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wdp" ContentType="image/vnd.ms-photo"/>
  <Default Extension="png" ContentType="image/png"/>
  <Default Extension="wmf" ContentType="image/x-wmf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323" r:id="rId4"/>
    <p:sldId id="280" r:id="rId5"/>
    <p:sldId id="303" r:id="rId6"/>
    <p:sldId id="256" r:id="rId7"/>
    <p:sldId id="345" r:id="rId8"/>
    <p:sldId id="258" r:id="rId9"/>
    <p:sldId id="278" r:id="rId10"/>
    <p:sldId id="325" r:id="rId11"/>
    <p:sldId id="261" r:id="rId12"/>
    <p:sldId id="262" r:id="rId13"/>
    <p:sldId id="263" r:id="rId14"/>
    <p:sldId id="346" r:id="rId15"/>
    <p:sldId id="326" r:id="rId16"/>
    <p:sldId id="328" r:id="rId17"/>
    <p:sldId id="329" r:id="rId18"/>
    <p:sldId id="268" r:id="rId19"/>
    <p:sldId id="366" r:id="rId20"/>
    <p:sldId id="330" r:id="rId21"/>
    <p:sldId id="331" r:id="rId22"/>
    <p:sldId id="332" r:id="rId23"/>
    <p:sldId id="274" r:id="rId24"/>
    <p:sldId id="275" r:id="rId25"/>
    <p:sldId id="333" r:id="rId26"/>
    <p:sldId id="334" r:id="rId27"/>
    <p:sldId id="335" r:id="rId28"/>
    <p:sldId id="365" r:id="rId29"/>
  </p:sldIdLst>
  <p:sldSz cx="12240895" cy="7200900"/>
  <p:notesSz cx="6858000" cy="9144000"/>
  <p:custDataLst>
    <p:tags r:id="rId30"/>
  </p:custDataLst>
  <p:defaultTextStyle>
    <a:defPPr>
      <a:defRPr lang="zh-CN"/>
    </a:defPPr>
    <a:lvl1pPr marL="0" algn="l" defTabSz="11106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55625" algn="l" defTabSz="11106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110615" algn="l" defTabSz="11106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66240" algn="l" defTabSz="11106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221230" algn="l" defTabSz="11106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76855" algn="l" defTabSz="11106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332480" algn="l" defTabSz="11106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87470" algn="l" defTabSz="11106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443095" algn="l" defTabSz="11106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1C1C"/>
    <a:srgbClr val="861E2D"/>
    <a:srgbClr val="B529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552" y="-96"/>
      </p:cViewPr>
      <p:guideLst>
        <p:guide orient="horz" pos="2346"/>
        <p:guide pos="381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tags" Target="tags/tag407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w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9.xml" /><Relationship Id="rId2" Type="http://schemas.openxmlformats.org/officeDocument/2006/relationships/tags" Target="../tags/tag110.xml" /><Relationship Id="rId3" Type="http://schemas.openxmlformats.org/officeDocument/2006/relationships/tags" Target="../tags/tag111.xml" /><Relationship Id="rId4" Type="http://schemas.openxmlformats.org/officeDocument/2006/relationships/tags" Target="../tags/tag112.xml" /><Relationship Id="rId5" Type="http://schemas.openxmlformats.org/officeDocument/2006/relationships/tags" Target="../tags/tag113.xml" /><Relationship Id="rId6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2.xml" /><Relationship Id="rId2" Type="http://schemas.openxmlformats.org/officeDocument/2006/relationships/tags" Target="../tags/tag103.xml" /><Relationship Id="rId3" Type="http://schemas.openxmlformats.org/officeDocument/2006/relationships/tags" Target="../tags/tag104.xml" /><Relationship Id="rId4" Type="http://schemas.openxmlformats.org/officeDocument/2006/relationships/tags" Target="../tags/tag105.xml" /><Relationship Id="rId5" Type="http://schemas.openxmlformats.org/officeDocument/2006/relationships/tags" Target="../tags/tag106.xml" /><Relationship Id="rId6" Type="http://schemas.openxmlformats.org/officeDocument/2006/relationships/tags" Target="../tags/tag107.xml" /><Relationship Id="rId7" Type="http://schemas.openxmlformats.org/officeDocument/2006/relationships/tags" Target="../tags/tag108.xml" /><Relationship Id="rId8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805951" y="1143000"/>
            <a:ext cx="524609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86.xml" /><Relationship Id="rId4" Type="http://schemas.openxmlformats.org/officeDocument/2006/relationships/tags" Target="../tags/tag287.xml" /><Relationship Id="rId5" Type="http://schemas.openxmlformats.org/officeDocument/2006/relationships/tags" Target="../tags/tag288.xml" /><Relationship Id="rId6" Type="http://schemas.openxmlformats.org/officeDocument/2006/relationships/tags" Target="../tags/tag289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12.xml" /><Relationship Id="rId4" Type="http://schemas.openxmlformats.org/officeDocument/2006/relationships/tags" Target="../tags/tag313.xml" /><Relationship Id="rId5" Type="http://schemas.openxmlformats.org/officeDocument/2006/relationships/tags" Target="../tags/tag314.xml" /><Relationship Id="rId6" Type="http://schemas.openxmlformats.org/officeDocument/2006/relationships/tags" Target="../tags/tag315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26.xml" /><Relationship Id="rId4" Type="http://schemas.openxmlformats.org/officeDocument/2006/relationships/tags" Target="../tags/tag327.xml" /><Relationship Id="rId5" Type="http://schemas.openxmlformats.org/officeDocument/2006/relationships/tags" Target="../tags/tag328.xml" /><Relationship Id="rId6" Type="http://schemas.openxmlformats.org/officeDocument/2006/relationships/tags" Target="../tags/tag329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88.xml" /><Relationship Id="rId4" Type="http://schemas.openxmlformats.org/officeDocument/2006/relationships/tags" Target="../tags/tag389.xml" /><Relationship Id="rId5" Type="http://schemas.openxmlformats.org/officeDocument/2006/relationships/tags" Target="../tags/tag390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98.xml" /><Relationship Id="rId4" Type="http://schemas.openxmlformats.org/officeDocument/2006/relationships/tags" Target="../tags/tag399.xml" /><Relationship Id="rId5" Type="http://schemas.openxmlformats.org/officeDocument/2006/relationships/tags" Target="../tags/tag400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  <p:custDataLst>
              <p:tags r:id="rId4"/>
            </p:custDataLst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5632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 bwMode="auto">
          <a:noFill/>
        </p:spPr>
        <p:txBody>
          <a:bodyPr wrap="square" numCol="1" anchor="t" anchorCtr="0" compatLnSpc="1"/>
          <a:lstStyle/>
          <a:p>
            <a:r>
              <a:rPr kumimoji="1" lang="zh-CN" altLang="en-US" sz="12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对外征伐，荒淫无度，修建离宫别馆、苑囿台榭；宠爱美女妲己，终日歌舞，他还造酒池肉林，酗酒无度。 对百姓征收繁重的赋税，“炮烙之刑”残害人民，还用其他酷刑残害向他进谏的忠臣。 </a:t>
            </a:r>
            <a:endParaRPr lang="zh-CN" altLang="en-US" smtClean="0"/>
          </a:p>
        </p:txBody>
      </p:sp>
      <p:sp>
        <p:nvSpPr>
          <p:cNvPr id="5632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44A9841C-CDB6-44E4-AD39-E947E19BB112}" type="slidenum">
              <a:rPr lang="zh-CN" altLang="en-US" smtClean="0"/>
              <a:t>15</a:t>
            </a:fld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>
            <a:normAutofit/>
          </a:bodyPr>
          <a:lstStyle/>
          <a:p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夏朝</a:t>
            </a:r>
            <a:r>
              <a:rPr kumimoji="1" lang="en-US" altLang="zh-CN" sz="12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50</a:t>
            </a:r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多万平方公里</a:t>
            </a:r>
            <a:r>
              <a:rPr kumimoji="1" lang="en-US" altLang="zh-CN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商朝</a:t>
            </a:r>
            <a:r>
              <a:rPr kumimoji="1" lang="en-US" altLang="zh-CN" sz="12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100</a:t>
            </a:r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多万平方公里</a:t>
            </a:r>
            <a:r>
              <a:rPr kumimoji="1" lang="en-US" altLang="zh-CN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周朝</a:t>
            </a:r>
            <a:r>
              <a:rPr kumimoji="1" lang="en-US" altLang="zh-CN" sz="12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250</a:t>
            </a:r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多万平方公里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4FDBD3D2-2731-4BC5-BC70-937D8F684456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>
            <a:normAutofit/>
          </a:bodyPr>
          <a:lstStyle/>
          <a:p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夏朝</a:t>
            </a:r>
            <a:r>
              <a:rPr kumimoji="1" lang="en-US" altLang="zh-CN" sz="12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50</a:t>
            </a:r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多万平方公里</a:t>
            </a:r>
            <a:r>
              <a:rPr kumimoji="1" lang="en-US" altLang="zh-CN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商朝</a:t>
            </a:r>
            <a:r>
              <a:rPr kumimoji="1" lang="en-US" altLang="zh-CN" sz="12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100</a:t>
            </a:r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多万平方公里</a:t>
            </a:r>
            <a:r>
              <a:rPr kumimoji="1" lang="en-US" altLang="zh-CN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周朝</a:t>
            </a:r>
            <a:r>
              <a:rPr kumimoji="1" lang="en-US" altLang="zh-CN" sz="12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250</a:t>
            </a:r>
            <a:r>
              <a:rPr kumimoji="1" lang="zh-CN" altLang="en-US" sz="1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多万平方公里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4FDBD3D2-2731-4BC5-BC70-937D8F684456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50178" name="幻灯片图像占位符 1"/>
          <p:cNvSpPr>
            <a:spLocks noTextEdit="1"/>
          </p:cNvSpPr>
          <p:nvPr>
            <p:ph type="sldImg"/>
            <p:custDataLst>
              <p:tags r:id="rId4"/>
            </p:custDataLst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0179" name="文本占位符 2"/>
          <p:cNvSpPr/>
          <p:nvPr>
            <p:ph type="body" idx="1"/>
            <p:custDataLst>
              <p:tags r:id="rId5"/>
            </p:custDataLst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55298" name="幻灯片图像占位符 1"/>
          <p:cNvSpPr>
            <a:spLocks noTextEdit="1"/>
          </p:cNvSpPr>
          <p:nvPr>
            <p:ph type="sldImg"/>
            <p:custDataLst>
              <p:tags r:id="rId4"/>
            </p:custDataLst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5299" name="文本占位符 2"/>
          <p:cNvSpPr/>
          <p:nvPr>
            <p:ph type="body" idx="1"/>
            <p:custDataLst>
              <p:tags r:id="rId5"/>
            </p:custDataLst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10" Type="http://schemas.openxmlformats.org/officeDocument/2006/relationships/tags" Target="../tags/tag10.xml" /><Relationship Id="rId11" Type="http://schemas.openxmlformats.org/officeDocument/2006/relationships/slideMaster" Target="../slideMasters/slideMaster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tags" Target="../tags/tag7.xml" /><Relationship Id="rId8" Type="http://schemas.openxmlformats.org/officeDocument/2006/relationships/tags" Target="../tags/tag8.xml" /><Relationship Id="rId9" Type="http://schemas.openxmlformats.org/officeDocument/2006/relationships/tags" Target="../tags/tag9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10" Type="http://schemas.openxmlformats.org/officeDocument/2006/relationships/tags" Target="../tags/tag20.xml" /><Relationship Id="rId11" Type="http://schemas.openxmlformats.org/officeDocument/2006/relationships/tags" Target="../tags/tag21.xml" /><Relationship Id="rId12" Type="http://schemas.openxmlformats.org/officeDocument/2006/relationships/tags" Target="../tags/tag22.xml" /><Relationship Id="rId13" Type="http://schemas.openxmlformats.org/officeDocument/2006/relationships/slideMaster" Target="../slideMasters/slideMaster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tags" Target="../tags/tag16.xml" /><Relationship Id="rId7" Type="http://schemas.openxmlformats.org/officeDocument/2006/relationships/tags" Target="../tags/tag17.xml" /><Relationship Id="rId8" Type="http://schemas.openxmlformats.org/officeDocument/2006/relationships/tags" Target="../tags/tag18.xml" /><Relationship Id="rId9" Type="http://schemas.openxmlformats.org/officeDocument/2006/relationships/tags" Target="../tags/tag19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.xml" /><Relationship Id="rId10" Type="http://schemas.openxmlformats.org/officeDocument/2006/relationships/tags" Target="../tags/tag32.xml" /><Relationship Id="rId11" Type="http://schemas.openxmlformats.org/officeDocument/2006/relationships/tags" Target="../tags/tag33.xml" /><Relationship Id="rId12" Type="http://schemas.openxmlformats.org/officeDocument/2006/relationships/tags" Target="../tags/tag34.xml" /><Relationship Id="rId13" Type="http://schemas.openxmlformats.org/officeDocument/2006/relationships/slideMaster" Target="../slideMasters/slideMaster1.xml" /><Relationship Id="rId2" Type="http://schemas.openxmlformats.org/officeDocument/2006/relationships/tags" Target="../tags/tag24.xml" /><Relationship Id="rId3" Type="http://schemas.openxmlformats.org/officeDocument/2006/relationships/tags" Target="../tags/tag25.xml" /><Relationship Id="rId4" Type="http://schemas.openxmlformats.org/officeDocument/2006/relationships/tags" Target="../tags/tag26.xml" /><Relationship Id="rId5" Type="http://schemas.openxmlformats.org/officeDocument/2006/relationships/tags" Target="../tags/tag27.xml" /><Relationship Id="rId6" Type="http://schemas.openxmlformats.org/officeDocument/2006/relationships/tags" Target="../tags/tag28.xml" /><Relationship Id="rId7" Type="http://schemas.openxmlformats.org/officeDocument/2006/relationships/tags" Target="../tags/tag29.xml" /><Relationship Id="rId8" Type="http://schemas.openxmlformats.org/officeDocument/2006/relationships/tags" Target="../tags/tag30.xml" /><Relationship Id="rId9" Type="http://schemas.openxmlformats.org/officeDocument/2006/relationships/tags" Target="../tags/tag3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10" Type="http://schemas.openxmlformats.org/officeDocument/2006/relationships/tags" Target="../tags/tag44.xml" /><Relationship Id="rId11" Type="http://schemas.openxmlformats.org/officeDocument/2006/relationships/tags" Target="../tags/tag45.xml" /><Relationship Id="rId12" Type="http://schemas.openxmlformats.org/officeDocument/2006/relationships/tags" Target="../tags/tag46.xml" /><Relationship Id="rId13" Type="http://schemas.openxmlformats.org/officeDocument/2006/relationships/slideMaster" Target="../slideMasters/slideMaster1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tags" Target="../tags/tag40.xml" /><Relationship Id="rId7" Type="http://schemas.openxmlformats.org/officeDocument/2006/relationships/tags" Target="../tags/tag41.xml" /><Relationship Id="rId8" Type="http://schemas.openxmlformats.org/officeDocument/2006/relationships/tags" Target="../tags/tag42.xml" /><Relationship Id="rId9" Type="http://schemas.openxmlformats.org/officeDocument/2006/relationships/tags" Target="../tags/tag43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7.xml" /><Relationship Id="rId10" Type="http://schemas.openxmlformats.org/officeDocument/2006/relationships/tags" Target="../tags/tag56.xml" /><Relationship Id="rId11" Type="http://schemas.openxmlformats.org/officeDocument/2006/relationships/tags" Target="../tags/tag57.xml" /><Relationship Id="rId12" Type="http://schemas.openxmlformats.org/officeDocument/2006/relationships/tags" Target="../tags/tag58.xml" /><Relationship Id="rId13" Type="http://schemas.openxmlformats.org/officeDocument/2006/relationships/tags" Target="../tags/tag59.xml" /><Relationship Id="rId14" Type="http://schemas.openxmlformats.org/officeDocument/2006/relationships/tags" Target="../tags/tag60.xml" /><Relationship Id="rId15" Type="http://schemas.openxmlformats.org/officeDocument/2006/relationships/tags" Target="../tags/tag61.xml" /><Relationship Id="rId16" Type="http://schemas.openxmlformats.org/officeDocument/2006/relationships/tags" Target="../tags/tag62.xml" /><Relationship Id="rId17" Type="http://schemas.openxmlformats.org/officeDocument/2006/relationships/slideMaster" Target="../slideMasters/slideMaster1.xml" /><Relationship Id="rId2" Type="http://schemas.openxmlformats.org/officeDocument/2006/relationships/tags" Target="../tags/tag48.xml" /><Relationship Id="rId3" Type="http://schemas.openxmlformats.org/officeDocument/2006/relationships/tags" Target="../tags/tag49.xml" /><Relationship Id="rId4" Type="http://schemas.openxmlformats.org/officeDocument/2006/relationships/tags" Target="../tags/tag50.xml" /><Relationship Id="rId5" Type="http://schemas.openxmlformats.org/officeDocument/2006/relationships/tags" Target="../tags/tag51.xml" /><Relationship Id="rId6" Type="http://schemas.openxmlformats.org/officeDocument/2006/relationships/tags" Target="../tags/tag52.xml" /><Relationship Id="rId7" Type="http://schemas.openxmlformats.org/officeDocument/2006/relationships/tags" Target="../tags/tag53.xml" /><Relationship Id="rId8" Type="http://schemas.openxmlformats.org/officeDocument/2006/relationships/tags" Target="../tags/tag54.xml" /><Relationship Id="rId9" Type="http://schemas.openxmlformats.org/officeDocument/2006/relationships/tags" Target="../tags/tag55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3.xml" /><Relationship Id="rId2" Type="http://schemas.openxmlformats.org/officeDocument/2006/relationships/tags" Target="../tags/tag64.xml" /><Relationship Id="rId3" Type="http://schemas.openxmlformats.org/officeDocument/2006/relationships/tags" Target="../tags/tag65.xml" /><Relationship Id="rId4" Type="http://schemas.openxmlformats.org/officeDocument/2006/relationships/tags" Target="../tags/tag66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7.xml" /><Relationship Id="rId2" Type="http://schemas.openxmlformats.org/officeDocument/2006/relationships/tags" Target="../tags/tag68.xml" /><Relationship Id="rId3" Type="http://schemas.openxmlformats.org/officeDocument/2006/relationships/tags" Target="../tags/tag69.xml" /><Relationship Id="rId4" Type="http://schemas.openxmlformats.org/officeDocument/2006/relationships/tags" Target="../tags/tag70.xml" /><Relationship Id="rId5" Type="http://schemas.openxmlformats.org/officeDocument/2006/relationships/tags" Target="../tags/tag71.xml" /><Relationship Id="rId6" Type="http://schemas.openxmlformats.org/officeDocument/2006/relationships/tags" Target="../tags/tag72.xml" /><Relationship Id="rId7" Type="http://schemas.openxmlformats.org/officeDocument/2006/relationships/tags" Target="../tags/tag73.xml" /><Relationship Id="rId8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4.xml" /><Relationship Id="rId2" Type="http://schemas.openxmlformats.org/officeDocument/2006/relationships/tags" Target="../tags/tag75.xml" /><Relationship Id="rId3" Type="http://schemas.openxmlformats.org/officeDocument/2006/relationships/tags" Target="../tags/tag76.xml" /><Relationship Id="rId4" Type="http://schemas.openxmlformats.org/officeDocument/2006/relationships/tags" Target="../tags/tag77.xml" /><Relationship Id="rId5" Type="http://schemas.openxmlformats.org/officeDocument/2006/relationships/tags" Target="../tags/tag78.xml" /><Relationship Id="rId6" Type="http://schemas.openxmlformats.org/officeDocument/2006/relationships/tags" Target="../tags/tag79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0.xml" /><Relationship Id="rId2" Type="http://schemas.openxmlformats.org/officeDocument/2006/relationships/tags" Target="../tags/tag81.xml" /><Relationship Id="rId3" Type="http://schemas.openxmlformats.org/officeDocument/2006/relationships/tags" Target="../tags/tag82.xml" /><Relationship Id="rId4" Type="http://schemas.openxmlformats.org/officeDocument/2006/relationships/tags" Target="../tags/tag83.xml" /><Relationship Id="rId5" Type="http://schemas.openxmlformats.org/officeDocument/2006/relationships/tags" Target="../tags/tag84.xml" /><Relationship Id="rId6" Type="http://schemas.openxmlformats.org/officeDocument/2006/relationships/tags" Target="../tags/tag85.xml" /><Relationship Id="rId7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6.xml" /><Relationship Id="rId2" Type="http://schemas.openxmlformats.org/officeDocument/2006/relationships/tags" Target="../tags/tag87.xml" /><Relationship Id="rId3" Type="http://schemas.openxmlformats.org/officeDocument/2006/relationships/tags" Target="../tags/tag88.xml" /><Relationship Id="rId4" Type="http://schemas.openxmlformats.org/officeDocument/2006/relationships/tags" Target="../tags/tag89.xml" /><Relationship Id="rId5" Type="http://schemas.openxmlformats.org/officeDocument/2006/relationships/tags" Target="../tags/tag90.xml" /><Relationship Id="rId6" Type="http://schemas.openxmlformats.org/officeDocument/2006/relationships/tags" Target="../tags/tag91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2.xml" /><Relationship Id="rId2" Type="http://schemas.openxmlformats.org/officeDocument/2006/relationships/tags" Target="../tags/tag93.xml" /><Relationship Id="rId3" Type="http://schemas.openxmlformats.org/officeDocument/2006/relationships/tags" Target="../tags/tag94.xml" /><Relationship Id="rId4" Type="http://schemas.openxmlformats.org/officeDocument/2006/relationships/tags" Target="../tags/tag95.xml" /><Relationship Id="rId5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3" name="矩形 12"/>
          <p:cNvSpPr/>
          <p:nvPr userDrawn="1">
            <p:custDataLst>
              <p:tags r:id="rId5"/>
            </p:custDataLst>
          </p:nvPr>
        </p:nvSpPr>
        <p:spPr>
          <a:xfrm>
            <a:off x="-31115" y="-12698"/>
            <a:ext cx="12246610" cy="943752"/>
          </a:xfrm>
          <a:prstGeom prst="rect">
            <a:avLst/>
          </a:prstGeom>
          <a:solidFill>
            <a:srgbClr val="A81C1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4" rIns="91430" bIns="45714" anchor="ctr"/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4" name="组合 13"/>
          <p:cNvGrpSpPr/>
          <p:nvPr userDrawn="1">
            <p:custDataLst>
              <p:tags r:id="rId6"/>
            </p:custDataLst>
          </p:nvPr>
        </p:nvGrpSpPr>
        <p:grpSpPr>
          <a:xfrm flipH="1">
            <a:off x="5904575" y="0"/>
            <a:ext cx="6310909" cy="931054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15" name="直角三角形 14"/>
            <p:cNvSpPr/>
            <p:nvPr>
              <p:custDataLst>
                <p:tags r:id="rId7"/>
              </p:custDataLst>
            </p:nvPr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/>
                <a:cs typeface="+mn-cs"/>
              </a:endParaRPr>
            </a:p>
          </p:txBody>
        </p:sp>
        <p:sp>
          <p:nvSpPr>
            <p:cNvPr id="16" name="矩形 15"/>
            <p:cNvSpPr/>
            <p:nvPr>
              <p:custDataLst>
                <p:tags r:id="rId8"/>
              </p:custDataLst>
            </p:nvPr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/>
                <a:cs typeface="+mn-cs"/>
              </a:endParaRPr>
            </a:p>
          </p:txBody>
        </p:sp>
      </p:grpSp>
      <p:sp>
        <p:nvSpPr>
          <p:cNvPr id="17" name="文本框 13"/>
          <p:cNvSpPr txBox="1"/>
          <p:nvPr userDrawn="1">
            <p:custDataLst>
              <p:tags r:id="rId9"/>
            </p:custDataLst>
          </p:nvPr>
        </p:nvSpPr>
        <p:spPr>
          <a:xfrm>
            <a:off x="8352854" y="-84598"/>
            <a:ext cx="3919695" cy="1015651"/>
          </a:xfrm>
          <a:prstGeom prst="rect">
            <a:avLst/>
          </a:prstGeom>
          <a:noFill/>
        </p:spPr>
        <p:txBody>
          <a:bodyPr wrap="square" lIns="91430" tIns="45714" rIns="91430" bIns="45714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kumimoji="0" lang="zh-CN" altLang="en-US" sz="2000" b="1" i="0" u="none" strike="noStrike" kern="1200" cap="none" spc="0" normalizeH="0" baseline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第二单元</a:t>
            </a:r>
            <a:endParaRPr kumimoji="0" lang="zh-CN" altLang="en-US" sz="2000" b="1" i="0" u="none" strike="noStrike" kern="1200" cap="none" spc="0" normalizeH="0" baseline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  <a:sym typeface="+mn-ea"/>
            </a:endParaRPr>
          </a:p>
          <a:p>
            <a:pPr algn="r"/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夏商周时期：</a:t>
            </a:r>
            <a:endParaRPr kumimoji="0" lang="en-US" altLang="zh-CN" sz="20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algn="r"/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早期国家的产生与社会变革</a:t>
            </a:r>
            <a:endParaRPr kumimoji="0" lang="zh-CN" altLang="en-US" sz="20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18" name="文本框 6"/>
          <p:cNvSpPr txBox="1"/>
          <p:nvPr userDrawn="1">
            <p:custDataLst>
              <p:tags r:id="rId10"/>
            </p:custDataLst>
          </p:nvPr>
        </p:nvSpPr>
        <p:spPr>
          <a:xfrm>
            <a:off x="124069" y="203922"/>
            <a:ext cx="7290593" cy="643890"/>
          </a:xfrm>
          <a:prstGeom prst="rect">
            <a:avLst/>
          </a:prstGeom>
          <a:noFill/>
          <a:ln w="9525">
            <a:noFill/>
          </a:ln>
        </p:spPr>
        <p:txBody>
          <a:bodyPr wrap="square" lIns="91430" tIns="45714" rIns="91430" bIns="45714" anchor="t">
            <a:spAutoFit/>
          </a:bodyPr>
          <a:lstStyle/>
          <a:p>
            <a:pPr lvl="0" indent="0" algn="l"/>
            <a:r>
              <a:rPr lang="zh-CN" altLang="en-US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第</a:t>
            </a:r>
            <a:r>
              <a:rPr lang="en-US" altLang="zh-CN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4</a:t>
            </a:r>
            <a:r>
              <a:rPr lang="zh-CN" altLang="en-US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课  夏商周的更替</a:t>
            </a:r>
            <a:endParaRPr sz="36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3" name="矩形 12"/>
          <p:cNvSpPr/>
          <p:nvPr userDrawn="1">
            <p:custDataLst>
              <p:tags r:id="rId5"/>
            </p:custDataLst>
          </p:nvPr>
        </p:nvSpPr>
        <p:spPr>
          <a:xfrm>
            <a:off x="-31115" y="-12698"/>
            <a:ext cx="12246610" cy="943752"/>
          </a:xfrm>
          <a:prstGeom prst="rect">
            <a:avLst/>
          </a:prstGeom>
          <a:solidFill>
            <a:srgbClr val="A81C1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4" rIns="91430" bIns="45714" anchor="ctr"/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4" name="组合 13"/>
          <p:cNvGrpSpPr/>
          <p:nvPr userDrawn="1">
            <p:custDataLst>
              <p:tags r:id="rId6"/>
            </p:custDataLst>
          </p:nvPr>
        </p:nvGrpSpPr>
        <p:grpSpPr>
          <a:xfrm flipH="1">
            <a:off x="5904575" y="0"/>
            <a:ext cx="6310909" cy="931054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15" name="直角三角形 14"/>
            <p:cNvSpPr/>
            <p:nvPr>
              <p:custDataLst>
                <p:tags r:id="rId7"/>
              </p:custDataLst>
            </p:nvPr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/>
                <a:cs typeface="+mn-cs"/>
              </a:endParaRPr>
            </a:p>
          </p:txBody>
        </p:sp>
        <p:sp>
          <p:nvSpPr>
            <p:cNvPr id="16" name="矩形 15"/>
            <p:cNvSpPr/>
            <p:nvPr>
              <p:custDataLst>
                <p:tags r:id="rId8"/>
              </p:custDataLst>
            </p:nvPr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/>
                <a:cs typeface="+mn-cs"/>
              </a:endParaRPr>
            </a:p>
          </p:txBody>
        </p:sp>
      </p:grpSp>
      <p:sp>
        <p:nvSpPr>
          <p:cNvPr id="17" name="文本框 13"/>
          <p:cNvSpPr txBox="1"/>
          <p:nvPr userDrawn="1">
            <p:custDataLst>
              <p:tags r:id="rId9"/>
            </p:custDataLst>
          </p:nvPr>
        </p:nvSpPr>
        <p:spPr>
          <a:xfrm>
            <a:off x="8352854" y="-84598"/>
            <a:ext cx="3919695" cy="1015651"/>
          </a:xfrm>
          <a:prstGeom prst="rect">
            <a:avLst/>
          </a:prstGeom>
          <a:noFill/>
        </p:spPr>
        <p:txBody>
          <a:bodyPr wrap="square" lIns="91430" tIns="45714" rIns="91430" bIns="45714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kumimoji="0" lang="zh-CN" altLang="en-US" sz="2000" b="1" i="0" u="none" strike="noStrike" kern="1200" cap="none" spc="0" normalizeH="0" baseline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第二单元</a:t>
            </a:r>
            <a:endParaRPr kumimoji="0" lang="zh-CN" altLang="en-US" sz="2000" b="1" i="0" u="none" strike="noStrike" kern="1200" cap="none" spc="0" normalizeH="0" baseline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  <a:sym typeface="+mn-ea"/>
            </a:endParaRPr>
          </a:p>
          <a:p>
            <a:pPr algn="r"/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夏商周时期：</a:t>
            </a:r>
            <a:endParaRPr kumimoji="0" lang="en-US" altLang="zh-CN" sz="20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algn="r"/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早期国家的产生与社会变革</a:t>
            </a:r>
            <a:endParaRPr kumimoji="0" lang="zh-CN" altLang="en-US" sz="20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18" name="文本框 6"/>
          <p:cNvSpPr txBox="1"/>
          <p:nvPr userDrawn="1">
            <p:custDataLst>
              <p:tags r:id="rId10"/>
            </p:custDataLst>
          </p:nvPr>
        </p:nvSpPr>
        <p:spPr>
          <a:xfrm>
            <a:off x="124069" y="203922"/>
            <a:ext cx="7290593" cy="646319"/>
          </a:xfrm>
          <a:prstGeom prst="rect">
            <a:avLst/>
          </a:prstGeom>
          <a:noFill/>
          <a:ln w="9525">
            <a:noFill/>
          </a:ln>
        </p:spPr>
        <p:txBody>
          <a:bodyPr wrap="square" lIns="91430" tIns="45714" rIns="91430" bIns="45714" anchor="t">
            <a:spAutoFit/>
          </a:bodyPr>
          <a:lstStyle/>
          <a:p>
            <a:pPr lvl="0" indent="0" algn="l"/>
            <a:r>
              <a:rPr lang="zh-CN" altLang="en-US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第</a:t>
            </a:r>
            <a:r>
              <a:rPr lang="en-US" altLang="zh-CN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4</a:t>
            </a:r>
            <a:r>
              <a:rPr lang="zh-CN" altLang="en-US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课  早期国家的产生和发展</a:t>
            </a:r>
            <a:endParaRPr sz="36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cxnSp>
        <p:nvCxnSpPr>
          <p:cNvPr id="20" name="直接箭头连接符 19"/>
          <p:cNvCxnSpPr/>
          <p:nvPr userDrawn="1">
            <p:custDataLst>
              <p:tags r:id="rId11"/>
            </p:custDataLst>
          </p:nvPr>
        </p:nvCxnSpPr>
        <p:spPr>
          <a:xfrm flipH="1">
            <a:off x="1944142" y="931053"/>
            <a:ext cx="0" cy="5477708"/>
          </a:xfrm>
          <a:prstGeom prst="straightConnector1">
            <a:avLst/>
          </a:prstGeom>
          <a:ln>
            <a:solidFill>
              <a:srgbClr val="A81C1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圆角矩形 23"/>
          <p:cNvSpPr/>
          <p:nvPr userDrawn="1">
            <p:custDataLst>
              <p:tags r:id="rId12"/>
            </p:custDataLst>
          </p:nvPr>
        </p:nvSpPr>
        <p:spPr>
          <a:xfrm>
            <a:off x="123825" y="1135380"/>
            <a:ext cx="1533525" cy="120396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二、商汤          灭夏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3" name="矩形 12"/>
          <p:cNvSpPr/>
          <p:nvPr userDrawn="1">
            <p:custDataLst>
              <p:tags r:id="rId5"/>
            </p:custDataLst>
          </p:nvPr>
        </p:nvSpPr>
        <p:spPr>
          <a:xfrm>
            <a:off x="-31115" y="-12698"/>
            <a:ext cx="12246610" cy="943752"/>
          </a:xfrm>
          <a:prstGeom prst="rect">
            <a:avLst/>
          </a:prstGeom>
          <a:solidFill>
            <a:srgbClr val="A81C1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4" rIns="91430" bIns="45714" anchor="ctr"/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4" name="组合 13"/>
          <p:cNvGrpSpPr/>
          <p:nvPr userDrawn="1">
            <p:custDataLst>
              <p:tags r:id="rId6"/>
            </p:custDataLst>
          </p:nvPr>
        </p:nvGrpSpPr>
        <p:grpSpPr>
          <a:xfrm flipH="1">
            <a:off x="5904575" y="0"/>
            <a:ext cx="6310909" cy="931054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15" name="直角三角形 14"/>
            <p:cNvSpPr/>
            <p:nvPr>
              <p:custDataLst>
                <p:tags r:id="rId7"/>
              </p:custDataLst>
            </p:nvPr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/>
                <a:cs typeface="+mn-cs"/>
              </a:endParaRPr>
            </a:p>
          </p:txBody>
        </p:sp>
        <p:sp>
          <p:nvSpPr>
            <p:cNvPr id="16" name="矩形 15"/>
            <p:cNvSpPr/>
            <p:nvPr>
              <p:custDataLst>
                <p:tags r:id="rId8"/>
              </p:custDataLst>
            </p:nvPr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/>
                <a:cs typeface="+mn-cs"/>
              </a:endParaRPr>
            </a:p>
          </p:txBody>
        </p:sp>
      </p:grpSp>
      <p:sp>
        <p:nvSpPr>
          <p:cNvPr id="17" name="文本框 13"/>
          <p:cNvSpPr txBox="1"/>
          <p:nvPr userDrawn="1">
            <p:custDataLst>
              <p:tags r:id="rId9"/>
            </p:custDataLst>
          </p:nvPr>
        </p:nvSpPr>
        <p:spPr>
          <a:xfrm>
            <a:off x="8352854" y="-84598"/>
            <a:ext cx="3919695" cy="1015651"/>
          </a:xfrm>
          <a:prstGeom prst="rect">
            <a:avLst/>
          </a:prstGeom>
          <a:noFill/>
        </p:spPr>
        <p:txBody>
          <a:bodyPr wrap="square" lIns="91430" tIns="45714" rIns="91430" bIns="45714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kumimoji="0" lang="zh-CN" altLang="en-US" sz="2000" b="1" i="0" u="none" strike="noStrike" kern="1200" cap="none" spc="0" normalizeH="0" baseline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第二单元</a:t>
            </a:r>
            <a:endParaRPr kumimoji="0" lang="zh-CN" altLang="en-US" sz="2000" b="1" i="0" u="none" strike="noStrike" kern="1200" cap="none" spc="0" normalizeH="0" baseline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  <a:sym typeface="+mn-ea"/>
            </a:endParaRPr>
          </a:p>
          <a:p>
            <a:pPr algn="r"/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夏商周时期：</a:t>
            </a:r>
            <a:endParaRPr kumimoji="0" lang="en-US" altLang="zh-CN" sz="20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algn="r"/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早期国家的产生与社会变革</a:t>
            </a:r>
            <a:endParaRPr kumimoji="0" lang="zh-CN" altLang="en-US" sz="20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18" name="文本框 6"/>
          <p:cNvSpPr txBox="1"/>
          <p:nvPr userDrawn="1">
            <p:custDataLst>
              <p:tags r:id="rId10"/>
            </p:custDataLst>
          </p:nvPr>
        </p:nvSpPr>
        <p:spPr>
          <a:xfrm>
            <a:off x="124069" y="203922"/>
            <a:ext cx="7290593" cy="646319"/>
          </a:xfrm>
          <a:prstGeom prst="rect">
            <a:avLst/>
          </a:prstGeom>
          <a:noFill/>
          <a:ln w="9525">
            <a:noFill/>
          </a:ln>
        </p:spPr>
        <p:txBody>
          <a:bodyPr wrap="square" lIns="91430" tIns="45714" rIns="91430" bIns="45714" anchor="t">
            <a:spAutoFit/>
          </a:bodyPr>
          <a:lstStyle/>
          <a:p>
            <a:pPr lvl="0" indent="0" algn="l"/>
            <a:r>
              <a:rPr lang="zh-CN" altLang="en-US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第</a:t>
            </a:r>
            <a:r>
              <a:rPr lang="en-US" altLang="zh-CN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4</a:t>
            </a:r>
            <a:r>
              <a:rPr lang="zh-CN" altLang="en-US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课  早期国家的产生和发展</a:t>
            </a:r>
            <a:endParaRPr sz="36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cxnSp>
        <p:nvCxnSpPr>
          <p:cNvPr id="20" name="直接箭头连接符 19"/>
          <p:cNvCxnSpPr/>
          <p:nvPr userDrawn="1">
            <p:custDataLst>
              <p:tags r:id="rId11"/>
            </p:custDataLst>
          </p:nvPr>
        </p:nvCxnSpPr>
        <p:spPr>
          <a:xfrm flipH="1">
            <a:off x="1944142" y="931053"/>
            <a:ext cx="0" cy="5477708"/>
          </a:xfrm>
          <a:prstGeom prst="straightConnector1">
            <a:avLst/>
          </a:prstGeom>
          <a:ln>
            <a:solidFill>
              <a:srgbClr val="A81C1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圆角矩形 22"/>
          <p:cNvSpPr/>
          <p:nvPr userDrawn="1">
            <p:custDataLst>
              <p:tags r:id="rId12"/>
            </p:custDataLst>
          </p:nvPr>
        </p:nvSpPr>
        <p:spPr>
          <a:xfrm>
            <a:off x="124068" y="1091201"/>
            <a:ext cx="1748065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三、武王伐纣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3" name="矩形 12"/>
          <p:cNvSpPr/>
          <p:nvPr userDrawn="1">
            <p:custDataLst>
              <p:tags r:id="rId5"/>
            </p:custDataLst>
          </p:nvPr>
        </p:nvSpPr>
        <p:spPr>
          <a:xfrm>
            <a:off x="-31115" y="-12698"/>
            <a:ext cx="12246610" cy="943752"/>
          </a:xfrm>
          <a:prstGeom prst="rect">
            <a:avLst/>
          </a:prstGeom>
          <a:solidFill>
            <a:srgbClr val="A81C1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4" rIns="91430" bIns="45714" anchor="ctr"/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4" name="组合 13"/>
          <p:cNvGrpSpPr/>
          <p:nvPr userDrawn="1">
            <p:custDataLst>
              <p:tags r:id="rId6"/>
            </p:custDataLst>
          </p:nvPr>
        </p:nvGrpSpPr>
        <p:grpSpPr>
          <a:xfrm flipH="1">
            <a:off x="5904575" y="0"/>
            <a:ext cx="6310909" cy="931054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15" name="直角三角形 14"/>
            <p:cNvSpPr/>
            <p:nvPr>
              <p:custDataLst>
                <p:tags r:id="rId7"/>
              </p:custDataLst>
            </p:nvPr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/>
                <a:cs typeface="+mn-cs"/>
              </a:endParaRPr>
            </a:p>
          </p:txBody>
        </p:sp>
        <p:sp>
          <p:nvSpPr>
            <p:cNvPr id="16" name="矩形 15"/>
            <p:cNvSpPr/>
            <p:nvPr>
              <p:custDataLst>
                <p:tags r:id="rId8"/>
              </p:custDataLst>
            </p:nvPr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/>
                <a:cs typeface="+mn-cs"/>
              </a:endParaRPr>
            </a:p>
          </p:txBody>
        </p:sp>
      </p:grpSp>
      <p:sp>
        <p:nvSpPr>
          <p:cNvPr id="17" name="文本框 13"/>
          <p:cNvSpPr txBox="1"/>
          <p:nvPr userDrawn="1">
            <p:custDataLst>
              <p:tags r:id="rId9"/>
            </p:custDataLst>
          </p:nvPr>
        </p:nvSpPr>
        <p:spPr>
          <a:xfrm>
            <a:off x="8352854" y="-84598"/>
            <a:ext cx="3919695" cy="1015651"/>
          </a:xfrm>
          <a:prstGeom prst="rect">
            <a:avLst/>
          </a:prstGeom>
          <a:noFill/>
        </p:spPr>
        <p:txBody>
          <a:bodyPr wrap="square" lIns="91430" tIns="45714" rIns="91430" bIns="45714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kumimoji="0" lang="zh-CN" altLang="en-US" sz="2000" b="1" i="0" u="none" strike="noStrike" kern="1200" cap="none" spc="0" normalizeH="0" baseline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第二单元</a:t>
            </a:r>
            <a:endParaRPr kumimoji="0" lang="zh-CN" altLang="en-US" sz="2000" b="1" i="0" u="none" strike="noStrike" kern="1200" cap="none" spc="0" normalizeH="0" baseline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  <a:sym typeface="+mn-ea"/>
            </a:endParaRPr>
          </a:p>
          <a:p>
            <a:pPr algn="r"/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夏商周时期：</a:t>
            </a:r>
            <a:endParaRPr kumimoji="0" lang="en-US" altLang="zh-CN" sz="20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algn="r"/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早期国家的产生与社会变革</a:t>
            </a:r>
            <a:endParaRPr kumimoji="0" lang="zh-CN" altLang="en-US" sz="20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18" name="文本框 6"/>
          <p:cNvSpPr txBox="1"/>
          <p:nvPr userDrawn="1">
            <p:custDataLst>
              <p:tags r:id="rId10"/>
            </p:custDataLst>
          </p:nvPr>
        </p:nvSpPr>
        <p:spPr>
          <a:xfrm>
            <a:off x="124069" y="203922"/>
            <a:ext cx="7290593" cy="646319"/>
          </a:xfrm>
          <a:prstGeom prst="rect">
            <a:avLst/>
          </a:prstGeom>
          <a:noFill/>
          <a:ln w="9525">
            <a:noFill/>
          </a:ln>
        </p:spPr>
        <p:txBody>
          <a:bodyPr wrap="square" lIns="91430" tIns="45714" rIns="91430" bIns="45714" anchor="t">
            <a:spAutoFit/>
          </a:bodyPr>
          <a:lstStyle/>
          <a:p>
            <a:pPr lvl="0" indent="0" algn="l"/>
            <a:r>
              <a:rPr lang="zh-CN" altLang="en-US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第</a:t>
            </a:r>
            <a:r>
              <a:rPr lang="en-US" altLang="zh-CN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4</a:t>
            </a:r>
            <a:r>
              <a:rPr lang="zh-CN" altLang="en-US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课  早期国家的产生和发展</a:t>
            </a:r>
            <a:endParaRPr sz="36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cxnSp>
        <p:nvCxnSpPr>
          <p:cNvPr id="20" name="直接箭头连接符 19"/>
          <p:cNvCxnSpPr/>
          <p:nvPr userDrawn="1">
            <p:custDataLst>
              <p:tags r:id="rId11"/>
            </p:custDataLst>
          </p:nvPr>
        </p:nvCxnSpPr>
        <p:spPr>
          <a:xfrm flipH="1">
            <a:off x="1944142" y="931053"/>
            <a:ext cx="0" cy="5477708"/>
          </a:xfrm>
          <a:prstGeom prst="straightConnector1">
            <a:avLst/>
          </a:prstGeom>
          <a:ln>
            <a:solidFill>
              <a:srgbClr val="A81C1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圆角矩形 21"/>
          <p:cNvSpPr/>
          <p:nvPr userDrawn="1">
            <p:custDataLst>
              <p:tags r:id="rId12"/>
            </p:custDataLst>
          </p:nvPr>
        </p:nvSpPr>
        <p:spPr>
          <a:xfrm>
            <a:off x="124068" y="1106661"/>
            <a:ext cx="1748065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分封制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3" name="矩形 12"/>
          <p:cNvSpPr/>
          <p:nvPr userDrawn="1">
            <p:custDataLst>
              <p:tags r:id="rId5"/>
            </p:custDataLst>
          </p:nvPr>
        </p:nvSpPr>
        <p:spPr>
          <a:xfrm>
            <a:off x="-31115" y="-12698"/>
            <a:ext cx="12246610" cy="943752"/>
          </a:xfrm>
          <a:prstGeom prst="rect">
            <a:avLst/>
          </a:prstGeom>
          <a:solidFill>
            <a:srgbClr val="A81C1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4" rIns="91430" bIns="45714" anchor="ctr"/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4" name="组合 13"/>
          <p:cNvGrpSpPr/>
          <p:nvPr userDrawn="1">
            <p:custDataLst>
              <p:tags r:id="rId6"/>
            </p:custDataLst>
          </p:nvPr>
        </p:nvGrpSpPr>
        <p:grpSpPr>
          <a:xfrm flipH="1">
            <a:off x="5904575" y="0"/>
            <a:ext cx="6310909" cy="931054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15" name="直角三角形 14"/>
            <p:cNvSpPr/>
            <p:nvPr>
              <p:custDataLst>
                <p:tags r:id="rId7"/>
              </p:custDataLst>
            </p:nvPr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/>
                <a:cs typeface="+mn-cs"/>
              </a:endParaRPr>
            </a:p>
          </p:txBody>
        </p:sp>
        <p:sp>
          <p:nvSpPr>
            <p:cNvPr id="16" name="矩形 15"/>
            <p:cNvSpPr/>
            <p:nvPr>
              <p:custDataLst>
                <p:tags r:id="rId8"/>
              </p:custDataLst>
            </p:nvPr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/>
                <a:cs typeface="+mn-cs"/>
              </a:endParaRPr>
            </a:p>
          </p:txBody>
        </p:sp>
      </p:grpSp>
      <p:sp>
        <p:nvSpPr>
          <p:cNvPr id="17" name="文本框 13"/>
          <p:cNvSpPr txBox="1"/>
          <p:nvPr userDrawn="1">
            <p:custDataLst>
              <p:tags r:id="rId9"/>
            </p:custDataLst>
          </p:nvPr>
        </p:nvSpPr>
        <p:spPr>
          <a:xfrm>
            <a:off x="8352854" y="-84598"/>
            <a:ext cx="3919695" cy="1015651"/>
          </a:xfrm>
          <a:prstGeom prst="rect">
            <a:avLst/>
          </a:prstGeom>
          <a:noFill/>
        </p:spPr>
        <p:txBody>
          <a:bodyPr wrap="square" lIns="91430" tIns="45714" rIns="91430" bIns="45714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kumimoji="0" lang="zh-CN" altLang="en-US" sz="2000" b="1" i="0" u="none" strike="noStrike" kern="1200" cap="none" spc="0" normalizeH="0" baseline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第二单元</a:t>
            </a:r>
            <a:endParaRPr kumimoji="0" lang="zh-CN" altLang="en-US" sz="2000" b="1" i="0" u="none" strike="noStrike" kern="1200" cap="none" spc="0" normalizeH="0" baseline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  <a:sym typeface="+mn-ea"/>
            </a:endParaRPr>
          </a:p>
          <a:p>
            <a:pPr algn="r"/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夏商周时期：</a:t>
            </a:r>
            <a:endParaRPr kumimoji="0" lang="en-US" altLang="zh-CN" sz="20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algn="r"/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早期国家的产生与社会变革</a:t>
            </a:r>
            <a:endParaRPr kumimoji="0" lang="zh-CN" altLang="en-US" sz="20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18" name="文本框 6"/>
          <p:cNvSpPr txBox="1"/>
          <p:nvPr userDrawn="1">
            <p:custDataLst>
              <p:tags r:id="rId10"/>
            </p:custDataLst>
          </p:nvPr>
        </p:nvSpPr>
        <p:spPr>
          <a:xfrm>
            <a:off x="124069" y="203922"/>
            <a:ext cx="7290593" cy="646319"/>
          </a:xfrm>
          <a:prstGeom prst="rect">
            <a:avLst/>
          </a:prstGeom>
          <a:noFill/>
          <a:ln w="9525">
            <a:noFill/>
          </a:ln>
        </p:spPr>
        <p:txBody>
          <a:bodyPr wrap="square" lIns="91430" tIns="45714" rIns="91430" bIns="45714" anchor="t">
            <a:spAutoFit/>
          </a:bodyPr>
          <a:lstStyle/>
          <a:p>
            <a:pPr lvl="0" indent="0" algn="l"/>
            <a:r>
              <a:rPr lang="zh-CN" altLang="en-US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第</a:t>
            </a:r>
            <a:r>
              <a:rPr lang="en-US" altLang="zh-CN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4</a:t>
            </a:r>
            <a:r>
              <a:rPr lang="zh-CN" altLang="en-US" sz="3600" b="1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课  早期国家的产生和发展</a:t>
            </a:r>
            <a:endParaRPr sz="36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cxnSp>
        <p:nvCxnSpPr>
          <p:cNvPr id="20" name="直接箭头连接符 19"/>
          <p:cNvCxnSpPr/>
          <p:nvPr userDrawn="1">
            <p:custDataLst>
              <p:tags r:id="rId11"/>
            </p:custDataLst>
          </p:nvPr>
        </p:nvCxnSpPr>
        <p:spPr>
          <a:xfrm flipH="1">
            <a:off x="1944142" y="931053"/>
            <a:ext cx="0" cy="5477708"/>
          </a:xfrm>
          <a:prstGeom prst="straightConnector1">
            <a:avLst/>
          </a:prstGeom>
          <a:ln>
            <a:solidFill>
              <a:srgbClr val="A81C1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圆角矩形 20"/>
          <p:cNvSpPr/>
          <p:nvPr userDrawn="1">
            <p:custDataLst>
              <p:tags r:id="rId12"/>
            </p:custDataLst>
          </p:nvPr>
        </p:nvSpPr>
        <p:spPr>
          <a:xfrm>
            <a:off x="124068" y="1080170"/>
            <a:ext cx="1748065" cy="1122841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夏朝的建立与</a:t>
            </a:r>
            <a:endParaRPr lang="en-US" altLang="zh-CN" sz="240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“家天下”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" name="圆角矩形 21"/>
          <p:cNvSpPr/>
          <p:nvPr userDrawn="1">
            <p:custDataLst>
              <p:tags r:id="rId13"/>
            </p:custDataLst>
          </p:nvPr>
        </p:nvSpPr>
        <p:spPr>
          <a:xfrm>
            <a:off x="124068" y="4824586"/>
            <a:ext cx="1748065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西周的分封制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圆角矩形 22"/>
          <p:cNvSpPr/>
          <p:nvPr userDrawn="1">
            <p:custDataLst>
              <p:tags r:id="rId14"/>
            </p:custDataLst>
          </p:nvPr>
        </p:nvSpPr>
        <p:spPr>
          <a:xfrm>
            <a:off x="124068" y="3614691"/>
            <a:ext cx="1748065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武王伐纣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圆角矩形 23"/>
          <p:cNvSpPr/>
          <p:nvPr userDrawn="1">
            <p:custDataLst>
              <p:tags r:id="rId15"/>
            </p:custDataLst>
          </p:nvPr>
        </p:nvSpPr>
        <p:spPr>
          <a:xfrm>
            <a:off x="124068" y="2404795"/>
            <a:ext cx="1748065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商汤灭夏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圆角矩形 26"/>
          <p:cNvSpPr/>
          <p:nvPr userDrawn="1">
            <p:custDataLst>
              <p:tags r:id="rId16"/>
            </p:custDataLst>
          </p:nvPr>
        </p:nvSpPr>
        <p:spPr>
          <a:xfrm>
            <a:off x="206012" y="6048722"/>
            <a:ext cx="1584176" cy="5040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巩固小结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399363" y="5040632"/>
            <a:ext cx="7344728" cy="595074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2399363" y="643414"/>
            <a:ext cx="7344728" cy="4320540"/>
          </a:xfrm>
        </p:spPr>
        <p:txBody>
          <a:bodyPr/>
          <a:lstStyle>
            <a:lvl1pPr marL="0" indent="0">
              <a:buNone/>
              <a:defRPr sz="3900"/>
            </a:lvl1pPr>
            <a:lvl2pPr marL="555625" indent="0">
              <a:buNone/>
              <a:defRPr sz="3400"/>
            </a:lvl2pPr>
            <a:lvl3pPr marL="1110615" indent="0">
              <a:buNone/>
              <a:defRPr sz="3000"/>
            </a:lvl3pPr>
            <a:lvl4pPr marL="1666240" indent="0">
              <a:buNone/>
              <a:defRPr sz="2400"/>
            </a:lvl4pPr>
            <a:lvl5pPr marL="2221230" indent="0">
              <a:buNone/>
              <a:defRPr sz="2400"/>
            </a:lvl5pPr>
            <a:lvl6pPr marL="2776855" indent="0">
              <a:buNone/>
              <a:defRPr sz="2400"/>
            </a:lvl6pPr>
            <a:lvl7pPr marL="3332480" indent="0">
              <a:buNone/>
              <a:defRPr sz="2400"/>
            </a:lvl7pPr>
            <a:lvl8pPr marL="3887470" indent="0">
              <a:buNone/>
              <a:defRPr sz="2400"/>
            </a:lvl8pPr>
            <a:lvl9pPr marL="4443095" indent="0">
              <a:buNone/>
              <a:defRPr sz="24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2399363" y="5635706"/>
            <a:ext cx="7344728" cy="845105"/>
          </a:xfrm>
        </p:spPr>
        <p:txBody>
          <a:bodyPr/>
          <a:lstStyle>
            <a:lvl1pPr marL="0" indent="0">
              <a:buNone/>
              <a:defRPr sz="1700"/>
            </a:lvl1pPr>
            <a:lvl2pPr marL="555625" indent="0">
              <a:buNone/>
              <a:defRPr sz="1400"/>
            </a:lvl2pPr>
            <a:lvl3pPr marL="1110615" indent="0">
              <a:buNone/>
              <a:defRPr sz="1200"/>
            </a:lvl3pPr>
            <a:lvl4pPr marL="1666240" indent="0">
              <a:buNone/>
              <a:defRPr sz="1200"/>
            </a:lvl4pPr>
            <a:lvl5pPr marL="2221230" indent="0">
              <a:buNone/>
              <a:defRPr sz="1200"/>
            </a:lvl5pPr>
            <a:lvl6pPr marL="2776855" indent="0">
              <a:buNone/>
              <a:defRPr sz="1200"/>
            </a:lvl6pPr>
            <a:lvl7pPr marL="3332480" indent="0">
              <a:buNone/>
              <a:defRPr sz="1200"/>
            </a:lvl7pPr>
            <a:lvl8pPr marL="3887470" indent="0">
              <a:buNone/>
              <a:defRPr sz="1200"/>
            </a:lvl8pPr>
            <a:lvl9pPr marL="4443095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874880" y="288372"/>
            <a:ext cx="2754273" cy="614410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12062" y="288372"/>
            <a:ext cx="8058799" cy="614410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>
    <p:wipe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2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Calibri" charset="0"/>
              </a:rPr>
              <a:t/>
            </a:fld>
            <a:endParaRPr lang="zh-CN" altLang="en-US">
              <a:latin typeface="Calibri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96.xml" /><Relationship Id="rId13" Type="http://schemas.openxmlformats.org/officeDocument/2006/relationships/tags" Target="../tags/tag97.xml" /><Relationship Id="rId14" Type="http://schemas.openxmlformats.org/officeDocument/2006/relationships/tags" Target="../tags/tag98.xml" /><Relationship Id="rId15" Type="http://schemas.openxmlformats.org/officeDocument/2006/relationships/tags" Target="../tags/tag99.xml" /><Relationship Id="rId16" Type="http://schemas.openxmlformats.org/officeDocument/2006/relationships/tags" Target="../tags/tag100.xml" /><Relationship Id="rId17" Type="http://schemas.openxmlformats.org/officeDocument/2006/relationships/tags" Target="../tags/tag101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12061" y="288371"/>
            <a:ext cx="11017092" cy="1200150"/>
          </a:xfrm>
          <a:prstGeom prst="rect">
            <a:avLst/>
          </a:prstGeom>
        </p:spPr>
        <p:txBody>
          <a:bodyPr vert="horz" lIns="111060" tIns="55529" rIns="111060" bIns="55529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12061" y="1680212"/>
            <a:ext cx="11017092" cy="4752261"/>
          </a:xfrm>
          <a:prstGeom prst="rect">
            <a:avLst/>
          </a:prstGeom>
        </p:spPr>
        <p:txBody>
          <a:bodyPr vert="horz" lIns="111060" tIns="55529" rIns="111060" bIns="55529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61" y="6674170"/>
            <a:ext cx="2856283" cy="383381"/>
          </a:xfrm>
          <a:prstGeom prst="rect">
            <a:avLst/>
          </a:prstGeom>
        </p:spPr>
        <p:txBody>
          <a:bodyPr vert="horz" lIns="111060" tIns="55529" rIns="111060" bIns="55529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82415" y="6674170"/>
            <a:ext cx="3876384" cy="383381"/>
          </a:xfrm>
          <a:prstGeom prst="rect">
            <a:avLst/>
          </a:prstGeom>
        </p:spPr>
        <p:txBody>
          <a:bodyPr vert="horz" lIns="111060" tIns="55529" rIns="111060" bIns="55529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772870" y="6674170"/>
            <a:ext cx="2856283" cy="383381"/>
          </a:xfrm>
          <a:prstGeom prst="rect">
            <a:avLst/>
          </a:prstGeom>
        </p:spPr>
        <p:txBody>
          <a:bodyPr vert="horz" lIns="111060" tIns="55529" rIns="111060" bIns="55529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1110615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6560" indent="-416560" algn="l" defTabSz="1110615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02335" indent="-347345" algn="l" defTabSz="1110615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88745" indent="-277495" algn="l" defTabSz="1110615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43735" indent="-277495" algn="l" defTabSz="111061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99360" indent="-277495" algn="l" defTabSz="111061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4350" indent="-277495" algn="l" defTabSz="111061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09975" indent="-277495" algn="l" defTabSz="111061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65600" indent="-277495" algn="l" defTabSz="111061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20590" indent="-277495" algn="l" defTabSz="111061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1106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55625" algn="l" defTabSz="11106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110615" algn="l" defTabSz="11106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240" algn="l" defTabSz="11106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221230" algn="l" defTabSz="11106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76855" algn="l" defTabSz="11106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332480" algn="l" defTabSz="11106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87470" algn="l" defTabSz="11106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443095" algn="l" defTabSz="11106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10" Type="http://schemas.openxmlformats.org/officeDocument/2006/relationships/tags" Target="../tags/tag119.xml" /><Relationship Id="rId11" Type="http://schemas.openxmlformats.org/officeDocument/2006/relationships/image" Target="../media/image4.png" /><Relationship Id="rId12" Type="http://schemas.openxmlformats.org/officeDocument/2006/relationships/tags" Target="../tags/tag120.xml" /><Relationship Id="rId13" Type="http://schemas.openxmlformats.org/officeDocument/2006/relationships/tags" Target="../tags/tag121.xml" /><Relationship Id="rId14" Type="http://schemas.openxmlformats.org/officeDocument/2006/relationships/tags" Target="../tags/tag122.xml" /><Relationship Id="rId15" Type="http://schemas.openxmlformats.org/officeDocument/2006/relationships/tags" Target="../tags/tag123.xml" /><Relationship Id="rId16" Type="http://schemas.openxmlformats.org/officeDocument/2006/relationships/tags" Target="../tags/tag124.xml" /><Relationship Id="rId17" Type="http://schemas.openxmlformats.org/officeDocument/2006/relationships/tags" Target="../tags/tag125.xml" /><Relationship Id="rId2" Type="http://schemas.openxmlformats.org/officeDocument/2006/relationships/tags" Target="../tags/tag114.xml" /><Relationship Id="rId3" Type="http://schemas.openxmlformats.org/officeDocument/2006/relationships/image" Target="../media/image1.png" /><Relationship Id="rId4" Type="http://schemas.openxmlformats.org/officeDocument/2006/relationships/tags" Target="../tags/tag115.xml" /><Relationship Id="rId5" Type="http://schemas.openxmlformats.org/officeDocument/2006/relationships/tags" Target="../tags/tag116.xml" /><Relationship Id="rId6" Type="http://schemas.openxmlformats.org/officeDocument/2006/relationships/image" Target="../media/image2.png" /><Relationship Id="rId7" Type="http://schemas.openxmlformats.org/officeDocument/2006/relationships/tags" Target="../tags/tag117.xml" /><Relationship Id="rId8" Type="http://schemas.openxmlformats.org/officeDocument/2006/relationships/image" Target="../media/image3.png" /><Relationship Id="rId9" Type="http://schemas.openxmlformats.org/officeDocument/2006/relationships/tags" Target="../tags/tag118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34.xml" /><Relationship Id="rId11" Type="http://schemas.openxmlformats.org/officeDocument/2006/relationships/tags" Target="../tags/tag135.xml" /><Relationship Id="rId12" Type="http://schemas.openxmlformats.org/officeDocument/2006/relationships/image" Target="../media/image5.jpeg" /><Relationship Id="rId13" Type="http://schemas.openxmlformats.org/officeDocument/2006/relationships/image" Target="../media/image6.png" /><Relationship Id="rId14" Type="http://schemas.openxmlformats.org/officeDocument/2006/relationships/tags" Target="../tags/tag136.xml" /><Relationship Id="rId15" Type="http://schemas.openxmlformats.org/officeDocument/2006/relationships/image" Target="../media/image7.jpeg" /><Relationship Id="rId16" Type="http://schemas.openxmlformats.org/officeDocument/2006/relationships/tags" Target="../tags/tag137.xml" /><Relationship Id="rId17" Type="http://schemas.openxmlformats.org/officeDocument/2006/relationships/tags" Target="../tags/tag138.xml" /><Relationship Id="rId18" Type="http://schemas.openxmlformats.org/officeDocument/2006/relationships/tags" Target="../tags/tag139.xml" /><Relationship Id="rId19" Type="http://schemas.openxmlformats.org/officeDocument/2006/relationships/tags" Target="../tags/tag140.xml" /><Relationship Id="rId2" Type="http://schemas.openxmlformats.org/officeDocument/2006/relationships/tags" Target="../tags/tag126.xml" /><Relationship Id="rId20" Type="http://schemas.openxmlformats.org/officeDocument/2006/relationships/tags" Target="../tags/tag141.xml" /><Relationship Id="rId21" Type="http://schemas.openxmlformats.org/officeDocument/2006/relationships/tags" Target="../tags/tag142.xml" /><Relationship Id="rId22" Type="http://schemas.openxmlformats.org/officeDocument/2006/relationships/tags" Target="../tags/tag143.xml" /><Relationship Id="rId23" Type="http://schemas.openxmlformats.org/officeDocument/2006/relationships/tags" Target="../tags/tag144.xml" /><Relationship Id="rId24" Type="http://schemas.openxmlformats.org/officeDocument/2006/relationships/image" Target="../media/image8.png" /><Relationship Id="rId25" Type="http://schemas.openxmlformats.org/officeDocument/2006/relationships/tags" Target="../tags/tag145.xml" /><Relationship Id="rId26" Type="http://schemas.openxmlformats.org/officeDocument/2006/relationships/tags" Target="../tags/tag146.xml" /><Relationship Id="rId27" Type="http://schemas.openxmlformats.org/officeDocument/2006/relationships/tags" Target="../tags/tag147.xml" /><Relationship Id="rId28" Type="http://schemas.openxmlformats.org/officeDocument/2006/relationships/image" Target="../media/image9.jpeg" /><Relationship Id="rId3" Type="http://schemas.openxmlformats.org/officeDocument/2006/relationships/tags" Target="../tags/tag127.xml" /><Relationship Id="rId4" Type="http://schemas.openxmlformats.org/officeDocument/2006/relationships/tags" Target="../tags/tag128.xml" /><Relationship Id="rId5" Type="http://schemas.openxmlformats.org/officeDocument/2006/relationships/tags" Target="../tags/tag129.xml" /><Relationship Id="rId6" Type="http://schemas.openxmlformats.org/officeDocument/2006/relationships/tags" Target="../tags/tag130.xml" /><Relationship Id="rId7" Type="http://schemas.openxmlformats.org/officeDocument/2006/relationships/tags" Target="../tags/tag131.xml" /><Relationship Id="rId8" Type="http://schemas.openxmlformats.org/officeDocument/2006/relationships/tags" Target="../tags/tag132.xml" /><Relationship Id="rId9" Type="http://schemas.openxmlformats.org/officeDocument/2006/relationships/tags" Target="../tags/tag13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tags" Target="../tags/tag148.xml" /><Relationship Id="rId3" Type="http://schemas.openxmlformats.org/officeDocument/2006/relationships/image" Target="../media/image10.png" /><Relationship Id="rId4" Type="http://schemas.openxmlformats.org/officeDocument/2006/relationships/tags" Target="../tags/tag149.xml" /><Relationship Id="rId5" Type="http://schemas.openxmlformats.org/officeDocument/2006/relationships/tags" Target="../tags/tag150.xml" /><Relationship Id="rId6" Type="http://schemas.openxmlformats.org/officeDocument/2006/relationships/tags" Target="../tags/tag15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59.xml" /><Relationship Id="rId11" Type="http://schemas.openxmlformats.org/officeDocument/2006/relationships/image" Target="../media/image12.jpeg" /><Relationship Id="rId12" Type="http://schemas.openxmlformats.org/officeDocument/2006/relationships/tags" Target="../tags/tag160.xml" /><Relationship Id="rId13" Type="http://schemas.openxmlformats.org/officeDocument/2006/relationships/tags" Target="../tags/tag161.xml" /><Relationship Id="rId14" Type="http://schemas.openxmlformats.org/officeDocument/2006/relationships/tags" Target="../tags/tag162.xml" /><Relationship Id="rId15" Type="http://schemas.openxmlformats.org/officeDocument/2006/relationships/tags" Target="../tags/tag163.xml" /><Relationship Id="rId16" Type="http://schemas.openxmlformats.org/officeDocument/2006/relationships/tags" Target="../tags/tag164.xml" /><Relationship Id="rId17" Type="http://schemas.openxmlformats.org/officeDocument/2006/relationships/tags" Target="../tags/tag165.xml" /><Relationship Id="rId2" Type="http://schemas.openxmlformats.org/officeDocument/2006/relationships/tags" Target="../tags/tag152.xml" /><Relationship Id="rId3" Type="http://schemas.openxmlformats.org/officeDocument/2006/relationships/image" Target="../media/image11.jpeg" /><Relationship Id="rId4" Type="http://schemas.openxmlformats.org/officeDocument/2006/relationships/tags" Target="../tags/tag153.xml" /><Relationship Id="rId5" Type="http://schemas.openxmlformats.org/officeDocument/2006/relationships/tags" Target="../tags/tag154.xml" /><Relationship Id="rId6" Type="http://schemas.openxmlformats.org/officeDocument/2006/relationships/tags" Target="../tags/tag155.xml" /><Relationship Id="rId7" Type="http://schemas.openxmlformats.org/officeDocument/2006/relationships/tags" Target="../tags/tag156.xml" /><Relationship Id="rId8" Type="http://schemas.openxmlformats.org/officeDocument/2006/relationships/tags" Target="../tags/tag157.xml" /><Relationship Id="rId9" Type="http://schemas.openxmlformats.org/officeDocument/2006/relationships/tags" Target="../tags/tag158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72.xml" /><Relationship Id="rId11" Type="http://schemas.openxmlformats.org/officeDocument/2006/relationships/tags" Target="../tags/tag173.xml" /><Relationship Id="rId12" Type="http://schemas.openxmlformats.org/officeDocument/2006/relationships/tags" Target="../tags/tag174.xml" /><Relationship Id="rId13" Type="http://schemas.openxmlformats.org/officeDocument/2006/relationships/image" Target="../media/image12.jpeg" /><Relationship Id="rId14" Type="http://schemas.openxmlformats.org/officeDocument/2006/relationships/tags" Target="../tags/tag175.xml" /><Relationship Id="rId15" Type="http://schemas.openxmlformats.org/officeDocument/2006/relationships/tags" Target="../tags/tag176.xml" /><Relationship Id="rId16" Type="http://schemas.openxmlformats.org/officeDocument/2006/relationships/tags" Target="../tags/tag177.xml" /><Relationship Id="rId17" Type="http://schemas.openxmlformats.org/officeDocument/2006/relationships/tags" Target="../tags/tag178.xml" /><Relationship Id="rId18" Type="http://schemas.openxmlformats.org/officeDocument/2006/relationships/tags" Target="../tags/tag179.xml" /><Relationship Id="rId19" Type="http://schemas.openxmlformats.org/officeDocument/2006/relationships/tags" Target="../tags/tag180.xml" /><Relationship Id="rId2" Type="http://schemas.openxmlformats.org/officeDocument/2006/relationships/tags" Target="../tags/tag166.xml" /><Relationship Id="rId3" Type="http://schemas.openxmlformats.org/officeDocument/2006/relationships/tags" Target="../tags/tag167.xml" /><Relationship Id="rId4" Type="http://schemas.openxmlformats.org/officeDocument/2006/relationships/image" Target="../media/image13.jpeg" /><Relationship Id="rId5" Type="http://schemas.openxmlformats.org/officeDocument/2006/relationships/tags" Target="../tags/tag168.xml" /><Relationship Id="rId6" Type="http://schemas.openxmlformats.org/officeDocument/2006/relationships/tags" Target="../tags/tag169.xml" /><Relationship Id="rId7" Type="http://schemas.openxmlformats.org/officeDocument/2006/relationships/tags" Target="../tags/tag170.xml" /><Relationship Id="rId8" Type="http://schemas.openxmlformats.org/officeDocument/2006/relationships/image" Target="../media/image14.jpeg" /><Relationship Id="rId9" Type="http://schemas.openxmlformats.org/officeDocument/2006/relationships/tags" Target="../tags/tag17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89.xml" /><Relationship Id="rId11" Type="http://schemas.openxmlformats.org/officeDocument/2006/relationships/tags" Target="../tags/tag190.xml" /><Relationship Id="rId12" Type="http://schemas.openxmlformats.org/officeDocument/2006/relationships/tags" Target="../tags/tag191.xml" /><Relationship Id="rId13" Type="http://schemas.openxmlformats.org/officeDocument/2006/relationships/tags" Target="../tags/tag192.xml" /><Relationship Id="rId14" Type="http://schemas.openxmlformats.org/officeDocument/2006/relationships/tags" Target="../tags/tag193.xml" /><Relationship Id="rId15" Type="http://schemas.openxmlformats.org/officeDocument/2006/relationships/tags" Target="../tags/tag194.xml" /><Relationship Id="rId16" Type="http://schemas.openxmlformats.org/officeDocument/2006/relationships/tags" Target="../tags/tag195.xml" /><Relationship Id="rId17" Type="http://schemas.openxmlformats.org/officeDocument/2006/relationships/tags" Target="../tags/tag196.xml" /><Relationship Id="rId18" Type="http://schemas.openxmlformats.org/officeDocument/2006/relationships/tags" Target="../tags/tag197.xml" /><Relationship Id="rId19" Type="http://schemas.openxmlformats.org/officeDocument/2006/relationships/tags" Target="../tags/tag198.xml" /><Relationship Id="rId2" Type="http://schemas.openxmlformats.org/officeDocument/2006/relationships/tags" Target="../tags/tag181.xml" /><Relationship Id="rId20" Type="http://schemas.openxmlformats.org/officeDocument/2006/relationships/tags" Target="../tags/tag199.xml" /><Relationship Id="rId21" Type="http://schemas.openxmlformats.org/officeDocument/2006/relationships/tags" Target="../tags/tag200.xml" /><Relationship Id="rId22" Type="http://schemas.openxmlformats.org/officeDocument/2006/relationships/tags" Target="../tags/tag201.xml" /><Relationship Id="rId23" Type="http://schemas.openxmlformats.org/officeDocument/2006/relationships/tags" Target="../tags/tag202.xml" /><Relationship Id="rId24" Type="http://schemas.openxmlformats.org/officeDocument/2006/relationships/tags" Target="../tags/tag203.xml" /><Relationship Id="rId25" Type="http://schemas.openxmlformats.org/officeDocument/2006/relationships/tags" Target="../tags/tag204.xml" /><Relationship Id="rId3" Type="http://schemas.openxmlformats.org/officeDocument/2006/relationships/tags" Target="../tags/tag182.xml" /><Relationship Id="rId4" Type="http://schemas.openxmlformats.org/officeDocument/2006/relationships/tags" Target="../tags/tag183.xml" /><Relationship Id="rId5" Type="http://schemas.openxmlformats.org/officeDocument/2006/relationships/tags" Target="../tags/tag184.xml" /><Relationship Id="rId6" Type="http://schemas.openxmlformats.org/officeDocument/2006/relationships/tags" Target="../tags/tag185.xml" /><Relationship Id="rId7" Type="http://schemas.openxmlformats.org/officeDocument/2006/relationships/tags" Target="../tags/tag186.xml" /><Relationship Id="rId8" Type="http://schemas.openxmlformats.org/officeDocument/2006/relationships/tags" Target="../tags/tag187.xml" /><Relationship Id="rId9" Type="http://schemas.openxmlformats.org/officeDocument/2006/relationships/tags" Target="../tags/tag188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05.xml" /><Relationship Id="rId3" Type="http://schemas.openxmlformats.org/officeDocument/2006/relationships/image" Target="../media/image15.jpeg" /><Relationship Id="rId4" Type="http://schemas.openxmlformats.org/officeDocument/2006/relationships/tags" Target="../tags/tag206.xml" /><Relationship Id="rId5" Type="http://schemas.openxmlformats.org/officeDocument/2006/relationships/tags" Target="../tags/tag207.xml" /><Relationship Id="rId6" Type="http://schemas.openxmlformats.org/officeDocument/2006/relationships/tags" Target="../tags/tag208.xml" /><Relationship Id="rId7" Type="http://schemas.openxmlformats.org/officeDocument/2006/relationships/tags" Target="../tags/tag209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10.xml" /><Relationship Id="rId3" Type="http://schemas.openxmlformats.org/officeDocument/2006/relationships/image" Target="../media/image16.png" /><Relationship Id="rId4" Type="http://schemas.openxmlformats.org/officeDocument/2006/relationships/tags" Target="../tags/tag211.xml" /><Relationship Id="rId5" Type="http://schemas.openxmlformats.org/officeDocument/2006/relationships/video" Target="file:///C:\Users\lenovo\Desktop\&#20316;&#35838;&#35838;&#20214;\&#20108;&#37324;&#22836;&#36951;&#22336;&#37324;&#38754;&#23384;&#22312;&#30340;&#20013;&#22269;&#20043;&#26368;_&#26631;&#28165;.mp4" TargetMode="External" /><Relationship Id="rId6" Type="http://schemas.microsoft.com/office/2007/relationships/media" Target="file:///C:\Users\lenovo\Desktop\&#20316;&#35838;&#35838;&#20214;\&#20108;&#37324;&#22836;&#36951;&#22336;&#37324;&#38754;&#23384;&#22312;&#30340;&#20013;&#22269;&#20043;&#26368;_&#26631;&#28165;.mp4" TargetMode="Externa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19.jpeg" /><Relationship Id="rId11" Type="http://schemas.openxmlformats.org/officeDocument/2006/relationships/tags" Target="../tags/tag218.xml" /><Relationship Id="rId12" Type="http://schemas.openxmlformats.org/officeDocument/2006/relationships/tags" Target="../tags/tag219.xml" /><Relationship Id="rId13" Type="http://schemas.openxmlformats.org/officeDocument/2006/relationships/tags" Target="../tags/tag220.xml" /><Relationship Id="rId14" Type="http://schemas.openxmlformats.org/officeDocument/2006/relationships/tags" Target="../tags/tag221.xml" /><Relationship Id="rId15" Type="http://schemas.openxmlformats.org/officeDocument/2006/relationships/tags" Target="../tags/tag222.xml" /><Relationship Id="rId16" Type="http://schemas.openxmlformats.org/officeDocument/2006/relationships/tags" Target="../tags/tag223.xml" /><Relationship Id="rId17" Type="http://schemas.openxmlformats.org/officeDocument/2006/relationships/tags" Target="../tags/tag224.xml" /><Relationship Id="rId18" Type="http://schemas.openxmlformats.org/officeDocument/2006/relationships/tags" Target="../tags/tag225.xml" /><Relationship Id="rId19" Type="http://schemas.openxmlformats.org/officeDocument/2006/relationships/image" Target="../media/image20.jpeg" /><Relationship Id="rId2" Type="http://schemas.openxmlformats.org/officeDocument/2006/relationships/tags" Target="../tags/tag212.xml" /><Relationship Id="rId20" Type="http://schemas.openxmlformats.org/officeDocument/2006/relationships/tags" Target="../tags/tag226.xml" /><Relationship Id="rId21" Type="http://schemas.openxmlformats.org/officeDocument/2006/relationships/image" Target="../media/image21.jpeg" /><Relationship Id="rId22" Type="http://schemas.openxmlformats.org/officeDocument/2006/relationships/tags" Target="../tags/tag227.xml" /><Relationship Id="rId23" Type="http://schemas.openxmlformats.org/officeDocument/2006/relationships/tags" Target="../tags/tag228.xml" /><Relationship Id="rId3" Type="http://schemas.openxmlformats.org/officeDocument/2006/relationships/tags" Target="../tags/tag213.xml" /><Relationship Id="rId4" Type="http://schemas.openxmlformats.org/officeDocument/2006/relationships/tags" Target="../tags/tag214.xml" /><Relationship Id="rId5" Type="http://schemas.openxmlformats.org/officeDocument/2006/relationships/image" Target="../media/image17.jpeg" /><Relationship Id="rId6" Type="http://schemas.openxmlformats.org/officeDocument/2006/relationships/tags" Target="../tags/tag215.xml" /><Relationship Id="rId7" Type="http://schemas.openxmlformats.org/officeDocument/2006/relationships/image" Target="../media/image18.jpeg" /><Relationship Id="rId8" Type="http://schemas.openxmlformats.org/officeDocument/2006/relationships/tags" Target="../tags/tag216.xml" /><Relationship Id="rId9" Type="http://schemas.openxmlformats.org/officeDocument/2006/relationships/tags" Target="../tags/tag21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35.xml" /><Relationship Id="rId11" Type="http://schemas.openxmlformats.org/officeDocument/2006/relationships/image" Target="../media/image23.png" /><Relationship Id="rId12" Type="http://schemas.openxmlformats.org/officeDocument/2006/relationships/tags" Target="../tags/tag236.xml" /><Relationship Id="rId13" Type="http://schemas.openxmlformats.org/officeDocument/2006/relationships/tags" Target="../tags/tag237.xml" /><Relationship Id="rId14" Type="http://schemas.openxmlformats.org/officeDocument/2006/relationships/tags" Target="../tags/tag238.xml" /><Relationship Id="rId15" Type="http://schemas.openxmlformats.org/officeDocument/2006/relationships/image" Target="../media/image24.png" /><Relationship Id="rId16" Type="http://schemas.openxmlformats.org/officeDocument/2006/relationships/tags" Target="../tags/tag239.xml" /><Relationship Id="rId17" Type="http://schemas.openxmlformats.org/officeDocument/2006/relationships/tags" Target="../tags/tag240.xml" /><Relationship Id="rId18" Type="http://schemas.openxmlformats.org/officeDocument/2006/relationships/image" Target="../media/image25.png" /><Relationship Id="rId19" Type="http://schemas.openxmlformats.org/officeDocument/2006/relationships/tags" Target="../tags/tag241.xml" /><Relationship Id="rId2" Type="http://schemas.openxmlformats.org/officeDocument/2006/relationships/tags" Target="../tags/tag229.xml" /><Relationship Id="rId20" Type="http://schemas.openxmlformats.org/officeDocument/2006/relationships/tags" Target="../tags/tag242.xml" /><Relationship Id="rId21" Type="http://schemas.openxmlformats.org/officeDocument/2006/relationships/tags" Target="../tags/tag243.xml" /><Relationship Id="rId22" Type="http://schemas.openxmlformats.org/officeDocument/2006/relationships/tags" Target="../tags/tag244.xml" /><Relationship Id="rId23" Type="http://schemas.openxmlformats.org/officeDocument/2006/relationships/tags" Target="../tags/tag245.xml" /><Relationship Id="rId24" Type="http://schemas.openxmlformats.org/officeDocument/2006/relationships/tags" Target="../tags/tag246.xml" /><Relationship Id="rId3" Type="http://schemas.openxmlformats.org/officeDocument/2006/relationships/tags" Target="../tags/tag230.xml" /><Relationship Id="rId4" Type="http://schemas.openxmlformats.org/officeDocument/2006/relationships/tags" Target="../tags/tag231.xml" /><Relationship Id="rId5" Type="http://schemas.microsoft.com/office/2007/relationships/hdphoto" Target="../media/hdphoto1.wdp" /><Relationship Id="rId6" Type="http://schemas.openxmlformats.org/officeDocument/2006/relationships/tags" Target="../tags/tag232.xml" /><Relationship Id="rId7" Type="http://schemas.openxmlformats.org/officeDocument/2006/relationships/image" Target="../media/image22.png" /><Relationship Id="rId8" Type="http://schemas.openxmlformats.org/officeDocument/2006/relationships/tags" Target="../tags/tag233.xml" /><Relationship Id="rId9" Type="http://schemas.openxmlformats.org/officeDocument/2006/relationships/tags" Target="../tags/tag234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oleObject" Target="../embeddings/oleObject2.bin" TargetMode="Internal" /><Relationship Id="rId11" Type="http://schemas.openxmlformats.org/officeDocument/2006/relationships/tags" Target="../tags/tag253.xml" /><Relationship Id="rId12" Type="http://schemas.openxmlformats.org/officeDocument/2006/relationships/tags" Target="../tags/tag254.xml" /><Relationship Id="rId13" Type="http://schemas.openxmlformats.org/officeDocument/2006/relationships/oleObject" Target="../embeddings/oleObject3.bin" TargetMode="Internal" /><Relationship Id="rId14" Type="http://schemas.openxmlformats.org/officeDocument/2006/relationships/tags" Target="../tags/tag255.xml" /><Relationship Id="rId15" Type="http://schemas.openxmlformats.org/officeDocument/2006/relationships/image" Target="../media/image27.jpeg" /><Relationship Id="rId16" Type="http://schemas.openxmlformats.org/officeDocument/2006/relationships/tags" Target="../tags/tag256.xml" /><Relationship Id="rId17" Type="http://schemas.openxmlformats.org/officeDocument/2006/relationships/tags" Target="../tags/tag257.xml" /><Relationship Id="rId18" Type="http://schemas.openxmlformats.org/officeDocument/2006/relationships/tags" Target="../tags/tag258.xml" /><Relationship Id="rId19" Type="http://schemas.openxmlformats.org/officeDocument/2006/relationships/tags" Target="../tags/tag259.xml" /><Relationship Id="rId2" Type="http://schemas.openxmlformats.org/officeDocument/2006/relationships/tags" Target="../tags/tag247.xml" /><Relationship Id="rId20" Type="http://schemas.openxmlformats.org/officeDocument/2006/relationships/image" Target="../media/image28.png" /><Relationship Id="rId21" Type="http://schemas.openxmlformats.org/officeDocument/2006/relationships/tags" Target="../tags/tag260.xml" /><Relationship Id="rId22" Type="http://schemas.openxmlformats.org/officeDocument/2006/relationships/tags" Target="../tags/tag261.xml" /><Relationship Id="rId23" Type="http://schemas.openxmlformats.org/officeDocument/2006/relationships/vmlDrawing" Target="../drawings/vmlDrawing1.vml" /><Relationship Id="rId3" Type="http://schemas.openxmlformats.org/officeDocument/2006/relationships/tags" Target="../tags/tag248.xml" /><Relationship Id="rId4" Type="http://schemas.openxmlformats.org/officeDocument/2006/relationships/tags" Target="../tags/tag249.xml" /><Relationship Id="rId5" Type="http://schemas.openxmlformats.org/officeDocument/2006/relationships/tags" Target="../tags/tag250.xml" /><Relationship Id="rId6" Type="http://schemas.openxmlformats.org/officeDocument/2006/relationships/oleObject" Target="../embeddings/oleObject1.bin" TargetMode="Internal" /><Relationship Id="rId7" Type="http://schemas.openxmlformats.org/officeDocument/2006/relationships/image" Target="../media/image26.wmf" /><Relationship Id="rId8" Type="http://schemas.openxmlformats.org/officeDocument/2006/relationships/tags" Target="../tags/tag251.xml" /><Relationship Id="rId9" Type="http://schemas.openxmlformats.org/officeDocument/2006/relationships/tags" Target="../tags/tag25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68.xml" /><Relationship Id="rId11" Type="http://schemas.openxmlformats.org/officeDocument/2006/relationships/tags" Target="../tags/tag269.xml" /><Relationship Id="rId12" Type="http://schemas.openxmlformats.org/officeDocument/2006/relationships/tags" Target="../tags/tag270.xml" /><Relationship Id="rId13" Type="http://schemas.openxmlformats.org/officeDocument/2006/relationships/tags" Target="../tags/tag271.xml" /><Relationship Id="rId14" Type="http://schemas.openxmlformats.org/officeDocument/2006/relationships/tags" Target="../tags/tag272.xml" /><Relationship Id="rId15" Type="http://schemas.openxmlformats.org/officeDocument/2006/relationships/tags" Target="../tags/tag273.xml" /><Relationship Id="rId16" Type="http://schemas.openxmlformats.org/officeDocument/2006/relationships/tags" Target="../tags/tag274.xml" /><Relationship Id="rId2" Type="http://schemas.openxmlformats.org/officeDocument/2006/relationships/themeOverride" Target="../theme/themeOverride1.xml" /><Relationship Id="rId3" Type="http://schemas.openxmlformats.org/officeDocument/2006/relationships/tags" Target="../tags/tag262.xml" /><Relationship Id="rId4" Type="http://schemas.openxmlformats.org/officeDocument/2006/relationships/tags" Target="../tags/tag263.xml" /><Relationship Id="rId5" Type="http://schemas.openxmlformats.org/officeDocument/2006/relationships/tags" Target="../tags/tag264.xml" /><Relationship Id="rId6" Type="http://schemas.openxmlformats.org/officeDocument/2006/relationships/image" Target="../media/image29.jpeg" /><Relationship Id="rId7" Type="http://schemas.openxmlformats.org/officeDocument/2006/relationships/tags" Target="../tags/tag265.xml" /><Relationship Id="rId8" Type="http://schemas.openxmlformats.org/officeDocument/2006/relationships/tags" Target="../tags/tag266.xml" /><Relationship Id="rId9" Type="http://schemas.openxmlformats.org/officeDocument/2006/relationships/tags" Target="../tags/tag26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275.xml" /><Relationship Id="rId3" Type="http://schemas.openxmlformats.org/officeDocument/2006/relationships/tags" Target="../tags/tag276.xml" /><Relationship Id="rId4" Type="http://schemas.openxmlformats.org/officeDocument/2006/relationships/image" Target="../media/image30.png" /><Relationship Id="rId5" Type="http://schemas.openxmlformats.org/officeDocument/2006/relationships/tags" Target="../tags/tag277.xml" /><Relationship Id="rId6" Type="http://schemas.openxmlformats.org/officeDocument/2006/relationships/image" Target="../media/image31.jpeg" /><Relationship Id="rId7" Type="http://schemas.openxmlformats.org/officeDocument/2006/relationships/tags" Target="../tags/tag278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tags" Target="../tags/tag279.xml" /><Relationship Id="rId3" Type="http://schemas.openxmlformats.org/officeDocument/2006/relationships/image" Target="../media/image32.png" /><Relationship Id="rId4" Type="http://schemas.openxmlformats.org/officeDocument/2006/relationships/tags" Target="../tags/tag280.xml" /><Relationship Id="rId5" Type="http://schemas.openxmlformats.org/officeDocument/2006/relationships/tags" Target="../tags/tag281.xml" /><Relationship Id="rId6" Type="http://schemas.openxmlformats.org/officeDocument/2006/relationships/tags" Target="../tags/tag282.xml" /><Relationship Id="rId7" Type="http://schemas.openxmlformats.org/officeDocument/2006/relationships/tags" Target="../tags/tag283.xml" /><Relationship Id="rId8" Type="http://schemas.openxmlformats.org/officeDocument/2006/relationships/tags" Target="../tags/tag284.xml" /><Relationship Id="rId9" Type="http://schemas.openxmlformats.org/officeDocument/2006/relationships/tags" Target="../tags/tag285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94.xml" /><Relationship Id="rId11" Type="http://schemas.openxmlformats.org/officeDocument/2006/relationships/tags" Target="../tags/tag295.xml" /><Relationship Id="rId12" Type="http://schemas.openxmlformats.org/officeDocument/2006/relationships/tags" Target="../tags/tag296.xml" /><Relationship Id="rId13" Type="http://schemas.openxmlformats.org/officeDocument/2006/relationships/image" Target="../media/image36.png" /><Relationship Id="rId14" Type="http://schemas.openxmlformats.org/officeDocument/2006/relationships/tags" Target="../tags/tag297.xml" /><Relationship Id="rId15" Type="http://schemas.openxmlformats.org/officeDocument/2006/relationships/tags" Target="../tags/tag298.xml" /><Relationship Id="rId16" Type="http://schemas.openxmlformats.org/officeDocument/2006/relationships/image" Target="../media/image37.jpeg" /><Relationship Id="rId17" Type="http://schemas.openxmlformats.org/officeDocument/2006/relationships/tags" Target="../tags/tag299.xml" /><Relationship Id="rId18" Type="http://schemas.openxmlformats.org/officeDocument/2006/relationships/image" Target="../media/image38.jpeg" /><Relationship Id="rId19" Type="http://schemas.openxmlformats.org/officeDocument/2006/relationships/tags" Target="../tags/tag300.xml" /><Relationship Id="rId2" Type="http://schemas.openxmlformats.org/officeDocument/2006/relationships/notesSlide" Target="../notesSlides/notesSlide1.xml" /><Relationship Id="rId20" Type="http://schemas.openxmlformats.org/officeDocument/2006/relationships/tags" Target="../tags/tag301.xml" /><Relationship Id="rId21" Type="http://schemas.openxmlformats.org/officeDocument/2006/relationships/tags" Target="../tags/tag302.xml" /><Relationship Id="rId3" Type="http://schemas.openxmlformats.org/officeDocument/2006/relationships/tags" Target="../tags/tag290.xml" /><Relationship Id="rId4" Type="http://schemas.openxmlformats.org/officeDocument/2006/relationships/tags" Target="../tags/tag291.xml" /><Relationship Id="rId5" Type="http://schemas.openxmlformats.org/officeDocument/2006/relationships/image" Target="../media/image33.png" /><Relationship Id="rId6" Type="http://schemas.openxmlformats.org/officeDocument/2006/relationships/tags" Target="../tags/tag292.xml" /><Relationship Id="rId7" Type="http://schemas.openxmlformats.org/officeDocument/2006/relationships/image" Target="../media/image34.png" /><Relationship Id="rId8" Type="http://schemas.openxmlformats.org/officeDocument/2006/relationships/tags" Target="../tags/tag293.xml" /><Relationship Id="rId9" Type="http://schemas.openxmlformats.org/officeDocument/2006/relationships/image" Target="../media/image3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image" Target="../media/image41.jpeg" /><Relationship Id="rId11" Type="http://schemas.openxmlformats.org/officeDocument/2006/relationships/tags" Target="../tags/tag308.xml" /><Relationship Id="rId12" Type="http://schemas.openxmlformats.org/officeDocument/2006/relationships/image" Target="../media/image42.jpeg" /><Relationship Id="rId13" Type="http://schemas.openxmlformats.org/officeDocument/2006/relationships/tags" Target="../tags/tag309.xml" /><Relationship Id="rId14" Type="http://schemas.openxmlformats.org/officeDocument/2006/relationships/tags" Target="../tags/tag310.xml" /><Relationship Id="rId15" Type="http://schemas.openxmlformats.org/officeDocument/2006/relationships/image" Target="../media/image43.png" /><Relationship Id="rId16" Type="http://schemas.openxmlformats.org/officeDocument/2006/relationships/tags" Target="../tags/tag311.xml" /><Relationship Id="rId2" Type="http://schemas.microsoft.com/office/2007/relationships/hdphoto" Target="../media/hdphoto2.wdp" /><Relationship Id="rId3" Type="http://schemas.openxmlformats.org/officeDocument/2006/relationships/tags" Target="../tags/tag303.xml" /><Relationship Id="rId4" Type="http://schemas.openxmlformats.org/officeDocument/2006/relationships/tags" Target="../tags/tag304.xml" /><Relationship Id="rId5" Type="http://schemas.openxmlformats.org/officeDocument/2006/relationships/image" Target="../media/image39.png" /><Relationship Id="rId6" Type="http://schemas.openxmlformats.org/officeDocument/2006/relationships/tags" Target="../tags/tag305.xml" /><Relationship Id="rId7" Type="http://schemas.openxmlformats.org/officeDocument/2006/relationships/tags" Target="../tags/tag306.xml" /><Relationship Id="rId8" Type="http://schemas.openxmlformats.org/officeDocument/2006/relationships/image" Target="../media/image40.gif" /><Relationship Id="rId9" Type="http://schemas.openxmlformats.org/officeDocument/2006/relationships/tags" Target="../tags/tag30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316.xml" /><Relationship Id="rId4" Type="http://schemas.openxmlformats.org/officeDocument/2006/relationships/image" Target="../media/image44.png" /><Relationship Id="rId5" Type="http://schemas.openxmlformats.org/officeDocument/2006/relationships/tags" Target="../tags/tag317.xml" /><Relationship Id="rId6" Type="http://schemas.openxmlformats.org/officeDocument/2006/relationships/video" Target="file:///C:\Users\lenovo\Desktop\&#20316;&#35838;&#35838;&#20214;\&#21476;&#20195;&#20891;&#20107;&#26696;&#20363;%20&#27494;&#29579;&#20240;&#32419;%20&#29287;&#37326;&#20043;&#25112;.mp4_&#39640;&#28165;.mp4" TargetMode="External" /><Relationship Id="rId7" Type="http://schemas.microsoft.com/office/2007/relationships/media" Target="file:///C:\Users\lenovo\Desktop\&#20316;&#35838;&#35838;&#20214;\&#21476;&#20195;&#20891;&#20107;&#26696;&#20363;%20&#27494;&#29579;&#20240;&#32419;%20&#29287;&#37326;&#20043;&#25112;.mp4_&#39640;&#28165;.mp4" TargetMode="External" /><Relationship Id="rId8" Type="http://schemas.openxmlformats.org/officeDocument/2006/relationships/image" Target="../media/image45.png" /><Relationship Id="rId9" Type="http://schemas.openxmlformats.org/officeDocument/2006/relationships/tags" Target="../tags/tag318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319.xml" /><Relationship Id="rId3" Type="http://schemas.openxmlformats.org/officeDocument/2006/relationships/tags" Target="../tags/tag320.xml" /><Relationship Id="rId4" Type="http://schemas.openxmlformats.org/officeDocument/2006/relationships/tags" Target="../tags/tag321.xml" /><Relationship Id="rId5" Type="http://schemas.openxmlformats.org/officeDocument/2006/relationships/tags" Target="../tags/tag322.xml" /><Relationship Id="rId6" Type="http://schemas.openxmlformats.org/officeDocument/2006/relationships/tags" Target="../tags/tag323.xml" /><Relationship Id="rId7" Type="http://schemas.openxmlformats.org/officeDocument/2006/relationships/tags" Target="../tags/tag324.xml" /><Relationship Id="rId8" Type="http://schemas.openxmlformats.org/officeDocument/2006/relationships/image" Target="../media/image46.jpeg" /><Relationship Id="rId9" Type="http://schemas.openxmlformats.org/officeDocument/2006/relationships/tags" Target="../tags/tag325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334.xml" /><Relationship Id="rId11" Type="http://schemas.openxmlformats.org/officeDocument/2006/relationships/tags" Target="../tags/tag335.xml" /><Relationship Id="rId12" Type="http://schemas.openxmlformats.org/officeDocument/2006/relationships/tags" Target="../tags/tag336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330.xml" /><Relationship Id="rId4" Type="http://schemas.openxmlformats.org/officeDocument/2006/relationships/image" Target="../media/image47.jpeg" /><Relationship Id="rId5" Type="http://schemas.openxmlformats.org/officeDocument/2006/relationships/tags" Target="../tags/tag331.xml" /><Relationship Id="rId6" Type="http://schemas.openxmlformats.org/officeDocument/2006/relationships/image" Target="../media/image30.png" /><Relationship Id="rId7" Type="http://schemas.openxmlformats.org/officeDocument/2006/relationships/tags" Target="../tags/tag332.xml" /><Relationship Id="rId8" Type="http://schemas.openxmlformats.org/officeDocument/2006/relationships/image" Target="../media/image31.jpeg" /><Relationship Id="rId9" Type="http://schemas.openxmlformats.org/officeDocument/2006/relationships/tags" Target="../tags/tag333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337.xml" /><Relationship Id="rId3" Type="http://schemas.openxmlformats.org/officeDocument/2006/relationships/tags" Target="../tags/tag338.xml" /><Relationship Id="rId4" Type="http://schemas.openxmlformats.org/officeDocument/2006/relationships/tags" Target="../tags/tag339.xml" /><Relationship Id="rId5" Type="http://schemas.openxmlformats.org/officeDocument/2006/relationships/tags" Target="../tags/tag340.xml" /><Relationship Id="rId6" Type="http://schemas.openxmlformats.org/officeDocument/2006/relationships/tags" Target="../tags/tag341.xml" /><Relationship Id="rId7" Type="http://schemas.openxmlformats.org/officeDocument/2006/relationships/tags" Target="../tags/tag342.xml" /><Relationship Id="rId8" Type="http://schemas.openxmlformats.org/officeDocument/2006/relationships/tags" Target="../tags/tag343.xml" /><Relationship Id="rId9" Type="http://schemas.openxmlformats.org/officeDocument/2006/relationships/tags" Target="../tags/tag344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tags" Target="../tags/tag352.xml" /><Relationship Id="rId11" Type="http://schemas.openxmlformats.org/officeDocument/2006/relationships/tags" Target="../tags/tag353.xml" /><Relationship Id="rId12" Type="http://schemas.openxmlformats.org/officeDocument/2006/relationships/tags" Target="../tags/tag354.xml" /><Relationship Id="rId13" Type="http://schemas.openxmlformats.org/officeDocument/2006/relationships/tags" Target="../tags/tag355.xml" /><Relationship Id="rId14" Type="http://schemas.openxmlformats.org/officeDocument/2006/relationships/tags" Target="../tags/tag356.xml" /><Relationship Id="rId15" Type="http://schemas.openxmlformats.org/officeDocument/2006/relationships/tags" Target="../tags/tag357.xml" /><Relationship Id="rId2" Type="http://schemas.openxmlformats.org/officeDocument/2006/relationships/tags" Target="../tags/tag345.xml" /><Relationship Id="rId3" Type="http://schemas.openxmlformats.org/officeDocument/2006/relationships/image" Target="../media/image48.jpeg" /><Relationship Id="rId4" Type="http://schemas.openxmlformats.org/officeDocument/2006/relationships/tags" Target="../tags/tag346.xml" /><Relationship Id="rId5" Type="http://schemas.openxmlformats.org/officeDocument/2006/relationships/tags" Target="../tags/tag347.xml" /><Relationship Id="rId6" Type="http://schemas.openxmlformats.org/officeDocument/2006/relationships/tags" Target="../tags/tag348.xml" /><Relationship Id="rId7" Type="http://schemas.openxmlformats.org/officeDocument/2006/relationships/tags" Target="../tags/tag349.xml" /><Relationship Id="rId8" Type="http://schemas.openxmlformats.org/officeDocument/2006/relationships/tags" Target="../tags/tag350.xml" /><Relationship Id="rId9" Type="http://schemas.openxmlformats.org/officeDocument/2006/relationships/tags" Target="../tags/tag351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tags" Target="../tags/tag365.xml" /><Relationship Id="rId11" Type="http://schemas.openxmlformats.org/officeDocument/2006/relationships/image" Target="../media/image50.jpeg" /><Relationship Id="rId12" Type="http://schemas.openxmlformats.org/officeDocument/2006/relationships/tags" Target="../tags/tag366.xml" /><Relationship Id="rId13" Type="http://schemas.openxmlformats.org/officeDocument/2006/relationships/tags" Target="../tags/tag367.xml" /><Relationship Id="rId14" Type="http://schemas.openxmlformats.org/officeDocument/2006/relationships/tags" Target="../tags/tag368.xml" /><Relationship Id="rId2" Type="http://schemas.openxmlformats.org/officeDocument/2006/relationships/tags" Target="../tags/tag358.xml" /><Relationship Id="rId3" Type="http://schemas.openxmlformats.org/officeDocument/2006/relationships/tags" Target="../tags/tag359.xml" /><Relationship Id="rId4" Type="http://schemas.openxmlformats.org/officeDocument/2006/relationships/tags" Target="../tags/tag360.xml" /><Relationship Id="rId5" Type="http://schemas.openxmlformats.org/officeDocument/2006/relationships/tags" Target="../tags/tag361.xml" /><Relationship Id="rId6" Type="http://schemas.openxmlformats.org/officeDocument/2006/relationships/image" Target="../media/image49.jpeg" /><Relationship Id="rId7" Type="http://schemas.openxmlformats.org/officeDocument/2006/relationships/tags" Target="../tags/tag362.xml" /><Relationship Id="rId8" Type="http://schemas.openxmlformats.org/officeDocument/2006/relationships/tags" Target="../tags/tag363.xml" /><Relationship Id="rId9" Type="http://schemas.openxmlformats.org/officeDocument/2006/relationships/tags" Target="../tags/tag364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tags" Target="../tags/tag369.xml" /><Relationship Id="rId3" Type="http://schemas.openxmlformats.org/officeDocument/2006/relationships/tags" Target="../tags/tag370.xml" /><Relationship Id="rId4" Type="http://schemas.openxmlformats.org/officeDocument/2006/relationships/tags" Target="../tags/tag371.xml" /><Relationship Id="rId5" Type="http://schemas.openxmlformats.org/officeDocument/2006/relationships/tags" Target="../tags/tag372.xml" /><Relationship Id="rId6" Type="http://schemas.openxmlformats.org/officeDocument/2006/relationships/tags" Target="../tags/tag373.xml" /><Relationship Id="rId7" Type="http://schemas.openxmlformats.org/officeDocument/2006/relationships/tags" Target="../tags/tag374.xml" /><Relationship Id="rId8" Type="http://schemas.openxmlformats.org/officeDocument/2006/relationships/tags" Target="../tags/tag375.xml" /><Relationship Id="rId9" Type="http://schemas.openxmlformats.org/officeDocument/2006/relationships/tags" Target="../tags/tag376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10" Type="http://schemas.openxmlformats.org/officeDocument/2006/relationships/tags" Target="../tags/tag385.xml" /><Relationship Id="rId11" Type="http://schemas.openxmlformats.org/officeDocument/2006/relationships/tags" Target="../tags/tag386.xml" /><Relationship Id="rId12" Type="http://schemas.openxmlformats.org/officeDocument/2006/relationships/tags" Target="../tags/tag387.xml" /><Relationship Id="rId2" Type="http://schemas.openxmlformats.org/officeDocument/2006/relationships/tags" Target="../tags/tag377.xml" /><Relationship Id="rId3" Type="http://schemas.openxmlformats.org/officeDocument/2006/relationships/tags" Target="../tags/tag378.xml" /><Relationship Id="rId4" Type="http://schemas.openxmlformats.org/officeDocument/2006/relationships/tags" Target="../tags/tag379.xml" /><Relationship Id="rId5" Type="http://schemas.openxmlformats.org/officeDocument/2006/relationships/tags" Target="../tags/tag380.xml" /><Relationship Id="rId6" Type="http://schemas.openxmlformats.org/officeDocument/2006/relationships/tags" Target="../tags/tag381.xml" /><Relationship Id="rId7" Type="http://schemas.openxmlformats.org/officeDocument/2006/relationships/tags" Target="../tags/tag382.xml" /><Relationship Id="rId8" Type="http://schemas.openxmlformats.org/officeDocument/2006/relationships/tags" Target="../tags/tag383.xml" /><Relationship Id="rId9" Type="http://schemas.openxmlformats.org/officeDocument/2006/relationships/tags" Target="../tags/tag384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391.xml" /><Relationship Id="rId4" Type="http://schemas.openxmlformats.org/officeDocument/2006/relationships/tags" Target="../tags/tag392.xml" /><Relationship Id="rId5" Type="http://schemas.openxmlformats.org/officeDocument/2006/relationships/tags" Target="../tags/tag393.xml" /><Relationship Id="rId6" Type="http://schemas.openxmlformats.org/officeDocument/2006/relationships/tags" Target="../tags/tag394.xml" /><Relationship Id="rId7" Type="http://schemas.openxmlformats.org/officeDocument/2006/relationships/tags" Target="../tags/tag395.xml" /><Relationship Id="rId8" Type="http://schemas.openxmlformats.org/officeDocument/2006/relationships/tags" Target="../tags/tag396.xml" /><Relationship Id="rId9" Type="http://schemas.openxmlformats.org/officeDocument/2006/relationships/tags" Target="../tags/tag397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406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401.xml" /><Relationship Id="rId4" Type="http://schemas.openxmlformats.org/officeDocument/2006/relationships/image" Target="../media/image4.png" /><Relationship Id="rId5" Type="http://schemas.openxmlformats.org/officeDocument/2006/relationships/tags" Target="../tags/tag402.xml" /><Relationship Id="rId6" Type="http://schemas.openxmlformats.org/officeDocument/2006/relationships/tags" Target="../tags/tag403.xml" /><Relationship Id="rId7" Type="http://schemas.openxmlformats.org/officeDocument/2006/relationships/image" Target="../media/image51.png" /><Relationship Id="rId8" Type="http://schemas.openxmlformats.org/officeDocument/2006/relationships/tags" Target="../tags/tag404.xml" /><Relationship Id="rId9" Type="http://schemas.openxmlformats.org/officeDocument/2006/relationships/tags" Target="../tags/tag405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5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 bwMode="auto">
          <a:xfrm>
            <a:off x="55633" y="5344131"/>
            <a:ext cx="12129627" cy="1857104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16" name="组合 11"/>
          <p:cNvGrpSpPr/>
          <p:nvPr>
            <p:custDataLst>
              <p:tags r:id="rId5"/>
            </p:custDataLst>
          </p:nvPr>
        </p:nvGrpSpPr>
        <p:grpSpPr>
          <a:xfrm flipH="1">
            <a:off x="9076839" y="-1"/>
            <a:ext cx="3108002" cy="2615153"/>
            <a:chOff x="0" y="-190500"/>
            <a:chExt cx="2895600" cy="2343151"/>
          </a:xfrm>
        </p:grpSpPr>
        <p:pic>
          <p:nvPicPr>
            <p:cNvPr id="17" name="图片 9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/>
            <a:srcRect r="49432" b="71381"/>
            <a:stretch>
              <a:fillRect/>
            </a:stretch>
          </p:blipFill>
          <p:spPr bwMode="auto">
            <a:xfrm>
              <a:off x="0" y="-190500"/>
              <a:ext cx="2895600" cy="92182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18" name="图片 10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8"/>
            <a:srcRect l="40341" t="12794" r="33902"/>
            <a:stretch>
              <a:fillRect/>
            </a:stretch>
          </p:blipFill>
          <p:spPr bwMode="auto">
            <a:xfrm>
              <a:off x="213028" y="228601"/>
              <a:ext cx="1010312" cy="1924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sp>
        <p:nvSpPr>
          <p:cNvPr id="5" name="文本框 4"/>
          <p:cNvSpPr txBox="1"/>
          <p:nvPr>
            <p:custDataLst>
              <p:tags r:id="rId10"/>
            </p:custDataLst>
          </p:nvPr>
        </p:nvSpPr>
        <p:spPr>
          <a:xfrm>
            <a:off x="1522730" y="2498725"/>
            <a:ext cx="10433685" cy="3489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914400" fontAlgn="base">
              <a:buClrTx/>
              <a:buSzTx/>
              <a:buFont typeface="Arial" pitchFamily="34" charset="0"/>
              <a:defRPr/>
            </a:pPr>
            <a:r>
              <a:rPr lang="zh-CN" altLang="en-US" sz="442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夏有禹，商有汤。周武王，称三王</a:t>
            </a:r>
            <a:r>
              <a:rPr lang="en-US" altLang="zh-CN" sz="442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;</a:t>
            </a:r>
            <a:endParaRPr lang="zh-CN" altLang="en-US" sz="4420">
              <a:latin typeface="华文楷体" panose="02010600040101010101" charset="-122"/>
              <a:ea typeface="华文楷体"/>
              <a:sym typeface="+mn-ea"/>
            </a:endParaRPr>
          </a:p>
          <a:p>
            <a:pPr algn="l" defTabSz="914400" fontAlgn="base">
              <a:buClrTx/>
              <a:buSzTx/>
              <a:buFont typeface="Arial" pitchFamily="34" charset="0"/>
              <a:defRPr/>
            </a:pPr>
            <a:r>
              <a:rPr lang="zh-CN" altLang="en-US" sz="442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夏传子，家天下，四百载，迁夏社</a:t>
            </a:r>
            <a:r>
              <a:rPr lang="en-US" altLang="zh-CN" sz="442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;</a:t>
            </a:r>
            <a:endParaRPr kumimoji="0" lang="en-US" altLang="zh-CN" sz="4420" b="1" i="0" u="none" strike="noStrike" kern="1200" cap="none" spc="0" normalizeH="0" baseline="0" noProof="1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charset="-122"/>
              <a:ea typeface="微软雅黑"/>
              <a:cs typeface="微软雅黑" panose="020b0503020204020204" charset="-122"/>
            </a:endParaRPr>
          </a:p>
          <a:p>
            <a:pPr algn="l" defTabSz="914400" fontAlgn="base">
              <a:buClrTx/>
              <a:buSzTx/>
              <a:buFont typeface="Arial" pitchFamily="34" charset="0"/>
              <a:defRPr/>
            </a:pPr>
            <a:r>
              <a:rPr lang="zh-CN" altLang="en-US" sz="442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汤伐夏，国号商，六百载，至纣亡</a:t>
            </a:r>
            <a:r>
              <a:rPr lang="en-US" altLang="zh-CN" sz="442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;</a:t>
            </a:r>
            <a:r>
              <a:rPr lang="zh-CN" altLang="en-US" sz="442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 　</a:t>
            </a:r>
            <a:endParaRPr kumimoji="0" lang="en-US" altLang="zh-CN" sz="4420" b="1" i="0" u="none" strike="noStrike" kern="1200" cap="none" spc="0" normalizeH="0" baseline="0" noProof="1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charset="-122"/>
              <a:ea typeface="微软雅黑"/>
              <a:cs typeface="微软雅黑" panose="020b0503020204020204" charset="-122"/>
            </a:endParaRPr>
          </a:p>
          <a:p>
            <a:pPr algn="l" defTabSz="914400" fontAlgn="base">
              <a:buClrTx/>
              <a:buSzTx/>
              <a:buFont typeface="Arial" pitchFamily="34" charset="0"/>
              <a:defRPr/>
            </a:pPr>
            <a:r>
              <a:rPr lang="zh-CN" altLang="en-US" sz="442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周武王，始诛纣，八百载，最长久</a:t>
            </a:r>
            <a:r>
              <a:rPr lang="en-US" altLang="zh-CN" sz="442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;</a:t>
            </a:r>
            <a:endParaRPr kumimoji="0" lang="zh-CN" altLang="en-US" sz="4420" b="1" i="0" u="none" strike="noStrike" kern="1200" cap="none" spc="0" normalizeH="0" baseline="0" noProof="1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charset="-122"/>
              <a:ea typeface="微软雅黑"/>
              <a:cs typeface="微软雅黑" panose="020b0503020204020204" charset="-122"/>
            </a:endParaRPr>
          </a:p>
          <a:p>
            <a:pPr algn="l" defTabSz="914400" fontAlgn="base">
              <a:buClrTx/>
              <a:buSzTx/>
              <a:buFont typeface="Arial" pitchFamily="34" charset="0"/>
              <a:defRPr/>
            </a:pPr>
            <a:r>
              <a:rPr lang="zh-CN" altLang="en-US" sz="442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                                </a:t>
            </a:r>
            <a:r>
              <a:rPr lang="en-US" altLang="zh-CN" sz="375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——《</a:t>
            </a:r>
            <a:r>
              <a:rPr lang="zh-CN" altLang="en-US" sz="375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三字经</a:t>
            </a:r>
            <a:r>
              <a:rPr lang="en-US" altLang="zh-CN" sz="3750" b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charset="-122"/>
                <a:ea typeface="微软雅黑"/>
                <a:cs typeface="微软雅黑" panose="020b0503020204020204" charset="-122"/>
                <a:sym typeface="+mn-ea"/>
              </a:rPr>
              <a:t>》</a:t>
            </a:r>
            <a:endParaRPr lang="zh-CN" altLang="en-US"/>
          </a:p>
        </p:txBody>
      </p:sp>
      <p:pic>
        <p:nvPicPr>
          <p:cNvPr id="11276" name="图片 1" descr="组48325同意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582126" y="1281675"/>
            <a:ext cx="2046525" cy="52119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>
            <p:custDataLst>
              <p:tags r:id="rId13"/>
            </p:custDataLst>
          </p:nvPr>
        </p:nvSpPr>
        <p:spPr>
          <a:xfrm>
            <a:off x="978535" y="1334770"/>
            <a:ext cx="1254760" cy="414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>
                <a:solidFill>
                  <a:srgbClr val="EF7509"/>
                </a:solidFill>
                <a:latin typeface="思源黑体 CN Heavy" charset="-122"/>
                <a:ea typeface="思源黑体 CN Heavy" charset="-122"/>
                <a:sym typeface="+mn-ea"/>
              </a:rPr>
              <a:t>新知导入</a:t>
            </a:r>
            <a:endParaRPr lang="zh-CN" altLang="en-US"/>
          </a:p>
        </p:txBody>
      </p:sp>
      <p:sp>
        <p:nvSpPr>
          <p:cNvPr id="29" name="矩形 28"/>
          <p:cNvSpPr/>
          <p:nvPr>
            <p:custDataLst>
              <p:tags r:id="rId14"/>
            </p:custDataLst>
          </p:nvPr>
        </p:nvSpPr>
        <p:spPr>
          <a:xfrm>
            <a:off x="1522832" y="3225404"/>
            <a:ext cx="707677" cy="750712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805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矩形 29"/>
          <p:cNvSpPr/>
          <p:nvPr>
            <p:custDataLst>
              <p:tags r:id="rId15"/>
            </p:custDataLst>
          </p:nvPr>
        </p:nvSpPr>
        <p:spPr>
          <a:xfrm>
            <a:off x="4923001" y="3868445"/>
            <a:ext cx="710864" cy="749117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805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矩形 30"/>
          <p:cNvSpPr/>
          <p:nvPr>
            <p:custDataLst>
              <p:tags r:id="rId16"/>
            </p:custDataLst>
          </p:nvPr>
        </p:nvSpPr>
        <p:spPr>
          <a:xfrm>
            <a:off x="1522832" y="4594543"/>
            <a:ext cx="707677" cy="749117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805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278" name="AutoShape 24"/>
          <p:cNvSpPr/>
          <p:nvPr>
            <p:custDataLst>
              <p:tags r:id="rId17"/>
            </p:custDataLst>
          </p:nvPr>
        </p:nvSpPr>
        <p:spPr>
          <a:xfrm>
            <a:off x="6447790" y="203835"/>
            <a:ext cx="5737225" cy="2294890"/>
          </a:xfrm>
          <a:prstGeom prst="cloudCallout">
            <a:avLst>
              <a:gd name="adj1" fmla="val -90352"/>
              <a:gd name="adj2" fmla="val 96301"/>
            </a:avLst>
          </a:prstGeom>
          <a:solidFill>
            <a:srgbClr val="F1EDD7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R="0" defTabSz="914400">
              <a:spcBef>
                <a:spcPct val="50000"/>
              </a:spcBef>
              <a:buClrTx/>
              <a:buSzTx/>
              <a:buFont typeface="Arial" pitchFamily="34" charset="0"/>
              <a:buNone/>
              <a:defRPr/>
            </a:pPr>
            <a:r>
              <a:rPr lang="zh-CN" altLang="en-US" sz="3215" b="1" smtClean="0">
                <a:latin typeface="微软雅黑" charset="-122"/>
                <a:ea typeface="微软雅黑"/>
                <a:sym typeface="+mn-ea"/>
              </a:rPr>
              <a:t>思考：</a:t>
            </a:r>
            <a:r>
              <a:rPr lang="en-US" altLang="en-US" sz="3215" b="1" smtClean="0">
                <a:solidFill>
                  <a:srgbClr val="FF0000"/>
                </a:solidFill>
                <a:latin typeface="微软雅黑" charset="-122"/>
                <a:ea typeface="微软雅黑"/>
                <a:sym typeface="+mn-ea"/>
              </a:rPr>
              <a:t>这段</a:t>
            </a:r>
            <a:r>
              <a:rPr lang="en-US" altLang="zh-CN" sz="3215" b="1" smtClean="0">
                <a:solidFill>
                  <a:srgbClr val="FF0000"/>
                </a:solidFill>
                <a:latin typeface="微软雅黑" charset="-122"/>
                <a:ea typeface="微软雅黑"/>
                <a:sym typeface="+mn-ea"/>
              </a:rPr>
              <a:t>《</a:t>
            </a:r>
            <a:r>
              <a:rPr lang="en-US" altLang="en-US" sz="3215" b="1" smtClean="0">
                <a:solidFill>
                  <a:srgbClr val="FF0000"/>
                </a:solidFill>
                <a:latin typeface="微软雅黑" charset="-122"/>
                <a:ea typeface="微软雅黑"/>
                <a:sym typeface="+mn-ea"/>
              </a:rPr>
              <a:t>三字经</a:t>
            </a:r>
            <a:r>
              <a:rPr lang="en-US" altLang="zh-CN" sz="3215" b="1" smtClean="0">
                <a:solidFill>
                  <a:srgbClr val="FF0000"/>
                </a:solidFill>
                <a:latin typeface="微软雅黑" charset="-122"/>
                <a:ea typeface="微软雅黑"/>
                <a:sym typeface="+mn-ea"/>
              </a:rPr>
              <a:t>》</a:t>
            </a:r>
            <a:r>
              <a:rPr lang="en-US" altLang="en-US" sz="3215" b="1" smtClean="0">
                <a:solidFill>
                  <a:srgbClr val="FF0000"/>
                </a:solidFill>
                <a:latin typeface="微软雅黑" charset="-122"/>
                <a:ea typeface="微软雅黑"/>
                <a:sym typeface="+mn-ea"/>
              </a:rPr>
              <a:t>中出现的朝代有哪些？</a:t>
            </a:r>
            <a:endParaRPr lang="zh-CN" altLang="zh-CN" sz="3215"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278" grpId="1"/>
      <p:bldP spid="29" grpId="2"/>
      <p:bldP spid="30" grpId="3"/>
      <p:bldP spid="31" grpId="4"/>
      <p:bldP spid="6" grpId="5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28">
            <a:lum/>
          </a:blip>
          <a:stretch>
            <a:fillRect t="-35000" b="-35000"/>
          </a:stretch>
        </a:blip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6" name="组合 5"/>
          <p:cNvGrpSpPr/>
          <p:nvPr>
            <p:custDataLst>
              <p:tags r:id="rId3"/>
            </p:custDataLst>
          </p:nvPr>
        </p:nvGrpSpPr>
        <p:grpSpPr>
          <a:xfrm>
            <a:off x="9816269" y="138742"/>
            <a:ext cx="2432861" cy="1545784"/>
            <a:chOff x="9816269" y="138742"/>
            <a:chExt cx="2432861" cy="1545784"/>
          </a:xfrm>
        </p:grpSpPr>
        <p:sp>
          <p:nvSpPr>
            <p:cNvPr id="7" name="任意多边形 6"/>
            <p:cNvSpPr/>
            <p:nvPr>
              <p:custDataLst>
                <p:tags r:id="rId4"/>
              </p:custDataLst>
            </p:nvPr>
          </p:nvSpPr>
          <p:spPr>
            <a:xfrm rot="6965211">
              <a:off x="11815131" y="935851"/>
              <a:ext cx="485296" cy="382703"/>
            </a:xfrm>
            <a:custGeom>
              <a:gdLst>
                <a:gd name="connsiteX0" fmla="*/ 1567 w 485296"/>
                <a:gd name="connsiteY0" fmla="*/ 271087 h 382703"/>
                <a:gd name="connsiteX1" fmla="*/ 28389 w 485296"/>
                <a:gd name="connsiteY1" fmla="*/ 147231 h 382703"/>
                <a:gd name="connsiteX2" fmla="*/ 28693 w 485296"/>
                <a:gd name="connsiteY2" fmla="*/ 146661 h 382703"/>
                <a:gd name="connsiteX3" fmla="*/ 328239 w 485296"/>
                <a:gd name="connsiteY3" fmla="*/ 0 h 382703"/>
                <a:gd name="connsiteX4" fmla="*/ 485296 w 485296"/>
                <a:gd name="connsiteY4" fmla="*/ 332341 h 382703"/>
                <a:gd name="connsiteX5" fmla="*/ 219400 w 485296"/>
                <a:gd name="connsiteY5" fmla="*/ 381603 h 382703"/>
                <a:gd name="connsiteX6" fmla="*/ 1567 w 485296"/>
                <a:gd name="connsiteY6" fmla="*/ 271087 h 382703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5296" h="382703">
                  <a:moveTo>
                    <a:pt x="1567" y="271087"/>
                  </a:moveTo>
                  <a:cubicBezTo>
                    <a:pt x="-3548" y="240110"/>
                    <a:pt x="3469" y="199843"/>
                    <a:pt x="28389" y="147231"/>
                  </a:cubicBezTo>
                  <a:lnTo>
                    <a:pt x="28693" y="146661"/>
                  </a:lnTo>
                  <a:lnTo>
                    <a:pt x="328239" y="0"/>
                  </a:lnTo>
                  <a:lnTo>
                    <a:pt x="485296" y="332341"/>
                  </a:lnTo>
                  <a:cubicBezTo>
                    <a:pt x="410323" y="345735"/>
                    <a:pt x="300858" y="390228"/>
                    <a:pt x="219400" y="381603"/>
                  </a:cubicBezTo>
                  <a:cubicBezTo>
                    <a:pt x="141455" y="373351"/>
                    <a:pt x="16914" y="364021"/>
                    <a:pt x="1567" y="27108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任意多边形 7"/>
            <p:cNvSpPr/>
            <p:nvPr>
              <p:custDataLst>
                <p:tags r:id="rId5"/>
              </p:custDataLst>
            </p:nvPr>
          </p:nvSpPr>
          <p:spPr>
            <a:xfrm rot="6965211">
              <a:off x="11079978" y="122267"/>
              <a:ext cx="874795" cy="907746"/>
            </a:xfrm>
            <a:custGeom>
              <a:gdLst>
                <a:gd name="connsiteX0" fmla="*/ 28580 w 2500470"/>
                <a:gd name="connsiteY0" fmla="*/ 2487259 h 2594654"/>
                <a:gd name="connsiteX1" fmla="*/ 355545 w 2500470"/>
                <a:gd name="connsiteY1" fmla="*/ 1645002 h 2594654"/>
                <a:gd name="connsiteX2" fmla="*/ 1919866 w 2500470"/>
                <a:gd name="connsiteY2" fmla="*/ 0 h 2594654"/>
                <a:gd name="connsiteX3" fmla="*/ 2500470 w 2500470"/>
                <a:gd name="connsiteY3" fmla="*/ 1183921 h 2594654"/>
                <a:gd name="connsiteX4" fmla="*/ 2397389 w 2500470"/>
                <a:gd name="connsiteY4" fmla="*/ 1309248 h 2594654"/>
                <a:gd name="connsiteX5" fmla="*/ 2075151 w 2500470"/>
                <a:gd name="connsiteY5" fmla="*/ 1834351 h 2594654"/>
                <a:gd name="connsiteX6" fmla="*/ 1945894 w 2500470"/>
                <a:gd name="connsiteY6" fmla="*/ 2207563 h 2594654"/>
                <a:gd name="connsiteX7" fmla="*/ 1941435 w 2500470"/>
                <a:gd name="connsiteY7" fmla="*/ 2240950 h 2594654"/>
                <a:gd name="connsiteX8" fmla="*/ 1835071 w 2500470"/>
                <a:gd name="connsiteY8" fmla="*/ 2276247 h 2594654"/>
                <a:gd name="connsiteX9" fmla="*/ 1193539 w 2500470"/>
                <a:gd name="connsiteY9" fmla="*/ 2446889 h 2594654"/>
                <a:gd name="connsiteX10" fmla="*/ 28580 w 2500470"/>
                <a:gd name="connsiteY10" fmla="*/ 2487259 h 259465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00470" h="2594654">
                  <a:moveTo>
                    <a:pt x="28580" y="2487259"/>
                  </a:moveTo>
                  <a:cubicBezTo>
                    <a:pt x="-49579" y="2361557"/>
                    <a:pt x="24066" y="2108849"/>
                    <a:pt x="355545" y="1645002"/>
                  </a:cubicBezTo>
                  <a:cubicBezTo>
                    <a:pt x="1139734" y="724964"/>
                    <a:pt x="1199350" y="1007664"/>
                    <a:pt x="1919866" y="0"/>
                  </a:cubicBezTo>
                  <a:lnTo>
                    <a:pt x="2500470" y="1183921"/>
                  </a:lnTo>
                  <a:lnTo>
                    <a:pt x="2397389" y="1309248"/>
                  </a:lnTo>
                  <a:cubicBezTo>
                    <a:pt x="2279110" y="1461329"/>
                    <a:pt x="2165556" y="1635323"/>
                    <a:pt x="2075151" y="1834351"/>
                  </a:cubicBezTo>
                  <a:cubicBezTo>
                    <a:pt x="2006925" y="1974970"/>
                    <a:pt x="1965373" y="2098666"/>
                    <a:pt x="1945894" y="2207563"/>
                  </a:cubicBezTo>
                  <a:lnTo>
                    <a:pt x="1941435" y="2240950"/>
                  </a:lnTo>
                  <a:lnTo>
                    <a:pt x="1835071" y="2276247"/>
                  </a:lnTo>
                  <a:cubicBezTo>
                    <a:pt x="1670696" y="2329221"/>
                    <a:pt x="1485535" y="2382423"/>
                    <a:pt x="1193539" y="2446889"/>
                  </a:cubicBezTo>
                  <a:cubicBezTo>
                    <a:pt x="710791" y="2553470"/>
                    <a:pt x="158846" y="2696761"/>
                    <a:pt x="28580" y="24872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弦形 4"/>
            <p:cNvSpPr/>
            <p:nvPr>
              <p:custDataLst>
                <p:tags r:id="rId6"/>
              </p:custDataLst>
            </p:nvPr>
          </p:nvSpPr>
          <p:spPr>
            <a:xfrm rot="6965211">
              <a:off x="10668235" y="651797"/>
              <a:ext cx="944474" cy="1120984"/>
            </a:xfrm>
            <a:custGeom>
              <a:gdLst>
                <a:gd name="connsiteX0" fmla="*/ 2900262 w 4186990"/>
                <a:gd name="connsiteY0" fmla="*/ 1681061 h 1748589"/>
                <a:gd name="connsiteX1" fmla="*/ 1602783 w 4186990"/>
                <a:gd name="connsiteY1" fmla="*/ 1724232 h 1748589"/>
                <a:gd name="connsiteX2" fmla="*/ 331487 w 4186990"/>
                <a:gd name="connsiteY2" fmla="*/ 402166 h 1748589"/>
                <a:gd name="connsiteX3" fmla="*/ 2093494 w 4186990"/>
                <a:gd name="connsiteY3" fmla="*/ -1 h 1748589"/>
                <a:gd name="connsiteX4" fmla="*/ 2900262 w 4186990"/>
                <a:gd name="connsiteY4" fmla="*/ 1681061 h 1748589"/>
                <a:gd name="connsiteX0-1" fmla="*/ 2917440 w 2917440"/>
                <a:gd name="connsiteY0-2" fmla="*/ 1681062 h 1909286"/>
                <a:gd name="connsiteX1-3" fmla="*/ 1546723 w 2917440"/>
                <a:gd name="connsiteY1-4" fmla="*/ 1902984 h 1909286"/>
                <a:gd name="connsiteX2-5" fmla="*/ 348665 w 2917440"/>
                <a:gd name="connsiteY2-6" fmla="*/ 402167 h 1909286"/>
                <a:gd name="connsiteX3-7" fmla="*/ 2110672 w 2917440"/>
                <a:gd name="connsiteY3-8" fmla="*/ 0 h 1909286"/>
                <a:gd name="connsiteX4-9" fmla="*/ 2917440 w 2917440"/>
                <a:gd name="connsiteY4-10" fmla="*/ 1681062 h 1909286"/>
                <a:gd name="connsiteX0-11" fmla="*/ 2688210 w 2688210"/>
                <a:gd name="connsiteY0-12" fmla="*/ 1681062 h 1947908"/>
                <a:gd name="connsiteX1-13" fmla="*/ 1317493 w 2688210"/>
                <a:gd name="connsiteY1-14" fmla="*/ 1902984 h 1947908"/>
                <a:gd name="connsiteX2-15" fmla="*/ 224350 w 2688210"/>
                <a:gd name="connsiteY2-16" fmla="*/ 725895 h 1947908"/>
                <a:gd name="connsiteX3-17" fmla="*/ 1881442 w 2688210"/>
                <a:gd name="connsiteY3-18" fmla="*/ 0 h 1947908"/>
                <a:gd name="connsiteX4-19" fmla="*/ 2688210 w 2688210"/>
                <a:gd name="connsiteY4-20" fmla="*/ 1681062 h 1947908"/>
                <a:gd name="connsiteX0-21" fmla="*/ 2601313 w 2601313"/>
                <a:gd name="connsiteY0-22" fmla="*/ 1681062 h 1947908"/>
                <a:gd name="connsiteX1-23" fmla="*/ 1230596 w 2601313"/>
                <a:gd name="connsiteY1-24" fmla="*/ 1902984 h 1947908"/>
                <a:gd name="connsiteX2-25" fmla="*/ 137453 w 2601313"/>
                <a:gd name="connsiteY2-26" fmla="*/ 725895 h 1947908"/>
                <a:gd name="connsiteX3-27" fmla="*/ 1794545 w 2601313"/>
                <a:gd name="connsiteY3-28" fmla="*/ 0 h 1947908"/>
                <a:gd name="connsiteX4-29" fmla="*/ 2601313 w 2601313"/>
                <a:gd name="connsiteY4-30" fmla="*/ 1681062 h 1947908"/>
                <a:gd name="connsiteX0-31" fmla="*/ 2606235 w 2606235"/>
                <a:gd name="connsiteY0-32" fmla="*/ 1681062 h 1973367"/>
                <a:gd name="connsiteX1-33" fmla="*/ 1177887 w 2606235"/>
                <a:gd name="connsiteY1-34" fmla="*/ 1931201 h 1973367"/>
                <a:gd name="connsiteX2-35" fmla="*/ 142375 w 2606235"/>
                <a:gd name="connsiteY2-36" fmla="*/ 725895 h 1973367"/>
                <a:gd name="connsiteX3-37" fmla="*/ 1799467 w 2606235"/>
                <a:gd name="connsiteY3-38" fmla="*/ 0 h 1973367"/>
                <a:gd name="connsiteX4-39" fmla="*/ 2606235 w 2606235"/>
                <a:gd name="connsiteY4-40" fmla="*/ 1681062 h 1973367"/>
                <a:gd name="connsiteX0-41" fmla="*/ 2621805 w 2621805"/>
                <a:gd name="connsiteY0-42" fmla="*/ 1681062 h 1939707"/>
                <a:gd name="connsiteX1-43" fmla="*/ 1193457 w 2621805"/>
                <a:gd name="connsiteY1-44" fmla="*/ 1931201 h 1939707"/>
                <a:gd name="connsiteX2-45" fmla="*/ 157945 w 2621805"/>
                <a:gd name="connsiteY2-46" fmla="*/ 725895 h 1939707"/>
                <a:gd name="connsiteX3-47" fmla="*/ 1815037 w 2621805"/>
                <a:gd name="connsiteY3-48" fmla="*/ 0 h 1939707"/>
                <a:gd name="connsiteX4-49" fmla="*/ 2621805 w 2621805"/>
                <a:gd name="connsiteY4-50" fmla="*/ 1681062 h 1939707"/>
                <a:gd name="connsiteX0-51" fmla="*/ 2622069 w 2622069"/>
                <a:gd name="connsiteY0-52" fmla="*/ 1681062 h 1938274"/>
                <a:gd name="connsiteX1-53" fmla="*/ 1193721 w 2622069"/>
                <a:gd name="connsiteY1-54" fmla="*/ 1931201 h 1938274"/>
                <a:gd name="connsiteX2-55" fmla="*/ 158209 w 2622069"/>
                <a:gd name="connsiteY2-56" fmla="*/ 725895 h 1938274"/>
                <a:gd name="connsiteX3-57" fmla="*/ 1815301 w 2622069"/>
                <a:gd name="connsiteY3-58" fmla="*/ 0 h 1938274"/>
                <a:gd name="connsiteX4-59" fmla="*/ 2622069 w 2622069"/>
                <a:gd name="connsiteY4-60" fmla="*/ 1681062 h 1938274"/>
                <a:gd name="connsiteX0-61" fmla="*/ 2622069 w 2622069"/>
                <a:gd name="connsiteY0-62" fmla="*/ 2170930 h 2428142"/>
                <a:gd name="connsiteX1-63" fmla="*/ 1193721 w 2622069"/>
                <a:gd name="connsiteY1-64" fmla="*/ 2421069 h 2428142"/>
                <a:gd name="connsiteX2-65" fmla="*/ 158209 w 2622069"/>
                <a:gd name="connsiteY2-66" fmla="*/ 1215763 h 2428142"/>
                <a:gd name="connsiteX3-67" fmla="*/ 1575456 w 2622069"/>
                <a:gd name="connsiteY3-68" fmla="*/ 0 h 2428142"/>
                <a:gd name="connsiteX4-69" fmla="*/ 2622069 w 2622069"/>
                <a:gd name="connsiteY4-70" fmla="*/ 2170930 h 2428142"/>
                <a:gd name="connsiteX0-71" fmla="*/ 2612766 w 2612766"/>
                <a:gd name="connsiteY0-72" fmla="*/ 2170930 h 2464127"/>
                <a:gd name="connsiteX1-73" fmla="*/ 1184418 w 2612766"/>
                <a:gd name="connsiteY1-74" fmla="*/ 2421069 h 2464127"/>
                <a:gd name="connsiteX2-75" fmla="*/ 141852 w 2612766"/>
                <a:gd name="connsiteY2-76" fmla="*/ 1201355 h 2464127"/>
                <a:gd name="connsiteX3-77" fmla="*/ 1566153 w 2612766"/>
                <a:gd name="connsiteY3-78" fmla="*/ 0 h 2464127"/>
                <a:gd name="connsiteX4-79" fmla="*/ 2612766 w 2612766"/>
                <a:gd name="connsiteY4-80" fmla="*/ 2170930 h 2464127"/>
                <a:gd name="connsiteX0-81" fmla="*/ 2612766 w 2612766"/>
                <a:gd name="connsiteY0-82" fmla="*/ 2170930 h 2464127"/>
                <a:gd name="connsiteX1-83" fmla="*/ 1184418 w 2612766"/>
                <a:gd name="connsiteY1-84" fmla="*/ 2421069 h 2464127"/>
                <a:gd name="connsiteX2-85" fmla="*/ 141852 w 2612766"/>
                <a:gd name="connsiteY2-86" fmla="*/ 1201355 h 2464127"/>
                <a:gd name="connsiteX3-87" fmla="*/ 1566153 w 2612766"/>
                <a:gd name="connsiteY3-88" fmla="*/ 0 h 2464127"/>
                <a:gd name="connsiteX4-89" fmla="*/ 2612766 w 2612766"/>
                <a:gd name="connsiteY4-90" fmla="*/ 2170930 h 2464127"/>
                <a:gd name="connsiteX0-91" fmla="*/ 2612766 w 2612766"/>
                <a:gd name="connsiteY0-92" fmla="*/ 2228561 h 2521758"/>
                <a:gd name="connsiteX1-93" fmla="*/ 1184418 w 2612766"/>
                <a:gd name="connsiteY1-94" fmla="*/ 2478700 h 2521758"/>
                <a:gd name="connsiteX2-95" fmla="*/ 141852 w 2612766"/>
                <a:gd name="connsiteY2-96" fmla="*/ 1258986 h 2521758"/>
                <a:gd name="connsiteX3-97" fmla="*/ 1537937 w 2612766"/>
                <a:gd name="connsiteY3-98" fmla="*/ 0 h 2521758"/>
                <a:gd name="connsiteX4-99" fmla="*/ 2612766 w 2612766"/>
                <a:gd name="connsiteY4-100" fmla="*/ 2228561 h 2521758"/>
                <a:gd name="connsiteX0-101" fmla="*/ 2612766 w 2612766"/>
                <a:gd name="connsiteY0-102" fmla="*/ 2228561 h 2521758"/>
                <a:gd name="connsiteX1-103" fmla="*/ 1184418 w 2612766"/>
                <a:gd name="connsiteY1-104" fmla="*/ 2478700 h 2521758"/>
                <a:gd name="connsiteX2-105" fmla="*/ 141852 w 2612766"/>
                <a:gd name="connsiteY2-106" fmla="*/ 1258986 h 2521758"/>
                <a:gd name="connsiteX3-107" fmla="*/ 1537937 w 2612766"/>
                <a:gd name="connsiteY3-108" fmla="*/ 0 h 2521758"/>
                <a:gd name="connsiteX4-109" fmla="*/ 2612766 w 2612766"/>
                <a:gd name="connsiteY4-110" fmla="*/ 2228561 h 2521758"/>
                <a:gd name="connsiteX0-111" fmla="*/ 2615300 w 2615300"/>
                <a:gd name="connsiteY0-112" fmla="*/ 2228561 h 2478743"/>
                <a:gd name="connsiteX1-113" fmla="*/ 1186952 w 2615300"/>
                <a:gd name="connsiteY1-114" fmla="*/ 2478700 h 2478743"/>
                <a:gd name="connsiteX2-115" fmla="*/ 144386 w 2615300"/>
                <a:gd name="connsiteY2-116" fmla="*/ 1258986 h 2478743"/>
                <a:gd name="connsiteX3-117" fmla="*/ 1540471 w 2615300"/>
                <a:gd name="connsiteY3-118" fmla="*/ 0 h 2478743"/>
                <a:gd name="connsiteX4-119" fmla="*/ 2615300 w 2615300"/>
                <a:gd name="connsiteY4-120" fmla="*/ 2228561 h 2478743"/>
                <a:gd name="connsiteX0-121" fmla="*/ 2615300 w 2615300"/>
                <a:gd name="connsiteY0-122" fmla="*/ 2372638 h 2622820"/>
                <a:gd name="connsiteX1-123" fmla="*/ 1186952 w 2615300"/>
                <a:gd name="connsiteY1-124" fmla="*/ 2622777 h 2622820"/>
                <a:gd name="connsiteX2-125" fmla="*/ 144386 w 2615300"/>
                <a:gd name="connsiteY2-126" fmla="*/ 1403063 h 2622820"/>
                <a:gd name="connsiteX3-127" fmla="*/ 1469928 w 2615300"/>
                <a:gd name="connsiteY3-128" fmla="*/ 0 h 2622820"/>
                <a:gd name="connsiteX4-129" fmla="*/ 2615300 w 2615300"/>
                <a:gd name="connsiteY4-130" fmla="*/ 2372638 h 2622820"/>
                <a:gd name="connsiteX0-131" fmla="*/ 2615300 w 2615300"/>
                <a:gd name="connsiteY0-132" fmla="*/ 2500640 h 2750822"/>
                <a:gd name="connsiteX1-133" fmla="*/ 1186952 w 2615300"/>
                <a:gd name="connsiteY1-134" fmla="*/ 2750779 h 2750822"/>
                <a:gd name="connsiteX2-135" fmla="*/ 144386 w 2615300"/>
                <a:gd name="connsiteY2-136" fmla="*/ 1531065 h 2750822"/>
                <a:gd name="connsiteX3-137" fmla="*/ 990324 w 2615300"/>
                <a:gd name="connsiteY3-138" fmla="*/ 442268 h 2750822"/>
                <a:gd name="connsiteX4-139" fmla="*/ 1469928 w 2615300"/>
                <a:gd name="connsiteY4-140" fmla="*/ 128002 h 2750822"/>
                <a:gd name="connsiteX5" fmla="*/ 2615300 w 2615300"/>
                <a:gd name="connsiteY5" fmla="*/ 2500640 h 2750822"/>
                <a:gd name="connsiteX0-141" fmla="*/ 2615300 w 2615300"/>
                <a:gd name="connsiteY0-142" fmla="*/ 3019141 h 3269323"/>
                <a:gd name="connsiteX1-143" fmla="*/ 1186952 w 2615300"/>
                <a:gd name="connsiteY1-144" fmla="*/ 3269280 h 3269323"/>
                <a:gd name="connsiteX2-145" fmla="*/ 144386 w 2615300"/>
                <a:gd name="connsiteY2-146" fmla="*/ 2049566 h 3269323"/>
                <a:gd name="connsiteX3-147" fmla="*/ 990324 w 2615300"/>
                <a:gd name="connsiteY3-148" fmla="*/ 960769 h 3269323"/>
                <a:gd name="connsiteX4-149" fmla="*/ 1187758 w 2615300"/>
                <a:gd name="connsiteY4-150" fmla="*/ 70188 h 3269323"/>
                <a:gd name="connsiteX5-151" fmla="*/ 2615300 w 2615300"/>
                <a:gd name="connsiteY5-152" fmla="*/ 3019141 h 3269323"/>
                <a:gd name="connsiteX0-153" fmla="*/ 2615300 w 2615300"/>
                <a:gd name="connsiteY0-154" fmla="*/ 2948953 h 3199135"/>
                <a:gd name="connsiteX1-155" fmla="*/ 1186952 w 2615300"/>
                <a:gd name="connsiteY1-156" fmla="*/ 3199092 h 3199135"/>
                <a:gd name="connsiteX2-157" fmla="*/ 144386 w 2615300"/>
                <a:gd name="connsiteY2-158" fmla="*/ 1979378 h 3199135"/>
                <a:gd name="connsiteX3-159" fmla="*/ 990324 w 2615300"/>
                <a:gd name="connsiteY3-160" fmla="*/ 890581 h 3199135"/>
                <a:gd name="connsiteX4-161" fmla="*/ 1187758 w 2615300"/>
                <a:gd name="connsiteY4-162" fmla="*/ 0 h 3199135"/>
                <a:gd name="connsiteX5-163" fmla="*/ 2615300 w 2615300"/>
                <a:gd name="connsiteY5-164" fmla="*/ 2948953 h 3199135"/>
                <a:gd name="connsiteX0-165" fmla="*/ 2615300 w 2615300"/>
                <a:gd name="connsiteY0-166" fmla="*/ 2948953 h 3199135"/>
                <a:gd name="connsiteX1-167" fmla="*/ 1186952 w 2615300"/>
                <a:gd name="connsiteY1-168" fmla="*/ 3199092 h 3199135"/>
                <a:gd name="connsiteX2-169" fmla="*/ 144386 w 2615300"/>
                <a:gd name="connsiteY2-170" fmla="*/ 1979378 h 3199135"/>
                <a:gd name="connsiteX3-171" fmla="*/ 990324 w 2615300"/>
                <a:gd name="connsiteY3-172" fmla="*/ 890581 h 3199135"/>
                <a:gd name="connsiteX4-173" fmla="*/ 1187758 w 2615300"/>
                <a:gd name="connsiteY4-174" fmla="*/ 0 h 3199135"/>
                <a:gd name="connsiteX5-175" fmla="*/ 2615300 w 2615300"/>
                <a:gd name="connsiteY5-176" fmla="*/ 2948953 h 3199135"/>
                <a:gd name="connsiteX0-177" fmla="*/ 2615300 w 2615300"/>
                <a:gd name="connsiteY0-178" fmla="*/ 2948953 h 3199135"/>
                <a:gd name="connsiteX1-179" fmla="*/ 1186952 w 2615300"/>
                <a:gd name="connsiteY1-180" fmla="*/ 3199092 h 3199135"/>
                <a:gd name="connsiteX2-181" fmla="*/ 144386 w 2615300"/>
                <a:gd name="connsiteY2-182" fmla="*/ 1979378 h 3199135"/>
                <a:gd name="connsiteX3-183" fmla="*/ 990324 w 2615300"/>
                <a:gd name="connsiteY3-184" fmla="*/ 890581 h 3199135"/>
                <a:gd name="connsiteX4-185" fmla="*/ 1187758 w 2615300"/>
                <a:gd name="connsiteY4-186" fmla="*/ 0 h 3199135"/>
                <a:gd name="connsiteX5-187" fmla="*/ 2615300 w 2615300"/>
                <a:gd name="connsiteY5-188" fmla="*/ 2948953 h 3199135"/>
                <a:gd name="connsiteX0-189" fmla="*/ 2615300 w 2615300"/>
                <a:gd name="connsiteY0-190" fmla="*/ 2948953 h 3199135"/>
                <a:gd name="connsiteX1-191" fmla="*/ 1186952 w 2615300"/>
                <a:gd name="connsiteY1-192" fmla="*/ 3199092 h 3199135"/>
                <a:gd name="connsiteX2-193" fmla="*/ 144386 w 2615300"/>
                <a:gd name="connsiteY2-194" fmla="*/ 1979378 h 3199135"/>
                <a:gd name="connsiteX3-195" fmla="*/ 925938 w 2615300"/>
                <a:gd name="connsiteY3-196" fmla="*/ 868520 h 3199135"/>
                <a:gd name="connsiteX4-197" fmla="*/ 1187758 w 2615300"/>
                <a:gd name="connsiteY4-198" fmla="*/ 0 h 3199135"/>
                <a:gd name="connsiteX5-199" fmla="*/ 2615300 w 2615300"/>
                <a:gd name="connsiteY5-200" fmla="*/ 2948953 h 3199135"/>
                <a:gd name="connsiteX0-201" fmla="*/ 2692798 w 2692798"/>
                <a:gd name="connsiteY0-202" fmla="*/ 2948953 h 3241750"/>
                <a:gd name="connsiteX1-203" fmla="*/ 1264450 w 2692798"/>
                <a:gd name="connsiteY1-204" fmla="*/ 3199092 h 3241750"/>
                <a:gd name="connsiteX2-205" fmla="*/ 135735 w 2692798"/>
                <a:gd name="connsiteY2-206" fmla="*/ 1985833 h 3241750"/>
                <a:gd name="connsiteX3-207" fmla="*/ 1003436 w 2692798"/>
                <a:gd name="connsiteY3-208" fmla="*/ 868520 h 3241750"/>
                <a:gd name="connsiteX4-209" fmla="*/ 1265256 w 2692798"/>
                <a:gd name="connsiteY4-210" fmla="*/ 0 h 3241750"/>
                <a:gd name="connsiteX5-211" fmla="*/ 2692798 w 2692798"/>
                <a:gd name="connsiteY5-212" fmla="*/ 2948953 h 3241750"/>
                <a:gd name="connsiteX0-213" fmla="*/ 2692798 w 2692798"/>
                <a:gd name="connsiteY0-214" fmla="*/ 2948953 h 3241750"/>
                <a:gd name="connsiteX1-215" fmla="*/ 1264450 w 2692798"/>
                <a:gd name="connsiteY1-216" fmla="*/ 3199092 h 3241750"/>
                <a:gd name="connsiteX2-217" fmla="*/ 135735 w 2692798"/>
                <a:gd name="connsiteY2-218" fmla="*/ 1985833 h 3241750"/>
                <a:gd name="connsiteX3-219" fmla="*/ 1003436 w 2692798"/>
                <a:gd name="connsiteY3-220" fmla="*/ 868520 h 3241750"/>
                <a:gd name="connsiteX4-221" fmla="*/ 1265256 w 2692798"/>
                <a:gd name="connsiteY4-222" fmla="*/ 0 h 3241750"/>
                <a:gd name="connsiteX5-223" fmla="*/ 2692798 w 2692798"/>
                <a:gd name="connsiteY5-224" fmla="*/ 2948953 h 3241750"/>
                <a:gd name="connsiteX0-225" fmla="*/ 2699637 w 2699637"/>
                <a:gd name="connsiteY0-226" fmla="*/ 2948953 h 3204162"/>
                <a:gd name="connsiteX1-227" fmla="*/ 1271289 w 2699637"/>
                <a:gd name="connsiteY1-228" fmla="*/ 3199092 h 3204162"/>
                <a:gd name="connsiteX2-229" fmla="*/ 142574 w 2699637"/>
                <a:gd name="connsiteY2-230" fmla="*/ 1985833 h 3204162"/>
                <a:gd name="connsiteX3-231" fmla="*/ 1010275 w 2699637"/>
                <a:gd name="connsiteY3-232" fmla="*/ 868520 h 3204162"/>
                <a:gd name="connsiteX4-233" fmla="*/ 1272095 w 2699637"/>
                <a:gd name="connsiteY4-234" fmla="*/ 0 h 3204162"/>
                <a:gd name="connsiteX5-235" fmla="*/ 2699637 w 2699637"/>
                <a:gd name="connsiteY5-236" fmla="*/ 2948953 h 3204162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51" y="connsiteY5-152"/>
                </a:cxn>
              </a:cxnLst>
              <a:rect l="l" t="t" r="r" b="b"/>
              <a:pathLst>
                <a:path w="2699637" h="3204162">
                  <a:moveTo>
                    <a:pt x="2699637" y="2948953"/>
                  </a:moveTo>
                  <a:cubicBezTo>
                    <a:pt x="2289114" y="3020552"/>
                    <a:pt x="1724840" y="3240146"/>
                    <a:pt x="1271289" y="3199092"/>
                  </a:cubicBezTo>
                  <a:cubicBezTo>
                    <a:pt x="758066" y="3152637"/>
                    <a:pt x="-403234" y="3110789"/>
                    <a:pt x="142574" y="1985833"/>
                  </a:cubicBezTo>
                  <a:cubicBezTo>
                    <a:pt x="383653" y="1455093"/>
                    <a:pt x="789351" y="1102364"/>
                    <a:pt x="1010275" y="868520"/>
                  </a:cubicBezTo>
                  <a:cubicBezTo>
                    <a:pt x="1167412" y="540875"/>
                    <a:pt x="1029452" y="577901"/>
                    <a:pt x="1272095" y="0"/>
                  </a:cubicBezTo>
                  <a:lnTo>
                    <a:pt x="2699637" y="294895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任意多边形 9"/>
            <p:cNvSpPr/>
            <p:nvPr>
              <p:custDataLst>
                <p:tags r:id="rId7"/>
              </p:custDataLst>
            </p:nvPr>
          </p:nvSpPr>
          <p:spPr>
            <a:xfrm flipV="1">
              <a:off x="9816269" y="1212289"/>
              <a:ext cx="1226302" cy="129693"/>
            </a:xfrm>
            <a:custGeom>
              <a:gdLst>
                <a:gd name="connsiteX0" fmla="*/ 837564 w 3505200"/>
                <a:gd name="connsiteY0" fmla="*/ 594360 h 594360"/>
                <a:gd name="connsiteX1" fmla="*/ 2239944 w 3505200"/>
                <a:gd name="connsiteY1" fmla="*/ 594360 h 594360"/>
                <a:gd name="connsiteX2" fmla="*/ 2350338 w 3505200"/>
                <a:gd name="connsiteY2" fmla="*/ 594360 h 594360"/>
                <a:gd name="connsiteX3" fmla="*/ 3505200 w 3505200"/>
                <a:gd name="connsiteY3" fmla="*/ 594360 h 594360"/>
                <a:gd name="connsiteX4" fmla="*/ 3505200 w 3505200"/>
                <a:gd name="connsiteY4" fmla="*/ 553416 h 594360"/>
                <a:gd name="connsiteX5" fmla="*/ 2239944 w 3505200"/>
                <a:gd name="connsiteY5" fmla="*/ 553416 h 594360"/>
                <a:gd name="connsiteX6" fmla="*/ 2239944 w 3505200"/>
                <a:gd name="connsiteY6" fmla="*/ 553416 h 594360"/>
                <a:gd name="connsiteX7" fmla="*/ 971893 w 3505200"/>
                <a:gd name="connsiteY7" fmla="*/ 553416 h 594360"/>
                <a:gd name="connsiteX8" fmla="*/ 831701 w 3505200"/>
                <a:gd name="connsiteY8" fmla="*/ 481340 h 594360"/>
                <a:gd name="connsiteX9" fmla="*/ 819744 w 3505200"/>
                <a:gd name="connsiteY9" fmla="*/ 435404 h 594360"/>
                <a:gd name="connsiteX10" fmla="*/ 831701 w 3505200"/>
                <a:gd name="connsiteY10" fmla="*/ 389468 h 594360"/>
                <a:gd name="connsiteX11" fmla="*/ 971893 w 3505200"/>
                <a:gd name="connsiteY11" fmla="*/ 317391 h 594360"/>
                <a:gd name="connsiteX12" fmla="*/ 1193974 w 3505200"/>
                <a:gd name="connsiteY12" fmla="*/ 317391 h 594360"/>
                <a:gd name="connsiteX13" fmla="*/ 1193974 w 3505200"/>
                <a:gd name="connsiteY13" fmla="*/ 317913 h 594360"/>
                <a:gd name="connsiteX14" fmla="*/ 2706748 w 3505200"/>
                <a:gd name="connsiteY14" fmla="*/ 317913 h 594360"/>
                <a:gd name="connsiteX15" fmla="*/ 2911684 w 3505200"/>
                <a:gd name="connsiteY15" fmla="*/ 158957 h 594360"/>
                <a:gd name="connsiteX16" fmla="*/ 2706748 w 3505200"/>
                <a:gd name="connsiteY16" fmla="*/ 0 h 594360"/>
                <a:gd name="connsiteX17" fmla="*/ 1265256 w 3505200"/>
                <a:gd name="connsiteY17" fmla="*/ 0 h 594360"/>
                <a:gd name="connsiteX18" fmla="*/ 1193974 w 3505200"/>
                <a:gd name="connsiteY18" fmla="*/ 0 h 594360"/>
                <a:gd name="connsiteX19" fmla="*/ 0 w 3505200"/>
                <a:gd name="connsiteY19" fmla="*/ 0 h 594360"/>
                <a:gd name="connsiteX20" fmla="*/ 0 w 3505200"/>
                <a:gd name="connsiteY20" fmla="*/ 40944 h 594360"/>
                <a:gd name="connsiteX21" fmla="*/ 1265256 w 3505200"/>
                <a:gd name="connsiteY21" fmla="*/ 40944 h 594360"/>
                <a:gd name="connsiteX22" fmla="*/ 1265256 w 3505200"/>
                <a:gd name="connsiteY22" fmla="*/ 40944 h 594360"/>
                <a:gd name="connsiteX23" fmla="*/ 2572420 w 3505200"/>
                <a:gd name="connsiteY23" fmla="*/ 40944 h 594360"/>
                <a:gd name="connsiteX24" fmla="*/ 2712612 w 3505200"/>
                <a:gd name="connsiteY24" fmla="*/ 113021 h 594360"/>
                <a:gd name="connsiteX25" fmla="*/ 2724569 w 3505200"/>
                <a:gd name="connsiteY25" fmla="*/ 158957 h 594360"/>
                <a:gd name="connsiteX26" fmla="*/ 2712612 w 3505200"/>
                <a:gd name="connsiteY26" fmla="*/ 204893 h 594360"/>
                <a:gd name="connsiteX27" fmla="*/ 2572420 w 3505200"/>
                <a:gd name="connsiteY27" fmla="*/ 276970 h 594360"/>
                <a:gd name="connsiteX28" fmla="*/ 2350338 w 3505200"/>
                <a:gd name="connsiteY28" fmla="*/ 276970 h 594360"/>
                <a:gd name="connsiteX29" fmla="*/ 2350338 w 3505200"/>
                <a:gd name="connsiteY29" fmla="*/ 276447 h 594360"/>
                <a:gd name="connsiteX30" fmla="*/ 837564 w 3505200"/>
                <a:gd name="connsiteY30" fmla="*/ 276447 h 594360"/>
                <a:gd name="connsiteX31" fmla="*/ 632628 w 3505200"/>
                <a:gd name="connsiteY31" fmla="*/ 435404 h 594360"/>
                <a:gd name="connsiteX32" fmla="*/ 837564 w 3505200"/>
                <a:gd name="connsiteY32" fmla="*/ 594360 h 59436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505200" h="594360">
                  <a:moveTo>
                    <a:pt x="837564" y="594360"/>
                  </a:moveTo>
                  <a:lnTo>
                    <a:pt x="2239944" y="594360"/>
                  </a:lnTo>
                  <a:lnTo>
                    <a:pt x="2350338" y="594360"/>
                  </a:lnTo>
                  <a:lnTo>
                    <a:pt x="3505200" y="594360"/>
                  </a:lnTo>
                  <a:lnTo>
                    <a:pt x="3505200" y="553416"/>
                  </a:lnTo>
                  <a:lnTo>
                    <a:pt x="2239944" y="553416"/>
                  </a:lnTo>
                  <a:lnTo>
                    <a:pt x="2239944" y="553416"/>
                  </a:lnTo>
                  <a:lnTo>
                    <a:pt x="971893" y="553416"/>
                  </a:lnTo>
                  <a:cubicBezTo>
                    <a:pt x="908871" y="553416"/>
                    <a:pt x="854798" y="523696"/>
                    <a:pt x="831701" y="481340"/>
                  </a:cubicBezTo>
                  <a:lnTo>
                    <a:pt x="819744" y="435404"/>
                  </a:lnTo>
                  <a:lnTo>
                    <a:pt x="831701" y="389468"/>
                  </a:lnTo>
                  <a:cubicBezTo>
                    <a:pt x="854798" y="347111"/>
                    <a:pt x="908871" y="317391"/>
                    <a:pt x="971893" y="317391"/>
                  </a:cubicBezTo>
                  <a:lnTo>
                    <a:pt x="1193974" y="317391"/>
                  </a:lnTo>
                  <a:lnTo>
                    <a:pt x="1193974" y="317913"/>
                  </a:lnTo>
                  <a:lnTo>
                    <a:pt x="2706748" y="317913"/>
                  </a:lnTo>
                  <a:cubicBezTo>
                    <a:pt x="2819931" y="317913"/>
                    <a:pt x="2911684" y="246746"/>
                    <a:pt x="2911684" y="158957"/>
                  </a:cubicBezTo>
                  <a:cubicBezTo>
                    <a:pt x="2911684" y="71167"/>
                    <a:pt x="2819931" y="0"/>
                    <a:pt x="2706748" y="0"/>
                  </a:cubicBezTo>
                  <a:lnTo>
                    <a:pt x="1265256" y="0"/>
                  </a:lnTo>
                  <a:lnTo>
                    <a:pt x="1193974" y="0"/>
                  </a:lnTo>
                  <a:lnTo>
                    <a:pt x="0" y="0"/>
                  </a:lnTo>
                  <a:lnTo>
                    <a:pt x="0" y="40944"/>
                  </a:lnTo>
                  <a:lnTo>
                    <a:pt x="1265256" y="40944"/>
                  </a:lnTo>
                  <a:lnTo>
                    <a:pt x="1265256" y="40944"/>
                  </a:lnTo>
                  <a:lnTo>
                    <a:pt x="2572420" y="40944"/>
                  </a:lnTo>
                  <a:cubicBezTo>
                    <a:pt x="2635442" y="40944"/>
                    <a:pt x="2689515" y="70664"/>
                    <a:pt x="2712612" y="113021"/>
                  </a:cubicBezTo>
                  <a:lnTo>
                    <a:pt x="2724569" y="158957"/>
                  </a:lnTo>
                  <a:lnTo>
                    <a:pt x="2712612" y="204893"/>
                  </a:lnTo>
                  <a:cubicBezTo>
                    <a:pt x="2689515" y="247249"/>
                    <a:pt x="2635442" y="276970"/>
                    <a:pt x="2572420" y="276970"/>
                  </a:cubicBezTo>
                  <a:lnTo>
                    <a:pt x="2350338" y="276970"/>
                  </a:lnTo>
                  <a:lnTo>
                    <a:pt x="2350338" y="276447"/>
                  </a:lnTo>
                  <a:lnTo>
                    <a:pt x="837564" y="276447"/>
                  </a:lnTo>
                  <a:cubicBezTo>
                    <a:pt x="724381" y="276447"/>
                    <a:pt x="632628" y="347614"/>
                    <a:pt x="632628" y="435404"/>
                  </a:cubicBezTo>
                  <a:cubicBezTo>
                    <a:pt x="632628" y="523193"/>
                    <a:pt x="724381" y="594360"/>
                    <a:pt x="837564" y="59436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任意多边形 10"/>
            <p:cNvSpPr/>
            <p:nvPr>
              <p:custDataLst>
                <p:tags r:id="rId8"/>
              </p:custDataLst>
            </p:nvPr>
          </p:nvSpPr>
          <p:spPr>
            <a:xfrm flipV="1">
              <a:off x="11238374" y="511293"/>
              <a:ext cx="953627" cy="129693"/>
            </a:xfrm>
            <a:custGeom>
              <a:gdLst>
                <a:gd name="connsiteX0" fmla="*/ 293024 w 953627"/>
                <a:gd name="connsiteY0" fmla="*/ 129693 h 129693"/>
                <a:gd name="connsiteX1" fmla="*/ 783649 w 953627"/>
                <a:gd name="connsiteY1" fmla="*/ 129693 h 129693"/>
                <a:gd name="connsiteX2" fmla="*/ 822271 w 953627"/>
                <a:gd name="connsiteY2" fmla="*/ 129693 h 129693"/>
                <a:gd name="connsiteX3" fmla="*/ 953627 w 953627"/>
                <a:gd name="connsiteY3" fmla="*/ 129693 h 129693"/>
                <a:gd name="connsiteX4" fmla="*/ 953627 w 953627"/>
                <a:gd name="connsiteY4" fmla="*/ 120759 h 129693"/>
                <a:gd name="connsiteX5" fmla="*/ 783649 w 953627"/>
                <a:gd name="connsiteY5" fmla="*/ 120759 h 129693"/>
                <a:gd name="connsiteX6" fmla="*/ 340019 w 953627"/>
                <a:gd name="connsiteY6" fmla="*/ 120759 h 129693"/>
                <a:gd name="connsiteX7" fmla="*/ 290972 w 953627"/>
                <a:gd name="connsiteY7" fmla="*/ 105031 h 129693"/>
                <a:gd name="connsiteX8" fmla="*/ 286789 w 953627"/>
                <a:gd name="connsiteY8" fmla="*/ 95008 h 129693"/>
                <a:gd name="connsiteX9" fmla="*/ 290972 w 953627"/>
                <a:gd name="connsiteY9" fmla="*/ 84984 h 129693"/>
                <a:gd name="connsiteX10" fmla="*/ 340019 w 953627"/>
                <a:gd name="connsiteY10" fmla="*/ 69257 h 129693"/>
                <a:gd name="connsiteX11" fmla="*/ 417714 w 953627"/>
                <a:gd name="connsiteY11" fmla="*/ 69257 h 129693"/>
                <a:gd name="connsiteX12" fmla="*/ 417714 w 953627"/>
                <a:gd name="connsiteY12" fmla="*/ 69370 h 129693"/>
                <a:gd name="connsiteX13" fmla="*/ 946962 w 953627"/>
                <a:gd name="connsiteY13" fmla="*/ 69370 h 129693"/>
                <a:gd name="connsiteX14" fmla="*/ 953627 w 953627"/>
                <a:gd name="connsiteY14" fmla="*/ 68035 h 129693"/>
                <a:gd name="connsiteX15" fmla="*/ 953627 w 953627"/>
                <a:gd name="connsiteY15" fmla="*/ 1336 h 129693"/>
                <a:gd name="connsiteX16" fmla="*/ 946962 w 953627"/>
                <a:gd name="connsiteY16" fmla="*/ 0 h 129693"/>
                <a:gd name="connsiteX17" fmla="*/ 442653 w 953627"/>
                <a:gd name="connsiteY17" fmla="*/ 0 h 129693"/>
                <a:gd name="connsiteX18" fmla="*/ 417714 w 953627"/>
                <a:gd name="connsiteY18" fmla="*/ 0 h 129693"/>
                <a:gd name="connsiteX19" fmla="*/ 0 w 953627"/>
                <a:gd name="connsiteY19" fmla="*/ 0 h 129693"/>
                <a:gd name="connsiteX20" fmla="*/ 0 w 953627"/>
                <a:gd name="connsiteY20" fmla="*/ 8934 h 129693"/>
                <a:gd name="connsiteX21" fmla="*/ 442653 w 953627"/>
                <a:gd name="connsiteY21" fmla="*/ 8934 h 129693"/>
                <a:gd name="connsiteX22" fmla="*/ 899967 w 953627"/>
                <a:gd name="connsiteY22" fmla="*/ 8934 h 129693"/>
                <a:gd name="connsiteX23" fmla="*/ 949013 w 953627"/>
                <a:gd name="connsiteY23" fmla="*/ 24662 h 129693"/>
                <a:gd name="connsiteX24" fmla="*/ 953197 w 953627"/>
                <a:gd name="connsiteY24" fmla="*/ 34685 h 129693"/>
                <a:gd name="connsiteX25" fmla="*/ 949013 w 953627"/>
                <a:gd name="connsiteY25" fmla="*/ 44709 h 129693"/>
                <a:gd name="connsiteX26" fmla="*/ 899967 w 953627"/>
                <a:gd name="connsiteY26" fmla="*/ 60437 h 129693"/>
                <a:gd name="connsiteX27" fmla="*/ 822271 w 953627"/>
                <a:gd name="connsiteY27" fmla="*/ 60437 h 129693"/>
                <a:gd name="connsiteX28" fmla="*/ 822271 w 953627"/>
                <a:gd name="connsiteY28" fmla="*/ 60322 h 129693"/>
                <a:gd name="connsiteX29" fmla="*/ 293024 w 953627"/>
                <a:gd name="connsiteY29" fmla="*/ 60322 h 129693"/>
                <a:gd name="connsiteX30" fmla="*/ 221326 w 953627"/>
                <a:gd name="connsiteY30" fmla="*/ 95008 h 129693"/>
                <a:gd name="connsiteX31" fmla="*/ 293024 w 953627"/>
                <a:gd name="connsiteY31" fmla="*/ 129693 h 129693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953627" h="129693">
                  <a:moveTo>
                    <a:pt x="293024" y="129693"/>
                  </a:moveTo>
                  <a:lnTo>
                    <a:pt x="783649" y="129693"/>
                  </a:lnTo>
                  <a:lnTo>
                    <a:pt x="822271" y="129693"/>
                  </a:lnTo>
                  <a:lnTo>
                    <a:pt x="953627" y="129693"/>
                  </a:lnTo>
                  <a:lnTo>
                    <a:pt x="953627" y="120759"/>
                  </a:lnTo>
                  <a:lnTo>
                    <a:pt x="783649" y="120759"/>
                  </a:lnTo>
                  <a:lnTo>
                    <a:pt x="340019" y="120759"/>
                  </a:lnTo>
                  <a:cubicBezTo>
                    <a:pt x="317971" y="120759"/>
                    <a:pt x="299053" y="114274"/>
                    <a:pt x="290972" y="105031"/>
                  </a:cubicBezTo>
                  <a:lnTo>
                    <a:pt x="286789" y="95008"/>
                  </a:lnTo>
                  <a:lnTo>
                    <a:pt x="290972" y="84984"/>
                  </a:lnTo>
                  <a:cubicBezTo>
                    <a:pt x="299053" y="75742"/>
                    <a:pt x="317971" y="69257"/>
                    <a:pt x="340019" y="69257"/>
                  </a:cubicBezTo>
                  <a:lnTo>
                    <a:pt x="417714" y="69257"/>
                  </a:lnTo>
                  <a:lnTo>
                    <a:pt x="417714" y="69370"/>
                  </a:lnTo>
                  <a:lnTo>
                    <a:pt x="946962" y="69370"/>
                  </a:lnTo>
                  <a:lnTo>
                    <a:pt x="953627" y="68035"/>
                  </a:lnTo>
                  <a:lnTo>
                    <a:pt x="953627" y="1336"/>
                  </a:lnTo>
                  <a:lnTo>
                    <a:pt x="946962" y="0"/>
                  </a:lnTo>
                  <a:lnTo>
                    <a:pt x="442653" y="0"/>
                  </a:lnTo>
                  <a:lnTo>
                    <a:pt x="417714" y="0"/>
                  </a:lnTo>
                  <a:lnTo>
                    <a:pt x="0" y="0"/>
                  </a:lnTo>
                  <a:lnTo>
                    <a:pt x="0" y="8934"/>
                  </a:lnTo>
                  <a:lnTo>
                    <a:pt x="442653" y="8934"/>
                  </a:lnTo>
                  <a:lnTo>
                    <a:pt x="899967" y="8934"/>
                  </a:lnTo>
                  <a:cubicBezTo>
                    <a:pt x="922015" y="8934"/>
                    <a:pt x="940933" y="15419"/>
                    <a:pt x="949013" y="24662"/>
                  </a:cubicBezTo>
                  <a:lnTo>
                    <a:pt x="953197" y="34685"/>
                  </a:lnTo>
                  <a:lnTo>
                    <a:pt x="949013" y="44709"/>
                  </a:lnTo>
                  <a:cubicBezTo>
                    <a:pt x="940933" y="53951"/>
                    <a:pt x="922015" y="60437"/>
                    <a:pt x="899967" y="60437"/>
                  </a:cubicBezTo>
                  <a:lnTo>
                    <a:pt x="822271" y="60437"/>
                  </a:lnTo>
                  <a:lnTo>
                    <a:pt x="822271" y="60322"/>
                  </a:lnTo>
                  <a:lnTo>
                    <a:pt x="293024" y="60322"/>
                  </a:lnTo>
                  <a:cubicBezTo>
                    <a:pt x="253426" y="60322"/>
                    <a:pt x="221326" y="75851"/>
                    <a:pt x="221326" y="95008"/>
                  </a:cubicBezTo>
                  <a:cubicBezTo>
                    <a:pt x="221326" y="114164"/>
                    <a:pt x="253426" y="129693"/>
                    <a:pt x="293024" y="12969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6" name="组合 25"/>
          <p:cNvGrpSpPr/>
          <p:nvPr>
            <p:custDataLst>
              <p:tags r:id="rId9"/>
            </p:custDataLst>
          </p:nvPr>
        </p:nvGrpSpPr>
        <p:grpSpPr>
          <a:xfrm>
            <a:off x="1015313" y="1606529"/>
            <a:ext cx="9980769" cy="2703827"/>
            <a:chOff x="2355569" y="1570625"/>
            <a:chExt cx="7868188" cy="2260404"/>
          </a:xfrm>
        </p:grpSpPr>
        <p:grpSp>
          <p:nvGrpSpPr>
            <p:cNvPr id="24" name="组合 23"/>
            <p:cNvGrpSpPr/>
            <p:nvPr>
              <p:custDataLst>
                <p:tags r:id="rId10"/>
              </p:custDataLst>
            </p:nvPr>
          </p:nvGrpSpPr>
          <p:grpSpPr>
            <a:xfrm>
              <a:off x="2997221" y="1898346"/>
              <a:ext cx="6583604" cy="1667338"/>
              <a:chOff x="2563793" y="218138"/>
              <a:chExt cx="6583604" cy="1667338"/>
            </a:xfrm>
          </p:grpSpPr>
          <p:sp>
            <p:nvSpPr>
              <p:cNvPr id="5" name="矩形 4"/>
              <p:cNvSpPr/>
              <p:nvPr>
                <p:custDataLst>
                  <p:tags r:id="rId11"/>
                </p:custDataLst>
              </p:nvPr>
            </p:nvSpPr>
            <p:spPr>
              <a:xfrm>
                <a:off x="2859461" y="1516143"/>
                <a:ext cx="5989256" cy="369332"/>
              </a:xfrm>
              <a:prstGeom prst="rect">
                <a:avLst/>
              </a:prstGeom>
              <a:blipFill>
                <a:blip r:embed="rId12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2" name="图片 11"/>
              <p:cNvPicPr>
                <a:picLocks noChangeAspect="1"/>
              </p:cNvPicPr>
              <p:nvPr>
                <p:custDataLst>
                  <p:tags r:id="rId14"/>
                </p:custDataLst>
              </p:nvPr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223643" y="-2146041"/>
                <a:ext cx="1260895" cy="5989254"/>
              </a:xfrm>
              <a:prstGeom prst="rect">
                <a:avLst/>
              </a:prstGeom>
              <a:blipFill dpi="0" rotWithShape="1">
                <a:blip r:embed="rId12"/>
                <a:tile tx="0" ty="0" sx="100000" sy="100000" flip="none" algn="tl"/>
              </a:blipFill>
            </p:spPr>
          </p:pic>
          <p:pic>
            <p:nvPicPr>
              <p:cNvPr id="13" name="图片 12"/>
              <p:cNvPicPr>
                <a:picLocks noChangeAspect="1"/>
              </p:cNvPicPr>
              <p:nvPr>
                <p:custDataLst>
                  <p:tags r:id="rId16"/>
                </p:custDataLst>
              </p:nvPr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8210860" y="948939"/>
                <a:ext cx="1667338" cy="205736"/>
              </a:xfrm>
              <a:prstGeom prst="rect">
                <a:avLst/>
              </a:prstGeom>
            </p:spPr>
          </p:pic>
          <p:pic>
            <p:nvPicPr>
              <p:cNvPr id="14" name="图片 13"/>
              <p:cNvPicPr>
                <a:picLocks noChangeAspect="1"/>
              </p:cNvPicPr>
              <p:nvPr>
                <p:custDataLst>
                  <p:tags r:id="rId17"/>
                </p:custDataLst>
              </p:nvPr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1832992" y="948939"/>
                <a:ext cx="1667338" cy="205736"/>
              </a:xfrm>
              <a:prstGeom prst="rect">
                <a:avLst/>
              </a:prstGeom>
            </p:spPr>
          </p:pic>
        </p:grpSp>
        <p:grpSp>
          <p:nvGrpSpPr>
            <p:cNvPr id="23" name="组合 22"/>
            <p:cNvGrpSpPr/>
            <p:nvPr>
              <p:custDataLst>
                <p:tags r:id="rId18"/>
              </p:custDataLst>
            </p:nvPr>
          </p:nvGrpSpPr>
          <p:grpSpPr>
            <a:xfrm>
              <a:off x="2355569" y="1570625"/>
              <a:ext cx="7868188" cy="2260404"/>
              <a:chOff x="2179536" y="1570625"/>
              <a:chExt cx="7868188" cy="2260404"/>
            </a:xfrm>
          </p:grpSpPr>
          <p:sp>
            <p:nvSpPr>
              <p:cNvPr id="15" name="矩形 14"/>
              <p:cNvSpPr/>
              <p:nvPr>
                <p:custDataLst>
                  <p:tags r:id="rId19"/>
                </p:custDataLst>
              </p:nvPr>
            </p:nvSpPr>
            <p:spPr>
              <a:xfrm rot="5400000">
                <a:off x="5181756" y="-1056592"/>
                <a:ext cx="1862468" cy="7514841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矩形 15"/>
              <p:cNvSpPr/>
              <p:nvPr>
                <p:custDataLst>
                  <p:tags r:id="rId20"/>
                </p:custDataLst>
              </p:nvPr>
            </p:nvSpPr>
            <p:spPr>
              <a:xfrm rot="5400000">
                <a:off x="9693098" y="1592281"/>
                <a:ext cx="354626" cy="354626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矩形 16"/>
              <p:cNvSpPr/>
              <p:nvPr>
                <p:custDataLst>
                  <p:tags r:id="rId21"/>
                </p:custDataLst>
              </p:nvPr>
            </p:nvSpPr>
            <p:spPr>
              <a:xfrm rot="5400000">
                <a:off x="9693098" y="3476403"/>
                <a:ext cx="354626" cy="354626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矩形 17"/>
              <p:cNvSpPr/>
              <p:nvPr>
                <p:custDataLst>
                  <p:tags r:id="rId22"/>
                </p:custDataLst>
              </p:nvPr>
            </p:nvSpPr>
            <p:spPr>
              <a:xfrm rot="5400000">
                <a:off x="2179536" y="1570625"/>
                <a:ext cx="354626" cy="354626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矩形 18"/>
              <p:cNvSpPr/>
              <p:nvPr>
                <p:custDataLst>
                  <p:tags r:id="rId23"/>
                </p:custDataLst>
              </p:nvPr>
            </p:nvSpPr>
            <p:spPr>
              <a:xfrm rot="5400000">
                <a:off x="2179536" y="3454748"/>
                <a:ext cx="354626" cy="354626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20" name="图片 19"/>
          <p:cNvPicPr>
            <a:picLocks noChangeAspect="1"/>
          </p:cNvPicPr>
          <p:nvPr>
            <p:custDataLst>
              <p:tags r:id="rId25"/>
            </p:custData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400" y="4363977"/>
            <a:ext cx="9651656" cy="2494023"/>
          </a:xfrm>
          <a:prstGeom prst="rect">
            <a:avLst/>
          </a:prstGeom>
        </p:spPr>
      </p:pic>
      <p:sp>
        <p:nvSpPr>
          <p:cNvPr id="21" name="标题 1"/>
          <p:cNvSpPr txBox="1"/>
          <p:nvPr>
            <p:custDataLst>
              <p:tags r:id="rId26"/>
            </p:custDataLst>
          </p:nvPr>
        </p:nvSpPr>
        <p:spPr>
          <a:xfrm>
            <a:off x="2787650" y="2419985"/>
            <a:ext cx="6531610" cy="831215"/>
          </a:xfrm>
          <a:prstGeom prst="rect">
            <a:avLst/>
          </a:prstGeom>
        </p:spPr>
        <p:txBody>
          <a:bodyPr vert="horz" lIns="90000" tIns="46800" rIns="90000" bIns="46800" rtlCol="0" anchor="t">
            <a:noAutofit/>
          </a:bodyPr>
          <a:lstStyle>
            <a:lvl1pPr algn="dist" defTabSz="1110615" rtl="0" eaLnBrk="1" latinLnBrk="0" hangingPunct="1"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 smtClean="0">
                <a:latin typeface="隶书" pitchFamily="49" charset="-122"/>
                <a:ea typeface="隶书" pitchFamily="49" charset="-122"/>
              </a:rPr>
              <a:t>第</a:t>
            </a:r>
            <a:r>
              <a:rPr lang="en-US" altLang="zh-CN" sz="5400" smtClean="0">
                <a:latin typeface="隶书" pitchFamily="49" charset="-122"/>
                <a:ea typeface="隶书" pitchFamily="49" charset="-122"/>
              </a:rPr>
              <a:t>4</a:t>
            </a:r>
            <a:r>
              <a:rPr lang="zh-CN" altLang="en-US" sz="5400" smtClean="0">
                <a:latin typeface="隶书" pitchFamily="49" charset="-122"/>
                <a:ea typeface="隶书" pitchFamily="49" charset="-122"/>
              </a:rPr>
              <a:t>课 夏商周的更替</a:t>
            </a:r>
          </a:p>
        </p:txBody>
      </p:sp>
      <p:sp>
        <p:nvSpPr>
          <p:cNvPr id="22" name="文本占位符 6"/>
          <p:cNvSpPr>
            <a:spLocks noGrp="1"/>
          </p:cNvSpPr>
          <p:nvPr>
            <p:ph type="body" sz="quarter" idx="4294967295" hasCustomPrompt="1"/>
            <p:custDataLst>
              <p:tags r:id="rId27"/>
            </p:custDataLst>
          </p:nvPr>
        </p:nvSpPr>
        <p:spPr>
          <a:xfrm>
            <a:off x="3094914" y="3568226"/>
            <a:ext cx="5916001" cy="424732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zh-CN" altLang="en-US" sz="2800">
                <a:latin typeface="隶书" pitchFamily="49" charset="-122"/>
                <a:ea typeface="隶书" pitchFamily="49" charset="-122"/>
              </a:rPr>
              <a:t>七年级上册 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4" name="图片 48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 bwMode="auto">
          <a:xfrm>
            <a:off x="56052" y="644564"/>
            <a:ext cx="1516517" cy="598892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" name="图片 48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3"/>
          <a:stretch>
            <a:fillRect/>
          </a:stretch>
        </p:blipFill>
        <p:spPr bwMode="auto">
          <a:xfrm rot="10800000">
            <a:off x="10668744" y="492616"/>
            <a:ext cx="1516517" cy="598892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" name="文本框 1"/>
          <p:cNvSpPr txBox="1"/>
          <p:nvPr>
            <p:custDataLst>
              <p:tags r:id="rId6"/>
            </p:custDataLst>
          </p:nvPr>
        </p:nvSpPr>
        <p:spPr>
          <a:xfrm>
            <a:off x="479425" y="1816100"/>
            <a:ext cx="10949940" cy="304609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zh-CN" altLang="en-US" sz="4800" b="1">
                <a:latin typeface="华文楷体" panose="02010600040101010101" charset="-122"/>
                <a:ea typeface="华文楷体"/>
              </a:rPr>
              <a:t>学习目标：</a:t>
            </a:r>
          </a:p>
          <a:p>
            <a:pPr algn="l"/>
            <a:r>
              <a:rPr lang="en-US" altLang="zh-CN" sz="4800" b="1">
                <a:latin typeface="华文楷体" panose="02010600040101010101" charset="-122"/>
                <a:ea typeface="华文楷体"/>
              </a:rPr>
              <a:t>1.</a:t>
            </a:r>
            <a:r>
              <a:rPr lang="zh-CN" altLang="en-US" sz="4800" b="1">
                <a:latin typeface="华文楷体" panose="02010600040101010101" charset="-122"/>
                <a:ea typeface="华文楷体"/>
              </a:rPr>
              <a:t>知道夏朝是中国历史上第一个王朝；</a:t>
            </a:r>
          </a:p>
          <a:p>
            <a:pPr algn="l"/>
            <a:r>
              <a:rPr lang="en-US" altLang="zh-CN" sz="4800" b="1">
                <a:latin typeface="华文楷体" panose="02010600040101010101" charset="-122"/>
                <a:ea typeface="华文楷体"/>
              </a:rPr>
              <a:t>2.</a:t>
            </a:r>
            <a:r>
              <a:rPr lang="zh-CN" altLang="zh-CN" sz="4800" b="1">
                <a:latin typeface="华文楷体" panose="02010600040101010101" charset="-122"/>
                <a:ea typeface="华文楷体"/>
              </a:rPr>
              <a:t>了解</a:t>
            </a:r>
            <a:r>
              <a:rPr lang="zh-CN" altLang="en-US" sz="4800" b="1">
                <a:latin typeface="华文楷体" panose="02010600040101010101" charset="-122"/>
                <a:ea typeface="华文楷体"/>
              </a:rPr>
              <a:t>夏、商、周三代更替的基本史实；</a:t>
            </a:r>
          </a:p>
          <a:p>
            <a:pPr algn="l"/>
            <a:r>
              <a:rPr lang="en-US" altLang="zh-CN" sz="4800" b="1">
                <a:latin typeface="华文楷体" panose="02010600040101010101" charset="-122"/>
                <a:ea typeface="华文楷体"/>
              </a:rPr>
              <a:t>3.</a:t>
            </a:r>
            <a:r>
              <a:rPr lang="zh-CN" altLang="en-US" sz="4800" b="1">
                <a:latin typeface="华文楷体" panose="02010600040101010101" charset="-122"/>
                <a:ea typeface="华文楷体"/>
              </a:rPr>
              <a:t>了解西周分封制的内容及作用</a:t>
            </a:r>
            <a:r>
              <a:rPr lang="zh-CN" altLang="en-US" sz="4800" b="1">
                <a:latin typeface="华文楷体" panose="02010600040101010101" charset="-122"/>
                <a:ea typeface="华文楷体"/>
                <a:sym typeface="+mn-ea"/>
              </a:rPr>
              <a:t>；</a:t>
            </a:r>
            <a:endParaRPr lang="zh-CN" altLang="en-US" sz="4800" b="1">
              <a:latin typeface="华文楷体" panose="02010600040101010101" charset="-122"/>
              <a:ea typeface="华文楷体"/>
            </a:endParaRPr>
          </a:p>
        </p:txBody>
      </p:sp>
    </p:spTree>
  </p:cSld>
  <p:clrMapOvr>
    <a:masterClrMapping/>
  </p:clrMapOvr>
  <p:transition>
    <p:wipe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3" name="Picture 4" descr="夏朝形势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clrChange>
              <a:clrFrom>
                <a:srgbClr val="F3B173"/>
              </a:clrFrom>
              <a:clrTo>
                <a:srgbClr val="F3B173">
                  <a:alpha val="0"/>
                </a:srgbClr>
              </a:clrTo>
            </a:clrChange>
          </a:blip>
          <a:srcRect r="56"/>
          <a:stretch>
            <a:fillRect/>
          </a:stretch>
        </p:blipFill>
        <p:spPr bwMode="auto">
          <a:xfrm>
            <a:off x="7269905" y="4258858"/>
            <a:ext cx="4392488" cy="2737539"/>
          </a:xfrm>
          <a:prstGeom prst="rect">
            <a:avLst/>
          </a:prstGeom>
          <a:noFill/>
          <a:ln w="9525">
            <a:solidFill>
              <a:srgbClr val="808000"/>
            </a:solidFill>
            <a:miter lim="800000"/>
          </a:ln>
        </p:spPr>
      </p:pic>
      <p:sp>
        <p:nvSpPr>
          <p:cNvPr id="4" name="圆角矩形 3"/>
          <p:cNvSpPr/>
          <p:nvPr>
            <p:custDataLst>
              <p:tags r:id="rId5"/>
            </p:custDataLst>
          </p:nvPr>
        </p:nvSpPr>
        <p:spPr>
          <a:xfrm>
            <a:off x="758190" y="1127760"/>
            <a:ext cx="6511925" cy="575945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600" b="1" smtClean="0"/>
              <a:t>1.</a:t>
            </a:r>
            <a:r>
              <a:rPr lang="zh-CN" altLang="en-US" sz="3200" b="1" smtClean="0">
                <a:latin typeface="隶书" pitchFamily="49" charset="-122"/>
                <a:ea typeface="隶书" pitchFamily="49" charset="-122"/>
              </a:rPr>
              <a:t>夏朝</a:t>
            </a:r>
            <a:r>
              <a:rPr lang="en-US" altLang="zh-CN" sz="3200" b="1" smtClean="0">
                <a:latin typeface="隶书" pitchFamily="49" charset="-122"/>
                <a:ea typeface="隶书" pitchFamily="49" charset="-122"/>
              </a:rPr>
              <a:t>——</a:t>
            </a:r>
            <a:r>
              <a:rPr lang="zh-CN" altLang="en-US" sz="3200" b="1" smtClean="0">
                <a:latin typeface="隶书" pitchFamily="49" charset="-122"/>
                <a:ea typeface="隶书" pitchFamily="49" charset="-122"/>
              </a:rPr>
              <a:t>中国历史上第一个王朝</a:t>
            </a:r>
          </a:p>
        </p:txBody>
      </p:sp>
      <p:sp>
        <p:nvSpPr>
          <p:cNvPr id="5" name="TextBox 4"/>
          <p:cNvSpPr txBox="1"/>
          <p:nvPr>
            <p:custDataLst>
              <p:tags r:id="rId6"/>
            </p:custDataLst>
          </p:nvPr>
        </p:nvSpPr>
        <p:spPr>
          <a:xfrm>
            <a:off x="7091626" y="1703491"/>
            <a:ext cx="150861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幼圆" panose="02010509060101010101" pitchFamily="49" charset="-122"/>
                <a:ea typeface="幼圆" pitchFamily="49" charset="-122"/>
              </a:rPr>
              <a:t>时间：</a:t>
            </a:r>
            <a:endParaRPr lang="en-US" altLang="zh-CN" sz="2800" b="1" smtClean="0">
              <a:latin typeface="幼圆" panose="02010509060101010101" pitchFamily="49" charset="-122"/>
              <a:ea typeface="幼圆" pitchFamily="49" charset="-122"/>
            </a:endParaRPr>
          </a:p>
        </p:txBody>
      </p:sp>
      <p:sp>
        <p:nvSpPr>
          <p:cNvPr id="6" name="TextBox 5"/>
          <p:cNvSpPr txBox="1"/>
          <p:nvPr>
            <p:custDataLst>
              <p:tags r:id="rId7"/>
            </p:custDataLst>
          </p:nvPr>
        </p:nvSpPr>
        <p:spPr>
          <a:xfrm>
            <a:off x="8747760" y="1765300"/>
            <a:ext cx="32251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约公元前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2070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</a:p>
        </p:txBody>
      </p:sp>
      <p:sp>
        <p:nvSpPr>
          <p:cNvPr id="7" name="TextBox 6"/>
          <p:cNvSpPr txBox="1"/>
          <p:nvPr>
            <p:custDataLst>
              <p:tags r:id="rId8"/>
            </p:custDataLst>
          </p:nvPr>
        </p:nvSpPr>
        <p:spPr>
          <a:xfrm>
            <a:off x="7091626" y="3334400"/>
            <a:ext cx="1656184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幼圆" panose="02010509060101010101" pitchFamily="49" charset="-122"/>
                <a:ea typeface="幼圆" pitchFamily="49" charset="-122"/>
              </a:rPr>
              <a:t>统治措施：</a:t>
            </a:r>
          </a:p>
        </p:txBody>
      </p:sp>
      <p:sp>
        <p:nvSpPr>
          <p:cNvPr id="14" name="TextBox 13"/>
          <p:cNvSpPr txBox="1"/>
          <p:nvPr>
            <p:custDataLst>
              <p:tags r:id="rId9"/>
            </p:custDataLst>
          </p:nvPr>
        </p:nvSpPr>
        <p:spPr>
          <a:xfrm>
            <a:off x="8747760" y="3258820"/>
            <a:ext cx="349694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征服三苗，在阳城修建城池，制定制度</a:t>
            </a:r>
          </a:p>
        </p:txBody>
      </p:sp>
      <p:grpSp>
        <p:nvGrpSpPr>
          <p:cNvPr id="8" name="组合 7"/>
          <p:cNvGrpSpPr/>
          <p:nvPr>
            <p:custDataLst>
              <p:tags r:id="rId10"/>
            </p:custDataLst>
          </p:nvPr>
        </p:nvGrpSpPr>
        <p:grpSpPr>
          <a:xfrm>
            <a:off x="758190" y="2043430"/>
            <a:ext cx="4613910" cy="5014595"/>
            <a:chOff x="2200703" y="1881757"/>
            <a:chExt cx="2295190" cy="5014497"/>
          </a:xfrm>
        </p:grpSpPr>
        <p:pic>
          <p:nvPicPr>
            <p:cNvPr id="12" name="Picture 7" descr="夏禹王像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1"/>
            <a:stretch>
              <a:fillRect/>
            </a:stretch>
          </p:blipFill>
          <p:spPr bwMode="auto">
            <a:xfrm>
              <a:off x="2200703" y="1881757"/>
              <a:ext cx="2295190" cy="4533900"/>
            </a:xfrm>
            <a:prstGeom prst="rect">
              <a:avLst/>
            </a:prstGeom>
            <a:noFill/>
            <a:ln w="9525">
              <a:solidFill>
                <a:srgbClr val="800000"/>
              </a:solidFill>
              <a:miter lim="800000"/>
            </a:ln>
          </p:spPr>
        </p:pic>
        <p:sp>
          <p:nvSpPr>
            <p:cNvPr id="18" name="Text Box 3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2935364" y="6435888"/>
              <a:ext cx="825867" cy="460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400" b="1">
                  <a:latin typeface="黑体" pitchFamily="49" charset="-122"/>
                  <a:ea typeface="黑体" pitchFamily="49" charset="-122"/>
                </a:rPr>
                <a:t>禹</a:t>
              </a:r>
              <a:r>
                <a:rPr lang="zh-CN" altLang="en-US" sz="2400" b="1" smtClean="0">
                  <a:latin typeface="黑体" pitchFamily="49" charset="-122"/>
                  <a:ea typeface="黑体" pitchFamily="49" charset="-122"/>
                </a:rPr>
                <a:t>像</a:t>
              </a:r>
              <a:r>
                <a:rPr lang="zh-CN" altLang="en-US" sz="2000" smtClean="0">
                  <a:latin typeface="黑体" pitchFamily="49" charset="-122"/>
                  <a:ea typeface="黑体" pitchFamily="49" charset="-122"/>
                </a:rPr>
                <a:t> </a:t>
              </a:r>
              <a:endParaRPr lang="zh-CN" altLang="en-US" sz="20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9" name="文本框 18"/>
          <p:cNvSpPr txBox="1"/>
          <p:nvPr>
            <p:custDataLst>
              <p:tags r:id="rId14"/>
            </p:custDataLst>
          </p:nvPr>
        </p:nvSpPr>
        <p:spPr>
          <a:xfrm>
            <a:off x="8747760" y="2243455"/>
            <a:ext cx="11766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禹</a:t>
            </a:r>
          </a:p>
        </p:txBody>
      </p:sp>
      <p:sp>
        <p:nvSpPr>
          <p:cNvPr id="20" name="TextBox 4"/>
          <p:cNvSpPr txBox="1"/>
          <p:nvPr>
            <p:custDataLst>
              <p:tags r:id="rId15"/>
            </p:custDataLst>
          </p:nvPr>
        </p:nvSpPr>
        <p:spPr>
          <a:xfrm>
            <a:off x="7090356" y="2243241"/>
            <a:ext cx="150861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幼圆" panose="02010509060101010101" pitchFamily="49" charset="-122"/>
                <a:ea typeface="幼圆" pitchFamily="49" charset="-122"/>
              </a:rPr>
              <a:t>建立者：</a:t>
            </a:r>
            <a:endParaRPr lang="en-US" altLang="zh-CN" sz="2800" b="1" smtClean="0">
              <a:latin typeface="幼圆" panose="02010509060101010101" pitchFamily="49" charset="-122"/>
              <a:ea typeface="幼圆" pitchFamily="49" charset="-122"/>
            </a:endParaRPr>
          </a:p>
        </p:txBody>
      </p:sp>
      <p:sp>
        <p:nvSpPr>
          <p:cNvPr id="21" name="TextBox 4"/>
          <p:cNvSpPr txBox="1"/>
          <p:nvPr>
            <p:custDataLst>
              <p:tags r:id="rId16"/>
            </p:custDataLst>
          </p:nvPr>
        </p:nvSpPr>
        <p:spPr>
          <a:xfrm>
            <a:off x="7091626" y="2812201"/>
            <a:ext cx="150861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幼圆" panose="02010509060101010101" pitchFamily="49" charset="-122"/>
                <a:ea typeface="幼圆" pitchFamily="49" charset="-122"/>
              </a:rPr>
              <a:t>都城：</a:t>
            </a:r>
            <a:endParaRPr lang="en-US" altLang="zh-CN" sz="2800" b="1" smtClean="0">
              <a:latin typeface="幼圆" panose="02010509060101010101" pitchFamily="49" charset="-122"/>
              <a:ea typeface="幼圆" pitchFamily="49" charset="-122"/>
            </a:endParaRPr>
          </a:p>
        </p:txBody>
      </p:sp>
      <p:sp>
        <p:nvSpPr>
          <p:cNvPr id="22" name="文本框 21"/>
          <p:cNvSpPr txBox="1"/>
          <p:nvPr>
            <p:custDataLst>
              <p:tags r:id="rId17"/>
            </p:custDataLst>
          </p:nvPr>
        </p:nvSpPr>
        <p:spPr>
          <a:xfrm>
            <a:off x="8747760" y="2812415"/>
            <a:ext cx="30422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阳城（河南登封）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2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14" grpId="2"/>
      <p:bldP spid="4" grpId="3"/>
      <p:bldP spid="5" grpId="4"/>
      <p:bldP spid="20" grpId="5"/>
      <p:bldP spid="19" grpId="6"/>
      <p:bldP spid="21" grpId="7"/>
      <p:bldP spid="22" grpId="8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7" name="组合 6"/>
          <p:cNvGrpSpPr/>
          <p:nvPr>
            <p:custDataLst>
              <p:tags r:id="rId3"/>
            </p:custDataLst>
          </p:nvPr>
        </p:nvGrpSpPr>
        <p:grpSpPr>
          <a:xfrm>
            <a:off x="5695315" y="1881505"/>
            <a:ext cx="2425700" cy="4965065"/>
            <a:chOff x="3884786" y="2165714"/>
            <a:chExt cx="2520000" cy="4402354"/>
          </a:xfrm>
        </p:grpSpPr>
        <p:pic>
          <p:nvPicPr>
            <p:cNvPr id="2" name="Picture 6" descr="伯益0"/>
            <p:cNvPicPr preferRelativeResize="0">
              <a:picLocks noChangeArrowheads="1"/>
            </p:cNvPicPr>
            <p:nvPr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84786" y="2165714"/>
              <a:ext cx="2520000" cy="39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 Box 3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4781959" y="6159869"/>
              <a:ext cx="1622827" cy="408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400" b="1">
                  <a:latin typeface="黑体" pitchFamily="49" charset="-122"/>
                  <a:ea typeface="黑体" pitchFamily="49" charset="-122"/>
                </a:rPr>
                <a:t>伯益像</a:t>
              </a:r>
              <a:r>
                <a:rPr lang="zh-CN" altLang="en-US" sz="2000" b="1">
                  <a:latin typeface="黑体" pitchFamily="49" charset="-122"/>
                  <a:ea typeface="黑体" pitchFamily="49" charset="-122"/>
                </a:rPr>
                <a:t> </a:t>
              </a:r>
            </a:p>
          </p:txBody>
        </p:sp>
      </p:grpSp>
      <p:grpSp>
        <p:nvGrpSpPr>
          <p:cNvPr id="6" name="组合 5"/>
          <p:cNvGrpSpPr/>
          <p:nvPr>
            <p:custDataLst>
              <p:tags r:id="rId7"/>
            </p:custDataLst>
          </p:nvPr>
        </p:nvGrpSpPr>
        <p:grpSpPr>
          <a:xfrm>
            <a:off x="8982710" y="2005330"/>
            <a:ext cx="2520315" cy="4841240"/>
            <a:chOff x="7260900" y="2165714"/>
            <a:chExt cx="2520000" cy="4404081"/>
          </a:xfrm>
        </p:grpSpPr>
        <p:pic>
          <p:nvPicPr>
            <p:cNvPr id="4" name="图片 3" descr="夏启"/>
            <p:cNvPicPr preferRelativeResize="0">
              <a:picLocks noChangeArrowheads="1"/>
            </p:cNvPicPr>
            <p:nvPr>
              <p:custDataLst>
                <p:tags r:id="rId9"/>
              </p:custDataLst>
            </p:nvPr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260900" y="2165714"/>
              <a:ext cx="2520000" cy="39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 Box 3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8026614" y="6150991"/>
              <a:ext cx="1459683" cy="418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400" b="1" smtClean="0">
                  <a:latin typeface="黑体" pitchFamily="49" charset="-122"/>
                  <a:ea typeface="黑体" pitchFamily="49" charset="-122"/>
                </a:rPr>
                <a:t>夏启像</a:t>
              </a:r>
              <a:r>
                <a:rPr lang="zh-CN" altLang="en-US" sz="2000" smtClean="0">
                  <a:latin typeface="黑体" pitchFamily="49" charset="-122"/>
                  <a:ea typeface="黑体" pitchFamily="49" charset="-122"/>
                </a:rPr>
                <a:t> </a:t>
              </a:r>
              <a:endParaRPr lang="zh-CN" altLang="en-US" sz="20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8" name="圆角矩形 7"/>
          <p:cNvSpPr/>
          <p:nvPr>
            <p:custDataLst>
              <p:tags r:id="rId11"/>
            </p:custDataLst>
          </p:nvPr>
        </p:nvSpPr>
        <p:spPr>
          <a:xfrm>
            <a:off x="1753870" y="1145540"/>
            <a:ext cx="3189605" cy="575945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隶书" pitchFamily="49" charset="-122"/>
                <a:ea typeface="隶书" pitchFamily="49" charset="-122"/>
              </a:rPr>
              <a:t>1.夏朝的建立</a:t>
            </a:r>
          </a:p>
        </p:txBody>
      </p:sp>
      <p:grpSp>
        <p:nvGrpSpPr>
          <p:cNvPr id="9" name="组合 8"/>
          <p:cNvGrpSpPr/>
          <p:nvPr>
            <p:custDataLst>
              <p:tags r:id="rId12"/>
            </p:custDataLst>
          </p:nvPr>
        </p:nvGrpSpPr>
        <p:grpSpPr>
          <a:xfrm>
            <a:off x="2200703" y="1881757"/>
            <a:ext cx="2295190" cy="5014506"/>
            <a:chOff x="2200703" y="1881757"/>
            <a:chExt cx="2295190" cy="5014506"/>
          </a:xfrm>
        </p:grpSpPr>
        <p:pic>
          <p:nvPicPr>
            <p:cNvPr id="10" name="Picture 7" descr="夏禹王像"/>
            <p:cNvPicPr>
              <a:picLocks noChangeAspect="1" noChangeArrowheads="1"/>
            </p:cNvPicPr>
            <p:nvPr>
              <p:custDataLst>
                <p:tags r:id="rId14"/>
              </p:custDataLst>
            </p:nvPr>
          </p:nvPicPr>
          <p:blipFill>
            <a:blip r:embed="rId13"/>
            <a:stretch>
              <a:fillRect/>
            </a:stretch>
          </p:blipFill>
          <p:spPr bwMode="auto">
            <a:xfrm>
              <a:off x="2200703" y="1881757"/>
              <a:ext cx="2295190" cy="4533900"/>
            </a:xfrm>
            <a:prstGeom prst="rect">
              <a:avLst/>
            </a:prstGeom>
            <a:noFill/>
            <a:ln w="9525">
              <a:solidFill>
                <a:srgbClr val="800000"/>
              </a:solidFill>
              <a:miter lim="800000"/>
            </a:ln>
          </p:spPr>
        </p:pic>
        <p:sp>
          <p:nvSpPr>
            <p:cNvPr id="11" name="Text Box 3"/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2935364" y="6435888"/>
              <a:ext cx="922020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400" b="1">
                  <a:latin typeface="黑体" pitchFamily="49" charset="-122"/>
                  <a:ea typeface="黑体" pitchFamily="49" charset="-122"/>
                </a:rPr>
                <a:t>禹</a:t>
              </a:r>
              <a:r>
                <a:rPr lang="zh-CN" altLang="en-US" sz="2400" b="1" smtClean="0">
                  <a:latin typeface="黑体" pitchFamily="49" charset="-122"/>
                  <a:ea typeface="黑体" pitchFamily="49" charset="-122"/>
                </a:rPr>
                <a:t>像</a:t>
              </a:r>
              <a:r>
                <a:rPr lang="zh-CN" altLang="en-US" sz="2000" smtClean="0">
                  <a:latin typeface="黑体" pitchFamily="49" charset="-122"/>
                  <a:ea typeface="黑体" pitchFamily="49" charset="-122"/>
                </a:rPr>
                <a:t> </a:t>
              </a:r>
              <a:endParaRPr lang="zh-CN" altLang="en-US" sz="20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2" name="右箭头 11"/>
          <p:cNvSpPr/>
          <p:nvPr>
            <p:custDataLst>
              <p:tags r:id="rId16"/>
            </p:custDataLst>
          </p:nvPr>
        </p:nvSpPr>
        <p:spPr>
          <a:xfrm>
            <a:off x="4608438" y="3636090"/>
            <a:ext cx="936104" cy="349169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>
            <p:custDataLst>
              <p:tags r:id="rId17"/>
            </p:custDataLst>
          </p:nvPr>
        </p:nvSpPr>
        <p:spPr>
          <a:xfrm>
            <a:off x="4678444" y="2041627"/>
            <a:ext cx="736600" cy="14868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禅让制</a:t>
            </a:r>
          </a:p>
        </p:txBody>
      </p:sp>
      <p:sp>
        <p:nvSpPr>
          <p:cNvPr id="14" name="乘号 13"/>
          <p:cNvSpPr/>
          <p:nvPr>
            <p:custDataLst>
              <p:tags r:id="rId18"/>
            </p:custDataLst>
          </p:nvPr>
        </p:nvSpPr>
        <p:spPr>
          <a:xfrm>
            <a:off x="6939594" y="1881757"/>
            <a:ext cx="1446629" cy="1646681"/>
          </a:xfrm>
          <a:prstGeom prst="mathMultiply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L 形 14"/>
          <p:cNvSpPr/>
          <p:nvPr>
            <p:custDataLst>
              <p:tags r:id="rId19"/>
            </p:custDataLst>
          </p:nvPr>
        </p:nvSpPr>
        <p:spPr>
          <a:xfrm rot="18441416">
            <a:off x="9069093" y="2090938"/>
            <a:ext cx="1373359" cy="896585"/>
          </a:xfrm>
          <a:prstGeom prst="corner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1"/>
      <p:bldP spid="14" grpId="2"/>
      <p:bldP spid="15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圆角矩形 1"/>
          <p:cNvSpPr/>
          <p:nvPr>
            <p:custDataLst>
              <p:tags r:id="rId3"/>
            </p:custDataLst>
          </p:nvPr>
        </p:nvSpPr>
        <p:spPr>
          <a:xfrm>
            <a:off x="1946275" y="1097915"/>
            <a:ext cx="3227705" cy="575945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隶书" pitchFamily="49" charset="-122"/>
                <a:ea typeface="隶书" pitchFamily="49" charset="-122"/>
              </a:rPr>
              <a:t>1.夏朝的建立</a:t>
            </a:r>
          </a:p>
        </p:txBody>
      </p:sp>
      <p:sp>
        <p:nvSpPr>
          <p:cNvPr id="9" name="矩形 8"/>
          <p:cNvSpPr/>
          <p:nvPr>
            <p:custDataLst>
              <p:tags r:id="rId4"/>
            </p:custDataLst>
          </p:nvPr>
        </p:nvSpPr>
        <p:spPr>
          <a:xfrm>
            <a:off x="9637123" y="2888801"/>
            <a:ext cx="2388139" cy="22864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smtClean="0">
                <a:latin typeface="黑体" pitchFamily="49" charset="-122"/>
                <a:ea typeface="黑体" pitchFamily="49" charset="-122"/>
              </a:rPr>
              <a:t>世袭制</a:t>
            </a:r>
            <a:endParaRPr lang="en-US" altLang="zh-CN" sz="320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指王位、爵号和财产按照家族血缘关系世代继承下去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10269" y="3263451"/>
            <a:ext cx="8001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>
                <a:latin typeface="Franklin Gothic Book" pitchFamily="34" charset="0"/>
                <a:ea typeface="黑体" pitchFamily="49" charset="-122"/>
              </a:rPr>
              <a:t>尧</a:t>
            </a:r>
          </a:p>
        </p:txBody>
      </p:sp>
      <p:cxnSp>
        <p:nvCxnSpPr>
          <p:cNvPr id="22" name="直接箭头连接符 21"/>
          <p:cNvCxnSpPr/>
          <p:nvPr>
            <p:custDataLst>
              <p:tags r:id="rId6"/>
            </p:custDataLst>
          </p:nvPr>
        </p:nvCxnSpPr>
        <p:spPr>
          <a:xfrm>
            <a:off x="2896082" y="3585714"/>
            <a:ext cx="1071562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967644" y="3263451"/>
            <a:ext cx="8001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>
                <a:latin typeface="Franklin Gothic Book" pitchFamily="34" charset="0"/>
                <a:ea typeface="黑体" pitchFamily="49" charset="-122"/>
              </a:rPr>
              <a:t>舜</a:t>
            </a:r>
          </a:p>
        </p:txBody>
      </p:sp>
      <p:sp>
        <p:nvSpPr>
          <p:cNvPr id="24" name="TextBox 23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682144" y="3263451"/>
            <a:ext cx="8001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>
                <a:latin typeface="Franklin Gothic Book" pitchFamily="34" charset="0"/>
                <a:ea typeface="黑体" pitchFamily="49" charset="-122"/>
              </a:rPr>
              <a:t>禹</a:t>
            </a:r>
          </a:p>
        </p:txBody>
      </p:sp>
      <p:sp>
        <p:nvSpPr>
          <p:cNvPr id="25" name="TextBox 24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610957" y="3263451"/>
            <a:ext cx="8001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>
                <a:latin typeface="Franklin Gothic Book" pitchFamily="34" charset="0"/>
                <a:ea typeface="黑体" pitchFamily="49" charset="-122"/>
              </a:rPr>
              <a:t>启</a:t>
            </a:r>
          </a:p>
        </p:txBody>
      </p:sp>
      <p:cxnSp>
        <p:nvCxnSpPr>
          <p:cNvPr id="26" name="直接连接符 25"/>
          <p:cNvCxnSpPr/>
          <p:nvPr>
            <p:custDataLst>
              <p:tags r:id="rId10"/>
            </p:custDataLst>
          </p:nvPr>
        </p:nvCxnSpPr>
        <p:spPr>
          <a:xfrm rot="5400000">
            <a:off x="2280132" y="4308026"/>
            <a:ext cx="376238" cy="158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>
            <p:custDataLst>
              <p:tags r:id="rId11"/>
            </p:custDataLst>
          </p:nvPr>
        </p:nvCxnSpPr>
        <p:spPr>
          <a:xfrm rot="5400000">
            <a:off x="5924238" y="4307232"/>
            <a:ext cx="374650" cy="15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>
            <p:custDataLst>
              <p:tags r:id="rId12"/>
            </p:custDataLst>
          </p:nvPr>
        </p:nvCxnSpPr>
        <p:spPr>
          <a:xfrm rot="10800000" flipV="1">
            <a:off x="2467457" y="4477889"/>
            <a:ext cx="990600" cy="793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>
            <p:custDataLst>
              <p:tags r:id="rId13"/>
            </p:custDataLst>
          </p:nvPr>
        </p:nvCxnSpPr>
        <p:spPr>
          <a:xfrm rot="10800000">
            <a:off x="4610582" y="4477889"/>
            <a:ext cx="1500187" cy="15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>
            <p:custDataLst>
              <p:tags r:id="rId14"/>
            </p:custDataLst>
          </p:nvPr>
        </p:nvSpPr>
        <p:spPr>
          <a:xfrm>
            <a:off x="3181832" y="4120701"/>
            <a:ext cx="1570037" cy="645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禅让制</a:t>
            </a:r>
          </a:p>
        </p:txBody>
      </p:sp>
      <p:sp>
        <p:nvSpPr>
          <p:cNvPr id="31" name="TextBox 30"/>
          <p:cNvSpPr txBox="1"/>
          <p:nvPr>
            <p:custDataLst>
              <p:tags r:id="rId15"/>
            </p:custDataLst>
          </p:nvPr>
        </p:nvSpPr>
        <p:spPr>
          <a:xfrm>
            <a:off x="6825144" y="4120701"/>
            <a:ext cx="1560195" cy="645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世袭制</a:t>
            </a:r>
          </a:p>
        </p:txBody>
      </p:sp>
      <p:sp>
        <p:nvSpPr>
          <p:cNvPr id="32" name="矩形 31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2723515" y="4951730"/>
            <a:ext cx="338709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用民主推选方式</a:t>
            </a:r>
          </a:p>
        </p:txBody>
      </p:sp>
      <p:sp>
        <p:nvSpPr>
          <p:cNvPr id="33" name="矩形 32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6337935" y="4951730"/>
            <a:ext cx="354012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父子血缘相传方式</a:t>
            </a:r>
            <a:endParaRPr lang="zh-CN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4" name="直接箭头连接符 33"/>
          <p:cNvCxnSpPr/>
          <p:nvPr>
            <p:custDataLst>
              <p:tags r:id="rId18"/>
            </p:custDataLst>
          </p:nvPr>
        </p:nvCxnSpPr>
        <p:spPr>
          <a:xfrm>
            <a:off x="4753457" y="3585714"/>
            <a:ext cx="1071562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箭头连接符 34"/>
          <p:cNvCxnSpPr/>
          <p:nvPr>
            <p:custDataLst>
              <p:tags r:id="rId19"/>
            </p:custDataLst>
          </p:nvPr>
        </p:nvCxnSpPr>
        <p:spPr>
          <a:xfrm>
            <a:off x="6467957" y="3585714"/>
            <a:ext cx="1071562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5682144" y="3263451"/>
            <a:ext cx="8001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>
                <a:solidFill>
                  <a:srgbClr val="FF0000"/>
                </a:solidFill>
                <a:latin typeface="Franklin Gothic Book" pitchFamily="34" charset="0"/>
                <a:ea typeface="黑体" pitchFamily="49" charset="-122"/>
              </a:rPr>
              <a:t>禹</a:t>
            </a:r>
          </a:p>
        </p:txBody>
      </p:sp>
      <p:sp>
        <p:nvSpPr>
          <p:cNvPr id="37" name="TextBox 36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7610957" y="3263451"/>
            <a:ext cx="8001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>
                <a:solidFill>
                  <a:srgbClr val="FF0000"/>
                </a:solidFill>
                <a:latin typeface="Franklin Gothic Book" pitchFamily="34" charset="0"/>
                <a:ea typeface="黑体" pitchFamily="49" charset="-122"/>
              </a:rPr>
              <a:t>启</a:t>
            </a:r>
          </a:p>
        </p:txBody>
      </p:sp>
      <p:sp>
        <p:nvSpPr>
          <p:cNvPr id="38" name="TextBox 37"/>
          <p:cNvSpPr txBox="1"/>
          <p:nvPr>
            <p:custDataLst>
              <p:tags r:id="rId22"/>
            </p:custDataLst>
          </p:nvPr>
        </p:nvSpPr>
        <p:spPr>
          <a:xfrm>
            <a:off x="8325332" y="2888801"/>
            <a:ext cx="822661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7200" smtClean="0">
                <a:solidFill>
                  <a:schemeClr val="bg2">
                    <a:lumMod val="75000"/>
                  </a:schemeClr>
                </a:solidFill>
                <a:latin typeface="+mn-lt"/>
                <a:ea typeface="+mn-ea"/>
              </a:rPr>
              <a:t>…</a:t>
            </a:r>
            <a:endParaRPr lang="zh-CN" altLang="en-US" sz="7200">
              <a:solidFill>
                <a:schemeClr val="bg2">
                  <a:lumMod val="75000"/>
                </a:schemeClr>
              </a:solidFill>
              <a:latin typeface="+mn-lt"/>
              <a:ea typeface="+mn-ea"/>
            </a:endParaRPr>
          </a:p>
        </p:txBody>
      </p:sp>
      <p:cxnSp>
        <p:nvCxnSpPr>
          <p:cNvPr id="39" name="直接连接符 38"/>
          <p:cNvCxnSpPr/>
          <p:nvPr>
            <p:custDataLst>
              <p:tags r:id="rId23"/>
            </p:custDataLst>
          </p:nvPr>
        </p:nvCxnSpPr>
        <p:spPr>
          <a:xfrm rot="10800000">
            <a:off x="8396769" y="4406451"/>
            <a:ext cx="1071563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>
            <p:custDataLst>
              <p:tags r:id="rId24"/>
            </p:custDataLst>
          </p:nvPr>
        </p:nvCxnSpPr>
        <p:spPr>
          <a:xfrm rot="10800000">
            <a:off x="6110769" y="4477889"/>
            <a:ext cx="714375" cy="15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17"/>
          <p:cNvSpPr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2135505" y="1914525"/>
            <a:ext cx="919734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pPr algn="l"/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启继父位是</a:t>
            </a:r>
            <a:r>
              <a:rPr kumimoji="1" lang="zh-CN" altLang="en-US" sz="32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世袭制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代替</a:t>
            </a:r>
            <a:r>
              <a:rPr kumimoji="1" lang="zh-CN" altLang="en-US" sz="32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禅让制</a:t>
            </a:r>
            <a:r>
              <a:rPr kumimoji="1" lang="zh-CN" altLang="en-US" sz="3200" b="1" smtClean="0">
                <a:latin typeface="黑体" pitchFamily="49" charset="-122"/>
                <a:ea typeface="黑体" pitchFamily="49" charset="-122"/>
              </a:rPr>
              <a:t>，</a:t>
            </a:r>
            <a:r>
              <a:rPr kumimoji="1" lang="zh-CN" altLang="en-US" sz="32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+mn-ea"/>
              </a:rPr>
              <a:t>公</a:t>
            </a:r>
            <a:r>
              <a:rPr kumimoji="1" lang="zh-CN" altLang="en-US" sz="3200" b="1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+mn-ea"/>
              </a:rPr>
              <a:t>天下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  <a:sym typeface="+mn-ea"/>
              </a:rPr>
              <a:t>变成</a:t>
            </a:r>
            <a:r>
              <a:rPr kumimoji="1" lang="zh-CN" altLang="en-US" sz="3200" b="1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+mn-ea"/>
              </a:rPr>
              <a:t>家天下。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1" grpId="1"/>
      <p:bldP spid="23" grpId="2"/>
      <p:bldP spid="24" grpId="3"/>
      <p:bldP spid="25" grpId="4"/>
      <p:bldP spid="30" grpId="5"/>
      <p:bldP spid="31" grpId="6"/>
      <p:bldP spid="32" grpId="7"/>
      <p:bldP spid="33" grpId="8"/>
      <p:bldP spid="36" grpId="9"/>
      <p:bldP spid="37" grpId="10"/>
      <p:bldP spid="38" grpId="11"/>
      <p:bldP spid="38" grpId="12"/>
      <p:bldP spid="50" grpId="1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" name="图片 1" descr="250px-Xia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/>
          <a:srcRect b="351"/>
          <a:stretch>
            <a:fillRect/>
          </a:stretch>
        </p:blipFill>
        <p:spPr bwMode="auto">
          <a:xfrm>
            <a:off x="2950210" y="2053590"/>
            <a:ext cx="7067550" cy="4570095"/>
          </a:xfrm>
          <a:prstGeom prst="rect">
            <a:avLst/>
          </a:prstGeom>
          <a:noFill/>
          <a:ln w="22225">
            <a:noFill/>
            <a:miter lim="800000"/>
          </a:ln>
        </p:spPr>
      </p:pic>
      <p:sp>
        <p:nvSpPr>
          <p:cNvPr id="17" name="圆角矩形 16"/>
          <p:cNvSpPr/>
          <p:nvPr>
            <p:custDataLst>
              <p:tags r:id="rId5"/>
            </p:custDataLst>
          </p:nvPr>
        </p:nvSpPr>
        <p:spPr>
          <a:xfrm>
            <a:off x="1631315" y="1145540"/>
            <a:ext cx="3275330" cy="575945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隶书" pitchFamily="49" charset="-122"/>
                <a:ea typeface="隶书" pitchFamily="49" charset="-122"/>
              </a:rPr>
              <a:t>2.夏朝的文化</a:t>
            </a:r>
          </a:p>
        </p:txBody>
      </p:sp>
      <p:sp>
        <p:nvSpPr>
          <p:cNvPr id="19" name="矩形 18"/>
          <p:cNvSpPr/>
          <p:nvPr>
            <p:custDataLst>
              <p:tags r:id="rId6"/>
            </p:custDataLst>
          </p:nvPr>
        </p:nvSpPr>
        <p:spPr>
          <a:xfrm>
            <a:off x="3232785" y="2053590"/>
            <a:ext cx="6328410" cy="65468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今河南中西部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、山西南部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一带</a:t>
            </a:r>
          </a:p>
        </p:txBody>
      </p:sp>
      <p:sp>
        <p:nvSpPr>
          <p:cNvPr id="3" name="矩形 2"/>
          <p:cNvSpPr/>
          <p:nvPr>
            <p:custDataLst>
              <p:tags r:id="rId7"/>
            </p:custDataLst>
          </p:nvPr>
        </p:nvSpPr>
        <p:spPr>
          <a:xfrm>
            <a:off x="3944620" y="5551805"/>
            <a:ext cx="5616575" cy="10718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72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二里头遗址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3" name="二里头遗址里面存在的中国之最_标清">
            <a:hlinkClick action="ppaction://media"/>
          </p:cNvPr>
          <p:cNvPicPr/>
          <p:nvPr>
            <a:videoFile r:link="rId5"/>
            <p:custDataLst>
              <p:tags r:id="rId4"/>
            </p:custDataLst>
            <p:extLst>
              <p:ext uri="{DAA4B4D4-6D71-4841-9C94-3DE7FCFB9230}">
                <p14:media xmlns:p14="http://schemas.microsoft.com/office/powerpoint/2010/main" r:link="rId6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47980" y="998220"/>
            <a:ext cx="11206480" cy="528002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fill="hold" display="1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2" name="组合 11"/>
          <p:cNvGrpSpPr/>
          <p:nvPr>
            <p:custDataLst>
              <p:tags r:id="rId3"/>
            </p:custDataLst>
          </p:nvPr>
        </p:nvGrpSpPr>
        <p:grpSpPr>
          <a:xfrm>
            <a:off x="1287897" y="2230088"/>
            <a:ext cx="10346015" cy="1896741"/>
            <a:chOff x="2055651" y="1231891"/>
            <a:chExt cx="10346015" cy="1896741"/>
          </a:xfrm>
        </p:grpSpPr>
        <p:grpSp>
          <p:nvGrpSpPr>
            <p:cNvPr id="9" name="组合 8"/>
            <p:cNvGrpSpPr/>
            <p:nvPr>
              <p:custDataLst>
                <p:tags r:id="rId4"/>
              </p:custDataLst>
            </p:nvPr>
          </p:nvGrpSpPr>
          <p:grpSpPr>
            <a:xfrm>
              <a:off x="2055651" y="1231891"/>
              <a:ext cx="10346015" cy="1896741"/>
              <a:chOff x="-360114" y="3429348"/>
              <a:chExt cx="12118237" cy="2498280"/>
            </a:xfrm>
          </p:grpSpPr>
          <p:pic>
            <p:nvPicPr>
              <p:cNvPr id="3" name="图片 2" descr="20101101164444-596399259.jpg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-360114" y="3429348"/>
                <a:ext cx="3489787" cy="2019396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5" name="图片 4" descr="14141251817689.jpg"/>
              <p:cNvPicPr>
                <a:picLocks noChangeAspect="1"/>
              </p:cNvPicPr>
              <p:nvPr>
                <p:custDataLst>
                  <p:tags r:id="rId8"/>
                </p:custDataLst>
              </p:nvPr>
            </p:nvPicPr>
            <p:blipFill>
              <a:blip r:embed="rId7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7903351" y="3457326"/>
                <a:ext cx="3854772" cy="1953879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grpSp>
            <p:nvGrpSpPr>
              <p:cNvPr id="8" name="组合 7"/>
              <p:cNvGrpSpPr/>
              <p:nvPr>
                <p:custDataLst>
                  <p:tags r:id="rId9"/>
                </p:custDataLst>
              </p:nvPr>
            </p:nvGrpSpPr>
            <p:grpSpPr>
              <a:xfrm>
                <a:off x="3147792" y="3429348"/>
                <a:ext cx="4755559" cy="2498280"/>
                <a:chOff x="2160166" y="3796602"/>
                <a:chExt cx="5551015" cy="3907166"/>
              </a:xfrm>
            </p:grpSpPr>
            <p:pic>
              <p:nvPicPr>
                <p:cNvPr id="6" name="图片 5" descr="849_7770_911125 (1).jpg"/>
                <p:cNvPicPr>
                  <a:picLocks noChangeAspect="1"/>
                </p:cNvPicPr>
                <p:nvPr>
                  <p:custDataLst>
                    <p:tags r:id="rId11"/>
                  </p:custDataLst>
                </p:nvPr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160166" y="3796602"/>
                  <a:ext cx="5551015" cy="3143271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</p:spPr>
            </p:pic>
            <p:sp>
              <p:nvSpPr>
                <p:cNvPr id="7" name="TextBox 6"/>
                <p:cNvSpPr txBox="1"/>
                <p:nvPr>
                  <p:custDataLst>
                    <p:tags r:id="rId12"/>
                  </p:custDataLst>
                </p:nvPr>
              </p:nvSpPr>
              <p:spPr>
                <a:xfrm>
                  <a:off x="3231444" y="6879566"/>
                  <a:ext cx="3408456" cy="82420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zh-CN" altLang="en-US" sz="2000">
                      <a:latin typeface="黑体" pitchFamily="49" charset="-122"/>
                      <a:ea typeface="黑体" pitchFamily="49" charset="-122"/>
                    </a:rPr>
                    <a:t>宫殿基址群发掘现场</a:t>
                  </a:r>
                </a:p>
              </p:txBody>
            </p:sp>
          </p:grpSp>
        </p:grpSp>
        <p:sp>
          <p:nvSpPr>
            <p:cNvPr id="10" name="TextBox 9"/>
            <p:cNvSpPr txBox="1"/>
            <p:nvPr>
              <p:custDataLst>
                <p:tags r:id="rId13"/>
              </p:custDataLst>
            </p:nvPr>
          </p:nvSpPr>
          <p:spPr>
            <a:xfrm>
              <a:off x="10009038" y="2728519"/>
              <a:ext cx="209280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>
                  <a:latin typeface="黑体" pitchFamily="49" charset="-122"/>
                  <a:ea typeface="黑体" pitchFamily="49" charset="-122"/>
                </a:rPr>
                <a:t>宫殿复原图</a:t>
              </a:r>
            </a:p>
          </p:txBody>
        </p:sp>
        <p:sp>
          <p:nvSpPr>
            <p:cNvPr id="11" name="TextBox 10"/>
            <p:cNvSpPr txBox="1"/>
            <p:nvPr>
              <p:custDataLst>
                <p:tags r:id="rId14"/>
              </p:custDataLst>
            </p:nvPr>
          </p:nvSpPr>
          <p:spPr>
            <a:xfrm>
              <a:off x="2811830" y="2715223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>
                  <a:latin typeface="黑体" pitchFamily="49" charset="-122"/>
                  <a:ea typeface="黑体" pitchFamily="49" charset="-122"/>
                </a:rPr>
                <a:t>二里头遗址</a:t>
              </a:r>
            </a:p>
          </p:txBody>
        </p:sp>
      </p:grpSp>
      <p:sp>
        <p:nvSpPr>
          <p:cNvPr id="18" name="圆角矩形 17"/>
          <p:cNvSpPr/>
          <p:nvPr>
            <p:custDataLst>
              <p:tags r:id="rId15"/>
            </p:custDataLst>
          </p:nvPr>
        </p:nvSpPr>
        <p:spPr>
          <a:xfrm>
            <a:off x="897533" y="1164381"/>
            <a:ext cx="2520280" cy="57606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>
                <a:latin typeface="隶书" pitchFamily="49" charset="-122"/>
                <a:ea typeface="隶书" pitchFamily="49" charset="-122"/>
              </a:rPr>
              <a:t>2.夏朝的文化</a:t>
            </a:r>
          </a:p>
        </p:txBody>
      </p:sp>
      <p:sp>
        <p:nvSpPr>
          <p:cNvPr id="20" name="矩形 19"/>
          <p:cNvSpPr/>
          <p:nvPr>
            <p:custDataLst>
              <p:tags r:id="rId16"/>
            </p:custDataLst>
          </p:nvPr>
        </p:nvSpPr>
        <p:spPr>
          <a:xfrm>
            <a:off x="4021569" y="3713250"/>
            <a:ext cx="4896544" cy="79891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反映出夏王朝的阶级分化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2" name="组合 21"/>
          <p:cNvGrpSpPr/>
          <p:nvPr>
            <p:custDataLst>
              <p:tags r:id="rId17"/>
            </p:custDataLst>
          </p:nvPr>
        </p:nvGrpSpPr>
        <p:grpSpPr>
          <a:xfrm>
            <a:off x="2369767" y="4444221"/>
            <a:ext cx="7560840" cy="2179790"/>
            <a:chOff x="3209872" y="4444221"/>
            <a:chExt cx="7560840" cy="2179790"/>
          </a:xfrm>
        </p:grpSpPr>
        <p:grpSp>
          <p:nvGrpSpPr>
            <p:cNvPr id="23" name="组合 22"/>
            <p:cNvGrpSpPr/>
            <p:nvPr>
              <p:custDataLst>
                <p:tags r:id="rId18"/>
              </p:custDataLst>
            </p:nvPr>
          </p:nvGrpSpPr>
          <p:grpSpPr>
            <a:xfrm>
              <a:off x="3209872" y="4444221"/>
              <a:ext cx="7560840" cy="1779680"/>
              <a:chOff x="2232174" y="3528442"/>
              <a:chExt cx="9579046" cy="2571768"/>
            </a:xfrm>
          </p:grpSpPr>
          <p:pic>
            <p:nvPicPr>
              <p:cNvPr id="25" name="图片 24" descr="1号巨型坑中随葬卜骨的小型墓葬.jpg"/>
              <p:cNvPicPr>
                <a:picLocks noChangeAspect="1"/>
              </p:cNvPicPr>
              <p:nvPr>
                <p:custDataLst>
                  <p:tags r:id="rId20"/>
                </p:custDataLst>
              </p:nvPr>
            </p:nvPicPr>
            <p:blipFill>
              <a:blip r:embed="rId19"/>
              <a:stretch>
                <a:fillRect/>
              </a:stretch>
            </p:blipFill>
            <p:spPr>
              <a:xfrm>
                <a:off x="2232174" y="3528442"/>
                <a:ext cx="4675942" cy="257176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26" name="图片 25" descr="092610v4rg2169z4zi1389.jpg"/>
              <p:cNvPicPr>
                <a:picLocks noChangeAspect="1"/>
              </p:cNvPicPr>
              <p:nvPr>
                <p:custDataLst>
                  <p:tags r:id="rId22"/>
                </p:custDataLst>
              </p:nvPr>
            </p:nvPicPr>
            <p:blipFill>
              <a:blip r:embed="rId21"/>
              <a:stretch>
                <a:fillRect/>
              </a:stretch>
            </p:blipFill>
            <p:spPr>
              <a:xfrm>
                <a:off x="7048720" y="3528442"/>
                <a:ext cx="4762500" cy="257176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24" name="TextBox 23"/>
            <p:cNvSpPr txBox="1"/>
            <p:nvPr>
              <p:custDataLst>
                <p:tags r:id="rId23"/>
              </p:custDataLst>
            </p:nvPr>
          </p:nvSpPr>
          <p:spPr>
            <a:xfrm>
              <a:off x="5782386" y="6223901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>
                  <a:latin typeface="黑体" pitchFamily="49" charset="-122"/>
                  <a:ea typeface="黑体" pitchFamily="49" charset="-122"/>
                </a:rPr>
                <a:t>二里头墓葬群遗址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8" name="组合 17"/>
          <p:cNvGrpSpPr/>
          <p:nvPr>
            <p:custDataLst>
              <p:tags r:id="rId3"/>
            </p:custDataLst>
          </p:nvPr>
        </p:nvGrpSpPr>
        <p:grpSpPr>
          <a:xfrm>
            <a:off x="1512699" y="2143527"/>
            <a:ext cx="9394962" cy="3284661"/>
            <a:chOff x="2565493" y="1721395"/>
            <a:chExt cx="9394962" cy="3284661"/>
          </a:xfrm>
        </p:grpSpPr>
        <p:grpSp>
          <p:nvGrpSpPr>
            <p:cNvPr id="13" name="组合 12"/>
            <p:cNvGrpSpPr/>
            <p:nvPr>
              <p:custDataLst>
                <p:tags r:id="rId4"/>
              </p:custDataLst>
            </p:nvPr>
          </p:nvGrpSpPr>
          <p:grpSpPr>
            <a:xfrm>
              <a:off x="2565493" y="1889043"/>
              <a:ext cx="2716299" cy="3117013"/>
              <a:chOff x="2607159" y="2088282"/>
              <a:chExt cx="2716299" cy="3117013"/>
            </a:xfrm>
          </p:grpSpPr>
          <p:sp>
            <p:nvSpPr>
              <p:cNvPr id="5" name="Text Box 8"/>
              <p:cNvSpPr txBox="1">
                <a:spLocks noChangeArrowheads="1"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3099168" y="4466790"/>
                <a:ext cx="1732280" cy="7385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/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铜爵（</a:t>
                </a:r>
                <a:r>
                  <a:rPr lang="en-US" altLang="zh-CN" sz="2400" b="1" err="1">
                    <a:latin typeface="Times New Roman" pitchFamily="18" charset="0"/>
                    <a:ea typeface="黑体" pitchFamily="49" charset="-122"/>
                  </a:rPr>
                  <a:t>jué</a:t>
                </a:r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）</a:t>
                </a:r>
                <a:r>
                  <a:rPr lang="en-US" altLang="zh-CN" sz="2400" b="1" smtClean="0">
                    <a:latin typeface="Times New Roman" pitchFamily="18" charset="0"/>
                    <a:ea typeface="黑体" pitchFamily="49" charset="-122"/>
                  </a:rPr>
                  <a:t>·</a:t>
                </a:r>
              </a:p>
              <a:p>
                <a:pPr algn="ctr"/>
                <a:r>
                  <a:rPr lang="zh-CN" altLang="en-US" sz="2400" b="1" smtClean="0">
                    <a:latin typeface="Times New Roman" pitchFamily="18" charset="0"/>
                    <a:ea typeface="黑体" pitchFamily="49" charset="-122"/>
                  </a:rPr>
                  <a:t>盛</a:t>
                </a:r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酒器</a:t>
                </a:r>
              </a:p>
            </p:txBody>
          </p:sp>
          <p:pic>
            <p:nvPicPr>
              <p:cNvPr id="8" name="Picture 12" descr="j"/>
              <p:cNvPicPr>
                <a:picLocks noChangeAspect="1" noChangeArrowheads="1"/>
              </p:cNvPicPr>
              <p:nvPr>
                <p:custDataLst>
                  <p:tags r:id="rId8"/>
                </p:custDataLst>
              </p:nvPr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2607159" y="2088282"/>
                <a:ext cx="2716299" cy="21333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4" name="组合 13"/>
            <p:cNvGrpSpPr/>
            <p:nvPr>
              <p:custDataLst>
                <p:tags r:id="rId9"/>
              </p:custDataLst>
            </p:nvPr>
          </p:nvGrpSpPr>
          <p:grpSpPr>
            <a:xfrm>
              <a:off x="5596065" y="1889043"/>
              <a:ext cx="1755216" cy="3117013"/>
              <a:chOff x="6151395" y="2071782"/>
              <a:chExt cx="1755216" cy="3117013"/>
            </a:xfrm>
          </p:grpSpPr>
          <p:sp>
            <p:nvSpPr>
              <p:cNvPr id="4" name="Text Box 7"/>
              <p:cNvSpPr txBox="1">
                <a:spLocks noChangeArrowheads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6213664" y="4450290"/>
                <a:ext cx="1630680" cy="7385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/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陶盉（</a:t>
                </a:r>
                <a:r>
                  <a:rPr lang="en-US" altLang="zh-CN" sz="2400" b="1" err="1">
                    <a:latin typeface="Times New Roman" pitchFamily="18" charset="0"/>
                    <a:ea typeface="黑体" pitchFamily="49" charset="-122"/>
                  </a:rPr>
                  <a:t>hé</a:t>
                </a:r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）</a:t>
                </a:r>
                <a:r>
                  <a:rPr lang="en-US" altLang="zh-CN" sz="2400" b="1" smtClean="0">
                    <a:latin typeface="Times New Roman" pitchFamily="18" charset="0"/>
                    <a:ea typeface="黑体" pitchFamily="49" charset="-122"/>
                  </a:rPr>
                  <a:t>·</a:t>
                </a:r>
              </a:p>
              <a:p>
                <a:pPr algn="ctr"/>
                <a:r>
                  <a:rPr lang="zh-CN" altLang="en-US" sz="2400" b="1" smtClean="0">
                    <a:latin typeface="Times New Roman" pitchFamily="18" charset="0"/>
                    <a:ea typeface="黑体" pitchFamily="49" charset="-122"/>
                  </a:rPr>
                  <a:t>温</a:t>
                </a:r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酒器</a:t>
                </a:r>
              </a:p>
            </p:txBody>
          </p:sp>
          <p:pic>
            <p:nvPicPr>
              <p:cNvPr id="9" name="Picture 13" descr="h"/>
              <p:cNvPicPr>
                <a:picLocks noChangeAspect="1" noChangeArrowheads="1"/>
              </p:cNvPicPr>
              <p:nvPr>
                <p:custDataLst>
                  <p:tags r:id="rId12"/>
                </p:custDataLst>
              </p:nvPr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151395" y="2071782"/>
                <a:ext cx="1755216" cy="20687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组合 14"/>
            <p:cNvGrpSpPr/>
            <p:nvPr>
              <p:custDataLst>
                <p:tags r:id="rId13"/>
              </p:custDataLst>
            </p:nvPr>
          </p:nvGrpSpPr>
          <p:grpSpPr>
            <a:xfrm>
              <a:off x="7703155" y="1889043"/>
              <a:ext cx="2150780" cy="3117013"/>
              <a:chOff x="8959408" y="2120583"/>
              <a:chExt cx="2150780" cy="3117013"/>
            </a:xfrm>
          </p:grpSpPr>
          <p:sp>
            <p:nvSpPr>
              <p:cNvPr id="6" name="Text Box 9"/>
              <p:cNvSpPr txBox="1">
                <a:spLocks noChangeArrowheads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9083886" y="4499091"/>
                <a:ext cx="1901825" cy="7385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/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陶鼎（</a:t>
                </a:r>
                <a:r>
                  <a:rPr lang="en-US" altLang="zh-CN" sz="2400" b="1" err="1">
                    <a:latin typeface="Times New Roman" pitchFamily="18" charset="0"/>
                    <a:ea typeface="黑体" pitchFamily="49" charset="-122"/>
                  </a:rPr>
                  <a:t>dǐng</a:t>
                </a:r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）</a:t>
                </a:r>
                <a:r>
                  <a:rPr lang="en-US" altLang="zh-CN" sz="2400" b="1" smtClean="0">
                    <a:latin typeface="Times New Roman" pitchFamily="18" charset="0"/>
                    <a:ea typeface="黑体" pitchFamily="49" charset="-122"/>
                  </a:rPr>
                  <a:t>·</a:t>
                </a:r>
              </a:p>
              <a:p>
                <a:pPr algn="ctr"/>
                <a:r>
                  <a:rPr lang="zh-CN" altLang="en-US" sz="2400" b="1" smtClean="0">
                    <a:latin typeface="Times New Roman" pitchFamily="18" charset="0"/>
                    <a:ea typeface="黑体" pitchFamily="49" charset="-122"/>
                  </a:rPr>
                  <a:t>煮</a:t>
                </a:r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肉器</a:t>
                </a:r>
              </a:p>
            </p:txBody>
          </p:sp>
          <p:pic>
            <p:nvPicPr>
              <p:cNvPr id="10" name="Picture 14" descr="d"/>
              <p:cNvPicPr>
                <a:picLocks noChangeAspect="1" noChangeArrowheads="1"/>
              </p:cNvPicPr>
              <p:nvPr>
                <p:custDataLst>
                  <p:tags r:id="rId16"/>
                </p:custDataLst>
              </p:nvPr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8959408" y="2120583"/>
                <a:ext cx="2150780" cy="20687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7" name="组合 16"/>
            <p:cNvGrpSpPr/>
            <p:nvPr>
              <p:custDataLst>
                <p:tags r:id="rId17"/>
              </p:custDataLst>
            </p:nvPr>
          </p:nvGrpSpPr>
          <p:grpSpPr>
            <a:xfrm>
              <a:off x="9997655" y="1721395"/>
              <a:ext cx="1962800" cy="3284661"/>
              <a:chOff x="9997655" y="1721395"/>
              <a:chExt cx="1962800" cy="3284661"/>
            </a:xfrm>
          </p:grpSpPr>
          <p:pic>
            <p:nvPicPr>
              <p:cNvPr id="12" name="图片 11"/>
              <p:cNvPicPr>
                <a:picLocks noChangeAspect="1"/>
              </p:cNvPicPr>
              <p:nvPr>
                <p:custDataLst>
                  <p:tags r:id="rId19"/>
                </p:custDataLst>
              </p:nvPr>
            </p:nvPicPr>
            <p:blipFill>
              <a:blip r:embed="rId18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91667" l="5168" r="8940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997655" y="1721395"/>
                <a:ext cx="1962800" cy="2617066"/>
              </a:xfrm>
              <a:prstGeom prst="rect">
                <a:avLst/>
              </a:prstGeom>
            </p:spPr>
          </p:pic>
          <p:sp>
            <p:nvSpPr>
              <p:cNvPr id="16" name="Text Box 6"/>
              <p:cNvSpPr txBox="1">
                <a:spLocks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10245063" y="4267551"/>
                <a:ext cx="1708150" cy="7385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/>
                <a:r>
                  <a:rPr lang="zh-CN" altLang="en-US" sz="2400" b="1" smtClean="0">
                    <a:latin typeface="Times New Roman" pitchFamily="18" charset="0"/>
                    <a:ea typeface="黑体" pitchFamily="49" charset="-122"/>
                  </a:rPr>
                  <a:t>绿松石铜牌 </a:t>
                </a:r>
                <a:r>
                  <a:rPr lang="en-US" altLang="zh-CN" sz="2400" b="1" smtClean="0">
                    <a:latin typeface="Times New Roman" pitchFamily="18" charset="0"/>
                    <a:ea typeface="黑体" pitchFamily="49" charset="-122"/>
                  </a:rPr>
                  <a:t>·</a:t>
                </a:r>
              </a:p>
              <a:p>
                <a:pPr algn="ctr"/>
                <a:r>
                  <a:rPr lang="zh-CN" altLang="en-US" sz="2400" b="1" smtClean="0">
                    <a:latin typeface="Times New Roman" pitchFamily="18" charset="0"/>
                    <a:ea typeface="黑体" pitchFamily="49" charset="-122"/>
                  </a:rPr>
                  <a:t>礼器</a:t>
                </a:r>
              </a:p>
            </p:txBody>
          </p:sp>
        </p:grpSp>
      </p:grpSp>
      <p:sp>
        <p:nvSpPr>
          <p:cNvPr id="19" name="圆角矩形 18"/>
          <p:cNvSpPr/>
          <p:nvPr>
            <p:custDataLst>
              <p:tags r:id="rId21"/>
            </p:custDataLst>
          </p:nvPr>
        </p:nvSpPr>
        <p:spPr>
          <a:xfrm>
            <a:off x="1338858" y="1182161"/>
            <a:ext cx="2520280" cy="57606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2.夏朝的文化</a:t>
            </a:r>
          </a:p>
        </p:txBody>
      </p:sp>
      <p:sp>
        <p:nvSpPr>
          <p:cNvPr id="20" name="矩形 19"/>
          <p:cNvSpPr/>
          <p:nvPr>
            <p:custDataLst>
              <p:tags r:id="rId22"/>
            </p:custDataLst>
          </p:nvPr>
        </p:nvSpPr>
        <p:spPr>
          <a:xfrm>
            <a:off x="3448050" y="3469005"/>
            <a:ext cx="6398895" cy="7988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反映出夏朝时期的文明进程</a:t>
            </a:r>
          </a:p>
        </p:txBody>
      </p:sp>
      <p:sp>
        <p:nvSpPr>
          <p:cNvPr id="2" name="文本框 1"/>
          <p:cNvSpPr txBox="1"/>
          <p:nvPr>
            <p:custDataLst>
              <p:tags r:id="rId23"/>
            </p:custDataLst>
          </p:nvPr>
        </p:nvSpPr>
        <p:spPr>
          <a:xfrm>
            <a:off x="1512570" y="5586730"/>
            <a:ext cx="952373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kumimoji="1" lang="zh-CN" altLang="en-US" sz="3600" b="1" smtClean="0">
                <a:solidFill>
                  <a:srgbClr val="333300"/>
                </a:solidFill>
                <a:latin typeface="黑体" pitchFamily="49" charset="-122"/>
                <a:ea typeface="黑体" pitchFamily="49" charset="-122"/>
                <a:sym typeface="+mn-ea"/>
              </a:rPr>
              <a:t>建立军队、制定刑法、设置监狱、制定历法</a:t>
            </a:r>
          </a:p>
        </p:txBody>
      </p:sp>
      <p:sp>
        <p:nvSpPr>
          <p:cNvPr id="3" name="文本框 2"/>
          <p:cNvSpPr txBox="1"/>
          <p:nvPr>
            <p:custDataLst>
              <p:tags r:id="rId24"/>
            </p:custDataLst>
          </p:nvPr>
        </p:nvSpPr>
        <p:spPr>
          <a:xfrm>
            <a:off x="2660650" y="6231890"/>
            <a:ext cx="691896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4400" b="1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+mn-ea"/>
              </a:rPr>
              <a:t>标志着中国早期国家的产生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" grpId="1"/>
      <p:bldP spid="3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圆角矩形 1"/>
          <p:cNvSpPr/>
          <p:nvPr>
            <p:custDataLst>
              <p:tags r:id="rId3"/>
            </p:custDataLst>
          </p:nvPr>
        </p:nvSpPr>
        <p:spPr>
          <a:xfrm>
            <a:off x="424815" y="1145540"/>
            <a:ext cx="3032760" cy="575945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隶书" pitchFamily="49" charset="-122"/>
                <a:ea typeface="隶书" pitchFamily="49" charset="-122"/>
              </a:rPr>
              <a:t>3.夏朝的灭亡</a:t>
            </a:r>
          </a:p>
        </p:txBody>
      </p:sp>
      <p:grpSp>
        <p:nvGrpSpPr>
          <p:cNvPr id="6" name="组合 5"/>
          <p:cNvGrpSpPr/>
          <p:nvPr>
            <p:custDataLst>
              <p:tags r:id="rId4"/>
            </p:custDataLst>
          </p:nvPr>
        </p:nvGrpSpPr>
        <p:grpSpPr>
          <a:xfrm>
            <a:off x="7040104" y="3678528"/>
            <a:ext cx="4640386" cy="2821332"/>
            <a:chOff x="3189269" y="4133873"/>
            <a:chExt cx="4968875" cy="2824163"/>
          </a:xfrm>
        </p:grpSpPr>
        <p:graphicFrame>
          <p:nvGraphicFramePr>
            <p:cNvPr id="7" name="Object 12"/>
            <p:cNvGraphicFramePr>
              <a:graphicFrameLocks noChangeAspect="1"/>
            </p:cNvGraphicFramePr>
            <p:nvPr>
              <p:custDataLst>
                <p:tags r:id="rId5"/>
              </p:custDataLst>
            </p:nvPr>
          </p:nvGraphicFramePr>
          <p:xfrm>
            <a:off x="3189269" y="5145111"/>
            <a:ext cx="1758950" cy="15811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剪辑" r:id="rId6" progId="">
                    <p:embed/>
                  </p:oleObj>
                </mc:Choice>
                <mc:Fallback>
                  <p:oleObj name="剪辑" r:id="rId6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189269" y="5145111"/>
                          <a:ext cx="1758950" cy="158115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AutoShape 13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3765532" y="4133873"/>
              <a:ext cx="3733800" cy="914400"/>
            </a:xfrm>
            <a:prstGeom prst="cloudCallout">
              <a:avLst>
                <a:gd name="adj1" fmla="val -42472"/>
                <a:gd name="adj2" fmla="val 7274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r>
                <a:rPr kumimoji="1"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“</a:t>
              </a:r>
              <a:r>
                <a:rPr kumimoji="1"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宁愿和他一起灭亡“！</a:t>
              </a:r>
            </a:p>
          </p:txBody>
        </p:sp>
        <p:graphicFrame>
          <p:nvGraphicFramePr>
            <p:cNvPr id="9" name="Object 14"/>
            <p:cNvGraphicFramePr>
              <a:graphicFrameLocks noChangeAspect="1"/>
            </p:cNvGraphicFramePr>
            <p:nvPr>
              <p:custDataLst>
                <p:tags r:id="rId9"/>
              </p:custDataLst>
            </p:nvPr>
          </p:nvGraphicFramePr>
          <p:xfrm>
            <a:off x="4894265" y="5794398"/>
            <a:ext cx="1295400" cy="11636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剪辑" r:id="rId10" progId="">
                    <p:embed/>
                  </p:oleObj>
                </mc:Choice>
                <mc:Fallback>
                  <p:oleObj name="剪辑" r:id="rId10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894265" y="5794398"/>
                          <a:ext cx="1295400" cy="11636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" name="AutoShape 15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5857857" y="5145111"/>
              <a:ext cx="2300287" cy="684212"/>
            </a:xfrm>
            <a:prstGeom prst="cloudCallout">
              <a:avLst>
                <a:gd name="adj1" fmla="val -40407"/>
                <a:gd name="adj2" fmla="val 6693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r>
                <a:rPr kumimoji="1" lang="zh-CN" altLang="en-US" sz="16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你这太阳什么</a:t>
              </a:r>
            </a:p>
            <a:p>
              <a:r>
                <a:rPr kumimoji="1" lang="zh-CN" altLang="en-US" sz="16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时候灭亡啊？</a:t>
              </a:r>
            </a:p>
          </p:txBody>
        </p:sp>
        <p:graphicFrame>
          <p:nvGraphicFramePr>
            <p:cNvPr id="11" name="Object 16"/>
            <p:cNvGraphicFramePr>
              <a:graphicFrameLocks noChangeAspect="1"/>
            </p:cNvGraphicFramePr>
            <p:nvPr>
              <p:custDataLst>
                <p:tags r:id="rId12"/>
              </p:custDataLst>
            </p:nvPr>
          </p:nvGraphicFramePr>
          <p:xfrm>
            <a:off x="6646844" y="5865836"/>
            <a:ext cx="1079500" cy="969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剪辑" r:id="rId13" progId="">
                    <p:embed/>
                  </p:oleObj>
                </mc:Choice>
                <mc:Fallback>
                  <p:oleObj name="剪辑" r:id="rId13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6646844" y="5865836"/>
                          <a:ext cx="1079500" cy="96996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组合 11"/>
          <p:cNvGrpSpPr/>
          <p:nvPr>
            <p:custDataLst>
              <p:tags r:id="rId14"/>
            </p:custDataLst>
          </p:nvPr>
        </p:nvGrpSpPr>
        <p:grpSpPr>
          <a:xfrm>
            <a:off x="284758" y="1906419"/>
            <a:ext cx="2800761" cy="4423410"/>
            <a:chOff x="2088158" y="2016274"/>
            <a:chExt cx="2800761" cy="4423410"/>
          </a:xfrm>
        </p:grpSpPr>
        <p:pic>
          <p:nvPicPr>
            <p:cNvPr id="5" name="Picture 2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8158" y="2016274"/>
              <a:ext cx="2800761" cy="3936281"/>
            </a:xfrm>
            <a:prstGeom prst="rect">
              <a:avLst/>
            </a:prstGeom>
            <a:noFill/>
          </p:spPr>
        </p:pic>
        <p:sp>
          <p:nvSpPr>
            <p:cNvPr id="13" name="Text Box 7"/>
            <p:cNvSpPr txBox="1"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2913658" y="6070749"/>
              <a:ext cx="1448435" cy="368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400" b="1" smtClean="0">
                  <a:latin typeface="Times New Roman" pitchFamily="18" charset="0"/>
                  <a:ea typeface="黑体" pitchFamily="49" charset="-122"/>
                </a:rPr>
                <a:t>桀驾人车</a:t>
              </a:r>
            </a:p>
          </p:txBody>
        </p:sp>
      </p:grpSp>
      <p:sp>
        <p:nvSpPr>
          <p:cNvPr id="16" name="矩形 15"/>
          <p:cNvSpPr/>
          <p:nvPr>
            <p:custDataLst>
              <p:tags r:id="rId18"/>
            </p:custDataLst>
          </p:nvPr>
        </p:nvSpPr>
        <p:spPr>
          <a:xfrm>
            <a:off x="6155749" y="1145817"/>
            <a:ext cx="5744042" cy="10831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桀不务德，而武伤百姓，百姓弗堪。</a:t>
            </a:r>
          </a:p>
          <a:p>
            <a:pPr algn="r">
              <a:lnSpc>
                <a:spcPct val="130000"/>
              </a:lnSpc>
            </a:pPr>
            <a:r>
              <a:rPr lang="en-US" altLang="zh-CN" sz="2800" b="1">
                <a:latin typeface="+mn-ea"/>
              </a:rPr>
              <a:t>——</a:t>
            </a:r>
            <a:r>
              <a:rPr lang="en-US" altLang="zh-CN" sz="2800" b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史记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夏本纪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</p:txBody>
      </p:sp>
      <p:sp>
        <p:nvSpPr>
          <p:cNvPr id="20" name="矩形 19"/>
          <p:cNvSpPr/>
          <p:nvPr>
            <p:custDataLst>
              <p:tags r:id="rId19"/>
            </p:custDataLst>
          </p:nvPr>
        </p:nvSpPr>
        <p:spPr>
          <a:xfrm>
            <a:off x="6155749" y="2228784"/>
            <a:ext cx="5744042" cy="10831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时日曷（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 hé 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）丧，予及汝偕亡”</a:t>
            </a:r>
            <a:r>
              <a:rPr lang="zh-CN" altLang="en-US" sz="2800" b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algn="r">
              <a:lnSpc>
                <a:spcPct val="130000"/>
              </a:lnSpc>
            </a:pPr>
            <a:r>
              <a:rPr lang="en-US" altLang="zh-CN" sz="2800" b="1">
                <a:latin typeface="+mn-ea"/>
              </a:rPr>
              <a:t>——</a:t>
            </a:r>
            <a:r>
              <a:rPr lang="en-US" altLang="zh-CN" sz="2800" b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《</a:t>
            </a:r>
            <a:r>
              <a:rPr lang="zh-CN" altLang="en-US" sz="2800" b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尚书</a:t>
            </a:r>
            <a:r>
              <a:rPr lang="en-US" altLang="zh-CN" sz="2800" b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汤誓</a:t>
            </a:r>
            <a:r>
              <a:rPr lang="en-US" altLang="zh-CN" sz="2800" b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en-US" altLang="zh-CN" sz="2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0"/>
          <a:stretch>
            <a:fillRect/>
          </a:stretch>
        </p:blipFill>
        <p:spPr>
          <a:xfrm>
            <a:off x="3456940" y="2016760"/>
            <a:ext cx="2479675" cy="366966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22"/>
            </p:custDataLst>
          </p:nvPr>
        </p:nvSpPr>
        <p:spPr>
          <a:xfrm>
            <a:off x="3831590" y="5884545"/>
            <a:ext cx="25063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Times New Roman" pitchFamily="18" charset="0"/>
                <a:ea typeface="黑体" pitchFamily="49" charset="-122"/>
              </a:rPr>
              <a:t>妺喜复原图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0" grpId="1"/>
      <p:bldP spid="14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" name="圆角矩形 3"/>
          <p:cNvSpPr/>
          <p:nvPr>
            <p:custDataLst>
              <p:tags r:id="rId4"/>
            </p:custDataLst>
          </p:nvPr>
        </p:nvSpPr>
        <p:spPr>
          <a:xfrm>
            <a:off x="2087880" y="1145540"/>
            <a:ext cx="3168650" cy="575945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隶书" pitchFamily="49" charset="-122"/>
                <a:ea typeface="隶书" pitchFamily="49" charset="-122"/>
              </a:rPr>
              <a:t>1.商朝的建立</a:t>
            </a:r>
          </a:p>
        </p:txBody>
      </p:sp>
      <p:grpSp>
        <p:nvGrpSpPr>
          <p:cNvPr id="7" name="组合 6"/>
          <p:cNvGrpSpPr/>
          <p:nvPr>
            <p:custDataLst>
              <p:tags r:id="rId5"/>
            </p:custDataLst>
          </p:nvPr>
        </p:nvGrpSpPr>
        <p:grpSpPr>
          <a:xfrm>
            <a:off x="2070809" y="1823407"/>
            <a:ext cx="3185701" cy="4778945"/>
            <a:chOff x="2070809" y="1823407"/>
            <a:chExt cx="2681645" cy="4084214"/>
          </a:xfrm>
        </p:grpSpPr>
        <p:pic>
          <p:nvPicPr>
            <p:cNvPr id="5" name="Picture 4" descr="XMNH63P25X67DOZ7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070809" y="1823407"/>
              <a:ext cx="2681645" cy="3594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7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2961835" y="5434397"/>
              <a:ext cx="772927" cy="473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3600" b="1" smtClean="0">
                  <a:latin typeface="Times New Roman" pitchFamily="18" charset="0"/>
                  <a:ea typeface="黑体" pitchFamily="49" charset="-122"/>
                </a:rPr>
                <a:t>商汤</a:t>
              </a:r>
            </a:p>
          </p:txBody>
        </p:sp>
      </p:grpSp>
      <p:sp>
        <p:nvSpPr>
          <p:cNvPr id="9" name="TextBox 8"/>
          <p:cNvSpPr txBox="1"/>
          <p:nvPr>
            <p:custDataLst>
              <p:tags r:id="rId9"/>
            </p:custDataLst>
          </p:nvPr>
        </p:nvSpPr>
        <p:spPr>
          <a:xfrm>
            <a:off x="7570470" y="2845435"/>
            <a:ext cx="11658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汤</a:t>
            </a:r>
          </a:p>
        </p:txBody>
      </p:sp>
      <p:sp>
        <p:nvSpPr>
          <p:cNvPr id="10" name="TextBox 9"/>
          <p:cNvSpPr txBox="1"/>
          <p:nvPr>
            <p:custDataLst>
              <p:tags r:id="rId10"/>
            </p:custDataLst>
          </p:nvPr>
        </p:nvSpPr>
        <p:spPr>
          <a:xfrm>
            <a:off x="5706110" y="4302760"/>
            <a:ext cx="18643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幼圆" panose="02010509060101010101" pitchFamily="49" charset="-122"/>
                <a:ea typeface="幼圆" pitchFamily="49" charset="-122"/>
              </a:rPr>
              <a:t>统治措施</a:t>
            </a:r>
            <a:r>
              <a:rPr lang="zh-CN" altLang="en-US" sz="2800" b="1">
                <a:latin typeface="幼圆" panose="02010509060101010101" pitchFamily="49" charset="-122"/>
                <a:ea typeface="幼圆" pitchFamily="49" charset="-122"/>
              </a:rPr>
              <a:t>：</a:t>
            </a:r>
          </a:p>
        </p:txBody>
      </p:sp>
      <p:sp>
        <p:nvSpPr>
          <p:cNvPr id="11" name="TextBox 10"/>
          <p:cNvSpPr txBox="1"/>
          <p:nvPr>
            <p:custDataLst>
              <p:tags r:id="rId11"/>
            </p:custDataLst>
          </p:nvPr>
        </p:nvSpPr>
        <p:spPr>
          <a:xfrm>
            <a:off x="7570163" y="4302727"/>
            <a:ext cx="43204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任用贤才，发展农业、手工业和商业。</a:t>
            </a:r>
          </a:p>
        </p:txBody>
      </p:sp>
      <p:sp>
        <p:nvSpPr>
          <p:cNvPr id="2" name="TextBox 9"/>
          <p:cNvSpPr txBox="1"/>
          <p:nvPr>
            <p:custDataLst>
              <p:tags r:id="rId12"/>
            </p:custDataLst>
          </p:nvPr>
        </p:nvSpPr>
        <p:spPr>
          <a:xfrm>
            <a:off x="5815330" y="2190115"/>
            <a:ext cx="16014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幼圆" panose="02010509060101010101" pitchFamily="49" charset="-122"/>
                <a:ea typeface="幼圆" pitchFamily="49" charset="-122"/>
              </a:rPr>
              <a:t>时间</a:t>
            </a:r>
            <a:r>
              <a:rPr lang="zh-CN" altLang="en-US" sz="2800" b="1">
                <a:latin typeface="幼圆" panose="02010509060101010101" pitchFamily="49" charset="-122"/>
                <a:ea typeface="幼圆" pitchFamily="49" charset="-122"/>
              </a:rPr>
              <a:t>：</a:t>
            </a:r>
          </a:p>
        </p:txBody>
      </p:sp>
      <p:sp>
        <p:nvSpPr>
          <p:cNvPr id="3" name="TextBox 9"/>
          <p:cNvSpPr txBox="1"/>
          <p:nvPr>
            <p:custDataLst>
              <p:tags r:id="rId13"/>
            </p:custDataLst>
          </p:nvPr>
        </p:nvSpPr>
        <p:spPr>
          <a:xfrm>
            <a:off x="5733386" y="2906762"/>
            <a:ext cx="1656184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幼圆" panose="02010509060101010101" pitchFamily="49" charset="-122"/>
                <a:ea typeface="幼圆" pitchFamily="49" charset="-122"/>
              </a:rPr>
              <a:t>建立者：</a:t>
            </a:r>
          </a:p>
        </p:txBody>
      </p:sp>
      <p:sp>
        <p:nvSpPr>
          <p:cNvPr id="12" name="TextBox 9"/>
          <p:cNvSpPr txBox="1"/>
          <p:nvPr>
            <p:custDataLst>
              <p:tags r:id="rId14"/>
            </p:custDataLst>
          </p:nvPr>
        </p:nvSpPr>
        <p:spPr>
          <a:xfrm>
            <a:off x="5760691" y="3604627"/>
            <a:ext cx="1656184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幼圆" panose="02010509060101010101" pitchFamily="49" charset="-122"/>
                <a:ea typeface="幼圆" pitchFamily="49" charset="-122"/>
              </a:rPr>
              <a:t>都城：</a:t>
            </a:r>
          </a:p>
        </p:txBody>
      </p:sp>
      <p:sp>
        <p:nvSpPr>
          <p:cNvPr id="13" name="TextBox 10"/>
          <p:cNvSpPr txBox="1"/>
          <p:nvPr>
            <p:custDataLst>
              <p:tags r:id="rId15"/>
            </p:custDataLst>
          </p:nvPr>
        </p:nvSpPr>
        <p:spPr>
          <a:xfrm>
            <a:off x="7570163" y="2190082"/>
            <a:ext cx="43204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约公元前</a:t>
            </a:r>
            <a:r>
              <a:rPr lang="en-US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1600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</a:p>
        </p:txBody>
      </p:sp>
      <p:sp>
        <p:nvSpPr>
          <p:cNvPr id="14" name="TextBox 8"/>
          <p:cNvSpPr txBox="1"/>
          <p:nvPr>
            <p:custDataLst>
              <p:tags r:id="rId16"/>
            </p:custDataLst>
          </p:nvPr>
        </p:nvSpPr>
        <p:spPr>
          <a:xfrm>
            <a:off x="7570470" y="3604895"/>
            <a:ext cx="11658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亳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1"/>
      <p:bldP spid="9" grpId="2"/>
      <p:bldP spid="14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1440529" y="4168521"/>
            <a:ext cx="4138517" cy="183578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780" b="1">
                <a:solidFill>
                  <a:srgbClr val="0000CC"/>
                </a:solidFill>
              </a:rPr>
              <a:t>经济</a:t>
            </a:r>
            <a:r>
              <a:rPr lang="zh-CN" altLang="en-US" sz="3780" b="1"/>
              <a:t>得到发展，</a:t>
            </a:r>
            <a:r>
              <a:rPr lang="zh-CN" altLang="en-US" sz="3775" b="1">
                <a:solidFill>
                  <a:srgbClr val="0000CC"/>
                </a:solidFill>
                <a:sym typeface="+mn-ea"/>
              </a:rPr>
              <a:t>疆土面积</a:t>
            </a:r>
            <a:r>
              <a:rPr lang="zh-CN" altLang="en-US" sz="3775" b="1">
                <a:sym typeface="+mn-ea"/>
              </a:rPr>
              <a:t>得到扩展，商朝很快强大起来</a:t>
            </a:r>
            <a:endParaRPr lang="zh-CN" altLang="en-US" sz="3780" b="1"/>
          </a:p>
        </p:txBody>
      </p:sp>
      <p:pic>
        <p:nvPicPr>
          <p:cNvPr id="6" name="图片 5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 bwMode="auto">
          <a:xfrm>
            <a:off x="-12065" y="66040"/>
            <a:ext cx="6366510" cy="375031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8" name="Picture 2" descr="C:\Users\asus\Desktop\商朝形势.jpg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 bwMode="auto">
          <a:xfrm>
            <a:off x="5970270" y="2416810"/>
            <a:ext cx="5379085" cy="478409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5362" name="图片 14337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 bwMode="auto">
          <a:xfrm>
            <a:off x="392430" y="0"/>
            <a:ext cx="11536680" cy="72009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5363" name="动作按钮: 第一张 14343">
            <a:hlinkClick action="ppaction://hlinkshowjump?jump=previousslide" highlightClick="1"/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975930" y="6247448"/>
            <a:ext cx="680085" cy="680085"/>
          </a:xfrm>
          <a:prstGeom prst="actionButtonHome">
            <a:avLst/>
          </a:prstGeom>
          <a:solidFill>
            <a:srgbClr val="FFFFCC">
              <a:alpha val="45097"/>
            </a:srgbClr>
          </a:solidFill>
          <a:ln w="9525">
            <a:solidFill>
              <a:srgbClr val="FFFFCC"/>
            </a:solidFill>
            <a:miter lim="800000"/>
          </a:ln>
        </p:spPr>
        <p:txBody>
          <a:bodyPr/>
          <a:lstStyle/>
          <a:p>
            <a:endParaRPr lang="zh-CN" altLang="en-US" sz="1890"/>
          </a:p>
        </p:txBody>
      </p:sp>
      <p:sp>
        <p:nvSpPr>
          <p:cNvPr id="12300" name="Oval 1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328932" y="4038839"/>
            <a:ext cx="1108471" cy="396716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 sz="2205"/>
          </a:p>
        </p:txBody>
      </p:sp>
      <p:sp>
        <p:nvSpPr>
          <p:cNvPr id="12301" name="Oval 1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220460" y="2997041"/>
            <a:ext cx="1108472" cy="396716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 sz="2205"/>
          </a:p>
        </p:txBody>
      </p:sp>
      <p:sp>
        <p:nvSpPr>
          <p:cNvPr id="12302" name="Text Box 1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4284980" y="4706620"/>
            <a:ext cx="4979670" cy="138303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360" b="1">
                <a:solidFill>
                  <a:srgbClr val="0000FF"/>
                </a:solidFill>
              </a:rPr>
              <a:t>设置监狱，制定酷刑</a:t>
            </a:r>
          </a:p>
          <a:p>
            <a:pPr algn="ctr">
              <a:spcBef>
                <a:spcPct val="50000"/>
              </a:spcBef>
            </a:pPr>
            <a:r>
              <a:rPr lang="zh-CN" altLang="en-US" sz="3360" b="1">
                <a:solidFill>
                  <a:srgbClr val="0000FF"/>
                </a:solidFill>
              </a:rPr>
              <a:t>加强对奴隶和平民的控制</a:t>
            </a:r>
          </a:p>
        </p:txBody>
      </p:sp>
      <p:sp>
        <p:nvSpPr>
          <p:cNvPr id="2" name="Text Box 14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937125" y="1014095"/>
            <a:ext cx="3007995" cy="92202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>
                <a:solidFill>
                  <a:srgbClr val="0000FF"/>
                </a:solidFill>
              </a:rPr>
              <a:t>盘庚迁殷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0" grpId="0"/>
      <p:bldP spid="12301" grpId="1"/>
      <p:bldP spid="12302" grpId="2"/>
      <p:bldP spid="2" grpId="3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4"/>
            </p:custDataLst>
          </p:nvPr>
        </p:nvSpPr>
        <p:spPr bwMode="auto">
          <a:xfrm flipV="1">
            <a:off x="1319848" y="7198068"/>
            <a:ext cx="9601200" cy="45720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82052" tIns="41025" rIns="82052" bIns="41025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2205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30728" name="Picture 16" descr="C:\Users\Administrator\Desktop\1.png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 bwMode="auto">
          <a:xfrm>
            <a:off x="2453005" y="974725"/>
            <a:ext cx="2682875" cy="232537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0729" name="Picture 17" descr="C:\Users\Administrator\Desktop\2.png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 bwMode="auto">
          <a:xfrm>
            <a:off x="8319135" y="974725"/>
            <a:ext cx="3126740" cy="232537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0730" name="Picture 5" descr="C:\Users\Administrator\Desktop\炮烙.png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 bwMode="auto">
          <a:xfrm>
            <a:off x="8188325" y="4297680"/>
            <a:ext cx="3444875" cy="207835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0731" name="TextBox 18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453005" y="3432810"/>
            <a:ext cx="243141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940" b="1" smtClean="0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  </a:t>
            </a:r>
            <a:r>
              <a:rPr lang="zh-CN" altLang="en-US" sz="3200" b="1" smtClean="0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对外</a:t>
            </a:r>
            <a:r>
              <a:rPr lang="zh-CN" altLang="en-US" sz="3200" b="1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征伐 </a:t>
            </a:r>
            <a:r>
              <a:rPr lang="zh-CN" altLang="en-US" sz="2940" b="1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                                          </a:t>
            </a:r>
            <a:r>
              <a:rPr lang="zh-CN" altLang="en-US" sz="2940" b="1" smtClean="0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 </a:t>
            </a:r>
            <a:endParaRPr lang="zh-CN" altLang="en-US" sz="3200" b="1">
              <a:latin typeface="Times New Roman" pitchFamily="18" charset="0"/>
              <a:ea typeface="华文楷体"/>
              <a:cs typeface="Times New Roman" panose="02020603050405020304" pitchFamily="18" charset="0"/>
            </a:endParaRPr>
          </a:p>
        </p:txBody>
      </p:sp>
      <p:sp>
        <p:nvSpPr>
          <p:cNvPr id="30732" name="TextBox 20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453640" y="6450965"/>
            <a:ext cx="268160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徭役赋税</a:t>
            </a:r>
            <a:r>
              <a:rPr lang="zh-CN" altLang="en-US" sz="3200" b="1">
                <a:latin typeface="Times New Roman" pitchFamily="18" charset="0"/>
                <a:ea typeface="华文楷体"/>
                <a:cs typeface="Times New Roman" panose="02020603050405020304" pitchFamily="18" charset="0"/>
                <a:sym typeface="+mn-ea"/>
              </a:rPr>
              <a:t>沉重</a:t>
            </a:r>
            <a:r>
              <a:rPr lang="zh-CN" altLang="en-US" sz="3200" b="1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 </a:t>
            </a:r>
            <a:r>
              <a:rPr lang="zh-CN" altLang="en-US" sz="2940" b="1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                                       </a:t>
            </a:r>
            <a:endParaRPr lang="zh-CN" altLang="en-US" sz="3200" b="1">
              <a:latin typeface="Times New Roman" pitchFamily="18" charset="0"/>
              <a:ea typeface="华文楷体"/>
              <a:cs typeface="Times New Roman" panose="02020603050405020304" pitchFamily="18" charset="0"/>
            </a:endParaRPr>
          </a:p>
        </p:txBody>
      </p:sp>
      <p:pic>
        <p:nvPicPr>
          <p:cNvPr id="30733" name="Picture 17" descr="C:\Users\Administrator\Desktop\QQ截图20160906193252.png"/>
          <p:cNvPicPr>
            <a:picLocks noChangeAspect="1" noChangeArrowheads="1"/>
          </p:cNvPicPr>
          <p:nvPr>
            <p:custDataLst>
              <p:tags r:id="rId14"/>
            </p:custDataLst>
          </p:nvPr>
        </p:nvPicPr>
        <p:blipFill>
          <a:blip r:embed="rId13"/>
          <a:stretch>
            <a:fillRect/>
          </a:stretch>
        </p:blipFill>
        <p:spPr bwMode="auto">
          <a:xfrm>
            <a:off x="2453005" y="4297680"/>
            <a:ext cx="2877185" cy="207835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2" name="文本框 11266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59690" y="162560"/>
            <a:ext cx="5821045" cy="73723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200" b="1" smtClean="0">
                <a:effectLst>
                  <a:outerShdw blurRad="38100" dist="38100" dir="2700000" algn="tl">
                    <a:srgbClr val="FFFFFF"/>
                  </a:outerShdw>
                </a:effectLst>
                <a:ea typeface="隶书" pitchFamily="49" charset="-122"/>
              </a:rPr>
              <a:t>商朝末代君主</a:t>
            </a:r>
            <a:r>
              <a:rPr lang="en-US" altLang="zh-CN" sz="4200" b="1" smtClean="0">
                <a:effectLst>
                  <a:outerShdw blurRad="38100" dist="38100" dir="2700000" algn="tl">
                    <a:srgbClr val="FFFFFF"/>
                  </a:outerShdw>
                </a:effectLst>
                <a:ea typeface="隶书" pitchFamily="49" charset="-122"/>
              </a:rPr>
              <a:t>-----</a:t>
            </a:r>
            <a:r>
              <a:rPr lang="zh-CN" altLang="en-US" sz="4200" b="1" smtClean="0">
                <a:effectLst>
                  <a:outerShdw blurRad="38100" dist="38100" dir="2700000" algn="tl">
                    <a:srgbClr val="FFFFFF"/>
                  </a:outerShdw>
                </a:effectLst>
                <a:ea typeface="隶书" pitchFamily="49" charset="-122"/>
              </a:rPr>
              <a:t>纣</a:t>
            </a:r>
            <a:endParaRPr lang="zh-CN" altLang="en-US" sz="4200" b="1">
              <a:effectLst>
                <a:outerShdw blurRad="38100" dist="38100" dir="2700000" algn="tl">
                  <a:srgbClr val="FFFFFF"/>
                </a:outerShdw>
              </a:effectLst>
              <a:ea typeface="隶书" pitchFamily="49" charset="-122"/>
            </a:endParaRPr>
          </a:p>
        </p:txBody>
      </p:sp>
      <p:pic>
        <p:nvPicPr>
          <p:cNvPr id="13" name="Picture 5" descr="商紂王像"/>
          <p:cNvPicPr>
            <a:picLocks noChangeAspect="1" noChangeArrowheads="1"/>
          </p:cNvPicPr>
          <p:nvPr>
            <p:custDataLst>
              <p:tags r:id="rId17"/>
            </p:custDataLst>
          </p:nvPr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59690" y="1700530"/>
            <a:ext cx="2393315" cy="5293360"/>
          </a:xfrm>
          <a:prstGeom prst="rect">
            <a:avLst/>
          </a:prstGeom>
          <a:noFill/>
        </p:spPr>
      </p:pic>
      <p:pic>
        <p:nvPicPr>
          <p:cNvPr id="2" name="图片 1" descr="201112511262469691[1]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5006340" y="2970530"/>
            <a:ext cx="3312795" cy="2002790"/>
          </a:xfrm>
          <a:prstGeom prst="rect">
            <a:avLst/>
          </a:prstGeom>
        </p:spPr>
      </p:pic>
      <p:sp>
        <p:nvSpPr>
          <p:cNvPr id="3" name="TextBox 18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8542020" y="3432810"/>
            <a:ext cx="309118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940" b="1" smtClean="0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 </a:t>
            </a:r>
            <a:r>
              <a:rPr lang="zh-CN" altLang="en-US" sz="3200" b="1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建造豪华宫殿</a:t>
            </a:r>
          </a:p>
        </p:txBody>
      </p:sp>
      <p:sp>
        <p:nvSpPr>
          <p:cNvPr id="4" name="TextBox 20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8678545" y="6450965"/>
            <a:ext cx="224282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940" b="1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  </a:t>
            </a:r>
            <a:r>
              <a:rPr lang="zh-CN" altLang="en-US" sz="3200" b="1" smtClean="0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炮烙</a:t>
            </a:r>
            <a:r>
              <a:rPr lang="zh-CN" altLang="en-US" sz="3200" b="1">
                <a:latin typeface="Times New Roman" pitchFamily="18" charset="0"/>
                <a:ea typeface="华文楷体"/>
                <a:cs typeface="Times New Roman" panose="02020603050405020304" pitchFamily="18" charset="0"/>
              </a:rPr>
              <a:t>之刑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/>
    </mc:Choice>
    <mc:Fallback>
      <p:transition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1" grpId="0"/>
      <p:bldP spid="3" grpId="1"/>
      <p:bldP spid="30732" grpId="2"/>
      <p:bldP spid="4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8" name="圆角矩形 17"/>
          <p:cNvSpPr/>
          <p:nvPr>
            <p:custDataLst>
              <p:tags r:id="rId4"/>
            </p:custDataLst>
          </p:nvPr>
        </p:nvSpPr>
        <p:spPr>
          <a:xfrm>
            <a:off x="2088158" y="1145331"/>
            <a:ext cx="2520280" cy="57606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b="1" smtClean="0"/>
              <a:t>1.</a:t>
            </a:r>
            <a:r>
              <a:rPr lang="zh-CN" altLang="en-US" sz="3200" b="1">
                <a:latin typeface="隶书" pitchFamily="49" charset="-122"/>
                <a:ea typeface="隶书" pitchFamily="49" charset="-122"/>
              </a:rPr>
              <a:t>牧野之战</a:t>
            </a:r>
          </a:p>
        </p:txBody>
      </p:sp>
      <p:pic>
        <p:nvPicPr>
          <p:cNvPr id="27" name="图片 26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5089" b="96923" l="6457" r="94961">
                        <a14:foregroundMark x1="89921" y1="8994" x2="89921" y2="8994"/>
                        <a14:foregroundMark x1="93701" y1="12781" x2="93701" y2="12781"/>
                        <a14:foregroundMark x1="93228" y1="18107" x2="93228" y2="181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8"/>
          <a:stretch>
            <a:fillRect/>
          </a:stretch>
        </p:blipFill>
        <p:spPr>
          <a:xfrm rot="16200000">
            <a:off x="3122470" y="825830"/>
            <a:ext cx="4685860" cy="6748970"/>
          </a:xfrm>
          <a:prstGeom prst="rect">
            <a:avLst/>
          </a:prstGeom>
        </p:spPr>
      </p:pic>
      <p:sp>
        <p:nvSpPr>
          <p:cNvPr id="31" name="Oval 5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 flipH="1">
            <a:off x="2755807" y="4209923"/>
            <a:ext cx="229560" cy="200129"/>
          </a:xfrm>
          <a:prstGeom prst="ellipse">
            <a:avLst/>
          </a:prstGeom>
          <a:noFill/>
          <a:ln w="38100" cmpd="dbl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spcBef>
                <a:spcPct val="50000"/>
              </a:spcBef>
            </a:pPr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35" name="Picture 9" descr="gif005"/>
          <p:cNvPicPr>
            <a:picLocks noChangeAspect="1" noChangeArrowheads="1" noCrop="1"/>
          </p:cNvPicPr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 bwMode="auto">
          <a:xfrm>
            <a:off x="3614799" y="3396466"/>
            <a:ext cx="1015762" cy="913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5" descr="46509_51037324689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" b="198"/>
          <a:stretch>
            <a:fillRect/>
          </a:stretch>
        </p:blipFill>
        <p:spPr bwMode="auto">
          <a:xfrm>
            <a:off x="4908613" y="5464017"/>
            <a:ext cx="1933063" cy="1103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12" descr="01300000033415120857712575236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6885" y="5439287"/>
            <a:ext cx="1962997" cy="1103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18434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2091055" y="1721485"/>
            <a:ext cx="7100570" cy="70929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 wrap="square" lIns="90170" tIns="46990" rIns="90170" bIns="4699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公元前1046年，牧野之战</a:t>
            </a:r>
            <a:endParaRPr lang="zh-CN" altLang="en-US" sz="4000" b="1" smtClean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6186170" y="2310765"/>
            <a:ext cx="2009775" cy="1600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2244E-06 -9.83028E-07 C 0.00998 0.00463 0.0201 0.00948 0.03463 0.00529 C 0.04889 0.00132 0.07224 -0.02028 0.0856 -0.02336 C 0.0987 -0.02645 0.10052 -0.00771 0.114 -0.013 C 0.12762 -0.01807 0.15551 -0.04827 0.16692 -0.05444 C 0.17821 -0.06061 0.17989 -0.05576 0.18236 -0.05069" pathEditMode="relative" rAng="0" ptsTypes="aaaaaA">
                                      <p:cBhvr>
                                        <p:cTn id="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18" y="-25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2" name="古代军事案例 武王伐纣 牧野之战.mp4_高清">
            <a:hlinkClick action="ppaction://media"/>
          </p:cNvPr>
          <p:cNvPicPr/>
          <p:nvPr>
            <a:videoFile r:link="rId6"/>
            <p:custDataLst>
              <p:tags r:id="rId5"/>
            </p:custDataLst>
            <p:extLst>
              <p:ext uri="{DAA4B4D4-6D71-4841-9C94-3DE7FCFB9230}">
                <p14:media xmlns:p14="http://schemas.microsoft.com/office/powerpoint/2010/main" r:link="rId7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74015" y="473075"/>
            <a:ext cx="11492230" cy="5699125"/>
          </a:xfrm>
          <a:prstGeom prst="rect">
            <a:avLst/>
          </a:prstGeom>
        </p:spPr>
      </p:pic>
      <p:pic>
        <p:nvPicPr>
          <p:cNvPr id="3" name="New picture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1455400" y="104140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8" name="表格 -1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5895341" y="1800225"/>
          <a:ext cx="6149340" cy="39547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2490"/>
                <a:gridCol w="4006850"/>
              </a:tblGrid>
              <a:tr h="127508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36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宋体" panose="02010600030101010101" pitchFamily="2" charset="-122"/>
                        </a:rPr>
                        <a:t>朝代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4200" b="0">
                        <a:latin typeface="黑体" pitchFamily="49" charset="-122"/>
                        <a:ea typeface="黑体" pitchFamily="49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057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3360" b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36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宋体" panose="02010600030101010101" pitchFamily="2" charset="-122"/>
                        </a:rPr>
                        <a:t>建立者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4200" b="0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951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36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宋体" panose="02010600030101010101" pitchFamily="2" charset="-122"/>
                        </a:rPr>
                        <a:t>建立时间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zh-CN" sz="4200" b="0">
                        <a:latin typeface="宋体" pitchFamily="2" charset="-122"/>
                        <a:ea typeface="宋体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961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36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宋体" panose="02010600030101010101" pitchFamily="2" charset="-122"/>
                        </a:rPr>
                        <a:t>都城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zh-CN" sz="4200" b="0">
                        <a:latin typeface="宋体" pitchFamily="2" charset="-122"/>
                        <a:ea typeface="宋体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extBox 2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220710" y="1828165"/>
            <a:ext cx="3128010" cy="13220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zh-CN" altLang="en-US" sz="40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周朝</a:t>
            </a:r>
            <a:endParaRPr lang="en-US" altLang="zh-CN" sz="4000" b="1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buFont typeface="Arial" pitchFamily="34" charset="0"/>
              <a:buNone/>
            </a:pPr>
            <a:r>
              <a:rPr lang="zh-CN" altLang="en-US" sz="40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（史称西周）</a:t>
            </a:r>
          </a:p>
        </p:txBody>
      </p:sp>
      <p:sp>
        <p:nvSpPr>
          <p:cNvPr id="10" name="TextBox 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520764" y="3150391"/>
            <a:ext cx="1875248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40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周武王</a:t>
            </a:r>
          </a:p>
        </p:txBody>
      </p:sp>
      <p:sp>
        <p:nvSpPr>
          <p:cNvPr id="11" name="TextBox 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220710" y="4088130"/>
            <a:ext cx="367030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zh-CN" altLang="en-US" sz="40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公元前</a:t>
            </a:r>
            <a:r>
              <a:rPr lang="en-US" altLang="zh-CN" sz="40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1046</a:t>
            </a:r>
            <a:r>
              <a:rPr lang="zh-CN" altLang="en-US" sz="40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</a:p>
        </p:txBody>
      </p:sp>
      <p:sp>
        <p:nvSpPr>
          <p:cNvPr id="12" name="TextBox 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8745855" y="5025390"/>
            <a:ext cx="304292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40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镐（</a:t>
            </a:r>
            <a:r>
              <a:rPr lang="en-US" altLang="zh-CN" sz="40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hao</a:t>
            </a:r>
            <a:r>
              <a:rPr lang="zh-CN" altLang="en-US" sz="40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）京</a:t>
            </a:r>
          </a:p>
        </p:txBody>
      </p:sp>
      <p:pic>
        <p:nvPicPr>
          <p:cNvPr id="6" name="Picture 6" descr="周武王2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8"/>
          <a:srcRect b="1312"/>
          <a:stretch>
            <a:fillRect/>
          </a:stretch>
        </p:blipFill>
        <p:spPr bwMode="auto">
          <a:xfrm>
            <a:off x="577850" y="1417320"/>
            <a:ext cx="4194175" cy="5346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1"/>
      <p:bldP spid="11" grpId="2"/>
      <p:bldP spid="12" grpId="3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6" name="图片 5" descr="14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620646" y="1275144"/>
            <a:ext cx="3300402" cy="375049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 bwMode="auto">
          <a:xfrm>
            <a:off x="1319848" y="1350153"/>
            <a:ext cx="3075372" cy="3750469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9" name="Picture 2" descr="C:\Users\asus\Desktop\商朝形势.jpg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 bwMode="auto">
          <a:xfrm>
            <a:off x="4395220" y="1350152"/>
            <a:ext cx="3225426" cy="3675486"/>
          </a:xfrm>
          <a:prstGeom prst="rect">
            <a:avLst/>
          </a:prstGeom>
          <a:noFill/>
        </p:spPr>
      </p:pic>
      <p:sp>
        <p:nvSpPr>
          <p:cNvPr id="12" name="矩形 11"/>
          <p:cNvSpPr/>
          <p:nvPr>
            <p:custDataLst>
              <p:tags r:id="rId10"/>
            </p:custDataLst>
          </p:nvPr>
        </p:nvSpPr>
        <p:spPr>
          <a:xfrm>
            <a:off x="1320165" y="5100955"/>
            <a:ext cx="10207625" cy="1270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520" b="1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940" b="1" smtClean="0">
                <a:latin typeface="黑体" pitchFamily="49" charset="-122"/>
                <a:ea typeface="黑体" pitchFamily="49" charset="-122"/>
              </a:rPr>
              <a:t>面对广袤的疆域，应该采取什么措施来巩固广阔的疆土？</a:t>
            </a:r>
          </a:p>
          <a:p>
            <a:endParaRPr lang="en-US" altLang="zh-CN" sz="2520" b="1" smtClean="0"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lvl="0"/>
            <a:endParaRPr lang="zh-CN" altLang="en-US" sz="2205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WordArt 15"/>
          <p:cNvSpPr>
            <a:spLocks noChangeArrowheads="1" noChangeShapeType="1" noTextEdit="1"/>
          </p:cNvSpPr>
          <p:nvPr>
            <p:custDataLst>
              <p:tags r:id="rId11"/>
            </p:custDataLst>
          </p:nvPr>
        </p:nvSpPr>
        <p:spPr bwMode="auto">
          <a:xfrm>
            <a:off x="4545240" y="6075777"/>
            <a:ext cx="2527021" cy="75838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780" kern="10" smtClean="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隶书"/>
                <a:ea typeface="隶书"/>
              </a:rPr>
              <a:t>分封制</a:t>
            </a:r>
            <a:endParaRPr lang="zh-CN" altLang="en-US" sz="3780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隶书"/>
              <a:ea typeface="隶书"/>
            </a:endParaRPr>
          </a:p>
        </p:txBody>
      </p:sp>
      <p:sp>
        <p:nvSpPr>
          <p:cNvPr id="15" name="矩形 14"/>
          <p:cNvSpPr/>
          <p:nvPr>
            <p:custDataLst>
              <p:tags r:id="rId12"/>
            </p:custDataLst>
          </p:nvPr>
        </p:nvSpPr>
        <p:spPr>
          <a:xfrm>
            <a:off x="715010" y="753110"/>
            <a:ext cx="1081214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1" lang="zh-CN" altLang="en-US" sz="28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夏朝</a:t>
            </a:r>
            <a:r>
              <a:rPr kumimoji="1" lang="en-US" altLang="zh-CN" sz="2800" b="1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50</a:t>
            </a:r>
            <a:r>
              <a:rPr kumimoji="1" lang="zh-CN" altLang="en-US" sz="28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多万平方公里</a:t>
            </a:r>
            <a:r>
              <a:rPr kumimoji="1" lang="en-US" altLang="zh-CN" sz="28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商朝</a:t>
            </a:r>
            <a:r>
              <a:rPr kumimoji="1" lang="en-US" altLang="zh-CN" sz="2800" b="1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100</a:t>
            </a:r>
            <a:r>
              <a:rPr kumimoji="1" lang="zh-CN" altLang="en-US" sz="28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多万平方公里</a:t>
            </a:r>
            <a:r>
              <a:rPr kumimoji="1" lang="en-US" altLang="zh-CN" sz="28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周朝</a:t>
            </a:r>
            <a:r>
              <a:rPr kumimoji="1" lang="en-US" altLang="zh-CN" sz="2800" b="1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250</a:t>
            </a:r>
            <a:r>
              <a:rPr kumimoji="1" lang="zh-CN" altLang="en-US" sz="28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多万平方公里</a:t>
            </a:r>
            <a:r>
              <a:rPr kumimoji="1" lang="en-US" altLang="zh-CN" sz="24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1"/>
      <p:bldP spid="15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7" name="表格 -1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997585" y="245110"/>
          <a:ext cx="10245725" cy="67100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0775"/>
                <a:gridCol w="5840730"/>
                <a:gridCol w="3284220"/>
              </a:tblGrid>
              <a:tr h="54800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3360" b="1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3360" b="1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内容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3360" b="1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作用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347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endParaRPr lang="zh-CN" altLang="en-US" sz="3360" b="1">
                        <a:latin typeface="宋体" pitchFamily="2" charset="-122"/>
                        <a:ea typeface="宋体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zh-CN" altLang="en-US" sz="3360" b="1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目的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endParaRPr lang="zh-CN" altLang="en-US" sz="3360" b="1">
                        <a:latin typeface="宋体" pitchFamily="2" charset="-122"/>
                        <a:ea typeface="宋体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3360" b="1">
                          <a:latin typeface="宋体" pitchFamily="2" charset="-122"/>
                          <a:ea typeface="宋体" pitchFamily="2" charset="-122"/>
                        </a:rPr>
                        <a:t> </a:t>
                      </a:r>
                      <a:endParaRPr lang="zh-CN" altLang="en-US" sz="3360" b="1">
                        <a:latin typeface="宋体" pitchFamily="2" charset="-122"/>
                        <a:ea typeface="宋体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315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3360" b="1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分封依据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3360" b="1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315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360" b="1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  <a:sym typeface="+mn-ea"/>
                        </a:rPr>
                        <a:t>分封对象</a:t>
                      </a:r>
                      <a:endParaRPr lang="zh-CN" altLang="en-US" sz="3360" b="1" smtClean="0">
                        <a:latin typeface="宋体" pitchFamily="2" charset="-122"/>
                        <a:ea typeface="宋体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endParaRPr lang="en-US" altLang="zh-CN" sz="3360" b="1">
                        <a:latin typeface="宋体" pitchFamily="2" charset="-122"/>
                        <a:ea typeface="宋体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/>
                </a:tc>
              </a:tr>
              <a:tr h="133540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3360" b="1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诸侯</a:t>
                      </a:r>
                      <a:r>
                        <a:rPr lang="zh-CN" altLang="en-US" sz="3360" b="1" smtClean="0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权力</a:t>
                      </a:r>
                      <a:endParaRPr lang="zh-CN" altLang="en-US" sz="3360" b="1">
                        <a:latin typeface="宋体" pitchFamily="2" charset="-122"/>
                        <a:ea typeface="宋体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3360" b="1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</a:txBody>
                  <a:tcPr marL="0" marR="0" marT="0" marB="1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154686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3360" b="1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诸侯义务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endParaRPr lang="zh-CN" altLang="en-US" sz="3360" b="1" smtClean="0">
                        <a:solidFill>
                          <a:srgbClr val="FF0000"/>
                        </a:solidFill>
                        <a:latin typeface="+mn-ea"/>
                        <a:sym typeface="+mn-ea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3360" b="1">
                          <a:latin typeface="宋体" pitchFamily="2" charset="-122"/>
                          <a:ea typeface="宋体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65" name=" 165"/>
          <p:cNvSpPr/>
          <p:nvPr>
            <p:custDataLst>
              <p:tags r:id="rId4"/>
            </p:custDataLst>
          </p:nvPr>
        </p:nvSpPr>
        <p:spPr>
          <a:xfrm>
            <a:off x="2845372" y="2035588"/>
            <a:ext cx="4205192" cy="83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360" b="1">
                <a:solidFill>
                  <a:srgbClr val="FF0000"/>
                </a:solidFill>
              </a:rPr>
              <a:t>血缘关系和功劳大小</a:t>
            </a:r>
          </a:p>
        </p:txBody>
      </p:sp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2519972" y="4125519"/>
            <a:ext cx="5147310" cy="1447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940" b="1" smtClean="0">
                <a:latin typeface="+mn-ea"/>
              </a:rPr>
              <a:t>受封者可在自己封地内进行再分封</a:t>
            </a:r>
            <a:r>
              <a:rPr lang="en-US" altLang="zh-CN" sz="2940" b="1" smtClean="0">
                <a:latin typeface="+mn-ea"/>
              </a:rPr>
              <a:t>,</a:t>
            </a:r>
            <a:r>
              <a:rPr lang="zh-CN" altLang="en-US" sz="2935" b="1" smtClean="0">
                <a:latin typeface="+mn-ea"/>
                <a:sym typeface="+mn-ea"/>
              </a:rPr>
              <a:t>管理</a:t>
            </a:r>
            <a:r>
              <a:rPr lang="zh-CN" altLang="en-US" sz="2935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土地</a:t>
            </a:r>
            <a:r>
              <a:rPr lang="zh-CN" altLang="en-US" sz="2935" b="1">
                <a:latin typeface="+mn-ea"/>
                <a:sym typeface="+mn-ea"/>
              </a:rPr>
              <a:t>和</a:t>
            </a:r>
            <a:r>
              <a:rPr lang="zh-CN" altLang="en-US" sz="2935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人民</a:t>
            </a:r>
            <a:r>
              <a:rPr lang="zh-CN" altLang="en-US" sz="2935" b="1">
                <a:latin typeface="+mn-ea"/>
                <a:sym typeface="+mn-ea"/>
              </a:rPr>
              <a:t>的</a:t>
            </a:r>
            <a:r>
              <a:rPr lang="zh-CN" altLang="en-US" sz="2935" b="1" smtClean="0">
                <a:latin typeface="+mn-ea"/>
                <a:sym typeface="+mn-ea"/>
              </a:rPr>
              <a:t>权力</a:t>
            </a:r>
            <a:endParaRPr lang="en-US" altLang="zh-CN" sz="2935" b="1" smtClean="0">
              <a:latin typeface="+mn-ea"/>
            </a:endParaRPr>
          </a:p>
          <a:p>
            <a:endParaRPr lang="en-US" altLang="zh-CN" sz="2940" b="1" smtClean="0">
              <a:latin typeface="+mn-ea"/>
            </a:endParaRPr>
          </a:p>
        </p:txBody>
      </p:sp>
      <p:sp>
        <p:nvSpPr>
          <p:cNvPr id="9" name="文本框 5"/>
          <p:cNvSpPr txBox="1"/>
          <p:nvPr>
            <p:custDataLst>
              <p:tags r:id="rId6"/>
            </p:custDataLst>
          </p:nvPr>
        </p:nvSpPr>
        <p:spPr>
          <a:xfrm>
            <a:off x="1721485" y="749935"/>
            <a:ext cx="641921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60" b="1" smtClean="0">
                <a:solidFill>
                  <a:srgbClr val="FF0000"/>
                </a:solidFill>
              </a:rPr>
              <a:t>为稳定周初政治形势，</a:t>
            </a:r>
            <a:endParaRPr lang="en-US" altLang="zh-CN" sz="3360" b="1" smtClean="0">
              <a:solidFill>
                <a:srgbClr val="FF0000"/>
              </a:solidFill>
            </a:endParaRPr>
          </a:p>
          <a:p>
            <a:pPr algn="ctr"/>
            <a:r>
              <a:rPr lang="zh-CN" altLang="en-US" sz="3360" b="1" smtClean="0">
                <a:solidFill>
                  <a:srgbClr val="FF0000"/>
                </a:solidFill>
              </a:rPr>
              <a:t>巩固疆土</a:t>
            </a:r>
            <a:endParaRPr lang="en-US" altLang="zh-CN" sz="3360" b="1" smtClean="0">
              <a:solidFill>
                <a:srgbClr val="FF0000"/>
              </a:solidFill>
            </a:endParaRPr>
          </a:p>
        </p:txBody>
      </p:sp>
      <p:sp>
        <p:nvSpPr>
          <p:cNvPr id="6" name=" 165"/>
          <p:cNvSpPr/>
          <p:nvPr>
            <p:custDataLst>
              <p:tags r:id="rId7"/>
            </p:custDataLst>
          </p:nvPr>
        </p:nvSpPr>
        <p:spPr>
          <a:xfrm>
            <a:off x="2352040" y="3088640"/>
            <a:ext cx="5482590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360" b="1">
                <a:solidFill>
                  <a:srgbClr val="FF0000"/>
                </a:solidFill>
                <a:sym typeface="+mn-ea"/>
              </a:rPr>
              <a:t>宗亲、功臣</a:t>
            </a:r>
            <a:endParaRPr lang="zh-CN" altLang="en-US" sz="3360" b="1">
              <a:solidFill>
                <a:srgbClr val="FF0000"/>
              </a:solidFill>
              <a:latin typeface="+mn-ea"/>
              <a:sym typeface="+mn-ea"/>
            </a:endParaRPr>
          </a:p>
        </p:txBody>
      </p:sp>
      <p:sp>
        <p:nvSpPr>
          <p:cNvPr id="2" name=" 165"/>
          <p:cNvSpPr/>
          <p:nvPr>
            <p:custDataLst>
              <p:tags r:id="rId8"/>
            </p:custDataLst>
          </p:nvPr>
        </p:nvSpPr>
        <p:spPr>
          <a:xfrm>
            <a:off x="2398052" y="5572474"/>
            <a:ext cx="5100673" cy="102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355" b="1" smtClean="0">
                <a:solidFill>
                  <a:srgbClr val="FF0000"/>
                </a:solidFill>
                <a:latin typeface="+mn-ea"/>
                <a:sym typeface="+mn-ea"/>
              </a:rPr>
              <a:t>进献贡物、服从调兵</a:t>
            </a:r>
            <a:endParaRPr lang="zh-CN" altLang="en-US" sz="336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4" name="文本框 5"/>
          <p:cNvSpPr txBox="1"/>
          <p:nvPr>
            <p:custDataLst>
              <p:tags r:id="rId9"/>
            </p:custDataLst>
          </p:nvPr>
        </p:nvSpPr>
        <p:spPr>
          <a:xfrm>
            <a:off x="8420735" y="1874520"/>
            <a:ext cx="187325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 smtClean="0">
                <a:solidFill>
                  <a:srgbClr val="FF0000"/>
                </a:solidFill>
              </a:rPr>
              <a:t>确立了周朝的社会  等级制度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5" grpId="1"/>
      <p:bldP spid="6" grpId="2"/>
      <p:bldP spid="3" grpId="3"/>
      <p:bldP spid="2" grpId="4"/>
      <p:bldP spid="4" grpId="5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" name="图片 50892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81375" y="1899285"/>
            <a:ext cx="5770880" cy="464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508930"/>
          <p:cNvSpPr txBox="1"/>
          <p:nvPr>
            <p:custDataLst>
              <p:tags r:id="rId5"/>
            </p:custDataLst>
          </p:nvPr>
        </p:nvSpPr>
        <p:spPr>
          <a:xfrm>
            <a:off x="6897323" y="2009189"/>
            <a:ext cx="1500151" cy="70788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noProof="1">
                <a:solidFill>
                  <a:srgbClr val="FF0000"/>
                </a:solidFill>
                <a:latin typeface="Times New Roman" pitchFamily="18" charset="0"/>
                <a:ea typeface="微软雅黑"/>
              </a:rPr>
              <a:t>天子</a:t>
            </a:r>
          </a:p>
        </p:txBody>
      </p:sp>
      <p:sp>
        <p:nvSpPr>
          <p:cNvPr id="4" name="文本框 508931"/>
          <p:cNvSpPr txBox="1"/>
          <p:nvPr>
            <p:custDataLst>
              <p:tags r:id="rId6"/>
            </p:custDataLst>
          </p:nvPr>
        </p:nvSpPr>
        <p:spPr>
          <a:xfrm>
            <a:off x="7367679" y="3119246"/>
            <a:ext cx="1250813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noProof="1">
                <a:solidFill>
                  <a:srgbClr val="FF0000"/>
                </a:solidFill>
                <a:latin typeface="Times New Roman" pitchFamily="18" charset="0"/>
                <a:ea typeface="微软雅黑"/>
              </a:rPr>
              <a:t>诸侯</a:t>
            </a:r>
          </a:p>
        </p:txBody>
      </p:sp>
      <p:sp>
        <p:nvSpPr>
          <p:cNvPr id="5" name="文本框 508932"/>
          <p:cNvSpPr txBox="1"/>
          <p:nvPr>
            <p:custDataLst>
              <p:tags r:id="rId7"/>
            </p:custDataLst>
          </p:nvPr>
        </p:nvSpPr>
        <p:spPr>
          <a:xfrm>
            <a:off x="8067560" y="4084563"/>
            <a:ext cx="129166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FF0000"/>
                </a:solidFill>
                <a:latin typeface="Times New Roman" pitchFamily="18" charset="0"/>
                <a:ea typeface="微软雅黑"/>
              </a:rPr>
              <a:t>卿大夫</a:t>
            </a:r>
            <a:endParaRPr lang="zh-CN" altLang="en-US" sz="2400" b="1" noProof="1">
              <a:solidFill>
                <a:srgbClr val="FF0000"/>
              </a:solidFill>
              <a:latin typeface="Times New Roman" pitchFamily="18" charset="0"/>
              <a:ea typeface="微软雅黑"/>
            </a:endParaRPr>
          </a:p>
        </p:txBody>
      </p:sp>
      <p:sp>
        <p:nvSpPr>
          <p:cNvPr id="6" name="文本框 508933"/>
          <p:cNvSpPr txBox="1"/>
          <p:nvPr>
            <p:custDataLst>
              <p:tags r:id="rId8"/>
            </p:custDataLst>
          </p:nvPr>
        </p:nvSpPr>
        <p:spPr>
          <a:xfrm>
            <a:off x="8618680" y="4722299"/>
            <a:ext cx="438060" cy="461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noProof="1">
                <a:solidFill>
                  <a:srgbClr val="FF0000"/>
                </a:solidFill>
                <a:latin typeface="Times New Roman" pitchFamily="18" charset="0"/>
                <a:ea typeface="微软雅黑"/>
              </a:rPr>
              <a:t>士</a:t>
            </a:r>
          </a:p>
        </p:txBody>
      </p:sp>
      <p:sp>
        <p:nvSpPr>
          <p:cNvPr id="7" name="文本框 508934"/>
          <p:cNvSpPr txBox="1"/>
          <p:nvPr>
            <p:custDataLst>
              <p:tags r:id="rId9"/>
            </p:custDataLst>
          </p:nvPr>
        </p:nvSpPr>
        <p:spPr>
          <a:xfrm>
            <a:off x="8744005" y="5289590"/>
            <a:ext cx="861235" cy="4001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noProof="1">
                <a:solidFill>
                  <a:srgbClr val="FF0000"/>
                </a:solidFill>
                <a:latin typeface="Times New Roman" pitchFamily="18" charset="0"/>
                <a:ea typeface="微软雅黑"/>
              </a:rPr>
              <a:t>平民</a:t>
            </a:r>
          </a:p>
        </p:txBody>
      </p:sp>
      <p:sp>
        <p:nvSpPr>
          <p:cNvPr id="8" name="文本框 508935"/>
          <p:cNvSpPr txBox="1"/>
          <p:nvPr>
            <p:custDataLst>
              <p:tags r:id="rId10"/>
            </p:custDataLst>
          </p:nvPr>
        </p:nvSpPr>
        <p:spPr>
          <a:xfrm>
            <a:off x="9152489" y="5794693"/>
            <a:ext cx="833842" cy="36933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 noProof="1">
                <a:solidFill>
                  <a:srgbClr val="FF0000"/>
                </a:solidFill>
                <a:latin typeface="Times New Roman" pitchFamily="18" charset="0"/>
                <a:ea typeface="微软雅黑"/>
              </a:rPr>
              <a:t>奴隶</a:t>
            </a:r>
          </a:p>
        </p:txBody>
      </p:sp>
      <p:sp>
        <p:nvSpPr>
          <p:cNvPr id="9" name="左大括号 8"/>
          <p:cNvSpPr/>
          <p:nvPr>
            <p:custDataLst>
              <p:tags r:id="rId11"/>
            </p:custDataLst>
          </p:nvPr>
        </p:nvSpPr>
        <p:spPr bwMode="auto">
          <a:xfrm>
            <a:off x="3799205" y="2009140"/>
            <a:ext cx="393700" cy="3175000"/>
          </a:xfrm>
          <a:prstGeom prst="leftBrace">
            <a:avLst>
              <a:gd name="adj1" fmla="val 48081"/>
              <a:gd name="adj2" fmla="val 50000"/>
            </a:avLst>
          </a:prstGeom>
          <a:noFill/>
          <a:ln w="317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文本框 508938"/>
          <p:cNvSpPr txBox="1"/>
          <p:nvPr>
            <p:custDataLst>
              <p:tags r:id="rId12"/>
            </p:custDataLst>
          </p:nvPr>
        </p:nvSpPr>
        <p:spPr>
          <a:xfrm>
            <a:off x="2858135" y="2428875"/>
            <a:ext cx="736600" cy="202755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noProof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统治阶级</a:t>
            </a:r>
          </a:p>
        </p:txBody>
      </p:sp>
      <p:sp>
        <p:nvSpPr>
          <p:cNvPr id="10" name="左大括号 9"/>
          <p:cNvSpPr/>
          <p:nvPr>
            <p:custDataLst>
              <p:tags r:id="rId13"/>
            </p:custDataLst>
          </p:nvPr>
        </p:nvSpPr>
        <p:spPr bwMode="auto">
          <a:xfrm>
            <a:off x="3032855" y="5289615"/>
            <a:ext cx="562039" cy="812872"/>
          </a:xfrm>
          <a:prstGeom prst="leftBrace">
            <a:avLst>
              <a:gd name="adj1" fmla="val 15721"/>
              <a:gd name="adj2" fmla="val 51973"/>
            </a:avLst>
          </a:prstGeom>
          <a:noFill/>
          <a:ln w="317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文本框 508939"/>
          <p:cNvSpPr txBox="1"/>
          <p:nvPr>
            <p:custDataLst>
              <p:tags r:id="rId14"/>
            </p:custDataLst>
          </p:nvPr>
        </p:nvSpPr>
        <p:spPr>
          <a:xfrm>
            <a:off x="2243047" y="4829263"/>
            <a:ext cx="615553" cy="2094741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被统治阶级</a:t>
            </a:r>
          </a:p>
        </p:txBody>
      </p:sp>
      <p:sp>
        <p:nvSpPr>
          <p:cNvPr id="24" name="Rectangle 13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2590165" y="3290888"/>
            <a:ext cx="8150860" cy="210883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78145" tIns="39072" rIns="78145" bIns="39072" anchor="ctr">
            <a:spAutoFit/>
          </a:bodyPr>
          <a:lstStyle/>
          <a:p>
            <a:pPr>
              <a:defRPr/>
            </a:pPr>
            <a:r>
              <a:rPr lang="zh-CN" altLang="en-US" sz="66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华文楷体"/>
              </a:rPr>
              <a:t>普天之下</a:t>
            </a:r>
            <a:r>
              <a:rPr lang="zh-CN" altLang="en-US" sz="6600" b="1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华文楷体"/>
              </a:rPr>
              <a:t>，莫非</a:t>
            </a:r>
            <a:r>
              <a:rPr lang="zh-CN" altLang="en-US" sz="66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华文楷体"/>
              </a:rPr>
              <a:t>王</a:t>
            </a:r>
            <a:r>
              <a:rPr lang="zh-CN" altLang="en-US" sz="6600" b="1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华文楷体"/>
              </a:rPr>
              <a:t>土；率土之滨，莫非</a:t>
            </a:r>
            <a:r>
              <a:rPr lang="zh-CN" altLang="en-US" sz="66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华文楷体"/>
              </a:rPr>
              <a:t>王臣</a:t>
            </a:r>
            <a:r>
              <a:rPr lang="zh-CN" altLang="en-US" sz="54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华文楷体"/>
              </a:rPr>
              <a:t>。</a:t>
            </a:r>
            <a:r>
              <a:rPr lang="zh-CN" altLang="en-US" sz="27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华文楷体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  <p:bldP spid="7" grpId="4"/>
      <p:bldP spid="8" grpId="5"/>
      <p:bldP spid="24" grpId="6"/>
      <p:bldP spid="9" grpId="7"/>
      <p:bldP spid="11" grpId="8"/>
      <p:bldP spid="10" grpId="9"/>
      <p:bldP spid="12" grpId="1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圆角矩形 6"/>
          <p:cNvSpPr/>
          <p:nvPr>
            <p:custDataLst>
              <p:tags r:id="rId3"/>
            </p:custDataLst>
          </p:nvPr>
        </p:nvSpPr>
        <p:spPr>
          <a:xfrm>
            <a:off x="2123440" y="1145540"/>
            <a:ext cx="3416300" cy="575945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隶书" pitchFamily="49" charset="-122"/>
                <a:ea typeface="隶书" pitchFamily="49" charset="-122"/>
              </a:rPr>
              <a:t>2.西周的灭亡</a:t>
            </a:r>
          </a:p>
        </p:txBody>
      </p:sp>
      <p:grpSp>
        <p:nvGrpSpPr>
          <p:cNvPr id="11" name="组合 10"/>
          <p:cNvGrpSpPr/>
          <p:nvPr>
            <p:custDataLst>
              <p:tags r:id="rId4"/>
            </p:custDataLst>
          </p:nvPr>
        </p:nvGrpSpPr>
        <p:grpSpPr>
          <a:xfrm>
            <a:off x="2439923" y="2160290"/>
            <a:ext cx="2027986" cy="4628925"/>
            <a:chOff x="2580452" y="1872615"/>
            <a:chExt cx="1782763" cy="3551444"/>
          </a:xfrm>
        </p:grpSpPr>
        <p:sp>
          <p:nvSpPr>
            <p:cNvPr id="8" name="Rectangle 3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2871244" y="4787301"/>
              <a:ext cx="1237007" cy="63675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周厉王</a:t>
              </a:r>
            </a:p>
            <a:p>
              <a:pPr algn="ctr"/>
              <a:r>
                <a:rPr lang="zh-CN" altLang="en-US" sz="2400" b="1">
                  <a:solidFill>
                    <a:srgbClr val="C00000"/>
                  </a:solidFill>
                  <a:latin typeface="Times New Roman" pitchFamily="18" charset="0"/>
                  <a:ea typeface="黑体" pitchFamily="49" charset="-122"/>
                </a:rPr>
                <a:t>道路以目</a:t>
              </a:r>
            </a:p>
          </p:txBody>
        </p:sp>
        <p:pic>
          <p:nvPicPr>
            <p:cNvPr id="9" name="Picture 4" descr="20066681556662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2580452" y="1872615"/>
              <a:ext cx="1782763" cy="2879725"/>
            </a:xfrm>
            <a:prstGeom prst="rect">
              <a:avLst/>
            </a:prstGeom>
            <a:noFill/>
          </p:spPr>
        </p:pic>
      </p:grpSp>
      <p:sp>
        <p:nvSpPr>
          <p:cNvPr id="12" name="矩形 11"/>
          <p:cNvSpPr/>
          <p:nvPr>
            <p:custDataLst>
              <p:tags r:id="rId8"/>
            </p:custDataLst>
          </p:nvPr>
        </p:nvSpPr>
        <p:spPr>
          <a:xfrm>
            <a:off x="4176395" y="2160270"/>
            <a:ext cx="2200275" cy="30651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zh-CN" altLang="en-US" sz="2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49" charset="-122"/>
                <a:ea typeface="黑体" pitchFamily="49" charset="-122"/>
              </a:rPr>
              <a:t>周厉王与民争利，长期</a:t>
            </a:r>
            <a:r>
              <a:rPr kumimoji="1"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49" charset="-122"/>
                <a:ea typeface="黑体" pitchFamily="49" charset="-122"/>
              </a:rPr>
              <a:t>的压迫终于引发</a:t>
            </a:r>
            <a:r>
              <a:rPr kumimoji="1" lang="zh-CN" altLang="en-US" sz="2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49" charset="-122"/>
                <a:ea typeface="黑体" pitchFamily="49" charset="-122"/>
              </a:rPr>
              <a:t>了“国人暴动”，厉王逃亡</a:t>
            </a:r>
            <a:endParaRPr kumimoji="1" lang="zh-CN" altLang="en-US" sz="2400" b="1">
              <a:solidFill>
                <a:schemeClr val="tx1">
                  <a:lumMod val="65000"/>
                  <a:lumOff val="35000"/>
                </a:schemeClr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矩形 13"/>
          <p:cNvSpPr/>
          <p:nvPr>
            <p:custDataLst>
              <p:tags r:id="rId9"/>
            </p:custDataLst>
          </p:nvPr>
        </p:nvSpPr>
        <p:spPr>
          <a:xfrm>
            <a:off x="9704070" y="2160270"/>
            <a:ext cx="2399665" cy="30645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49" charset="-122"/>
                <a:ea typeface="黑体" pitchFamily="49" charset="-122"/>
              </a:rPr>
              <a:t>周幽王，朝政</a:t>
            </a:r>
            <a:r>
              <a:rPr kumimoji="1" lang="zh-CN" altLang="en-US" sz="24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+mn-ea"/>
              </a:rPr>
              <a:t>腐败</a:t>
            </a:r>
            <a:r>
              <a:rPr kumimoji="1"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49" charset="-122"/>
                <a:ea typeface="黑体" pitchFamily="49" charset="-122"/>
                <a:sym typeface="+mn-ea"/>
              </a:rPr>
              <a:t>，</a:t>
            </a:r>
            <a:r>
              <a:rPr kumimoji="1"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49" charset="-122"/>
                <a:ea typeface="黑体" pitchFamily="49" charset="-122"/>
              </a:rPr>
              <a:t>各种</a:t>
            </a:r>
            <a:r>
              <a:rPr kumimoji="1" lang="zh-CN" altLang="en-US" sz="24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社会矛盾急剧尖锐</a:t>
            </a:r>
            <a:r>
              <a:rPr kumimoji="1" lang="zh-CN" altLang="en-US" sz="2400" b="1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，</a:t>
            </a:r>
            <a:r>
              <a:rPr kumimoji="1"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49" charset="-122"/>
                <a:ea typeface="黑体" pitchFamily="49" charset="-122"/>
              </a:rPr>
              <a:t>重用</a:t>
            </a:r>
            <a:r>
              <a:rPr kumimoji="1" lang="zh-CN" altLang="en-US" sz="2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49" charset="-122"/>
                <a:ea typeface="黑体" pitchFamily="49" charset="-122"/>
              </a:rPr>
              <a:t>奸臣主持</a:t>
            </a:r>
            <a:r>
              <a:rPr kumimoji="1"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49" charset="-122"/>
                <a:ea typeface="黑体" pitchFamily="49" charset="-122"/>
              </a:rPr>
              <a:t>朝政，加重对百姓的剥削，激起百姓怨愤</a:t>
            </a:r>
            <a:endParaRPr kumimoji="1" lang="zh-CN" altLang="en-US" sz="24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7" name="组合 16"/>
          <p:cNvGrpSpPr/>
          <p:nvPr>
            <p:custDataLst>
              <p:tags r:id="rId10"/>
            </p:custDataLst>
          </p:nvPr>
        </p:nvGrpSpPr>
        <p:grpSpPr>
          <a:xfrm>
            <a:off x="7015691" y="1900617"/>
            <a:ext cx="2520280" cy="4919345"/>
            <a:chOff x="7015691" y="1900617"/>
            <a:chExt cx="2520280" cy="4919345"/>
          </a:xfrm>
        </p:grpSpPr>
        <p:pic>
          <p:nvPicPr>
            <p:cNvPr id="13" name="图片 12" descr="t018d7114c38d4ecd9d.jpg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1"/>
            <a:stretch>
              <a:fillRect/>
            </a:stretch>
          </p:blipFill>
          <p:spPr>
            <a:xfrm>
              <a:off x="7015691" y="1900617"/>
              <a:ext cx="2520280" cy="4041444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16" name="Rectangle 3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7258896" y="5990017"/>
              <a:ext cx="2187575" cy="82994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b="1" smtClean="0">
                  <a:latin typeface="Times New Roman" pitchFamily="18" charset="0"/>
                  <a:ea typeface="黑体" pitchFamily="49" charset="-122"/>
                </a:rPr>
                <a:t>周幽王</a:t>
              </a:r>
            </a:p>
            <a:p>
              <a:pPr algn="ctr"/>
              <a:r>
                <a:rPr kumimoji="1" lang="zh-CN" altLang="en-US" sz="24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  <a:sym typeface="+mn-ea"/>
                </a:rPr>
                <a:t>烽火戏诸侯</a:t>
              </a:r>
              <a:endParaRPr lang="zh-CN" altLang="en-US" sz="2400" b="1" smtClean="0">
                <a:latin typeface="Times New Roman" pitchFamily="18" charset="0"/>
                <a:ea typeface="黑体" pitchFamily="49" charset="-122"/>
              </a:endParaRPr>
            </a:p>
          </p:txBody>
        </p:sp>
      </p:grpSp>
      <p:sp>
        <p:nvSpPr>
          <p:cNvPr id="19" name="矩形 18"/>
          <p:cNvSpPr/>
          <p:nvPr>
            <p:custDataLst>
              <p:tags r:id="rId14"/>
            </p:custDataLst>
          </p:nvPr>
        </p:nvSpPr>
        <p:spPr>
          <a:xfrm>
            <a:off x="1700302" y="2403996"/>
            <a:ext cx="10269195" cy="21602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400" b="1">
                <a:latin typeface="楷体" panose="02010609060101010101" pitchFamily="49" charset="-122"/>
                <a:ea typeface="楷体" panose="02010609060101010101" pitchFamily="49" charset="-122"/>
              </a:rPr>
              <a:t>公元前</a:t>
            </a:r>
            <a:r>
              <a:rPr lang="en-US" altLang="zh-CN" sz="4400" b="1">
                <a:latin typeface="楷体" panose="02010609060101010101" pitchFamily="49" charset="-122"/>
                <a:ea typeface="楷体" panose="02010609060101010101" pitchFamily="49" charset="-122"/>
              </a:rPr>
              <a:t>771</a:t>
            </a:r>
            <a:r>
              <a:rPr lang="zh-CN" altLang="en-US" sz="4400" b="1">
                <a:latin typeface="楷体" panose="02010609060101010101" pitchFamily="49" charset="-122"/>
                <a:ea typeface="楷体" panose="02010609060101010101" pitchFamily="49" charset="-122"/>
              </a:rPr>
              <a:t>年，西周王朝被犬戎族所灭</a:t>
            </a:r>
            <a:r>
              <a:rPr lang="zh-CN" altLang="en-US" sz="4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44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zh-CN" sz="4400" b="1" smtClean="0">
                <a:latin typeface="楷体" panose="02010609060101010101" pitchFamily="49" charset="-122"/>
                <a:ea typeface="楷体" panose="02010609060101010101" pitchFamily="49" charset="-122"/>
              </a:rPr>
              <a:t>第二年</a:t>
            </a:r>
            <a:r>
              <a:rPr lang="zh-CN" altLang="zh-CN" sz="4400" b="1">
                <a:latin typeface="楷体" panose="02010609060101010101" pitchFamily="49" charset="-122"/>
                <a:ea typeface="楷体" panose="02010609060101010101" pitchFamily="49" charset="-122"/>
              </a:rPr>
              <a:t>，周平王东迁洛邑，史称东周。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1"/>
      <p:bldP spid="19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4818" name="TextBox 2"/>
          <p:cNvSpPr txBox="1"/>
          <p:nvPr>
            <p:custDataLst>
              <p:tags r:id="rId3"/>
            </p:custDataLst>
          </p:nvPr>
        </p:nvSpPr>
        <p:spPr>
          <a:xfrm>
            <a:off x="846673" y="1652355"/>
            <a:ext cx="11023181" cy="1938020"/>
          </a:xfrm>
          <a:prstGeom prst="rect">
            <a:avLst/>
          </a:prstGeom>
          <a:noFill/>
          <a:ln w="28575" cap="flat" cmpd="sng">
            <a:solidFill>
              <a:srgbClr val="085091"/>
            </a:solidFill>
            <a:prstDash val="sysDot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latin typeface="微软雅黑" charset="-122"/>
              </a:rPr>
              <a:t>夏、商、西周三朝灭亡的共同原因是什么呢？从中同学们能得到怎样的启示？</a:t>
            </a: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846344" y="3564544"/>
            <a:ext cx="3482599" cy="9156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5355" b="1" kern="1200" cap="none" spc="0" normalizeH="0" baseline="0" noProof="1">
                <a:solidFill>
                  <a:srgbClr val="231EE6"/>
                </a:solidFill>
                <a:latin typeface="微软雅黑" charset="-122"/>
                <a:ea typeface="微软雅黑"/>
                <a:cs typeface="+mn-cs"/>
              </a:rPr>
              <a:t>共同原因：</a:t>
            </a:r>
          </a:p>
        </p:txBody>
      </p:sp>
      <p:sp>
        <p:nvSpPr>
          <p:cNvPr id="9" name="文本框 8"/>
          <p:cNvSpPr txBox="1"/>
          <p:nvPr>
            <p:custDataLst>
              <p:tags r:id="rId5"/>
            </p:custDataLst>
          </p:nvPr>
        </p:nvSpPr>
        <p:spPr>
          <a:xfrm>
            <a:off x="979086" y="4479865"/>
            <a:ext cx="2601190" cy="9156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5355" b="1" kern="1200" cap="none" spc="0" normalizeH="0" baseline="0" noProof="1">
                <a:solidFill>
                  <a:srgbClr val="231EE6"/>
                </a:solidFill>
                <a:latin typeface="微软雅黑" charset="-122"/>
                <a:ea typeface="微软雅黑"/>
                <a:cs typeface="+mn-cs"/>
              </a:rPr>
              <a:t>启示：</a:t>
            </a:r>
            <a:r>
              <a:rPr kumimoji="0" lang="zh-CN" altLang="en-US" sz="5355" kern="1200" cap="none" spc="0" normalizeH="0" baseline="0" noProof="1">
                <a:solidFill>
                  <a:srgbClr val="231EE6"/>
                </a:solidFill>
                <a:latin typeface="黑体" pitchFamily="49" charset="-122"/>
                <a:ea typeface="黑体" pitchFamily="49" charset="-122"/>
                <a:cs typeface="+mn-cs"/>
              </a:rPr>
              <a:t> </a:t>
            </a:r>
            <a:endParaRPr kumimoji="0" lang="zh-CN" altLang="en-US" sz="5355" kern="1200" cap="none" spc="0" normalizeH="0" baseline="0" noProof="1">
              <a:solidFill>
                <a:srgbClr val="FF0000"/>
              </a:solidFill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10" name="文本框 9"/>
          <p:cNvSpPr txBox="1"/>
          <p:nvPr>
            <p:custDataLst>
              <p:tags r:id="rId6"/>
            </p:custDataLst>
          </p:nvPr>
        </p:nvSpPr>
        <p:spPr>
          <a:xfrm>
            <a:off x="4136084" y="3564544"/>
            <a:ext cx="6364310" cy="9156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5355" b="1" kern="1200" cap="none" spc="0" normalizeH="0" baseline="0" noProof="1">
                <a:solidFill>
                  <a:srgbClr val="FF0000"/>
                </a:solidFill>
                <a:latin typeface="微软雅黑" charset="-122"/>
                <a:ea typeface="微软雅黑"/>
                <a:cs typeface="+mn-cs"/>
              </a:rPr>
              <a:t>统治者的残暴统治</a:t>
            </a:r>
          </a:p>
        </p:txBody>
      </p:sp>
      <p:sp>
        <p:nvSpPr>
          <p:cNvPr id="3" name="矩形 2"/>
          <p:cNvSpPr/>
          <p:nvPr>
            <p:custDataLst>
              <p:tags r:id="rId7"/>
            </p:custDataLst>
          </p:nvPr>
        </p:nvSpPr>
        <p:spPr>
          <a:xfrm>
            <a:off x="216308" y="259768"/>
            <a:ext cx="2937510" cy="120396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7230" b="1" i="0" u="none" strike="noStrike" kern="1200" cap="none" spc="0" normalizeH="0" baseline="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charset="0"/>
                <a:ea typeface="微软雅黑"/>
                <a:cs typeface="+mn-cs"/>
              </a:rPr>
              <a:t>想一想</a:t>
            </a:r>
          </a:p>
        </p:txBody>
      </p:sp>
      <p:sp>
        <p:nvSpPr>
          <p:cNvPr id="2" name="文本框 1"/>
          <p:cNvSpPr txBox="1"/>
          <p:nvPr>
            <p:custDataLst>
              <p:tags r:id="rId8"/>
            </p:custDataLst>
          </p:nvPr>
        </p:nvSpPr>
        <p:spPr>
          <a:xfrm>
            <a:off x="3296614" y="5882929"/>
            <a:ext cx="6364310" cy="9156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5355" b="1" kern="1200" cap="none" spc="0" normalizeH="0" baseline="0" noProof="1">
                <a:solidFill>
                  <a:srgbClr val="FF0000"/>
                </a:solidFill>
                <a:latin typeface="微软雅黑" charset="-122"/>
                <a:ea typeface="微软雅黑"/>
                <a:cs typeface="+mn-cs"/>
              </a:rPr>
              <a:t>善待他人，勤奋好学</a:t>
            </a:r>
            <a:endParaRPr kumimoji="0" lang="en-US" altLang="zh-CN" sz="5355" b="1" kern="1200" cap="none" spc="0" normalizeH="0" baseline="0" noProof="1">
              <a:solidFill>
                <a:srgbClr val="FF0000"/>
              </a:solidFill>
              <a:latin typeface="微软雅黑" charset="-122"/>
              <a:ea typeface="微软雅黑"/>
              <a:cs typeface="+mn-cs"/>
            </a:endParaRPr>
          </a:p>
        </p:txBody>
      </p:sp>
      <p:sp>
        <p:nvSpPr>
          <p:cNvPr id="4" name="文本框 3"/>
          <p:cNvSpPr txBox="1"/>
          <p:nvPr>
            <p:custDataLst>
              <p:tags r:id="rId9"/>
            </p:custDataLst>
          </p:nvPr>
        </p:nvSpPr>
        <p:spPr>
          <a:xfrm>
            <a:off x="3296614" y="4652934"/>
            <a:ext cx="6364310" cy="9156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5355" b="1" kern="1200" cap="none" spc="0" normalizeH="0" baseline="0" noProof="1">
                <a:solidFill>
                  <a:srgbClr val="FF0000"/>
                </a:solidFill>
                <a:latin typeface="微软雅黑" charset="-122"/>
                <a:ea typeface="微软雅黑"/>
                <a:cs typeface="+mn-cs"/>
              </a:rPr>
              <a:t>得民心者得天下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0" grpId="2"/>
      <p:bldP spid="2" grpId="3"/>
      <p:bldP spid="4" grpId="4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9" name="组合 8"/>
          <p:cNvGrpSpPr/>
          <p:nvPr>
            <p:custDataLst>
              <p:tags r:id="rId3"/>
            </p:custDataLst>
          </p:nvPr>
        </p:nvGrpSpPr>
        <p:grpSpPr>
          <a:xfrm>
            <a:off x="443355" y="164415"/>
            <a:ext cx="11210852" cy="858819"/>
            <a:chOff x="368300" y="156180"/>
            <a:chExt cx="10649321" cy="815802"/>
          </a:xfrm>
        </p:grpSpPr>
        <p:sp>
          <p:nvSpPr>
            <p:cNvPr id="10" name="任意多边形 9"/>
            <p:cNvSpPr/>
            <p:nvPr>
              <p:custDataLst>
                <p:tags r:id="rId4"/>
              </p:custDataLst>
            </p:nvPr>
          </p:nvSpPr>
          <p:spPr bwMode="auto">
            <a:xfrm>
              <a:off x="407988" y="163513"/>
              <a:ext cx="619125" cy="630237"/>
            </a:xfrm>
            <a:custGeom>
              <a:cxnLst>
                <a:cxn ang="0">
                  <a:pos x="318220" y="0"/>
                </a:cxn>
                <a:cxn ang="0">
                  <a:pos x="611433" y="194354"/>
                </a:cxn>
                <a:cxn ang="0">
                  <a:pos x="619265" y="219585"/>
                </a:cxn>
                <a:cxn ang="0">
                  <a:pos x="256918" y="630260"/>
                </a:cxn>
                <a:cxn ang="0">
                  <a:pos x="254088" y="629975"/>
                </a:cxn>
                <a:cxn ang="0">
                  <a:pos x="0" y="318220"/>
                </a:cxn>
                <a:cxn ang="0">
                  <a:pos x="318220" y="0"/>
                </a:cxn>
              </a:cxnLst>
              <a:rect l="0" t="0" r="r" b="b"/>
              <a:pathLst>
                <a:path w="619265" h="630260">
                  <a:moveTo>
                    <a:pt x="318220" y="0"/>
                  </a:moveTo>
                  <a:cubicBezTo>
                    <a:pt x="450031" y="0"/>
                    <a:pt x="563124" y="80141"/>
                    <a:pt x="611433" y="194354"/>
                  </a:cubicBezTo>
                  <a:lnTo>
                    <a:pt x="619265" y="219585"/>
                  </a:lnTo>
                  <a:lnTo>
                    <a:pt x="256918" y="630260"/>
                  </a:lnTo>
                  <a:lnTo>
                    <a:pt x="254088" y="629975"/>
                  </a:lnTo>
                  <a:cubicBezTo>
                    <a:pt x="109080" y="600302"/>
                    <a:pt x="0" y="472000"/>
                    <a:pt x="0" y="318220"/>
                  </a:cubicBezTo>
                  <a:cubicBezTo>
                    <a:pt x="0" y="142472"/>
                    <a:pt x="142472" y="0"/>
                    <a:pt x="318220" y="0"/>
                  </a:cubicBezTo>
                  <a:close/>
                </a:path>
              </a:pathLst>
            </a:custGeom>
            <a:solidFill>
              <a:srgbClr val="C00000">
                <a:alpha val="89999"/>
              </a:srgbClr>
            </a:solidFill>
            <a:ln w="9525">
              <a:noFill/>
              <a:round/>
            </a:ln>
          </p:spPr>
          <p:txBody>
            <a:bodyPr anchor="ctr"/>
            <a:lstStyle/>
            <a:p>
              <a:endParaRPr lang="zh-CN" altLang="en-US" sz="2210">
                <a:solidFill>
                  <a:schemeClr val="bg1"/>
                </a:solidFill>
              </a:endParaRPr>
            </a:p>
          </p:txBody>
        </p:sp>
        <p:cxnSp>
          <p:nvCxnSpPr>
            <p:cNvPr id="11" name="直接连接符 11"/>
            <p:cNvCxnSpPr>
              <a:cxnSpLocks noChangeShapeType="1"/>
            </p:cNvCxnSpPr>
            <p:nvPr>
              <p:custDataLst>
                <p:tags r:id="rId5"/>
              </p:custDataLst>
            </p:nvPr>
          </p:nvCxnSpPr>
          <p:spPr bwMode="auto">
            <a:xfrm flipH="1">
              <a:off x="819150" y="404813"/>
              <a:ext cx="338138" cy="395287"/>
            </a:xfrm>
            <a:prstGeom prst="line">
              <a:avLst/>
            </a:prstGeom>
            <a:noFill/>
            <a:ln w="6350" cmpd="sng">
              <a:solidFill>
                <a:schemeClr val="bg1">
                  <a:alpha val="50000"/>
                </a:schemeClr>
              </a:solidFill>
              <a:round/>
            </a:ln>
          </p:spPr>
        </p:cxnSp>
        <p:sp>
          <p:nvSpPr>
            <p:cNvPr id="12" name="文本框 12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368300" y="247650"/>
              <a:ext cx="588963" cy="45601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 eaLnBrk="1" hangingPunct="1"/>
              <a:endParaRPr lang="zh-CN" altLang="en-US" sz="2525" b="1">
                <a:solidFill>
                  <a:schemeClr val="bg1"/>
                </a:solidFill>
                <a:latin typeface="+mj-lt"/>
                <a:ea typeface="华文细黑" panose="02010600040101010101" pitchFamily="2" charset="-122"/>
              </a:endParaRPr>
            </a:p>
          </p:txBody>
        </p:sp>
        <p:cxnSp>
          <p:nvCxnSpPr>
            <p:cNvPr id="13" name="直接连接符 14"/>
            <p:cNvCxnSpPr>
              <a:cxnSpLocks noChangeShapeType="1"/>
            </p:cNvCxnSpPr>
            <p:nvPr>
              <p:custDataLst>
                <p:tags r:id="rId7"/>
              </p:custDataLst>
            </p:nvPr>
          </p:nvCxnSpPr>
          <p:spPr bwMode="auto">
            <a:xfrm flipV="1">
              <a:off x="398463" y="899989"/>
              <a:ext cx="10619158" cy="36488"/>
            </a:xfrm>
            <a:prstGeom prst="line">
              <a:avLst/>
            </a:prstGeom>
            <a:noFill/>
            <a:ln w="6350" cmpd="sng">
              <a:solidFill>
                <a:srgbClr val="C00000">
                  <a:alpha val="50000"/>
                </a:srgbClr>
              </a:solidFill>
              <a:round/>
            </a:ln>
          </p:spPr>
        </p:cxnSp>
        <p:sp>
          <p:nvSpPr>
            <p:cNvPr id="14" name="TextBox 13"/>
            <p:cNvSpPr txBox="1"/>
            <p:nvPr>
              <p:custDataLst>
                <p:tags r:id="rId8"/>
              </p:custDataLst>
            </p:nvPr>
          </p:nvSpPr>
          <p:spPr>
            <a:xfrm>
              <a:off x="1080264" y="156180"/>
              <a:ext cx="3600400" cy="5784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37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牛刀小试</a:t>
              </a:r>
            </a:p>
          </p:txBody>
        </p:sp>
        <p:sp>
          <p:nvSpPr>
            <p:cNvPr id="15" name="TextBox 14"/>
            <p:cNvSpPr txBox="1"/>
            <p:nvPr>
              <p:custDataLst>
                <p:tags r:id="rId9"/>
              </p:custDataLst>
            </p:nvPr>
          </p:nvSpPr>
          <p:spPr>
            <a:xfrm>
              <a:off x="1152019" y="515967"/>
              <a:ext cx="4320480" cy="4560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25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</a:rPr>
                <a:t>practice</a:t>
              </a:r>
            </a:p>
          </p:txBody>
        </p:sp>
      </p:grpSp>
      <p:sp>
        <p:nvSpPr>
          <p:cNvPr id="3" name="内容占位符 2"/>
          <p:cNvSpPr/>
          <p:nvPr>
            <p:ph sz="half" idx="1"/>
            <p:custDataLst>
              <p:tags r:id="rId10"/>
            </p:custDataLst>
          </p:nvPr>
        </p:nvSpPr>
        <p:spPr>
          <a:xfrm>
            <a:off x="367816" y="1295520"/>
            <a:ext cx="11534007" cy="4752246"/>
          </a:xfrm>
        </p:spPr>
        <p:txBody>
          <a:bodyPr>
            <a:noAutofit/>
          </a:bodyPr>
          <a:lstStyle/>
          <a:p>
            <a:pPr marL="0" lvl="0" algn="l" eaLnBrk="1" hangingPunct="1">
              <a:lnSpc>
                <a:spcPct val="150000"/>
              </a:lnSpc>
              <a:buNone/>
            </a:pPr>
            <a:r>
              <a:rPr lang="en-US" altLang="zh-CN" sz="3200" b="1">
                <a:latin typeface="微软雅黑" charset="-122"/>
                <a:sym typeface="+mn-ea"/>
              </a:rPr>
              <a:t>1</a:t>
            </a:r>
            <a:r>
              <a:rPr lang="zh-CN" altLang="en-US" sz="3200" b="1">
                <a:latin typeface="微软雅黑" charset="-122"/>
                <a:sym typeface="+mn-ea"/>
              </a:rPr>
              <a:t>、</a:t>
            </a:r>
            <a:r>
              <a:rPr lang="en-US" altLang="zh-CN" sz="3200" b="1">
                <a:latin typeface="微软雅黑" charset="-122"/>
                <a:sym typeface="+mn-ea"/>
              </a:rPr>
              <a:t>禹死后，启继承父位成为夏朝第二代国王，“公天下”变为“家天下”，标志着哪一制度的出现（     ）</a:t>
            </a:r>
          </a:p>
          <a:p>
            <a:pPr marL="0" lvl="0" algn="l" eaLnBrk="1" hangingPunct="1">
              <a:lnSpc>
                <a:spcPct val="150000"/>
              </a:lnSpc>
              <a:buNone/>
            </a:pPr>
            <a:r>
              <a:rPr lang="en-US" altLang="zh-CN" sz="3200" b="1">
                <a:latin typeface="微软雅黑" charset="-122"/>
                <a:sym typeface="+mn-ea"/>
              </a:rPr>
              <a:t>   A 禅让制      B 世袭制   </a:t>
            </a:r>
          </a:p>
          <a:p>
            <a:pPr marL="0" lvl="0" algn="l" eaLnBrk="1" hangingPunct="1">
              <a:lnSpc>
                <a:spcPct val="150000"/>
              </a:lnSpc>
              <a:buNone/>
            </a:pPr>
            <a:r>
              <a:rPr lang="en-US" altLang="zh-CN" sz="3200" b="1">
                <a:latin typeface="微软雅黑" charset="-122"/>
                <a:sym typeface="+mn-ea"/>
              </a:rPr>
              <a:t>   C 分封制      D 种姓制</a:t>
            </a:r>
          </a:p>
          <a:p>
            <a:pPr marL="0" lvl="0" algn="l" eaLnBrk="1" hangingPunct="1">
              <a:lnSpc>
                <a:spcPct val="150000"/>
              </a:lnSpc>
              <a:buNone/>
            </a:pPr>
            <a:r>
              <a:rPr lang="en-US" altLang="zh-CN" sz="3200" b="1">
                <a:latin typeface="微软雅黑" charset="-122"/>
                <a:sym typeface="+mn-ea"/>
              </a:rPr>
              <a:t> 2</a:t>
            </a:r>
            <a:r>
              <a:rPr lang="zh-CN" altLang="en-US" sz="3200" b="1">
                <a:latin typeface="微软雅黑" charset="-122"/>
                <a:sym typeface="+mn-ea"/>
              </a:rPr>
              <a:t>、</a:t>
            </a:r>
            <a:r>
              <a:rPr lang="en-US" altLang="zh-CN" sz="3200" b="1">
                <a:latin typeface="微软雅黑" charset="-122"/>
                <a:sym typeface="+mn-ea"/>
              </a:rPr>
              <a:t>下列有关夏、商、西周三代兴亡的叙述不正确的是（    ）</a:t>
            </a:r>
          </a:p>
          <a:p>
            <a:pPr marL="0" lvl="0" algn="l" eaLnBrk="1" hangingPunct="1">
              <a:lnSpc>
                <a:spcPct val="150000"/>
              </a:lnSpc>
              <a:buNone/>
            </a:pPr>
            <a:r>
              <a:rPr lang="en-US" altLang="zh-CN" sz="3200" b="1">
                <a:latin typeface="微软雅黑" charset="-122"/>
                <a:sym typeface="+mn-ea"/>
              </a:rPr>
              <a:t>    A 禹建立夏朝             B 汤灭夏建立商朝</a:t>
            </a:r>
          </a:p>
          <a:p>
            <a:pPr marL="0" lvl="0" algn="l" eaLnBrk="1" hangingPunct="1">
              <a:lnSpc>
                <a:spcPct val="150000"/>
              </a:lnSpc>
              <a:buNone/>
            </a:pPr>
            <a:r>
              <a:rPr lang="en-US" altLang="zh-CN" sz="3200" b="1">
                <a:latin typeface="微软雅黑" charset="-122"/>
                <a:sym typeface="+mn-ea"/>
              </a:rPr>
              <a:t>    C 周文王建立周朝       D 周武王建立周朝</a:t>
            </a:r>
          </a:p>
        </p:txBody>
      </p:sp>
      <p:sp>
        <p:nvSpPr>
          <p:cNvPr id="5" name="TextBox 4"/>
          <p:cNvSpPr txBox="1"/>
          <p:nvPr>
            <p:custDataLst>
              <p:tags r:id="rId11"/>
            </p:custDataLst>
          </p:nvPr>
        </p:nvSpPr>
        <p:spPr>
          <a:xfrm>
            <a:off x="7526932" y="2271588"/>
            <a:ext cx="476885" cy="803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en-US" altLang="zh-CN" sz="463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B</a:t>
            </a:r>
            <a:endParaRPr lang="zh-CN" altLang="en-US" sz="463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TextBox 5"/>
          <p:cNvSpPr txBox="1"/>
          <p:nvPr>
            <p:custDataLst>
              <p:tags r:id="rId12"/>
            </p:custDataLst>
          </p:nvPr>
        </p:nvSpPr>
        <p:spPr>
          <a:xfrm>
            <a:off x="10662071" y="4706472"/>
            <a:ext cx="476885" cy="803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en-US" altLang="zh-CN" sz="463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C</a:t>
            </a:r>
            <a:endParaRPr lang="zh-CN" altLang="en-US" sz="463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6866" name="文本框 1"/>
          <p:cNvSpPr txBox="1"/>
          <p:nvPr>
            <p:custDataLst>
              <p:tags r:id="rId4"/>
            </p:custDataLst>
          </p:nvPr>
        </p:nvSpPr>
        <p:spPr>
          <a:xfrm>
            <a:off x="220589" y="461255"/>
            <a:ext cx="11800988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微软雅黑" charset="-122"/>
              </a:rPr>
              <a:t>3</a:t>
            </a:r>
            <a:r>
              <a:rPr lang="zh-CN" altLang="en-US" sz="2800" b="1">
                <a:latin typeface="微软雅黑" charset="-122"/>
              </a:rPr>
              <a:t>、河南省殷墟作为世界文化遗产被列入</a:t>
            </a:r>
            <a:r>
              <a:rPr lang="en-US" altLang="zh-CN" sz="2800" b="1">
                <a:latin typeface="微软雅黑" charset="-122"/>
              </a:rPr>
              <a:t>《</a:t>
            </a:r>
            <a:r>
              <a:rPr lang="zh-CN" altLang="en-US" sz="2800" b="1">
                <a:latin typeface="微软雅黑" charset="-122"/>
              </a:rPr>
              <a:t>世界遗产名录</a:t>
            </a:r>
            <a:r>
              <a:rPr lang="en-US" altLang="zh-CN" sz="2800" b="1">
                <a:latin typeface="微软雅黑" charset="-122"/>
              </a:rPr>
              <a:t>》</a:t>
            </a:r>
            <a:r>
              <a:rPr lang="zh-CN" altLang="en-US" sz="2800" b="1">
                <a:latin typeface="微软雅黑" charset="-122"/>
              </a:rPr>
              <a:t>，下列历史人物中与殷墟有关的是（    ）</a:t>
            </a:r>
            <a:endParaRPr lang="en-US" altLang="zh-CN" sz="2800" b="1">
              <a:latin typeface="微软雅黑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微软雅黑" charset="-122"/>
              </a:rPr>
              <a:t>  A</a:t>
            </a:r>
            <a:r>
              <a:rPr lang="zh-CN" altLang="en-US" sz="2800" b="1">
                <a:latin typeface="微软雅黑" charset="-122"/>
              </a:rPr>
              <a:t> 、大禹                 </a:t>
            </a:r>
            <a:r>
              <a:rPr lang="en-US" altLang="zh-CN" sz="2800" b="1">
                <a:latin typeface="微软雅黑" charset="-122"/>
              </a:rPr>
              <a:t>B</a:t>
            </a:r>
            <a:r>
              <a:rPr lang="zh-CN" altLang="en-US" sz="2800" b="1">
                <a:latin typeface="微软雅黑" charset="-122"/>
              </a:rPr>
              <a:t>、商鞅                  </a:t>
            </a:r>
            <a:r>
              <a:rPr lang="en-US" altLang="zh-CN" sz="2800" b="1">
                <a:latin typeface="微软雅黑" charset="-122"/>
              </a:rPr>
              <a:t>C</a:t>
            </a:r>
            <a:r>
              <a:rPr lang="zh-CN" altLang="en-US" sz="2800" b="1">
                <a:latin typeface="微软雅黑" charset="-122"/>
              </a:rPr>
              <a:t>、盘庚                </a:t>
            </a:r>
            <a:r>
              <a:rPr lang="en-US" altLang="zh-CN" sz="2800" b="1">
                <a:latin typeface="微软雅黑" charset="-122"/>
              </a:rPr>
              <a:t>D</a:t>
            </a:r>
            <a:r>
              <a:rPr lang="zh-CN" altLang="en-US" sz="2800" b="1">
                <a:latin typeface="微软雅黑" charset="-122"/>
              </a:rPr>
              <a:t>、夏桀 </a:t>
            </a:r>
            <a:endParaRPr lang="en-US" altLang="zh-CN" sz="2800" b="1">
              <a:latin typeface="微软雅黑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>
              <a:latin typeface="微软雅黑" charset="-122"/>
            </a:endParaRPr>
          </a:p>
        </p:txBody>
      </p:sp>
      <p:sp>
        <p:nvSpPr>
          <p:cNvPr id="36867" name="文本框 2"/>
          <p:cNvSpPr txBox="1"/>
          <p:nvPr>
            <p:custDataLst>
              <p:tags r:id="rId5"/>
            </p:custDataLst>
          </p:nvPr>
        </p:nvSpPr>
        <p:spPr>
          <a:xfrm>
            <a:off x="219954" y="2422664"/>
            <a:ext cx="11657540" cy="2030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en-US" altLang="zh-CN" sz="2800" b="1">
                <a:latin typeface="微软雅黑" charset="-122"/>
                <a:sym typeface="宋体" pitchFamily="2" charset="-122"/>
              </a:rPr>
              <a:t>4</a:t>
            </a:r>
            <a:r>
              <a:rPr lang="zh-CN" altLang="en-US" sz="2800" b="1">
                <a:latin typeface="微软雅黑" charset="-122"/>
                <a:sym typeface="宋体" pitchFamily="2" charset="-122"/>
              </a:rPr>
              <a:t>、公元前</a:t>
            </a:r>
            <a:r>
              <a:rPr lang="en-US" altLang="zh-CN" sz="2800" b="1">
                <a:latin typeface="微软雅黑" charset="-122"/>
                <a:sym typeface="宋体" pitchFamily="2" charset="-122"/>
              </a:rPr>
              <a:t>1046</a:t>
            </a:r>
            <a:r>
              <a:rPr lang="zh-CN" altLang="en-US" sz="2800" b="1">
                <a:latin typeface="微软雅黑" charset="-122"/>
                <a:sym typeface="宋体" pitchFamily="2" charset="-122"/>
              </a:rPr>
              <a:t>年，武王伐纣，商朝灭亡，西周建立。与之相关的史实是</a:t>
            </a:r>
            <a:r>
              <a:rPr lang="zh-CN" altLang="en-US" sz="2800" b="1">
                <a:solidFill>
                  <a:srgbClr val="000000"/>
                </a:solidFill>
                <a:latin typeface="Calibri" charset="0"/>
                <a:ea typeface="宋体" pitchFamily="2" charset="-122"/>
              </a:rPr>
              <a:t>（         ）</a:t>
            </a:r>
            <a:endParaRPr lang="en-US" altLang="zh-CN" sz="2800" b="1">
              <a:latin typeface="Calibri" charset="0"/>
              <a:ea typeface="宋体" pitchFamily="2" charset="-122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Calibri" charset="0"/>
                <a:ea typeface="宋体" pitchFamily="2" charset="-122"/>
              </a:rPr>
              <a:t>   </a:t>
            </a:r>
            <a:r>
              <a:rPr lang="en-US" altLang="zh-CN" sz="2800" b="1">
                <a:solidFill>
                  <a:srgbClr val="000000"/>
                </a:solidFill>
                <a:latin typeface="微软雅黑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微软雅黑" charset="-122"/>
              </a:rPr>
              <a:t>、炎黄战蚩尤      </a:t>
            </a:r>
            <a:r>
              <a:rPr lang="en-US" altLang="zh-CN" sz="2800" b="1">
                <a:solidFill>
                  <a:srgbClr val="000000"/>
                </a:solidFill>
                <a:latin typeface="微软雅黑" charset="-122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微软雅黑" charset="-122"/>
              </a:rPr>
              <a:t>、商汤灭夏         </a:t>
            </a:r>
            <a:r>
              <a:rPr lang="en-US" altLang="zh-CN" sz="2800" b="1">
                <a:solidFill>
                  <a:srgbClr val="000000"/>
                </a:solidFill>
                <a:latin typeface="微软雅黑" charset="-122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微软雅黑" charset="-122"/>
              </a:rPr>
              <a:t>、春秋争霸         </a:t>
            </a:r>
            <a:r>
              <a:rPr lang="en-US" altLang="zh-CN" sz="2800" b="1">
                <a:solidFill>
                  <a:srgbClr val="000000"/>
                </a:solidFill>
                <a:latin typeface="微软雅黑" charset="-122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微软雅黑" charset="-122"/>
              </a:rPr>
              <a:t>、</a:t>
            </a:r>
            <a:r>
              <a:rPr lang="zh-CN" altLang="zh-CN" sz="2800" b="1">
                <a:solidFill>
                  <a:srgbClr val="000000"/>
                </a:solidFill>
                <a:latin typeface="微软雅黑" charset="-122"/>
              </a:rPr>
              <a:t>牧野之战</a:t>
            </a:r>
          </a:p>
        </p:txBody>
      </p:sp>
      <p:sp>
        <p:nvSpPr>
          <p:cNvPr id="22532" name="文本框 4"/>
          <p:cNvSpPr txBox="1"/>
          <p:nvPr>
            <p:custDataLst>
              <p:tags r:id="rId6"/>
            </p:custDataLst>
          </p:nvPr>
        </p:nvSpPr>
        <p:spPr>
          <a:xfrm>
            <a:off x="3864892" y="1183650"/>
            <a:ext cx="471784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latin typeface="微软雅黑" charset="-122"/>
              </a:rPr>
              <a:t>C</a:t>
            </a:r>
          </a:p>
        </p:txBody>
      </p:sp>
      <p:sp>
        <p:nvSpPr>
          <p:cNvPr id="22533" name="文本框 5"/>
          <p:cNvSpPr txBox="1"/>
          <p:nvPr>
            <p:custDataLst>
              <p:tags r:id="rId7"/>
            </p:custDataLst>
          </p:nvPr>
        </p:nvSpPr>
        <p:spPr>
          <a:xfrm>
            <a:off x="822325" y="3308350"/>
            <a:ext cx="7835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微软雅黑" charset="-122"/>
              </a:rPr>
              <a:t>D</a:t>
            </a:r>
          </a:p>
        </p:txBody>
      </p:sp>
      <p:sp>
        <p:nvSpPr>
          <p:cNvPr id="36870" name="文本框 1"/>
          <p:cNvSpPr txBox="1"/>
          <p:nvPr>
            <p:custDataLst>
              <p:tags r:id="rId8"/>
            </p:custDataLst>
          </p:nvPr>
        </p:nvSpPr>
        <p:spPr>
          <a:xfrm>
            <a:off x="219954" y="4452345"/>
            <a:ext cx="11380207" cy="2030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en-US" altLang="zh-CN" sz="2800" b="1">
                <a:latin typeface="微软雅黑" charset="-122"/>
                <a:sym typeface="宋体" pitchFamily="2" charset="-122"/>
              </a:rPr>
              <a:t>5</a:t>
            </a:r>
            <a:r>
              <a:rPr lang="zh-CN" altLang="en-US" sz="2800" b="1">
                <a:latin typeface="微软雅黑" charset="-122"/>
                <a:sym typeface="宋体" pitchFamily="2" charset="-122"/>
              </a:rPr>
              <a:t>、</a:t>
            </a:r>
            <a:r>
              <a:rPr lang="zh-CN" altLang="zh-CN" sz="2800" b="1">
                <a:latin typeface="微软雅黑" charset="-122"/>
                <a:sym typeface="宋体" pitchFamily="2" charset="-122"/>
              </a:rPr>
              <a:t>从夏、商、西周三朝的覆亡中，我们可以得到的历史教训是国家的统治者应该</a:t>
            </a:r>
            <a:r>
              <a:rPr lang="zh-CN" altLang="en-US" sz="2800" b="1">
                <a:solidFill>
                  <a:srgbClr val="000000"/>
                </a:solidFill>
                <a:latin typeface="微软雅黑" charset="-122"/>
                <a:sym typeface="宋体" pitchFamily="2" charset="-122"/>
              </a:rPr>
              <a:t>（     ）</a:t>
            </a:r>
            <a:endParaRPr lang="en-US" altLang="zh-CN" sz="2800" b="1">
              <a:latin typeface="微软雅黑" charset="-122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微软雅黑" charset="-122"/>
                <a:sym typeface="宋体" pitchFamily="2" charset="-122"/>
              </a:rPr>
              <a:t>  </a:t>
            </a:r>
            <a:r>
              <a:rPr lang="en-US" altLang="zh-CN" sz="2800" b="1">
                <a:solidFill>
                  <a:srgbClr val="000000"/>
                </a:solidFill>
                <a:latin typeface="微软雅黑" charset="-122"/>
                <a:sym typeface="宋体" pitchFamily="2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微软雅黑" charset="-122"/>
                <a:sym typeface="宋体" pitchFamily="2" charset="-122"/>
              </a:rPr>
              <a:t>、重视教育     </a:t>
            </a:r>
            <a:r>
              <a:rPr lang="en-US" altLang="zh-CN" sz="2800" b="1">
                <a:solidFill>
                  <a:srgbClr val="000000"/>
                </a:solidFill>
                <a:latin typeface="微软雅黑" charset="-122"/>
                <a:sym typeface="宋体" pitchFamily="2" charset="-122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微软雅黑" charset="-122"/>
                <a:sym typeface="宋体" pitchFamily="2" charset="-122"/>
              </a:rPr>
              <a:t>、发展经济       </a:t>
            </a:r>
            <a:r>
              <a:rPr lang="en-US" altLang="zh-CN" sz="2800" b="1">
                <a:solidFill>
                  <a:srgbClr val="000000"/>
                </a:solidFill>
                <a:latin typeface="微软雅黑" charset="-122"/>
                <a:sym typeface="宋体" pitchFamily="2" charset="-122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微软雅黑" charset="-122"/>
                <a:sym typeface="宋体" pitchFamily="2" charset="-122"/>
              </a:rPr>
              <a:t>、勤政爱民       </a:t>
            </a:r>
            <a:r>
              <a:rPr lang="en-US" altLang="zh-CN" sz="2800" b="1">
                <a:solidFill>
                  <a:srgbClr val="000000"/>
                </a:solidFill>
                <a:latin typeface="微软雅黑" charset="-122"/>
                <a:sym typeface="宋体" pitchFamily="2" charset="-122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微软雅黑" charset="-122"/>
                <a:sym typeface="宋体" pitchFamily="2" charset="-122"/>
              </a:rPr>
              <a:t>、</a:t>
            </a:r>
            <a:r>
              <a:rPr lang="zh-CN" altLang="zh-CN" sz="2800" b="1">
                <a:solidFill>
                  <a:srgbClr val="000000"/>
                </a:solidFill>
                <a:latin typeface="微软雅黑" charset="-122"/>
                <a:sym typeface="宋体" pitchFamily="2" charset="-122"/>
              </a:rPr>
              <a:t>增强军事力量</a:t>
            </a:r>
          </a:p>
        </p:txBody>
      </p:sp>
      <p:sp>
        <p:nvSpPr>
          <p:cNvPr id="35847" name="文本框 2"/>
          <p:cNvSpPr txBox="1"/>
          <p:nvPr>
            <p:custDataLst>
              <p:tags r:id="rId9"/>
            </p:custDataLst>
          </p:nvPr>
        </p:nvSpPr>
        <p:spPr>
          <a:xfrm>
            <a:off x="2496204" y="5145460"/>
            <a:ext cx="406436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微软雅黑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3" grpId="1"/>
      <p:bldP spid="35847" grpId="2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43010" name="图片 1" descr="组48325同意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08030" y="819153"/>
            <a:ext cx="2398770" cy="610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1" name="文本框 7"/>
          <p:cNvSpPr txBox="1"/>
          <p:nvPr>
            <p:custDataLst>
              <p:tags r:id="rId6"/>
            </p:custDataLst>
          </p:nvPr>
        </p:nvSpPr>
        <p:spPr>
          <a:xfrm>
            <a:off x="1064703" y="894065"/>
            <a:ext cx="1412240" cy="4616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10" b="1">
                <a:solidFill>
                  <a:srgbClr val="EF7509"/>
                </a:solidFill>
                <a:latin typeface="思源黑体 CN Heavy" charset="-122"/>
                <a:ea typeface="思源黑体 CN Heavy" charset="-122"/>
              </a:rPr>
              <a:t>课堂总结</a:t>
            </a:r>
          </a:p>
        </p:txBody>
      </p:sp>
      <p:pic>
        <p:nvPicPr>
          <p:cNvPr id="43012" name="副标题 21506"/>
          <p:cNvPicPr>
            <a:picLocks noGrp="1" noChangeAspect="1"/>
          </p:cNvPicPr>
          <p:nvPr>
            <p:ph type="subTitle"/>
            <p:custDataLst>
              <p:tags r:id="rId8"/>
            </p:custDataLst>
          </p:nvPr>
        </p:nvPicPr>
        <p:blipFill>
          <a:blip r:embed="rId7"/>
          <a:srcRect t="2328" b="3091"/>
          <a:stretch>
            <a:fillRect/>
          </a:stretch>
        </p:blipFill>
        <p:spPr>
          <a:xfrm>
            <a:off x="213578" y="1714906"/>
            <a:ext cx="11753172" cy="5143407"/>
          </a:xfrm>
        </p:spPr>
      </p:pic>
      <p:sp>
        <p:nvSpPr>
          <p:cNvPr id="43013" name="文本框 1"/>
          <p:cNvSpPr txBox="1"/>
          <p:nvPr>
            <p:custDataLst>
              <p:tags r:id="rId9"/>
            </p:custDataLst>
          </p:nvPr>
        </p:nvSpPr>
        <p:spPr>
          <a:xfrm>
            <a:off x="696520" y="2314200"/>
            <a:ext cx="5135438" cy="306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algn="ctr" eaLnBrk="0" hangingPunct="0">
              <a:lnSpc>
                <a:spcPct val="150000"/>
              </a:lnSpc>
              <a:buClr>
                <a:srgbClr val="996633"/>
              </a:buClr>
              <a:buSzPct val="70000"/>
              <a:buFont typeface="Wingdings" pitchFamily="2" charset="2"/>
            </a:pPr>
            <a:r>
              <a:rPr lang="zh-CN" altLang="en-US" sz="3215" b="1">
                <a:solidFill>
                  <a:srgbClr val="000099"/>
                </a:solidFill>
                <a:latin typeface="微软雅黑" charset="-122"/>
                <a:sym typeface="宋体" pitchFamily="2" charset="-122"/>
              </a:rPr>
              <a:t>禹结束部落建夏，</a:t>
            </a:r>
          </a:p>
          <a:p>
            <a:pPr marL="342900" algn="ctr" eaLnBrk="0" hangingPunct="0">
              <a:lnSpc>
                <a:spcPct val="150000"/>
              </a:lnSpc>
              <a:buClr>
                <a:srgbClr val="996633"/>
              </a:buClr>
              <a:buSzPct val="70000"/>
              <a:buFont typeface="Wingdings" pitchFamily="2" charset="2"/>
            </a:pPr>
            <a:r>
              <a:rPr lang="zh-CN" altLang="en-US" sz="3215" b="1">
                <a:solidFill>
                  <a:srgbClr val="000099"/>
                </a:solidFill>
                <a:latin typeface="微软雅黑" charset="-122"/>
                <a:sym typeface="宋体" pitchFamily="2" charset="-122"/>
              </a:rPr>
              <a:t> </a:t>
            </a:r>
            <a:r>
              <a:rPr lang="zh-CN" altLang="en-US" sz="3215" b="1">
                <a:solidFill>
                  <a:srgbClr val="FF0000"/>
                </a:solidFill>
                <a:latin typeface="微软雅黑" charset="-122"/>
                <a:sym typeface="宋体" pitchFamily="2" charset="-122"/>
              </a:rPr>
              <a:t> 禅让从此变世袭。</a:t>
            </a:r>
            <a:endParaRPr lang="zh-CN" altLang="en-US" sz="3215" b="1">
              <a:solidFill>
                <a:srgbClr val="000099"/>
              </a:solidFill>
              <a:latin typeface="微软雅黑" charset="-122"/>
              <a:sym typeface="宋体" pitchFamily="2" charset="-122"/>
            </a:endParaRPr>
          </a:p>
          <a:p>
            <a:pPr marL="342900" algn="ctr" eaLnBrk="0" hangingPunct="0">
              <a:lnSpc>
                <a:spcPct val="150000"/>
              </a:lnSpc>
              <a:buClr>
                <a:srgbClr val="996633"/>
              </a:buClr>
              <a:buSzPct val="70000"/>
              <a:buFont typeface="Wingdings" pitchFamily="2" charset="2"/>
            </a:pPr>
            <a:r>
              <a:rPr lang="zh-CN" altLang="en-US" sz="3215" b="1">
                <a:solidFill>
                  <a:srgbClr val="000099"/>
                </a:solidFill>
                <a:latin typeface="微软雅黑" charset="-122"/>
                <a:sym typeface="宋体" pitchFamily="2" charset="-122"/>
              </a:rPr>
              <a:t>  汤灭夏桀建商朝，</a:t>
            </a:r>
          </a:p>
          <a:p>
            <a:pPr marL="342900" algn="ctr" eaLnBrk="0" hangingPunct="0">
              <a:lnSpc>
                <a:spcPct val="150000"/>
              </a:lnSpc>
              <a:buClr>
                <a:srgbClr val="996633"/>
              </a:buClr>
              <a:buSzPct val="70000"/>
              <a:buFont typeface="Wingdings" pitchFamily="2" charset="2"/>
            </a:pPr>
            <a:r>
              <a:rPr lang="zh-CN" altLang="en-US" sz="3215" b="1">
                <a:solidFill>
                  <a:srgbClr val="000099"/>
                </a:solidFill>
                <a:latin typeface="微软雅黑" charset="-122"/>
                <a:sym typeface="宋体" pitchFamily="2" charset="-122"/>
              </a:rPr>
              <a:t>  </a:t>
            </a:r>
            <a:r>
              <a:rPr lang="zh-CN" altLang="en-US" sz="3215" b="1">
                <a:solidFill>
                  <a:srgbClr val="FF0000"/>
                </a:solidFill>
                <a:latin typeface="微软雅黑" charset="-122"/>
                <a:sym typeface="宋体" pitchFamily="2" charset="-122"/>
              </a:rPr>
              <a:t>盘庚迁都始称殷。</a:t>
            </a:r>
          </a:p>
        </p:txBody>
      </p:sp>
      <p:sp>
        <p:nvSpPr>
          <p:cNvPr id="43014" name="文本框 2"/>
          <p:cNvSpPr txBox="1"/>
          <p:nvPr>
            <p:custDataLst>
              <p:tags r:id="rId10"/>
            </p:custDataLst>
          </p:nvPr>
        </p:nvSpPr>
        <p:spPr>
          <a:xfrm>
            <a:off x="6173046" y="2994781"/>
            <a:ext cx="4440512" cy="306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algn="ctr" eaLnBrk="0" hangingPunct="0">
              <a:lnSpc>
                <a:spcPct val="150000"/>
              </a:lnSpc>
              <a:buClr>
                <a:srgbClr val="996633"/>
              </a:buClr>
              <a:buSzPct val="70000"/>
              <a:buFont typeface="Wingdings" pitchFamily="2" charset="2"/>
            </a:pPr>
            <a:r>
              <a:rPr lang="zh-CN" altLang="en-US" sz="3215" b="1">
                <a:solidFill>
                  <a:srgbClr val="000099"/>
                </a:solidFill>
                <a:latin typeface="微软雅黑" charset="-122"/>
                <a:sym typeface="宋体" pitchFamily="2" charset="-122"/>
              </a:rPr>
              <a:t>商周决战在牧野，</a:t>
            </a:r>
          </a:p>
          <a:p>
            <a:pPr marL="342900" algn="ctr" eaLnBrk="0" hangingPunct="0">
              <a:lnSpc>
                <a:spcPct val="150000"/>
              </a:lnSpc>
              <a:buClr>
                <a:srgbClr val="996633"/>
              </a:buClr>
              <a:buSzPct val="70000"/>
              <a:buFont typeface="Wingdings" pitchFamily="2" charset="2"/>
            </a:pPr>
            <a:r>
              <a:rPr lang="zh-CN" altLang="en-US" sz="3215" b="1">
                <a:solidFill>
                  <a:srgbClr val="000099"/>
                </a:solidFill>
                <a:latin typeface="微软雅黑" charset="-122"/>
                <a:sym typeface="宋体" pitchFamily="2" charset="-122"/>
              </a:rPr>
              <a:t>  </a:t>
            </a:r>
            <a:r>
              <a:rPr lang="zh-CN" altLang="en-US" sz="3215" b="1">
                <a:solidFill>
                  <a:srgbClr val="FF0000"/>
                </a:solidFill>
                <a:latin typeface="微软雅黑" charset="-122"/>
                <a:sym typeface="宋体" pitchFamily="2" charset="-122"/>
              </a:rPr>
              <a:t>武王建周都镐京。</a:t>
            </a:r>
          </a:p>
          <a:p>
            <a:pPr marL="342900" algn="ctr" eaLnBrk="0" hangingPunct="0">
              <a:lnSpc>
                <a:spcPct val="150000"/>
              </a:lnSpc>
              <a:buClr>
                <a:srgbClr val="996633"/>
              </a:buClr>
              <a:buSzPct val="70000"/>
              <a:buFont typeface="Wingdings" pitchFamily="2" charset="2"/>
            </a:pPr>
            <a:r>
              <a:rPr lang="zh-CN" altLang="en-US" sz="3215" b="1">
                <a:solidFill>
                  <a:srgbClr val="000099"/>
                </a:solidFill>
                <a:latin typeface="微软雅黑" charset="-122"/>
                <a:sym typeface="宋体" pitchFamily="2" charset="-122"/>
              </a:rPr>
              <a:t>   分封制行天下固，</a:t>
            </a:r>
          </a:p>
          <a:p>
            <a:pPr marL="342900" algn="ctr" eaLnBrk="0" hangingPunct="0">
              <a:lnSpc>
                <a:spcPct val="150000"/>
              </a:lnSpc>
              <a:buClr>
                <a:srgbClr val="996633"/>
              </a:buClr>
              <a:buSzPct val="70000"/>
              <a:buFont typeface="Wingdings" pitchFamily="2" charset="2"/>
            </a:pPr>
            <a:r>
              <a:rPr lang="zh-CN" altLang="en-US" sz="3215" b="1">
                <a:solidFill>
                  <a:srgbClr val="000099"/>
                </a:solidFill>
                <a:latin typeface="微软雅黑" charset="-122"/>
                <a:sym typeface="宋体" pitchFamily="2" charset="-122"/>
              </a:rPr>
              <a:t>  </a:t>
            </a:r>
            <a:r>
              <a:rPr lang="zh-CN" altLang="en-US" sz="3215" b="1">
                <a:solidFill>
                  <a:srgbClr val="FF0000"/>
                </a:solidFill>
                <a:latin typeface="微软雅黑" charset="-122"/>
                <a:sym typeface="宋体" pitchFamily="2" charset="-122"/>
              </a:rPr>
              <a:t> 犬戎进攻西周灭。</a:t>
            </a: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197"/>
</p:tagLst>
</file>

<file path=ppt/tags/tag2.xml><?xml version="1.0" encoding="utf-8"?>
<p:tagLst xmlns:p="http://schemas.openxmlformats.org/presentationml/2006/main">
  <p:tag name="AS_UNIQUEID" val="198"/>
</p:tagLst>
</file>

<file path=ppt/tags/tag3.xml><?xml version="1.0" encoding="utf-8"?>
<p:tagLst xmlns:p="http://schemas.openxmlformats.org/presentationml/2006/main">
  <p:tag name="AS_UNIQUEID" val="199"/>
</p:tagLst>
</file>

<file path=ppt/tags/tag4.xml><?xml version="1.0" encoding="utf-8"?>
<p:tagLst xmlns:p="http://schemas.openxmlformats.org/presentationml/2006/main">
  <p:tag name="AS_UNIQUEID" val="200"/>
</p:tagLst>
</file>

<file path=ppt/tags/tag5.xml><?xml version="1.0" encoding="utf-8"?>
<p:tagLst xmlns:p="http://schemas.openxmlformats.org/presentationml/2006/main">
  <p:tag name="AS_UNIQUEID" val="201"/>
</p:tagLst>
</file>

<file path=ppt/tags/tag6.xml><?xml version="1.0" encoding="utf-8"?>
<p:tagLst xmlns:p="http://schemas.openxmlformats.org/presentationml/2006/main">
  <p:tag name="AS_UNIQUEID" val="202"/>
</p:tagLst>
</file>

<file path=ppt/tags/tag7.xml><?xml version="1.0" encoding="utf-8"?>
<p:tagLst xmlns:p="http://schemas.openxmlformats.org/presentationml/2006/main">
  <p:tag name="AS_UNIQUEID" val="203"/>
</p:tagLst>
</file>

<file path=ppt/tags/tag8.xml><?xml version="1.0" encoding="utf-8"?>
<p:tagLst xmlns:p="http://schemas.openxmlformats.org/presentationml/2006/main">
  <p:tag name="AS_UNIQUEID" val="204"/>
</p:tagLst>
</file>

<file path=ppt/tags/tag9.xml><?xml version="1.0" encoding="utf-8"?>
<p:tagLst xmlns:p="http://schemas.openxmlformats.org/presentationml/2006/main">
  <p:tag name="AS_UNIQUEID" val="205"/>
</p:tagLst>
</file>

<file path=ppt/tags/tag10.xml><?xml version="1.0" encoding="utf-8"?>
<p:tagLst xmlns:p="http://schemas.openxmlformats.org/presentationml/2006/main">
  <p:tag name="AS_UNIQUEID" val="206"/>
</p:tagLst>
</file>

<file path=ppt/tags/tag11.xml><?xml version="1.0" encoding="utf-8"?>
<p:tagLst xmlns:p="http://schemas.openxmlformats.org/presentationml/2006/main">
  <p:tag name="AS_UNIQUEID" val="207"/>
</p:tagLst>
</file>

<file path=ppt/tags/tag12.xml><?xml version="1.0" encoding="utf-8"?>
<p:tagLst xmlns:p="http://schemas.openxmlformats.org/presentationml/2006/main">
  <p:tag name="AS_UNIQUEID" val="208"/>
</p:tagLst>
</file>

<file path=ppt/tags/tag13.xml><?xml version="1.0" encoding="utf-8"?>
<p:tagLst xmlns:p="http://schemas.openxmlformats.org/presentationml/2006/main">
  <p:tag name="AS_UNIQUEID" val="209"/>
</p:tagLst>
</file>

<file path=ppt/tags/tag14.xml><?xml version="1.0" encoding="utf-8"?>
<p:tagLst xmlns:p="http://schemas.openxmlformats.org/presentationml/2006/main">
  <p:tag name="AS_UNIQUEID" val="210"/>
</p:tagLst>
</file>

<file path=ppt/tags/tag15.xml><?xml version="1.0" encoding="utf-8"?>
<p:tagLst xmlns:p="http://schemas.openxmlformats.org/presentationml/2006/main">
  <p:tag name="AS_UNIQUEID" val="211"/>
</p:tagLst>
</file>

<file path=ppt/tags/tag16.xml><?xml version="1.0" encoding="utf-8"?>
<p:tagLst xmlns:p="http://schemas.openxmlformats.org/presentationml/2006/main">
  <p:tag name="AS_UNIQUEID" val="212"/>
</p:tagLst>
</file>

<file path=ppt/tags/tag17.xml><?xml version="1.0" encoding="utf-8"?>
<p:tagLst xmlns:p="http://schemas.openxmlformats.org/presentationml/2006/main">
  <p:tag name="AS_UNIQUEID" val="213"/>
</p:tagLst>
</file>

<file path=ppt/tags/tag18.xml><?xml version="1.0" encoding="utf-8"?>
<p:tagLst xmlns:p="http://schemas.openxmlformats.org/presentationml/2006/main">
  <p:tag name="AS_UNIQUEID" val="214"/>
</p:tagLst>
</file>

<file path=ppt/tags/tag19.xml><?xml version="1.0" encoding="utf-8"?>
<p:tagLst xmlns:p="http://schemas.openxmlformats.org/presentationml/2006/main">
  <p:tag name="AS_UNIQUEID" val="215"/>
</p:tagLst>
</file>

<file path=ppt/tags/tag20.xml><?xml version="1.0" encoding="utf-8"?>
<p:tagLst xmlns:p="http://schemas.openxmlformats.org/presentationml/2006/main">
  <p:tag name="AS_UNIQUEID" val="216"/>
</p:tagLst>
</file>

<file path=ppt/tags/tag21.xml><?xml version="1.0" encoding="utf-8"?>
<p:tagLst xmlns:p="http://schemas.openxmlformats.org/presentationml/2006/main">
  <p:tag name="AS_UNIQUEID" val="217"/>
</p:tagLst>
</file>

<file path=ppt/tags/tag22.xml><?xml version="1.0" encoding="utf-8"?>
<p:tagLst xmlns:p="http://schemas.openxmlformats.org/presentationml/2006/main">
  <p:tag name="AS_UNIQUEID" val="218"/>
</p:tagLst>
</file>

<file path=ppt/tags/tag23.xml><?xml version="1.0" encoding="utf-8"?>
<p:tagLst xmlns:p="http://schemas.openxmlformats.org/presentationml/2006/main">
  <p:tag name="AS_UNIQUEID" val="219"/>
</p:tagLst>
</file>

<file path=ppt/tags/tag24.xml><?xml version="1.0" encoding="utf-8"?>
<p:tagLst xmlns:p="http://schemas.openxmlformats.org/presentationml/2006/main">
  <p:tag name="AS_UNIQUEID" val="220"/>
</p:tagLst>
</file>

<file path=ppt/tags/tag25.xml><?xml version="1.0" encoding="utf-8"?>
<p:tagLst xmlns:p="http://schemas.openxmlformats.org/presentationml/2006/main">
  <p:tag name="AS_UNIQUEID" val="221"/>
</p:tagLst>
</file>

<file path=ppt/tags/tag26.xml><?xml version="1.0" encoding="utf-8"?>
<p:tagLst xmlns:p="http://schemas.openxmlformats.org/presentationml/2006/main">
  <p:tag name="AS_UNIQUEID" val="222"/>
</p:tagLst>
</file>

<file path=ppt/tags/tag27.xml><?xml version="1.0" encoding="utf-8"?>
<p:tagLst xmlns:p="http://schemas.openxmlformats.org/presentationml/2006/main">
  <p:tag name="AS_UNIQUEID" val="223"/>
</p:tagLst>
</file>

<file path=ppt/tags/tag28.xml><?xml version="1.0" encoding="utf-8"?>
<p:tagLst xmlns:p="http://schemas.openxmlformats.org/presentationml/2006/main">
  <p:tag name="AS_UNIQUEID" val="224"/>
</p:tagLst>
</file>

<file path=ppt/tags/tag29.xml><?xml version="1.0" encoding="utf-8"?>
<p:tagLst xmlns:p="http://schemas.openxmlformats.org/presentationml/2006/main">
  <p:tag name="AS_UNIQUEID" val="225"/>
</p:tagLst>
</file>

<file path=ppt/tags/tag30.xml><?xml version="1.0" encoding="utf-8"?>
<p:tagLst xmlns:p="http://schemas.openxmlformats.org/presentationml/2006/main">
  <p:tag name="AS_UNIQUEID" val="226"/>
</p:tagLst>
</file>

<file path=ppt/tags/tag31.xml><?xml version="1.0" encoding="utf-8"?>
<p:tagLst xmlns:p="http://schemas.openxmlformats.org/presentationml/2006/main">
  <p:tag name="AS_UNIQUEID" val="227"/>
</p:tagLst>
</file>

<file path=ppt/tags/tag32.xml><?xml version="1.0" encoding="utf-8"?>
<p:tagLst xmlns:p="http://schemas.openxmlformats.org/presentationml/2006/main">
  <p:tag name="AS_UNIQUEID" val="228"/>
</p:tagLst>
</file>

<file path=ppt/tags/tag33.xml><?xml version="1.0" encoding="utf-8"?>
<p:tagLst xmlns:p="http://schemas.openxmlformats.org/presentationml/2006/main">
  <p:tag name="AS_UNIQUEID" val="229"/>
</p:tagLst>
</file>

<file path=ppt/tags/tag34.xml><?xml version="1.0" encoding="utf-8"?>
<p:tagLst xmlns:p="http://schemas.openxmlformats.org/presentationml/2006/main">
  <p:tag name="AS_UNIQUEID" val="230"/>
</p:tagLst>
</file>

<file path=ppt/tags/tag35.xml><?xml version="1.0" encoding="utf-8"?>
<p:tagLst xmlns:p="http://schemas.openxmlformats.org/presentationml/2006/main">
  <p:tag name="AS_UNIQUEID" val="231"/>
</p:tagLst>
</file>

<file path=ppt/tags/tag36.xml><?xml version="1.0" encoding="utf-8"?>
<p:tagLst xmlns:p="http://schemas.openxmlformats.org/presentationml/2006/main">
  <p:tag name="AS_UNIQUEID" val="232"/>
</p:tagLst>
</file>

<file path=ppt/tags/tag37.xml><?xml version="1.0" encoding="utf-8"?>
<p:tagLst xmlns:p="http://schemas.openxmlformats.org/presentationml/2006/main">
  <p:tag name="AS_UNIQUEID" val="233"/>
</p:tagLst>
</file>

<file path=ppt/tags/tag38.xml><?xml version="1.0" encoding="utf-8"?>
<p:tagLst xmlns:p="http://schemas.openxmlformats.org/presentationml/2006/main">
  <p:tag name="AS_UNIQUEID" val="234"/>
</p:tagLst>
</file>

<file path=ppt/tags/tag39.xml><?xml version="1.0" encoding="utf-8"?>
<p:tagLst xmlns:p="http://schemas.openxmlformats.org/presentationml/2006/main">
  <p:tag name="AS_UNIQUEID" val="235"/>
</p:tagLst>
</file>

<file path=ppt/tags/tag40.xml><?xml version="1.0" encoding="utf-8"?>
<p:tagLst xmlns:p="http://schemas.openxmlformats.org/presentationml/2006/main">
  <p:tag name="AS_UNIQUEID" val="236"/>
</p:tagLst>
</file>

<file path=ppt/tags/tag41.xml><?xml version="1.0" encoding="utf-8"?>
<p:tagLst xmlns:p="http://schemas.openxmlformats.org/presentationml/2006/main">
  <p:tag name="AS_UNIQUEID" val="237"/>
</p:tagLst>
</file>

<file path=ppt/tags/tag42.xml><?xml version="1.0" encoding="utf-8"?>
<p:tagLst xmlns:p="http://schemas.openxmlformats.org/presentationml/2006/main">
  <p:tag name="AS_UNIQUEID" val="238"/>
</p:tagLst>
</file>

<file path=ppt/tags/tag43.xml><?xml version="1.0" encoding="utf-8"?>
<p:tagLst xmlns:p="http://schemas.openxmlformats.org/presentationml/2006/main">
  <p:tag name="AS_UNIQUEID" val="239"/>
</p:tagLst>
</file>

<file path=ppt/tags/tag44.xml><?xml version="1.0" encoding="utf-8"?>
<p:tagLst xmlns:p="http://schemas.openxmlformats.org/presentationml/2006/main">
  <p:tag name="AS_UNIQUEID" val="240"/>
</p:tagLst>
</file>

<file path=ppt/tags/tag45.xml><?xml version="1.0" encoding="utf-8"?>
<p:tagLst xmlns:p="http://schemas.openxmlformats.org/presentationml/2006/main">
  <p:tag name="AS_UNIQUEID" val="241"/>
</p:tagLst>
</file>

<file path=ppt/tags/tag46.xml><?xml version="1.0" encoding="utf-8"?>
<p:tagLst xmlns:p="http://schemas.openxmlformats.org/presentationml/2006/main">
  <p:tag name="AS_UNIQUEID" val="242"/>
</p:tagLst>
</file>

<file path=ppt/tags/tag47.xml><?xml version="1.0" encoding="utf-8"?>
<p:tagLst xmlns:p="http://schemas.openxmlformats.org/presentationml/2006/main">
  <p:tag name="AS_UNIQUEID" val="243"/>
</p:tagLst>
</file>

<file path=ppt/tags/tag48.xml><?xml version="1.0" encoding="utf-8"?>
<p:tagLst xmlns:p="http://schemas.openxmlformats.org/presentationml/2006/main">
  <p:tag name="AS_UNIQUEID" val="244"/>
</p:tagLst>
</file>

<file path=ppt/tags/tag49.xml><?xml version="1.0" encoding="utf-8"?>
<p:tagLst xmlns:p="http://schemas.openxmlformats.org/presentationml/2006/main">
  <p:tag name="AS_UNIQUEID" val="245"/>
</p:tagLst>
</file>

<file path=ppt/tags/tag50.xml><?xml version="1.0" encoding="utf-8"?>
<p:tagLst xmlns:p="http://schemas.openxmlformats.org/presentationml/2006/main">
  <p:tag name="AS_UNIQUEID" val="246"/>
</p:tagLst>
</file>

<file path=ppt/tags/tag51.xml><?xml version="1.0" encoding="utf-8"?>
<p:tagLst xmlns:p="http://schemas.openxmlformats.org/presentationml/2006/main">
  <p:tag name="AS_UNIQUEID" val="247"/>
</p:tagLst>
</file>

<file path=ppt/tags/tag52.xml><?xml version="1.0" encoding="utf-8"?>
<p:tagLst xmlns:p="http://schemas.openxmlformats.org/presentationml/2006/main">
  <p:tag name="AS_UNIQUEID" val="248"/>
</p:tagLst>
</file>

<file path=ppt/tags/tag53.xml><?xml version="1.0" encoding="utf-8"?>
<p:tagLst xmlns:p="http://schemas.openxmlformats.org/presentationml/2006/main">
  <p:tag name="AS_UNIQUEID" val="249"/>
</p:tagLst>
</file>

<file path=ppt/tags/tag54.xml><?xml version="1.0" encoding="utf-8"?>
<p:tagLst xmlns:p="http://schemas.openxmlformats.org/presentationml/2006/main">
  <p:tag name="AS_UNIQUEID" val="250"/>
</p:tagLst>
</file>

<file path=ppt/tags/tag55.xml><?xml version="1.0" encoding="utf-8"?>
<p:tagLst xmlns:p="http://schemas.openxmlformats.org/presentationml/2006/main">
  <p:tag name="AS_UNIQUEID" val="251"/>
</p:tagLst>
</file>

<file path=ppt/tags/tag56.xml><?xml version="1.0" encoding="utf-8"?>
<p:tagLst xmlns:p="http://schemas.openxmlformats.org/presentationml/2006/main">
  <p:tag name="AS_UNIQUEID" val="252"/>
</p:tagLst>
</file>

<file path=ppt/tags/tag57.xml><?xml version="1.0" encoding="utf-8"?>
<p:tagLst xmlns:p="http://schemas.openxmlformats.org/presentationml/2006/main">
  <p:tag name="AS_UNIQUEID" val="253"/>
</p:tagLst>
</file>

<file path=ppt/tags/tag58.xml><?xml version="1.0" encoding="utf-8"?>
<p:tagLst xmlns:p="http://schemas.openxmlformats.org/presentationml/2006/main">
  <p:tag name="AS_UNIQUEID" val="254"/>
</p:tagLst>
</file>

<file path=ppt/tags/tag59.xml><?xml version="1.0" encoding="utf-8"?>
<p:tagLst xmlns:p="http://schemas.openxmlformats.org/presentationml/2006/main">
  <p:tag name="AS_UNIQUEID" val="255"/>
</p:tagLst>
</file>

<file path=ppt/tags/tag60.xml><?xml version="1.0" encoding="utf-8"?>
<p:tagLst xmlns:p="http://schemas.openxmlformats.org/presentationml/2006/main">
  <p:tag name="AS_UNIQUEID" val="256"/>
</p:tagLst>
</file>

<file path=ppt/tags/tag61.xml><?xml version="1.0" encoding="utf-8"?>
<p:tagLst xmlns:p="http://schemas.openxmlformats.org/presentationml/2006/main">
  <p:tag name="AS_UNIQUEID" val="257"/>
</p:tagLst>
</file>

<file path=ppt/tags/tag62.xml><?xml version="1.0" encoding="utf-8"?>
<p:tagLst xmlns:p="http://schemas.openxmlformats.org/presentationml/2006/main">
  <p:tag name="AS_UNIQUEID" val="258"/>
</p:tagLst>
</file>

<file path=ppt/tags/tag63.xml><?xml version="1.0" encoding="utf-8"?>
<p:tagLst xmlns:p="http://schemas.openxmlformats.org/presentationml/2006/main">
  <p:tag name="AS_UNIQUEID" val="259"/>
</p:tagLst>
</file>

<file path=ppt/tags/tag64.xml><?xml version="1.0" encoding="utf-8"?>
<p:tagLst xmlns:p="http://schemas.openxmlformats.org/presentationml/2006/main">
  <p:tag name="AS_UNIQUEID" val="260"/>
</p:tagLst>
</file>

<file path=ppt/tags/tag65.xml><?xml version="1.0" encoding="utf-8"?>
<p:tagLst xmlns:p="http://schemas.openxmlformats.org/presentationml/2006/main">
  <p:tag name="AS_UNIQUEID" val="261"/>
</p:tagLst>
</file>

<file path=ppt/tags/tag66.xml><?xml version="1.0" encoding="utf-8"?>
<p:tagLst xmlns:p="http://schemas.openxmlformats.org/presentationml/2006/main">
  <p:tag name="AS_UNIQUEID" val="262"/>
</p:tagLst>
</file>

<file path=ppt/tags/tag67.xml><?xml version="1.0" encoding="utf-8"?>
<p:tagLst xmlns:p="http://schemas.openxmlformats.org/presentationml/2006/main">
  <p:tag name="AS_UNIQUEID" val="263"/>
</p:tagLst>
</file>

<file path=ppt/tags/tag68.xml><?xml version="1.0" encoding="utf-8"?>
<p:tagLst xmlns:p="http://schemas.openxmlformats.org/presentationml/2006/main">
  <p:tag name="AS_UNIQUEID" val="264"/>
</p:tagLst>
</file>

<file path=ppt/tags/tag69.xml><?xml version="1.0" encoding="utf-8"?>
<p:tagLst xmlns:p="http://schemas.openxmlformats.org/presentationml/2006/main">
  <p:tag name="AS_UNIQUEID" val="265"/>
</p:tagLst>
</file>

<file path=ppt/tags/tag70.xml><?xml version="1.0" encoding="utf-8"?>
<p:tagLst xmlns:p="http://schemas.openxmlformats.org/presentationml/2006/main">
  <p:tag name="AS_UNIQUEID" val="266"/>
</p:tagLst>
</file>

<file path=ppt/tags/tag71.xml><?xml version="1.0" encoding="utf-8"?>
<p:tagLst xmlns:p="http://schemas.openxmlformats.org/presentationml/2006/main">
  <p:tag name="AS_UNIQUEID" val="267"/>
</p:tagLst>
</file>

<file path=ppt/tags/tag72.xml><?xml version="1.0" encoding="utf-8"?>
<p:tagLst xmlns:p="http://schemas.openxmlformats.org/presentationml/2006/main">
  <p:tag name="AS_UNIQUEID" val="268"/>
</p:tagLst>
</file>

<file path=ppt/tags/tag73.xml><?xml version="1.0" encoding="utf-8"?>
<p:tagLst xmlns:p="http://schemas.openxmlformats.org/presentationml/2006/main">
  <p:tag name="AS_UNIQUEID" val="269"/>
</p:tagLst>
</file>

<file path=ppt/tags/tag74.xml><?xml version="1.0" encoding="utf-8"?>
<p:tagLst xmlns:p="http://schemas.openxmlformats.org/presentationml/2006/main">
  <p:tag name="AS_UNIQUEID" val="270"/>
</p:tagLst>
</file>

<file path=ppt/tags/tag75.xml><?xml version="1.0" encoding="utf-8"?>
<p:tagLst xmlns:p="http://schemas.openxmlformats.org/presentationml/2006/main">
  <p:tag name="AS_UNIQUEID" val="271"/>
</p:tagLst>
</file>

<file path=ppt/tags/tag76.xml><?xml version="1.0" encoding="utf-8"?>
<p:tagLst xmlns:p="http://schemas.openxmlformats.org/presentationml/2006/main">
  <p:tag name="AS_UNIQUEID" val="272"/>
</p:tagLst>
</file>

<file path=ppt/tags/tag77.xml><?xml version="1.0" encoding="utf-8"?>
<p:tagLst xmlns:p="http://schemas.openxmlformats.org/presentationml/2006/main">
  <p:tag name="AS_UNIQUEID" val="273"/>
</p:tagLst>
</file>

<file path=ppt/tags/tag78.xml><?xml version="1.0" encoding="utf-8"?>
<p:tagLst xmlns:p="http://schemas.openxmlformats.org/presentationml/2006/main">
  <p:tag name="AS_UNIQUEID" val="274"/>
</p:tagLst>
</file>

<file path=ppt/tags/tag79.xml><?xml version="1.0" encoding="utf-8"?>
<p:tagLst xmlns:p="http://schemas.openxmlformats.org/presentationml/2006/main">
  <p:tag name="AS_UNIQUEID" val="275"/>
</p:tagLst>
</file>

<file path=ppt/tags/tag80.xml><?xml version="1.0" encoding="utf-8"?>
<p:tagLst xmlns:p="http://schemas.openxmlformats.org/presentationml/2006/main">
  <p:tag name="AS_UNIQUEID" val="276"/>
</p:tagLst>
</file>

<file path=ppt/tags/tag81.xml><?xml version="1.0" encoding="utf-8"?>
<p:tagLst xmlns:p="http://schemas.openxmlformats.org/presentationml/2006/main">
  <p:tag name="AS_UNIQUEID" val="277"/>
</p:tagLst>
</file>

<file path=ppt/tags/tag82.xml><?xml version="1.0" encoding="utf-8"?>
<p:tagLst xmlns:p="http://schemas.openxmlformats.org/presentationml/2006/main">
  <p:tag name="AS_UNIQUEID" val="278"/>
</p:tagLst>
</file>

<file path=ppt/tags/tag83.xml><?xml version="1.0" encoding="utf-8"?>
<p:tagLst xmlns:p="http://schemas.openxmlformats.org/presentationml/2006/main">
  <p:tag name="AS_UNIQUEID" val="279"/>
</p:tagLst>
</file>

<file path=ppt/tags/tag84.xml><?xml version="1.0" encoding="utf-8"?>
<p:tagLst xmlns:p="http://schemas.openxmlformats.org/presentationml/2006/main">
  <p:tag name="AS_UNIQUEID" val="280"/>
</p:tagLst>
</file>

<file path=ppt/tags/tag85.xml><?xml version="1.0" encoding="utf-8"?>
<p:tagLst xmlns:p="http://schemas.openxmlformats.org/presentationml/2006/main">
  <p:tag name="AS_UNIQUEID" val="281"/>
</p:tagLst>
</file>

<file path=ppt/tags/tag86.xml><?xml version="1.0" encoding="utf-8"?>
<p:tagLst xmlns:p="http://schemas.openxmlformats.org/presentationml/2006/main">
  <p:tag name="AS_UNIQUEID" val="282"/>
</p:tagLst>
</file>

<file path=ppt/tags/tag87.xml><?xml version="1.0" encoding="utf-8"?>
<p:tagLst xmlns:p="http://schemas.openxmlformats.org/presentationml/2006/main">
  <p:tag name="AS_UNIQUEID" val="283"/>
</p:tagLst>
</file>

<file path=ppt/tags/tag88.xml><?xml version="1.0" encoding="utf-8"?>
<p:tagLst xmlns:p="http://schemas.openxmlformats.org/presentationml/2006/main">
  <p:tag name="AS_UNIQUEID" val="284"/>
</p:tagLst>
</file>

<file path=ppt/tags/tag89.xml><?xml version="1.0" encoding="utf-8"?>
<p:tagLst xmlns:p="http://schemas.openxmlformats.org/presentationml/2006/main">
  <p:tag name="AS_UNIQUEID" val="285"/>
</p:tagLst>
</file>

<file path=ppt/tags/tag90.xml><?xml version="1.0" encoding="utf-8"?>
<p:tagLst xmlns:p="http://schemas.openxmlformats.org/presentationml/2006/main">
  <p:tag name="AS_UNIQUEID" val="286"/>
</p:tagLst>
</file>

<file path=ppt/tags/tag91.xml><?xml version="1.0" encoding="utf-8"?>
<p:tagLst xmlns:p="http://schemas.openxmlformats.org/presentationml/2006/main">
  <p:tag name="AS_UNIQUEID" val="287"/>
</p:tagLst>
</file>

<file path=ppt/tags/tag92.xml><?xml version="1.0" encoding="utf-8"?>
<p:tagLst xmlns:p="http://schemas.openxmlformats.org/presentationml/2006/main">
  <p:tag name="AS_UNIQUEID" val="288"/>
</p:tagLst>
</file>

<file path=ppt/tags/tag93.xml><?xml version="1.0" encoding="utf-8"?>
<p:tagLst xmlns:p="http://schemas.openxmlformats.org/presentationml/2006/main">
  <p:tag name="AS_UNIQUEID" val="289"/>
</p:tagLst>
</file>

<file path=ppt/tags/tag94.xml><?xml version="1.0" encoding="utf-8"?>
<p:tagLst xmlns:p="http://schemas.openxmlformats.org/presentationml/2006/main">
  <p:tag name="AS_UNIQUEID" val="290"/>
</p:tagLst>
</file>

<file path=ppt/tags/tag95.xml><?xml version="1.0" encoding="utf-8"?>
<p:tagLst xmlns:p="http://schemas.openxmlformats.org/presentationml/2006/main">
  <p:tag name="AS_UNIQUEID" val="291"/>
</p:tagLst>
</file>

<file path=ppt/tags/tag96.xml><?xml version="1.0" encoding="utf-8"?>
<p:tagLst xmlns:p="http://schemas.openxmlformats.org/presentationml/2006/main">
  <p:tag name="AS_UNIQUEID" val="292"/>
</p:tagLst>
</file>

<file path=ppt/tags/tag97.xml><?xml version="1.0" encoding="utf-8"?>
<p:tagLst xmlns:p="http://schemas.openxmlformats.org/presentationml/2006/main">
  <p:tag name="AS_UNIQUEID" val="293"/>
</p:tagLst>
</file>

<file path=ppt/tags/tag98.xml><?xml version="1.0" encoding="utf-8"?>
<p:tagLst xmlns:p="http://schemas.openxmlformats.org/presentationml/2006/main">
  <p:tag name="AS_UNIQUEID" val="294"/>
</p:tagLst>
</file>

<file path=ppt/tags/tag99.xml><?xml version="1.0" encoding="utf-8"?>
<p:tagLst xmlns:p="http://schemas.openxmlformats.org/presentationml/2006/main">
  <p:tag name="AS_UNIQUEID" val="295"/>
</p:tagLst>
</file>

<file path=ppt/tags/tag100.xml><?xml version="1.0" encoding="utf-8"?>
<p:tagLst xmlns:p="http://schemas.openxmlformats.org/presentationml/2006/main">
  <p:tag name="AS_UNIQUEID" val="296"/>
</p:tagLst>
</file>

<file path=ppt/tags/tag101.xml><?xml version="1.0" encoding="utf-8"?>
<p:tagLst xmlns:p="http://schemas.openxmlformats.org/presentationml/2006/main">
  <p:tag name="AS_UNIQUEID" val="297"/>
</p:tagLst>
</file>

<file path=ppt/tags/tag102.xml><?xml version="1.0" encoding="utf-8"?>
<p:tagLst xmlns:p="http://schemas.openxmlformats.org/presentationml/2006/main">
  <p:tag name="AS_UNIQUEID" val="298"/>
</p:tagLst>
</file>

<file path=ppt/tags/tag103.xml><?xml version="1.0" encoding="utf-8"?>
<p:tagLst xmlns:p="http://schemas.openxmlformats.org/presentationml/2006/main">
  <p:tag name="AS_UNIQUEID" val="299"/>
</p:tagLst>
</file>

<file path=ppt/tags/tag104.xml><?xml version="1.0" encoding="utf-8"?>
<p:tagLst xmlns:p="http://schemas.openxmlformats.org/presentationml/2006/main">
  <p:tag name="AS_UNIQUEID" val="300"/>
</p:tagLst>
</file>

<file path=ppt/tags/tag105.xml><?xml version="1.0" encoding="utf-8"?>
<p:tagLst xmlns:p="http://schemas.openxmlformats.org/presentationml/2006/main">
  <p:tag name="AS_UNIQUEID" val="301"/>
</p:tagLst>
</file>

<file path=ppt/tags/tag106.xml><?xml version="1.0" encoding="utf-8"?>
<p:tagLst xmlns:p="http://schemas.openxmlformats.org/presentationml/2006/main">
  <p:tag name="AS_UNIQUEID" val="302"/>
</p:tagLst>
</file>

<file path=ppt/tags/tag107.xml><?xml version="1.0" encoding="utf-8"?>
<p:tagLst xmlns:p="http://schemas.openxmlformats.org/presentationml/2006/main">
  <p:tag name="AS_UNIQUEID" val="303"/>
</p:tagLst>
</file>

<file path=ppt/tags/tag108.xml><?xml version="1.0" encoding="utf-8"?>
<p:tagLst xmlns:p="http://schemas.openxmlformats.org/presentationml/2006/main">
  <p:tag name="AS_UNIQUEID" val="304"/>
</p:tagLst>
</file>

<file path=ppt/tags/tag109.xml><?xml version="1.0" encoding="utf-8"?>
<p:tagLst xmlns:p="http://schemas.openxmlformats.org/presentationml/2006/main">
  <p:tag name="AS_UNIQUEID" val="305"/>
</p:tagLst>
</file>

<file path=ppt/tags/tag110.xml><?xml version="1.0" encoding="utf-8"?>
<p:tagLst xmlns:p="http://schemas.openxmlformats.org/presentationml/2006/main">
  <p:tag name="AS_UNIQUEID" val="306"/>
</p:tagLst>
</file>

<file path=ppt/tags/tag111.xml><?xml version="1.0" encoding="utf-8"?>
<p:tagLst xmlns:p="http://schemas.openxmlformats.org/presentationml/2006/main">
  <p:tag name="AS_UNIQUEID" val="307"/>
</p:tagLst>
</file>

<file path=ppt/tags/tag112.xml><?xml version="1.0" encoding="utf-8"?>
<p:tagLst xmlns:p="http://schemas.openxmlformats.org/presentationml/2006/main">
  <p:tag name="AS_UNIQUEID" val="308"/>
</p:tagLst>
</file>

<file path=ppt/tags/tag113.xml><?xml version="1.0" encoding="utf-8"?>
<p:tagLst xmlns:p="http://schemas.openxmlformats.org/presentationml/2006/main">
  <p:tag name="AS_UNIQUEID" val="309"/>
</p:tagLst>
</file>

<file path=ppt/tags/tag114.xml><?xml version="1.0" encoding="utf-8"?>
<p:tagLst xmlns:p="http://schemas.openxmlformats.org/presentationml/2006/main">
  <p:tag name="AS_UNIQUEID" val="310"/>
</p:tagLst>
</file>

<file path=ppt/tags/tag115.xml><?xml version="1.0" encoding="utf-8"?>
<p:tagLst xmlns:p="http://schemas.openxmlformats.org/presentationml/2006/main">
  <p:tag name="AS_UNIQUEID" val="311"/>
</p:tagLst>
</file>

<file path=ppt/tags/tag116.xml><?xml version="1.0" encoding="utf-8"?>
<p:tagLst xmlns:p="http://schemas.openxmlformats.org/presentationml/2006/main">
  <p:tag name="AS_UNIQUEID" val="312"/>
</p:tagLst>
</file>

<file path=ppt/tags/tag117.xml><?xml version="1.0" encoding="utf-8"?>
<p:tagLst xmlns:p="http://schemas.openxmlformats.org/presentationml/2006/main">
  <p:tag name="AS_UNIQUEID" val="313"/>
</p:tagLst>
</file>

<file path=ppt/tags/tag118.xml><?xml version="1.0" encoding="utf-8"?>
<p:tagLst xmlns:p="http://schemas.openxmlformats.org/presentationml/2006/main">
  <p:tag name="AS_UNIQUEID" val="314"/>
</p:tagLst>
</file>

<file path=ppt/tags/tag119.xml><?xml version="1.0" encoding="utf-8"?>
<p:tagLst xmlns:p="http://schemas.openxmlformats.org/presentationml/2006/main">
  <p:tag name="AS_UNIQUEID" val="315"/>
</p:tagLst>
</file>

<file path=ppt/tags/tag120.xml><?xml version="1.0" encoding="utf-8"?>
<p:tagLst xmlns:p="http://schemas.openxmlformats.org/presentationml/2006/main">
  <p:tag name="AS_UNIQUEID" val="316"/>
</p:tagLst>
</file>

<file path=ppt/tags/tag121.xml><?xml version="1.0" encoding="utf-8"?>
<p:tagLst xmlns:p="http://schemas.openxmlformats.org/presentationml/2006/main">
  <p:tag name="AS_UNIQUEID" val="317"/>
</p:tagLst>
</file>

<file path=ppt/tags/tag122.xml><?xml version="1.0" encoding="utf-8"?>
<p:tagLst xmlns:p="http://schemas.openxmlformats.org/presentationml/2006/main">
  <p:tag name="AS_UNIQUEID" val="318"/>
</p:tagLst>
</file>

<file path=ppt/tags/tag123.xml><?xml version="1.0" encoding="utf-8"?>
<p:tagLst xmlns:p="http://schemas.openxmlformats.org/presentationml/2006/main">
  <p:tag name="AS_UNIQUEID" val="319"/>
</p:tagLst>
</file>

<file path=ppt/tags/tag124.xml><?xml version="1.0" encoding="utf-8"?>
<p:tagLst xmlns:p="http://schemas.openxmlformats.org/presentationml/2006/main">
  <p:tag name="AS_UNIQUEID" val="320"/>
</p:tagLst>
</file>

<file path=ppt/tags/tag125.xml><?xml version="1.0" encoding="utf-8"?>
<p:tagLst xmlns:p="http://schemas.openxmlformats.org/presentationml/2006/main">
  <p:tag name="AS_UNIQUEID" val="321"/>
</p:tagLst>
</file>

<file path=ppt/tags/tag126.xml><?xml version="1.0" encoding="utf-8"?>
<p:tagLst xmlns:p="http://schemas.openxmlformats.org/presentationml/2006/main">
  <p:tag name="AS_UNIQUEID" val="322"/>
</p:tagLst>
</file>

<file path=ppt/tags/tag127.xml><?xml version="1.0" encoding="utf-8"?>
<p:tagLst xmlns:p="http://schemas.openxmlformats.org/presentationml/2006/main">
  <p:tag name="AS_UNIQUEID" val="323"/>
</p:tagLst>
</file>

<file path=ppt/tags/tag128.xml><?xml version="1.0" encoding="utf-8"?>
<p:tagLst xmlns:p="http://schemas.openxmlformats.org/presentationml/2006/main">
  <p:tag name="AS_UNIQUEID" val="324"/>
</p:tagLst>
</file>

<file path=ppt/tags/tag129.xml><?xml version="1.0" encoding="utf-8"?>
<p:tagLst xmlns:p="http://schemas.openxmlformats.org/presentationml/2006/main">
  <p:tag name="AS_UNIQUEID" val="325"/>
</p:tagLst>
</file>

<file path=ppt/tags/tag130.xml><?xml version="1.0" encoding="utf-8"?>
<p:tagLst xmlns:p="http://schemas.openxmlformats.org/presentationml/2006/main">
  <p:tag name="AS_UNIQUEID" val="326"/>
</p:tagLst>
</file>

<file path=ppt/tags/tag131.xml><?xml version="1.0" encoding="utf-8"?>
<p:tagLst xmlns:p="http://schemas.openxmlformats.org/presentationml/2006/main">
  <p:tag name="AS_UNIQUEID" val="327"/>
</p:tagLst>
</file>

<file path=ppt/tags/tag132.xml><?xml version="1.0" encoding="utf-8"?>
<p:tagLst xmlns:p="http://schemas.openxmlformats.org/presentationml/2006/main">
  <p:tag name="AS_UNIQUEID" val="328"/>
</p:tagLst>
</file>

<file path=ppt/tags/tag133.xml><?xml version="1.0" encoding="utf-8"?>
<p:tagLst xmlns:p="http://schemas.openxmlformats.org/presentationml/2006/main">
  <p:tag name="AS_UNIQUEID" val="329"/>
</p:tagLst>
</file>

<file path=ppt/tags/tag134.xml><?xml version="1.0" encoding="utf-8"?>
<p:tagLst xmlns:p="http://schemas.openxmlformats.org/presentationml/2006/main">
  <p:tag name="AS_UNIQUEID" val="330"/>
</p:tagLst>
</file>

<file path=ppt/tags/tag135.xml><?xml version="1.0" encoding="utf-8"?>
<p:tagLst xmlns:p="http://schemas.openxmlformats.org/presentationml/2006/main">
  <p:tag name="AS_UNIQUEID" val="331"/>
</p:tagLst>
</file>

<file path=ppt/tags/tag136.xml><?xml version="1.0" encoding="utf-8"?>
<p:tagLst xmlns:p="http://schemas.openxmlformats.org/presentationml/2006/main">
  <p:tag name="AS_UNIQUEID" val="332"/>
</p:tagLst>
</file>

<file path=ppt/tags/tag137.xml><?xml version="1.0" encoding="utf-8"?>
<p:tagLst xmlns:p="http://schemas.openxmlformats.org/presentationml/2006/main">
  <p:tag name="AS_UNIQUEID" val="333"/>
</p:tagLst>
</file>

<file path=ppt/tags/tag138.xml><?xml version="1.0" encoding="utf-8"?>
<p:tagLst xmlns:p="http://schemas.openxmlformats.org/presentationml/2006/main">
  <p:tag name="AS_UNIQUEID" val="334"/>
</p:tagLst>
</file>

<file path=ppt/tags/tag139.xml><?xml version="1.0" encoding="utf-8"?>
<p:tagLst xmlns:p="http://schemas.openxmlformats.org/presentationml/2006/main">
  <p:tag name="AS_UNIQUEID" val="335"/>
</p:tagLst>
</file>

<file path=ppt/tags/tag140.xml><?xml version="1.0" encoding="utf-8"?>
<p:tagLst xmlns:p="http://schemas.openxmlformats.org/presentationml/2006/main">
  <p:tag name="AS_UNIQUEID" val="336"/>
</p:tagLst>
</file>

<file path=ppt/tags/tag141.xml><?xml version="1.0" encoding="utf-8"?>
<p:tagLst xmlns:p="http://schemas.openxmlformats.org/presentationml/2006/main">
  <p:tag name="AS_UNIQUEID" val="337"/>
</p:tagLst>
</file>

<file path=ppt/tags/tag142.xml><?xml version="1.0" encoding="utf-8"?>
<p:tagLst xmlns:p="http://schemas.openxmlformats.org/presentationml/2006/main">
  <p:tag name="AS_UNIQUEID" val="338"/>
</p:tagLst>
</file>

<file path=ppt/tags/tag143.xml><?xml version="1.0" encoding="utf-8"?>
<p:tagLst xmlns:p="http://schemas.openxmlformats.org/presentationml/2006/main">
  <p:tag name="AS_UNIQUEID" val="339"/>
</p:tagLst>
</file>

<file path=ppt/tags/tag144.xml><?xml version="1.0" encoding="utf-8"?>
<p:tagLst xmlns:p="http://schemas.openxmlformats.org/presentationml/2006/main">
  <p:tag name="AS_UNIQUEID" val="340"/>
</p:tagLst>
</file>

<file path=ppt/tags/tag145.xml><?xml version="1.0" encoding="utf-8"?>
<p:tagLst xmlns:p="http://schemas.openxmlformats.org/presentationml/2006/main">
  <p:tag name="AS_UNIQUEID" val="341"/>
</p:tagLst>
</file>

<file path=ppt/tags/tag146.xml><?xml version="1.0" encoding="utf-8"?>
<p:tagLst xmlns:p="http://schemas.openxmlformats.org/presentationml/2006/main">
  <p:tag name="AS_UNIQUEID" val="342"/>
</p:tagLst>
</file>

<file path=ppt/tags/tag147.xml><?xml version="1.0" encoding="utf-8"?>
<p:tagLst xmlns:p="http://schemas.openxmlformats.org/presentationml/2006/main">
  <p:tag name="AS_UNIQUEID" val="343"/>
</p:tagLst>
</file>

<file path=ppt/tags/tag148.xml><?xml version="1.0" encoding="utf-8"?>
<p:tagLst xmlns:p="http://schemas.openxmlformats.org/presentationml/2006/main">
  <p:tag name="AS_UNIQUEID" val="344"/>
</p:tagLst>
</file>

<file path=ppt/tags/tag149.xml><?xml version="1.0" encoding="utf-8"?>
<p:tagLst xmlns:p="http://schemas.openxmlformats.org/presentationml/2006/main">
  <p:tag name="AS_UNIQUEID" val="345"/>
</p:tagLst>
</file>

<file path=ppt/tags/tag150.xml><?xml version="1.0" encoding="utf-8"?>
<p:tagLst xmlns:p="http://schemas.openxmlformats.org/presentationml/2006/main">
  <p:tag name="AS_UNIQUEID" val="346"/>
</p:tagLst>
</file>

<file path=ppt/tags/tag151.xml><?xml version="1.0" encoding="utf-8"?>
<p:tagLst xmlns:p="http://schemas.openxmlformats.org/presentationml/2006/main">
  <p:tag name="AS_UNIQUEID" val="347"/>
</p:tagLst>
</file>

<file path=ppt/tags/tag152.xml><?xml version="1.0" encoding="utf-8"?>
<p:tagLst xmlns:p="http://schemas.openxmlformats.org/presentationml/2006/main">
  <p:tag name="AS_UNIQUEID" val="348"/>
</p:tagLst>
</file>

<file path=ppt/tags/tag153.xml><?xml version="1.0" encoding="utf-8"?>
<p:tagLst xmlns:p="http://schemas.openxmlformats.org/presentationml/2006/main">
  <p:tag name="AS_UNIQUEID" val="349"/>
</p:tagLst>
</file>

<file path=ppt/tags/tag154.xml><?xml version="1.0" encoding="utf-8"?>
<p:tagLst xmlns:p="http://schemas.openxmlformats.org/presentationml/2006/main">
  <p:tag name="AS_UNIQUEID" val="350"/>
</p:tagLst>
</file>

<file path=ppt/tags/tag155.xml><?xml version="1.0" encoding="utf-8"?>
<p:tagLst xmlns:p="http://schemas.openxmlformats.org/presentationml/2006/main">
  <p:tag name="AS_UNIQUEID" val="351"/>
</p:tagLst>
</file>

<file path=ppt/tags/tag156.xml><?xml version="1.0" encoding="utf-8"?>
<p:tagLst xmlns:p="http://schemas.openxmlformats.org/presentationml/2006/main">
  <p:tag name="AS_UNIQUEID" val="352"/>
</p:tagLst>
</file>

<file path=ppt/tags/tag157.xml><?xml version="1.0" encoding="utf-8"?>
<p:tagLst xmlns:p="http://schemas.openxmlformats.org/presentationml/2006/main">
  <p:tag name="AS_UNIQUEID" val="353"/>
</p:tagLst>
</file>

<file path=ppt/tags/tag158.xml><?xml version="1.0" encoding="utf-8"?>
<p:tagLst xmlns:p="http://schemas.openxmlformats.org/presentationml/2006/main">
  <p:tag name="AS_UNIQUEID" val="354"/>
</p:tagLst>
</file>

<file path=ppt/tags/tag159.xml><?xml version="1.0" encoding="utf-8"?>
<p:tagLst xmlns:p="http://schemas.openxmlformats.org/presentationml/2006/main">
  <p:tag name="AS_UNIQUEID" val="355"/>
</p:tagLst>
</file>

<file path=ppt/tags/tag160.xml><?xml version="1.0" encoding="utf-8"?>
<p:tagLst xmlns:p="http://schemas.openxmlformats.org/presentationml/2006/main">
  <p:tag name="AS_UNIQUEID" val="356"/>
</p:tagLst>
</file>

<file path=ppt/tags/tag161.xml><?xml version="1.0" encoding="utf-8"?>
<p:tagLst xmlns:p="http://schemas.openxmlformats.org/presentationml/2006/main">
  <p:tag name="AS_UNIQUEID" val="357"/>
</p:tagLst>
</file>

<file path=ppt/tags/tag162.xml><?xml version="1.0" encoding="utf-8"?>
<p:tagLst xmlns:p="http://schemas.openxmlformats.org/presentationml/2006/main">
  <p:tag name="AS_UNIQUEID" val="358"/>
</p:tagLst>
</file>

<file path=ppt/tags/tag163.xml><?xml version="1.0" encoding="utf-8"?>
<p:tagLst xmlns:p="http://schemas.openxmlformats.org/presentationml/2006/main">
  <p:tag name="AS_UNIQUEID" val="359"/>
</p:tagLst>
</file>

<file path=ppt/tags/tag164.xml><?xml version="1.0" encoding="utf-8"?>
<p:tagLst xmlns:p="http://schemas.openxmlformats.org/presentationml/2006/main">
  <p:tag name="AS_UNIQUEID" val="360"/>
</p:tagLst>
</file>

<file path=ppt/tags/tag165.xml><?xml version="1.0" encoding="utf-8"?>
<p:tagLst xmlns:p="http://schemas.openxmlformats.org/presentationml/2006/main">
  <p:tag name="AS_UNIQUEID" val="361"/>
</p:tagLst>
</file>

<file path=ppt/tags/tag166.xml><?xml version="1.0" encoding="utf-8"?>
<p:tagLst xmlns:p="http://schemas.openxmlformats.org/presentationml/2006/main">
  <p:tag name="AS_UNIQUEID" val="362"/>
</p:tagLst>
</file>

<file path=ppt/tags/tag167.xml><?xml version="1.0" encoding="utf-8"?>
<p:tagLst xmlns:p="http://schemas.openxmlformats.org/presentationml/2006/main">
  <p:tag name="AS_UNIQUEID" val="363"/>
</p:tagLst>
</file>

<file path=ppt/tags/tag168.xml><?xml version="1.0" encoding="utf-8"?>
<p:tagLst xmlns:p="http://schemas.openxmlformats.org/presentationml/2006/main">
  <p:tag name="AS_UNIQUEID" val="364"/>
</p:tagLst>
</file>

<file path=ppt/tags/tag169.xml><?xml version="1.0" encoding="utf-8"?>
<p:tagLst xmlns:p="http://schemas.openxmlformats.org/presentationml/2006/main">
  <p:tag name="AS_UNIQUEID" val="365"/>
</p:tagLst>
</file>

<file path=ppt/tags/tag170.xml><?xml version="1.0" encoding="utf-8"?>
<p:tagLst xmlns:p="http://schemas.openxmlformats.org/presentationml/2006/main">
  <p:tag name="AS_UNIQUEID" val="366"/>
</p:tagLst>
</file>

<file path=ppt/tags/tag171.xml><?xml version="1.0" encoding="utf-8"?>
<p:tagLst xmlns:p="http://schemas.openxmlformats.org/presentationml/2006/main">
  <p:tag name="AS_UNIQUEID" val="367"/>
</p:tagLst>
</file>

<file path=ppt/tags/tag172.xml><?xml version="1.0" encoding="utf-8"?>
<p:tagLst xmlns:p="http://schemas.openxmlformats.org/presentationml/2006/main">
  <p:tag name="AS_UNIQUEID" val="368"/>
</p:tagLst>
</file>

<file path=ppt/tags/tag173.xml><?xml version="1.0" encoding="utf-8"?>
<p:tagLst xmlns:p="http://schemas.openxmlformats.org/presentationml/2006/main">
  <p:tag name="AS_UNIQUEID" val="369"/>
</p:tagLst>
</file>

<file path=ppt/tags/tag174.xml><?xml version="1.0" encoding="utf-8"?>
<p:tagLst xmlns:p="http://schemas.openxmlformats.org/presentationml/2006/main">
  <p:tag name="AS_UNIQUEID" val="370"/>
</p:tagLst>
</file>

<file path=ppt/tags/tag175.xml><?xml version="1.0" encoding="utf-8"?>
<p:tagLst xmlns:p="http://schemas.openxmlformats.org/presentationml/2006/main">
  <p:tag name="AS_UNIQUEID" val="371"/>
</p:tagLst>
</file>

<file path=ppt/tags/tag176.xml><?xml version="1.0" encoding="utf-8"?>
<p:tagLst xmlns:p="http://schemas.openxmlformats.org/presentationml/2006/main">
  <p:tag name="AS_UNIQUEID" val="372"/>
</p:tagLst>
</file>

<file path=ppt/tags/tag177.xml><?xml version="1.0" encoding="utf-8"?>
<p:tagLst xmlns:p="http://schemas.openxmlformats.org/presentationml/2006/main">
  <p:tag name="AS_UNIQUEID" val="373"/>
</p:tagLst>
</file>

<file path=ppt/tags/tag178.xml><?xml version="1.0" encoding="utf-8"?>
<p:tagLst xmlns:p="http://schemas.openxmlformats.org/presentationml/2006/main">
  <p:tag name="AS_UNIQUEID" val="374"/>
</p:tagLst>
</file>

<file path=ppt/tags/tag179.xml><?xml version="1.0" encoding="utf-8"?>
<p:tagLst xmlns:p="http://schemas.openxmlformats.org/presentationml/2006/main">
  <p:tag name="AS_UNIQUEID" val="375"/>
</p:tagLst>
</file>

<file path=ppt/tags/tag180.xml><?xml version="1.0" encoding="utf-8"?>
<p:tagLst xmlns:p="http://schemas.openxmlformats.org/presentationml/2006/main">
  <p:tag name="AS_UNIQUEID" val="376"/>
</p:tagLst>
</file>

<file path=ppt/tags/tag181.xml><?xml version="1.0" encoding="utf-8"?>
<p:tagLst xmlns:p="http://schemas.openxmlformats.org/presentationml/2006/main">
  <p:tag name="AS_UNIQUEID" val="377"/>
</p:tagLst>
</file>

<file path=ppt/tags/tag182.xml><?xml version="1.0" encoding="utf-8"?>
<p:tagLst xmlns:p="http://schemas.openxmlformats.org/presentationml/2006/main">
  <p:tag name="AS_UNIQUEID" val="378"/>
</p:tagLst>
</file>

<file path=ppt/tags/tag183.xml><?xml version="1.0" encoding="utf-8"?>
<p:tagLst xmlns:p="http://schemas.openxmlformats.org/presentationml/2006/main">
  <p:tag name="AS_UNIQUEID" val="379"/>
</p:tagLst>
</file>

<file path=ppt/tags/tag184.xml><?xml version="1.0" encoding="utf-8"?>
<p:tagLst xmlns:p="http://schemas.openxmlformats.org/presentationml/2006/main">
  <p:tag name="AS_UNIQUEID" val="380"/>
</p:tagLst>
</file>

<file path=ppt/tags/tag185.xml><?xml version="1.0" encoding="utf-8"?>
<p:tagLst xmlns:p="http://schemas.openxmlformats.org/presentationml/2006/main">
  <p:tag name="AS_UNIQUEID" val="381"/>
</p:tagLst>
</file>

<file path=ppt/tags/tag186.xml><?xml version="1.0" encoding="utf-8"?>
<p:tagLst xmlns:p="http://schemas.openxmlformats.org/presentationml/2006/main">
  <p:tag name="AS_UNIQUEID" val="382"/>
</p:tagLst>
</file>

<file path=ppt/tags/tag187.xml><?xml version="1.0" encoding="utf-8"?>
<p:tagLst xmlns:p="http://schemas.openxmlformats.org/presentationml/2006/main">
  <p:tag name="AS_UNIQUEID" val="383"/>
</p:tagLst>
</file>

<file path=ppt/tags/tag188.xml><?xml version="1.0" encoding="utf-8"?>
<p:tagLst xmlns:p="http://schemas.openxmlformats.org/presentationml/2006/main">
  <p:tag name="AS_UNIQUEID" val="384"/>
</p:tagLst>
</file>

<file path=ppt/tags/tag189.xml><?xml version="1.0" encoding="utf-8"?>
<p:tagLst xmlns:p="http://schemas.openxmlformats.org/presentationml/2006/main">
  <p:tag name="AS_UNIQUEID" val="385"/>
</p:tagLst>
</file>

<file path=ppt/tags/tag190.xml><?xml version="1.0" encoding="utf-8"?>
<p:tagLst xmlns:p="http://schemas.openxmlformats.org/presentationml/2006/main">
  <p:tag name="AS_UNIQUEID" val="386"/>
</p:tagLst>
</file>

<file path=ppt/tags/tag191.xml><?xml version="1.0" encoding="utf-8"?>
<p:tagLst xmlns:p="http://schemas.openxmlformats.org/presentationml/2006/main">
  <p:tag name="AS_UNIQUEID" val="387"/>
</p:tagLst>
</file>

<file path=ppt/tags/tag192.xml><?xml version="1.0" encoding="utf-8"?>
<p:tagLst xmlns:p="http://schemas.openxmlformats.org/presentationml/2006/main">
  <p:tag name="AS_UNIQUEID" val="388"/>
</p:tagLst>
</file>

<file path=ppt/tags/tag193.xml><?xml version="1.0" encoding="utf-8"?>
<p:tagLst xmlns:p="http://schemas.openxmlformats.org/presentationml/2006/main">
  <p:tag name="AS_UNIQUEID" val="389"/>
</p:tagLst>
</file>

<file path=ppt/tags/tag194.xml><?xml version="1.0" encoding="utf-8"?>
<p:tagLst xmlns:p="http://schemas.openxmlformats.org/presentationml/2006/main">
  <p:tag name="AS_UNIQUEID" val="390"/>
</p:tagLst>
</file>

<file path=ppt/tags/tag195.xml><?xml version="1.0" encoding="utf-8"?>
<p:tagLst xmlns:p="http://schemas.openxmlformats.org/presentationml/2006/main">
  <p:tag name="AS_UNIQUEID" val="391"/>
</p:tagLst>
</file>

<file path=ppt/tags/tag196.xml><?xml version="1.0" encoding="utf-8"?>
<p:tagLst xmlns:p="http://schemas.openxmlformats.org/presentationml/2006/main">
  <p:tag name="AS_UNIQUEID" val="392"/>
</p:tagLst>
</file>

<file path=ppt/tags/tag197.xml><?xml version="1.0" encoding="utf-8"?>
<p:tagLst xmlns:p="http://schemas.openxmlformats.org/presentationml/2006/main">
  <p:tag name="AS_UNIQUEID" val="393"/>
</p:tagLst>
</file>

<file path=ppt/tags/tag198.xml><?xml version="1.0" encoding="utf-8"?>
<p:tagLst xmlns:p="http://schemas.openxmlformats.org/presentationml/2006/main">
  <p:tag name="AS_UNIQUEID" val="394"/>
</p:tagLst>
</file>

<file path=ppt/tags/tag199.xml><?xml version="1.0" encoding="utf-8"?>
<p:tagLst xmlns:p="http://schemas.openxmlformats.org/presentationml/2006/main">
  <p:tag name="AS_UNIQUEID" val="395"/>
</p:tagLst>
</file>

<file path=ppt/tags/tag200.xml><?xml version="1.0" encoding="utf-8"?>
<p:tagLst xmlns:p="http://schemas.openxmlformats.org/presentationml/2006/main">
  <p:tag name="AS_UNIQUEID" val="396"/>
</p:tagLst>
</file>

<file path=ppt/tags/tag201.xml><?xml version="1.0" encoding="utf-8"?>
<p:tagLst xmlns:p="http://schemas.openxmlformats.org/presentationml/2006/main">
  <p:tag name="AS_UNIQUEID" val="397"/>
</p:tagLst>
</file>

<file path=ppt/tags/tag202.xml><?xml version="1.0" encoding="utf-8"?>
<p:tagLst xmlns:p="http://schemas.openxmlformats.org/presentationml/2006/main">
  <p:tag name="AS_UNIQUEID" val="398"/>
</p:tagLst>
</file>

<file path=ppt/tags/tag203.xml><?xml version="1.0" encoding="utf-8"?>
<p:tagLst xmlns:p="http://schemas.openxmlformats.org/presentationml/2006/main">
  <p:tag name="AS_UNIQUEID" val="399"/>
</p:tagLst>
</file>

<file path=ppt/tags/tag204.xml><?xml version="1.0" encoding="utf-8"?>
<p:tagLst xmlns:p="http://schemas.openxmlformats.org/presentationml/2006/main">
  <p:tag name="AS_UNIQUEID" val="400"/>
</p:tagLst>
</file>

<file path=ppt/tags/tag205.xml><?xml version="1.0" encoding="utf-8"?>
<p:tagLst xmlns:p="http://schemas.openxmlformats.org/presentationml/2006/main">
  <p:tag name="AS_UNIQUEID" val="401"/>
</p:tagLst>
</file>

<file path=ppt/tags/tag206.xml><?xml version="1.0" encoding="utf-8"?>
<p:tagLst xmlns:p="http://schemas.openxmlformats.org/presentationml/2006/main">
  <p:tag name="AS_UNIQUEID" val="402"/>
</p:tagLst>
</file>

<file path=ppt/tags/tag207.xml><?xml version="1.0" encoding="utf-8"?>
<p:tagLst xmlns:p="http://schemas.openxmlformats.org/presentationml/2006/main">
  <p:tag name="AS_UNIQUEID" val="403"/>
</p:tagLst>
</file>

<file path=ppt/tags/tag208.xml><?xml version="1.0" encoding="utf-8"?>
<p:tagLst xmlns:p="http://schemas.openxmlformats.org/presentationml/2006/main">
  <p:tag name="AS_UNIQUEID" val="404"/>
</p:tagLst>
</file>

<file path=ppt/tags/tag209.xml><?xml version="1.0" encoding="utf-8"?>
<p:tagLst xmlns:p="http://schemas.openxmlformats.org/presentationml/2006/main">
  <p:tag name="AS_UNIQUEID" val="405"/>
</p:tagLst>
</file>

<file path=ppt/tags/tag210.xml><?xml version="1.0" encoding="utf-8"?>
<p:tagLst xmlns:p="http://schemas.openxmlformats.org/presentationml/2006/main">
  <p:tag name="AS_UNIQUEID" val="1"/>
</p:tagLst>
</file>

<file path=ppt/tags/tag211.xml><?xml version="1.0" encoding="utf-8"?>
<p:tagLst xmlns:p="http://schemas.openxmlformats.org/presentationml/2006/main">
  <p:tag name="AS_UNIQUEID" val="0"/>
</p:tagLst>
</file>

<file path=ppt/tags/tag212.xml><?xml version="1.0" encoding="utf-8"?>
<p:tagLst xmlns:p="http://schemas.openxmlformats.org/presentationml/2006/main">
  <p:tag name="AS_UNIQUEID" val="2"/>
</p:tagLst>
</file>

<file path=ppt/tags/tag213.xml><?xml version="1.0" encoding="utf-8"?>
<p:tagLst xmlns:p="http://schemas.openxmlformats.org/presentationml/2006/main">
  <p:tag name="AS_UNIQUEID" val="3"/>
</p:tagLst>
</file>

<file path=ppt/tags/tag214.xml><?xml version="1.0" encoding="utf-8"?>
<p:tagLst xmlns:p="http://schemas.openxmlformats.org/presentationml/2006/main">
  <p:tag name="AS_UNIQUEID" val="4"/>
</p:tagLst>
</file>

<file path=ppt/tags/tag215.xml><?xml version="1.0" encoding="utf-8"?>
<p:tagLst xmlns:p="http://schemas.openxmlformats.org/presentationml/2006/main">
  <p:tag name="AS_UNIQUEID" val="5"/>
</p:tagLst>
</file>

<file path=ppt/tags/tag216.xml><?xml version="1.0" encoding="utf-8"?>
<p:tagLst xmlns:p="http://schemas.openxmlformats.org/presentationml/2006/main">
  <p:tag name="AS_UNIQUEID" val="6"/>
</p:tagLst>
</file>

<file path=ppt/tags/tag217.xml><?xml version="1.0" encoding="utf-8"?>
<p:tagLst xmlns:p="http://schemas.openxmlformats.org/presentationml/2006/main">
  <p:tag name="AS_UNIQUEID" val="7"/>
</p:tagLst>
</file>

<file path=ppt/tags/tag218.xml><?xml version="1.0" encoding="utf-8"?>
<p:tagLst xmlns:p="http://schemas.openxmlformats.org/presentationml/2006/main">
  <p:tag name="AS_UNIQUEID" val="8"/>
</p:tagLst>
</file>

<file path=ppt/tags/tag219.xml><?xml version="1.0" encoding="utf-8"?>
<p:tagLst xmlns:p="http://schemas.openxmlformats.org/presentationml/2006/main">
  <p:tag name="AS_UNIQUEID" val="9"/>
</p:tagLst>
</file>

<file path=ppt/tags/tag220.xml><?xml version="1.0" encoding="utf-8"?>
<p:tagLst xmlns:p="http://schemas.openxmlformats.org/presentationml/2006/main">
  <p:tag name="AS_UNIQUEID" val="10"/>
</p:tagLst>
</file>

<file path=ppt/tags/tag221.xml><?xml version="1.0" encoding="utf-8"?>
<p:tagLst xmlns:p="http://schemas.openxmlformats.org/presentationml/2006/main">
  <p:tag name="AS_UNIQUEID" val="11"/>
</p:tagLst>
</file>

<file path=ppt/tags/tag222.xml><?xml version="1.0" encoding="utf-8"?>
<p:tagLst xmlns:p="http://schemas.openxmlformats.org/presentationml/2006/main">
  <p:tag name="AS_UNIQUEID" val="12"/>
</p:tagLst>
</file>

<file path=ppt/tags/tag223.xml><?xml version="1.0" encoding="utf-8"?>
<p:tagLst xmlns:p="http://schemas.openxmlformats.org/presentationml/2006/main">
  <p:tag name="AS_UNIQUEID" val="13"/>
</p:tagLst>
</file>

<file path=ppt/tags/tag224.xml><?xml version="1.0" encoding="utf-8"?>
<p:tagLst xmlns:p="http://schemas.openxmlformats.org/presentationml/2006/main">
  <p:tag name="AS_UNIQUEID" val="14"/>
</p:tagLst>
</file>

<file path=ppt/tags/tag225.xml><?xml version="1.0" encoding="utf-8"?>
<p:tagLst xmlns:p="http://schemas.openxmlformats.org/presentationml/2006/main">
  <p:tag name="AS_UNIQUEID" val="15"/>
</p:tagLst>
</file>

<file path=ppt/tags/tag226.xml><?xml version="1.0" encoding="utf-8"?>
<p:tagLst xmlns:p="http://schemas.openxmlformats.org/presentationml/2006/main">
  <p:tag name="AS_UNIQUEID" val="16"/>
</p:tagLst>
</file>

<file path=ppt/tags/tag227.xml><?xml version="1.0" encoding="utf-8"?>
<p:tagLst xmlns:p="http://schemas.openxmlformats.org/presentationml/2006/main">
  <p:tag name="AS_UNIQUEID" val="17"/>
</p:tagLst>
</file>

<file path=ppt/tags/tag228.xml><?xml version="1.0" encoding="utf-8"?>
<p:tagLst xmlns:p="http://schemas.openxmlformats.org/presentationml/2006/main">
  <p:tag name="AS_UNIQUEID" val="18"/>
</p:tagLst>
</file>

<file path=ppt/tags/tag229.xml><?xml version="1.0" encoding="utf-8"?>
<p:tagLst xmlns:p="http://schemas.openxmlformats.org/presentationml/2006/main">
  <p:tag name="AS_UNIQUEID" val="19"/>
</p:tagLst>
</file>

<file path=ppt/tags/tag230.xml><?xml version="1.0" encoding="utf-8"?>
<p:tagLst xmlns:p="http://schemas.openxmlformats.org/presentationml/2006/main">
  <p:tag name="AS_UNIQUEID" val="20"/>
</p:tagLst>
</file>

<file path=ppt/tags/tag231.xml><?xml version="1.0" encoding="utf-8"?>
<p:tagLst xmlns:p="http://schemas.openxmlformats.org/presentationml/2006/main">
  <p:tag name="AS_UNIQUEID" val="21"/>
</p:tagLst>
</file>

<file path=ppt/tags/tag232.xml><?xml version="1.0" encoding="utf-8"?>
<p:tagLst xmlns:p="http://schemas.openxmlformats.org/presentationml/2006/main">
  <p:tag name="AS_UNIQUEID" val="22"/>
</p:tagLst>
</file>

<file path=ppt/tags/tag233.xml><?xml version="1.0" encoding="utf-8"?>
<p:tagLst xmlns:p="http://schemas.openxmlformats.org/presentationml/2006/main">
  <p:tag name="AS_UNIQUEID" val="23"/>
</p:tagLst>
</file>

<file path=ppt/tags/tag234.xml><?xml version="1.0" encoding="utf-8"?>
<p:tagLst xmlns:p="http://schemas.openxmlformats.org/presentationml/2006/main">
  <p:tag name="AS_UNIQUEID" val="24"/>
</p:tagLst>
</file>

<file path=ppt/tags/tag235.xml><?xml version="1.0" encoding="utf-8"?>
<p:tagLst xmlns:p="http://schemas.openxmlformats.org/presentationml/2006/main">
  <p:tag name="AS_UNIQUEID" val="25"/>
</p:tagLst>
</file>

<file path=ppt/tags/tag236.xml><?xml version="1.0" encoding="utf-8"?>
<p:tagLst xmlns:p="http://schemas.openxmlformats.org/presentationml/2006/main">
  <p:tag name="AS_UNIQUEID" val="26"/>
</p:tagLst>
</file>

<file path=ppt/tags/tag237.xml><?xml version="1.0" encoding="utf-8"?>
<p:tagLst xmlns:p="http://schemas.openxmlformats.org/presentationml/2006/main">
  <p:tag name="AS_UNIQUEID" val="27"/>
</p:tagLst>
</file>

<file path=ppt/tags/tag238.xml><?xml version="1.0" encoding="utf-8"?>
<p:tagLst xmlns:p="http://schemas.openxmlformats.org/presentationml/2006/main">
  <p:tag name="AS_UNIQUEID" val="28"/>
</p:tagLst>
</file>

<file path=ppt/tags/tag239.xml><?xml version="1.0" encoding="utf-8"?>
<p:tagLst xmlns:p="http://schemas.openxmlformats.org/presentationml/2006/main">
  <p:tag name="AS_UNIQUEID" val="29"/>
</p:tagLst>
</file>

<file path=ppt/tags/tag240.xml><?xml version="1.0" encoding="utf-8"?>
<p:tagLst xmlns:p="http://schemas.openxmlformats.org/presentationml/2006/main">
  <p:tag name="AS_UNIQUEID" val="30"/>
</p:tagLst>
</file>

<file path=ppt/tags/tag241.xml><?xml version="1.0" encoding="utf-8"?>
<p:tagLst xmlns:p="http://schemas.openxmlformats.org/presentationml/2006/main">
  <p:tag name="AS_UNIQUEID" val="31"/>
</p:tagLst>
</file>

<file path=ppt/tags/tag242.xml><?xml version="1.0" encoding="utf-8"?>
<p:tagLst xmlns:p="http://schemas.openxmlformats.org/presentationml/2006/main">
  <p:tag name="AS_UNIQUEID" val="32"/>
</p:tagLst>
</file>

<file path=ppt/tags/tag243.xml><?xml version="1.0" encoding="utf-8"?>
<p:tagLst xmlns:p="http://schemas.openxmlformats.org/presentationml/2006/main">
  <p:tag name="AS_UNIQUEID" val="33"/>
</p:tagLst>
</file>

<file path=ppt/tags/tag244.xml><?xml version="1.0" encoding="utf-8"?>
<p:tagLst xmlns:p="http://schemas.openxmlformats.org/presentationml/2006/main">
  <p:tag name="AS_UNIQUEID" val="34"/>
</p:tagLst>
</file>

<file path=ppt/tags/tag245.xml><?xml version="1.0" encoding="utf-8"?>
<p:tagLst xmlns:p="http://schemas.openxmlformats.org/presentationml/2006/main">
  <p:tag name="AS_UNIQUEID" val="35"/>
</p:tagLst>
</file>

<file path=ppt/tags/tag246.xml><?xml version="1.0" encoding="utf-8"?>
<p:tagLst xmlns:p="http://schemas.openxmlformats.org/presentationml/2006/main">
  <p:tag name="AS_UNIQUEID" val="36"/>
</p:tagLst>
</file>

<file path=ppt/tags/tag247.xml><?xml version="1.0" encoding="utf-8"?>
<p:tagLst xmlns:p="http://schemas.openxmlformats.org/presentationml/2006/main">
  <p:tag name="AS_UNIQUEID" val="37"/>
</p:tagLst>
</file>

<file path=ppt/tags/tag248.xml><?xml version="1.0" encoding="utf-8"?>
<p:tagLst xmlns:p="http://schemas.openxmlformats.org/presentationml/2006/main">
  <p:tag name="AS_UNIQUEID" val="38"/>
</p:tagLst>
</file>

<file path=ppt/tags/tag249.xml><?xml version="1.0" encoding="utf-8"?>
<p:tagLst xmlns:p="http://schemas.openxmlformats.org/presentationml/2006/main">
  <p:tag name="AS_UNIQUEID" val="39"/>
</p:tagLst>
</file>

<file path=ppt/tags/tag250.xml><?xml version="1.0" encoding="utf-8"?>
<p:tagLst xmlns:p="http://schemas.openxmlformats.org/presentationml/2006/main">
  <p:tag name="AS_UNIQUEID" val="40"/>
</p:tagLst>
</file>

<file path=ppt/tags/tag251.xml><?xml version="1.0" encoding="utf-8"?>
<p:tagLst xmlns:p="http://schemas.openxmlformats.org/presentationml/2006/main">
  <p:tag name="AS_UNIQUEID" val="41"/>
</p:tagLst>
</file>

<file path=ppt/tags/tag252.xml><?xml version="1.0" encoding="utf-8"?>
<p:tagLst xmlns:p="http://schemas.openxmlformats.org/presentationml/2006/main">
  <p:tag name="AS_UNIQUEID" val="42"/>
</p:tagLst>
</file>

<file path=ppt/tags/tag253.xml><?xml version="1.0" encoding="utf-8"?>
<p:tagLst xmlns:p="http://schemas.openxmlformats.org/presentationml/2006/main">
  <p:tag name="AS_UNIQUEID" val="43"/>
</p:tagLst>
</file>

<file path=ppt/tags/tag254.xml><?xml version="1.0" encoding="utf-8"?>
<p:tagLst xmlns:p="http://schemas.openxmlformats.org/presentationml/2006/main">
  <p:tag name="AS_UNIQUEID" val="44"/>
</p:tagLst>
</file>

<file path=ppt/tags/tag255.xml><?xml version="1.0" encoding="utf-8"?>
<p:tagLst xmlns:p="http://schemas.openxmlformats.org/presentationml/2006/main">
  <p:tag name="AS_UNIQUEID" val="45"/>
</p:tagLst>
</file>

<file path=ppt/tags/tag256.xml><?xml version="1.0" encoding="utf-8"?>
<p:tagLst xmlns:p="http://schemas.openxmlformats.org/presentationml/2006/main">
  <p:tag name="AS_UNIQUEID" val="46"/>
</p:tagLst>
</file>

<file path=ppt/tags/tag257.xml><?xml version="1.0" encoding="utf-8"?>
<p:tagLst xmlns:p="http://schemas.openxmlformats.org/presentationml/2006/main">
  <p:tag name="AS_UNIQUEID" val="47"/>
</p:tagLst>
</file>

<file path=ppt/tags/tag258.xml><?xml version="1.0" encoding="utf-8"?>
<p:tagLst xmlns:p="http://schemas.openxmlformats.org/presentationml/2006/main">
  <p:tag name="AS_UNIQUEID" val="48"/>
</p:tagLst>
</file>

<file path=ppt/tags/tag259.xml><?xml version="1.0" encoding="utf-8"?>
<p:tagLst xmlns:p="http://schemas.openxmlformats.org/presentationml/2006/main">
  <p:tag name="AS_UNIQUEID" val="49"/>
</p:tagLst>
</file>

<file path=ppt/tags/tag260.xml><?xml version="1.0" encoding="utf-8"?>
<p:tagLst xmlns:p="http://schemas.openxmlformats.org/presentationml/2006/main">
  <p:tag name="AS_UNIQUEID" val="50"/>
</p:tagLst>
</file>

<file path=ppt/tags/tag261.xml><?xml version="1.0" encoding="utf-8"?>
<p:tagLst xmlns:p="http://schemas.openxmlformats.org/presentationml/2006/main">
  <p:tag name="AS_UNIQUEID" val="51"/>
</p:tagLst>
</file>

<file path=ppt/tags/tag262.xml><?xml version="1.0" encoding="utf-8"?>
<p:tagLst xmlns:p="http://schemas.openxmlformats.org/presentationml/2006/main">
  <p:tag name="AS_UNIQUEID" val="52"/>
</p:tagLst>
</file>

<file path=ppt/tags/tag263.xml><?xml version="1.0" encoding="utf-8"?>
<p:tagLst xmlns:p="http://schemas.openxmlformats.org/presentationml/2006/main">
  <p:tag name="AS_UNIQUEID" val="53"/>
</p:tagLst>
</file>

<file path=ppt/tags/tag264.xml><?xml version="1.0" encoding="utf-8"?>
<p:tagLst xmlns:p="http://schemas.openxmlformats.org/presentationml/2006/main">
  <p:tag name="AS_UNIQUEID" val="54"/>
</p:tagLst>
</file>

<file path=ppt/tags/tag265.xml><?xml version="1.0" encoding="utf-8"?>
<p:tagLst xmlns:p="http://schemas.openxmlformats.org/presentationml/2006/main">
  <p:tag name="AS_UNIQUEID" val="55"/>
</p:tagLst>
</file>

<file path=ppt/tags/tag266.xml><?xml version="1.0" encoding="utf-8"?>
<p:tagLst xmlns:p="http://schemas.openxmlformats.org/presentationml/2006/main">
  <p:tag name="AS_UNIQUEID" val="56"/>
</p:tagLst>
</file>

<file path=ppt/tags/tag267.xml><?xml version="1.0" encoding="utf-8"?>
<p:tagLst xmlns:p="http://schemas.openxmlformats.org/presentationml/2006/main">
  <p:tag name="AS_UNIQUEID" val="57"/>
</p:tagLst>
</file>

<file path=ppt/tags/tag268.xml><?xml version="1.0" encoding="utf-8"?>
<p:tagLst xmlns:p="http://schemas.openxmlformats.org/presentationml/2006/main">
  <p:tag name="AS_UNIQUEID" val="58"/>
</p:tagLst>
</file>

<file path=ppt/tags/tag269.xml><?xml version="1.0" encoding="utf-8"?>
<p:tagLst xmlns:p="http://schemas.openxmlformats.org/presentationml/2006/main">
  <p:tag name="AS_UNIQUEID" val="59"/>
</p:tagLst>
</file>

<file path=ppt/tags/tag270.xml><?xml version="1.0" encoding="utf-8"?>
<p:tagLst xmlns:p="http://schemas.openxmlformats.org/presentationml/2006/main">
  <p:tag name="AS_UNIQUEID" val="60"/>
</p:tagLst>
</file>

<file path=ppt/tags/tag271.xml><?xml version="1.0" encoding="utf-8"?>
<p:tagLst xmlns:p="http://schemas.openxmlformats.org/presentationml/2006/main">
  <p:tag name="AS_UNIQUEID" val="61"/>
</p:tagLst>
</file>

<file path=ppt/tags/tag272.xml><?xml version="1.0" encoding="utf-8"?>
<p:tagLst xmlns:p="http://schemas.openxmlformats.org/presentationml/2006/main">
  <p:tag name="AS_UNIQUEID" val="62"/>
</p:tagLst>
</file>

<file path=ppt/tags/tag273.xml><?xml version="1.0" encoding="utf-8"?>
<p:tagLst xmlns:p="http://schemas.openxmlformats.org/presentationml/2006/main">
  <p:tag name="AS_UNIQUEID" val="63"/>
</p:tagLst>
</file>

<file path=ppt/tags/tag274.xml><?xml version="1.0" encoding="utf-8"?>
<p:tagLst xmlns:p="http://schemas.openxmlformats.org/presentationml/2006/main">
  <p:tag name="AS_UNIQUEID" val="64"/>
</p:tagLst>
</file>

<file path=ppt/tags/tag275.xml><?xml version="1.0" encoding="utf-8"?>
<p:tagLst xmlns:p="http://schemas.openxmlformats.org/presentationml/2006/main">
  <p:tag name="AS_UNIQUEID" val="65"/>
</p:tagLst>
</file>

<file path=ppt/tags/tag276.xml><?xml version="1.0" encoding="utf-8"?>
<p:tagLst xmlns:p="http://schemas.openxmlformats.org/presentationml/2006/main">
  <p:tag name="AS_UNIQUEID" val="66"/>
</p:tagLst>
</file>

<file path=ppt/tags/tag277.xml><?xml version="1.0" encoding="utf-8"?>
<p:tagLst xmlns:p="http://schemas.openxmlformats.org/presentationml/2006/main">
  <p:tag name="AS_UNIQUEID" val="67"/>
</p:tagLst>
</file>

<file path=ppt/tags/tag278.xml><?xml version="1.0" encoding="utf-8"?>
<p:tagLst xmlns:p="http://schemas.openxmlformats.org/presentationml/2006/main">
  <p:tag name="AS_UNIQUEID" val="68"/>
</p:tagLst>
</file>

<file path=ppt/tags/tag279.xml><?xml version="1.0" encoding="utf-8"?>
<p:tagLst xmlns:p="http://schemas.openxmlformats.org/presentationml/2006/main">
  <p:tag name="AS_UNIQUEID" val="69"/>
</p:tagLst>
</file>

<file path=ppt/tags/tag280.xml><?xml version="1.0" encoding="utf-8"?>
<p:tagLst xmlns:p="http://schemas.openxmlformats.org/presentationml/2006/main">
  <p:tag name="AS_UNIQUEID" val="70"/>
</p:tagLst>
</file>

<file path=ppt/tags/tag281.xml><?xml version="1.0" encoding="utf-8"?>
<p:tagLst xmlns:p="http://schemas.openxmlformats.org/presentationml/2006/main">
  <p:tag name="AS_UNIQUEID" val="71"/>
</p:tagLst>
</file>

<file path=ppt/tags/tag282.xml><?xml version="1.0" encoding="utf-8"?>
<p:tagLst xmlns:p="http://schemas.openxmlformats.org/presentationml/2006/main">
  <p:tag name="AS_UNIQUEID" val="72"/>
</p:tagLst>
</file>

<file path=ppt/tags/tag283.xml><?xml version="1.0" encoding="utf-8"?>
<p:tagLst xmlns:p="http://schemas.openxmlformats.org/presentationml/2006/main">
  <p:tag name="AS_UNIQUEID" val="73"/>
</p:tagLst>
</file>

<file path=ppt/tags/tag284.xml><?xml version="1.0" encoding="utf-8"?>
<p:tagLst xmlns:p="http://schemas.openxmlformats.org/presentationml/2006/main">
  <p:tag name="AS_UNIQUEID" val="74"/>
</p:tagLst>
</file>

<file path=ppt/tags/tag285.xml><?xml version="1.0" encoding="utf-8"?>
<p:tagLst xmlns:p="http://schemas.openxmlformats.org/presentationml/2006/main">
  <p:tag name="AS_UNIQUEID" val="75"/>
</p:tagLst>
</file>

<file path=ppt/tags/tag286.xml><?xml version="1.0" encoding="utf-8"?>
<p:tagLst xmlns:p="http://schemas.openxmlformats.org/presentationml/2006/main">
  <p:tag name="AS_UNIQUEID" val="76"/>
</p:tagLst>
</file>

<file path=ppt/tags/tag287.xml><?xml version="1.0" encoding="utf-8"?>
<p:tagLst xmlns:p="http://schemas.openxmlformats.org/presentationml/2006/main">
  <p:tag name="AS_UNIQUEID" val="77"/>
</p:tagLst>
</file>

<file path=ppt/tags/tag288.xml><?xml version="1.0" encoding="utf-8"?>
<p:tagLst xmlns:p="http://schemas.openxmlformats.org/presentationml/2006/main">
  <p:tag name="AS_UNIQUEID" val="78"/>
</p:tagLst>
</file>

<file path=ppt/tags/tag289.xml><?xml version="1.0" encoding="utf-8"?>
<p:tagLst xmlns:p="http://schemas.openxmlformats.org/presentationml/2006/main">
  <p:tag name="AS_UNIQUEID" val="79"/>
</p:tagLst>
</file>

<file path=ppt/tags/tag290.xml><?xml version="1.0" encoding="utf-8"?>
<p:tagLst xmlns:p="http://schemas.openxmlformats.org/presentationml/2006/main">
  <p:tag name="AS_UNIQUEID" val="80"/>
</p:tagLst>
</file>

<file path=ppt/tags/tag291.xml><?xml version="1.0" encoding="utf-8"?>
<p:tagLst xmlns:p="http://schemas.openxmlformats.org/presentationml/2006/main">
  <p:tag name="AS_UNIQUEID" val="81"/>
</p:tagLst>
</file>

<file path=ppt/tags/tag292.xml><?xml version="1.0" encoding="utf-8"?>
<p:tagLst xmlns:p="http://schemas.openxmlformats.org/presentationml/2006/main">
  <p:tag name="AS_UNIQUEID" val="82"/>
</p:tagLst>
</file>

<file path=ppt/tags/tag293.xml><?xml version="1.0" encoding="utf-8"?>
<p:tagLst xmlns:p="http://schemas.openxmlformats.org/presentationml/2006/main">
  <p:tag name="AS_UNIQUEID" val="83"/>
</p:tagLst>
</file>

<file path=ppt/tags/tag294.xml><?xml version="1.0" encoding="utf-8"?>
<p:tagLst xmlns:p="http://schemas.openxmlformats.org/presentationml/2006/main">
  <p:tag name="AS_UNIQUEID" val="84"/>
</p:tagLst>
</file>

<file path=ppt/tags/tag295.xml><?xml version="1.0" encoding="utf-8"?>
<p:tagLst xmlns:p="http://schemas.openxmlformats.org/presentationml/2006/main">
  <p:tag name="AS_UNIQUEID" val="85"/>
</p:tagLst>
</file>

<file path=ppt/tags/tag296.xml><?xml version="1.0" encoding="utf-8"?>
<p:tagLst xmlns:p="http://schemas.openxmlformats.org/presentationml/2006/main">
  <p:tag name="AS_UNIQUEID" val="86"/>
</p:tagLst>
</file>

<file path=ppt/tags/tag297.xml><?xml version="1.0" encoding="utf-8"?>
<p:tagLst xmlns:p="http://schemas.openxmlformats.org/presentationml/2006/main">
  <p:tag name="AS_UNIQUEID" val="87"/>
</p:tagLst>
</file>

<file path=ppt/tags/tag298.xml><?xml version="1.0" encoding="utf-8"?>
<p:tagLst xmlns:p="http://schemas.openxmlformats.org/presentationml/2006/main">
  <p:tag name="AS_UNIQUEID" val="88"/>
</p:tagLst>
</file>

<file path=ppt/tags/tag299.xml><?xml version="1.0" encoding="utf-8"?>
<p:tagLst xmlns:p="http://schemas.openxmlformats.org/presentationml/2006/main">
  <p:tag name="AS_UNIQUEID" val="89"/>
</p:tagLst>
</file>

<file path=ppt/tags/tag300.xml><?xml version="1.0" encoding="utf-8"?>
<p:tagLst xmlns:p="http://schemas.openxmlformats.org/presentationml/2006/main">
  <p:tag name="AS_UNIQUEID" val="90"/>
</p:tagLst>
</file>

<file path=ppt/tags/tag301.xml><?xml version="1.0" encoding="utf-8"?>
<p:tagLst xmlns:p="http://schemas.openxmlformats.org/presentationml/2006/main">
  <p:tag name="AS_UNIQUEID" val="91"/>
</p:tagLst>
</file>

<file path=ppt/tags/tag302.xml><?xml version="1.0" encoding="utf-8"?>
<p:tagLst xmlns:p="http://schemas.openxmlformats.org/presentationml/2006/main">
  <p:tag name="AS_UNIQUEID" val="92"/>
</p:tagLst>
</file>

<file path=ppt/tags/tag303.xml><?xml version="1.0" encoding="utf-8"?>
<p:tagLst xmlns:p="http://schemas.openxmlformats.org/presentationml/2006/main">
  <p:tag name="AS_UNIQUEID" val="93"/>
</p:tagLst>
</file>

<file path=ppt/tags/tag304.xml><?xml version="1.0" encoding="utf-8"?>
<p:tagLst xmlns:p="http://schemas.openxmlformats.org/presentationml/2006/main">
  <p:tag name="AS_UNIQUEID" val="94"/>
</p:tagLst>
</file>

<file path=ppt/tags/tag305.xml><?xml version="1.0" encoding="utf-8"?>
<p:tagLst xmlns:p="http://schemas.openxmlformats.org/presentationml/2006/main">
  <p:tag name="AS_UNIQUEID" val="95"/>
</p:tagLst>
</file>

<file path=ppt/tags/tag306.xml><?xml version="1.0" encoding="utf-8"?>
<p:tagLst xmlns:p="http://schemas.openxmlformats.org/presentationml/2006/main">
  <p:tag name="AS_UNIQUEID" val="96"/>
</p:tagLst>
</file>

<file path=ppt/tags/tag307.xml><?xml version="1.0" encoding="utf-8"?>
<p:tagLst xmlns:p="http://schemas.openxmlformats.org/presentationml/2006/main">
  <p:tag name="AS_UNIQUEID" val="97"/>
</p:tagLst>
</file>

<file path=ppt/tags/tag308.xml><?xml version="1.0" encoding="utf-8"?>
<p:tagLst xmlns:p="http://schemas.openxmlformats.org/presentationml/2006/main">
  <p:tag name="AS_UNIQUEID" val="98"/>
</p:tagLst>
</file>

<file path=ppt/tags/tag309.xml><?xml version="1.0" encoding="utf-8"?>
<p:tagLst xmlns:p="http://schemas.openxmlformats.org/presentationml/2006/main">
  <p:tag name="AS_UNIQUEID" val="99"/>
</p:tagLst>
</file>

<file path=ppt/tags/tag310.xml><?xml version="1.0" encoding="utf-8"?>
<p:tagLst xmlns:p="http://schemas.openxmlformats.org/presentationml/2006/main">
  <p:tag name="AS_UNIQUEID" val="100"/>
</p:tagLst>
</file>

<file path=ppt/tags/tag311.xml><?xml version="1.0" encoding="utf-8"?>
<p:tagLst xmlns:p="http://schemas.openxmlformats.org/presentationml/2006/main">
  <p:tag name="AS_UNIQUEID" val="101"/>
</p:tagLst>
</file>

<file path=ppt/tags/tag312.xml><?xml version="1.0" encoding="utf-8"?>
<p:tagLst xmlns:p="http://schemas.openxmlformats.org/presentationml/2006/main">
  <p:tag name="AS_UNIQUEID" val="102"/>
</p:tagLst>
</file>

<file path=ppt/tags/tag313.xml><?xml version="1.0" encoding="utf-8"?>
<p:tagLst xmlns:p="http://schemas.openxmlformats.org/presentationml/2006/main">
  <p:tag name="AS_UNIQUEID" val="103"/>
</p:tagLst>
</file>

<file path=ppt/tags/tag314.xml><?xml version="1.0" encoding="utf-8"?>
<p:tagLst xmlns:p="http://schemas.openxmlformats.org/presentationml/2006/main">
  <p:tag name="AS_UNIQUEID" val="104"/>
</p:tagLst>
</file>

<file path=ppt/tags/tag315.xml><?xml version="1.0" encoding="utf-8"?>
<p:tagLst xmlns:p="http://schemas.openxmlformats.org/presentationml/2006/main">
  <p:tag name="AS_UNIQUEID" val="105"/>
</p:tagLst>
</file>

<file path=ppt/tags/tag316.xml><?xml version="1.0" encoding="utf-8"?>
<p:tagLst xmlns:p="http://schemas.openxmlformats.org/presentationml/2006/main">
  <p:tag name="AS_UNIQUEID" val="107"/>
</p:tagLst>
</file>

<file path=ppt/tags/tag317.xml><?xml version="1.0" encoding="utf-8"?>
<p:tagLst xmlns:p="http://schemas.openxmlformats.org/presentationml/2006/main">
  <p:tag name="AS_UNIQUEID" val="106"/>
</p:tagLst>
</file>

<file path=ppt/tags/tag318.xml><?xml version="1.0" encoding="utf-8"?>
<p:tagLst xmlns:p="http://schemas.openxmlformats.org/presentationml/2006/main">
  <p:tag name="AS_UNIQUEID" val="108"/>
</p:tagLst>
</file>

<file path=ppt/tags/tag319.xml><?xml version="1.0" encoding="utf-8"?>
<p:tagLst xmlns:p="http://schemas.openxmlformats.org/presentationml/2006/main">
  <p:tag name="AS_UNIQUEID" val="109"/>
</p:tagLst>
</file>

<file path=ppt/tags/tag320.xml><?xml version="1.0" encoding="utf-8"?>
<p:tagLst xmlns:p="http://schemas.openxmlformats.org/presentationml/2006/main">
  <p:tag name="AS_UNIQUEID" val="110"/>
</p:tagLst>
</file>

<file path=ppt/tags/tag321.xml><?xml version="1.0" encoding="utf-8"?>
<p:tagLst xmlns:p="http://schemas.openxmlformats.org/presentationml/2006/main">
  <p:tag name="AS_UNIQUEID" val="111"/>
</p:tagLst>
</file>

<file path=ppt/tags/tag322.xml><?xml version="1.0" encoding="utf-8"?>
<p:tagLst xmlns:p="http://schemas.openxmlformats.org/presentationml/2006/main">
  <p:tag name="AS_UNIQUEID" val="112"/>
</p:tagLst>
</file>

<file path=ppt/tags/tag323.xml><?xml version="1.0" encoding="utf-8"?>
<p:tagLst xmlns:p="http://schemas.openxmlformats.org/presentationml/2006/main">
  <p:tag name="AS_UNIQUEID" val="113"/>
</p:tagLst>
</file>

<file path=ppt/tags/tag324.xml><?xml version="1.0" encoding="utf-8"?>
<p:tagLst xmlns:p="http://schemas.openxmlformats.org/presentationml/2006/main">
  <p:tag name="AS_UNIQUEID" val="114"/>
</p:tagLst>
</file>

<file path=ppt/tags/tag325.xml><?xml version="1.0" encoding="utf-8"?>
<p:tagLst xmlns:p="http://schemas.openxmlformats.org/presentationml/2006/main">
  <p:tag name="AS_UNIQUEID" val="115"/>
</p:tagLst>
</file>

<file path=ppt/tags/tag326.xml><?xml version="1.0" encoding="utf-8"?>
<p:tagLst xmlns:p="http://schemas.openxmlformats.org/presentationml/2006/main">
  <p:tag name="AS_UNIQUEID" val="116"/>
</p:tagLst>
</file>

<file path=ppt/tags/tag327.xml><?xml version="1.0" encoding="utf-8"?>
<p:tagLst xmlns:p="http://schemas.openxmlformats.org/presentationml/2006/main">
  <p:tag name="AS_UNIQUEID" val="117"/>
</p:tagLst>
</file>

<file path=ppt/tags/tag328.xml><?xml version="1.0" encoding="utf-8"?>
<p:tagLst xmlns:p="http://schemas.openxmlformats.org/presentationml/2006/main">
  <p:tag name="AS_UNIQUEID" val="118"/>
</p:tagLst>
</file>

<file path=ppt/tags/tag329.xml><?xml version="1.0" encoding="utf-8"?>
<p:tagLst xmlns:p="http://schemas.openxmlformats.org/presentationml/2006/main">
  <p:tag name="AS_UNIQUEID" val="119"/>
</p:tagLst>
</file>

<file path=ppt/tags/tag330.xml><?xml version="1.0" encoding="utf-8"?>
<p:tagLst xmlns:p="http://schemas.openxmlformats.org/presentationml/2006/main">
  <p:tag name="AS_UNIQUEID" val="120"/>
</p:tagLst>
</file>

<file path=ppt/tags/tag331.xml><?xml version="1.0" encoding="utf-8"?>
<p:tagLst xmlns:p="http://schemas.openxmlformats.org/presentationml/2006/main">
  <p:tag name="AS_UNIQUEID" val="121"/>
</p:tagLst>
</file>

<file path=ppt/tags/tag332.xml><?xml version="1.0" encoding="utf-8"?>
<p:tagLst xmlns:p="http://schemas.openxmlformats.org/presentationml/2006/main">
  <p:tag name="AS_UNIQUEID" val="122"/>
</p:tagLst>
</file>

<file path=ppt/tags/tag333.xml><?xml version="1.0" encoding="utf-8"?>
<p:tagLst xmlns:p="http://schemas.openxmlformats.org/presentationml/2006/main">
  <p:tag name="AS_UNIQUEID" val="123"/>
</p:tagLst>
</file>

<file path=ppt/tags/tag334.xml><?xml version="1.0" encoding="utf-8"?>
<p:tagLst xmlns:p="http://schemas.openxmlformats.org/presentationml/2006/main">
  <p:tag name="AS_UNIQUEID" val="124"/>
</p:tagLst>
</file>

<file path=ppt/tags/tag335.xml><?xml version="1.0" encoding="utf-8"?>
<p:tagLst xmlns:p="http://schemas.openxmlformats.org/presentationml/2006/main">
  <p:tag name="AS_UNIQUEID" val="125"/>
</p:tagLst>
</file>

<file path=ppt/tags/tag336.xml><?xml version="1.0" encoding="utf-8"?>
<p:tagLst xmlns:p="http://schemas.openxmlformats.org/presentationml/2006/main">
  <p:tag name="AS_UNIQUEID" val="126"/>
</p:tagLst>
</file>

<file path=ppt/tags/tag337.xml><?xml version="1.0" encoding="utf-8"?>
<p:tagLst xmlns:p="http://schemas.openxmlformats.org/presentationml/2006/main">
  <p:tag name="AS_UNIQUEID" val="127"/>
</p:tagLst>
</file>

<file path=ppt/tags/tag338.xml><?xml version="1.0" encoding="utf-8"?>
<p:tagLst xmlns:p="http://schemas.openxmlformats.org/presentationml/2006/main">
  <p:tag name="AS_UNIQUEID" val="128"/>
</p:tagLst>
</file>

<file path=ppt/tags/tag339.xml><?xml version="1.0" encoding="utf-8"?>
<p:tagLst xmlns:p="http://schemas.openxmlformats.org/presentationml/2006/main">
  <p:tag name="AS_UNIQUEID" val="129"/>
</p:tagLst>
</file>

<file path=ppt/tags/tag340.xml><?xml version="1.0" encoding="utf-8"?>
<p:tagLst xmlns:p="http://schemas.openxmlformats.org/presentationml/2006/main">
  <p:tag name="AS_UNIQUEID" val="130"/>
</p:tagLst>
</file>

<file path=ppt/tags/tag341.xml><?xml version="1.0" encoding="utf-8"?>
<p:tagLst xmlns:p="http://schemas.openxmlformats.org/presentationml/2006/main">
  <p:tag name="AS_UNIQUEID" val="131"/>
</p:tagLst>
</file>

<file path=ppt/tags/tag342.xml><?xml version="1.0" encoding="utf-8"?>
<p:tagLst xmlns:p="http://schemas.openxmlformats.org/presentationml/2006/main">
  <p:tag name="AS_UNIQUEID" val="132"/>
</p:tagLst>
</file>

<file path=ppt/tags/tag343.xml><?xml version="1.0" encoding="utf-8"?>
<p:tagLst xmlns:p="http://schemas.openxmlformats.org/presentationml/2006/main">
  <p:tag name="AS_UNIQUEID" val="133"/>
</p:tagLst>
</file>

<file path=ppt/tags/tag344.xml><?xml version="1.0" encoding="utf-8"?>
<p:tagLst xmlns:p="http://schemas.openxmlformats.org/presentationml/2006/main">
  <p:tag name="AS_UNIQUEID" val="134"/>
</p:tagLst>
</file>

<file path=ppt/tags/tag345.xml><?xml version="1.0" encoding="utf-8"?>
<p:tagLst xmlns:p="http://schemas.openxmlformats.org/presentationml/2006/main">
  <p:tag name="AS_UNIQUEID" val="135"/>
</p:tagLst>
</file>

<file path=ppt/tags/tag346.xml><?xml version="1.0" encoding="utf-8"?>
<p:tagLst xmlns:p="http://schemas.openxmlformats.org/presentationml/2006/main">
  <p:tag name="AS_UNIQUEID" val="136"/>
</p:tagLst>
</file>

<file path=ppt/tags/tag347.xml><?xml version="1.0" encoding="utf-8"?>
<p:tagLst xmlns:p="http://schemas.openxmlformats.org/presentationml/2006/main">
  <p:tag name="AS_UNIQUEID" val="137"/>
</p:tagLst>
</file>

<file path=ppt/tags/tag348.xml><?xml version="1.0" encoding="utf-8"?>
<p:tagLst xmlns:p="http://schemas.openxmlformats.org/presentationml/2006/main">
  <p:tag name="AS_UNIQUEID" val="138"/>
</p:tagLst>
</file>

<file path=ppt/tags/tag349.xml><?xml version="1.0" encoding="utf-8"?>
<p:tagLst xmlns:p="http://schemas.openxmlformats.org/presentationml/2006/main">
  <p:tag name="AS_UNIQUEID" val="139"/>
</p:tagLst>
</file>

<file path=ppt/tags/tag350.xml><?xml version="1.0" encoding="utf-8"?>
<p:tagLst xmlns:p="http://schemas.openxmlformats.org/presentationml/2006/main">
  <p:tag name="AS_UNIQUEID" val="140"/>
</p:tagLst>
</file>

<file path=ppt/tags/tag351.xml><?xml version="1.0" encoding="utf-8"?>
<p:tagLst xmlns:p="http://schemas.openxmlformats.org/presentationml/2006/main">
  <p:tag name="AS_UNIQUEID" val="141"/>
</p:tagLst>
</file>

<file path=ppt/tags/tag352.xml><?xml version="1.0" encoding="utf-8"?>
<p:tagLst xmlns:p="http://schemas.openxmlformats.org/presentationml/2006/main">
  <p:tag name="AS_UNIQUEID" val="142"/>
</p:tagLst>
</file>

<file path=ppt/tags/tag353.xml><?xml version="1.0" encoding="utf-8"?>
<p:tagLst xmlns:p="http://schemas.openxmlformats.org/presentationml/2006/main">
  <p:tag name="AS_UNIQUEID" val="143"/>
</p:tagLst>
</file>

<file path=ppt/tags/tag354.xml><?xml version="1.0" encoding="utf-8"?>
<p:tagLst xmlns:p="http://schemas.openxmlformats.org/presentationml/2006/main">
  <p:tag name="AS_UNIQUEID" val="144"/>
</p:tagLst>
</file>

<file path=ppt/tags/tag355.xml><?xml version="1.0" encoding="utf-8"?>
<p:tagLst xmlns:p="http://schemas.openxmlformats.org/presentationml/2006/main">
  <p:tag name="AS_UNIQUEID" val="145"/>
</p:tagLst>
</file>

<file path=ppt/tags/tag356.xml><?xml version="1.0" encoding="utf-8"?>
<p:tagLst xmlns:p="http://schemas.openxmlformats.org/presentationml/2006/main">
  <p:tag name="AS_UNIQUEID" val="146"/>
</p:tagLst>
</file>

<file path=ppt/tags/tag357.xml><?xml version="1.0" encoding="utf-8"?>
<p:tagLst xmlns:p="http://schemas.openxmlformats.org/presentationml/2006/main">
  <p:tag name="AS_UNIQUEID" val="147"/>
</p:tagLst>
</file>

<file path=ppt/tags/tag358.xml><?xml version="1.0" encoding="utf-8"?>
<p:tagLst xmlns:p="http://schemas.openxmlformats.org/presentationml/2006/main">
  <p:tag name="AS_UNIQUEID" val="148"/>
</p:tagLst>
</file>

<file path=ppt/tags/tag359.xml><?xml version="1.0" encoding="utf-8"?>
<p:tagLst xmlns:p="http://schemas.openxmlformats.org/presentationml/2006/main">
  <p:tag name="AS_UNIQUEID" val="149"/>
</p:tagLst>
</file>

<file path=ppt/tags/tag360.xml><?xml version="1.0" encoding="utf-8"?>
<p:tagLst xmlns:p="http://schemas.openxmlformats.org/presentationml/2006/main">
  <p:tag name="AS_UNIQUEID" val="150"/>
</p:tagLst>
</file>

<file path=ppt/tags/tag361.xml><?xml version="1.0" encoding="utf-8"?>
<p:tagLst xmlns:p="http://schemas.openxmlformats.org/presentationml/2006/main">
  <p:tag name="AS_UNIQUEID" val="151"/>
</p:tagLst>
</file>

<file path=ppt/tags/tag362.xml><?xml version="1.0" encoding="utf-8"?>
<p:tagLst xmlns:p="http://schemas.openxmlformats.org/presentationml/2006/main">
  <p:tag name="AS_UNIQUEID" val="152"/>
</p:tagLst>
</file>

<file path=ppt/tags/tag363.xml><?xml version="1.0" encoding="utf-8"?>
<p:tagLst xmlns:p="http://schemas.openxmlformats.org/presentationml/2006/main">
  <p:tag name="AS_UNIQUEID" val="153"/>
</p:tagLst>
</file>

<file path=ppt/tags/tag364.xml><?xml version="1.0" encoding="utf-8"?>
<p:tagLst xmlns:p="http://schemas.openxmlformats.org/presentationml/2006/main">
  <p:tag name="AS_UNIQUEID" val="154"/>
</p:tagLst>
</file>

<file path=ppt/tags/tag365.xml><?xml version="1.0" encoding="utf-8"?>
<p:tagLst xmlns:p="http://schemas.openxmlformats.org/presentationml/2006/main">
  <p:tag name="AS_UNIQUEID" val="155"/>
</p:tagLst>
</file>

<file path=ppt/tags/tag366.xml><?xml version="1.0" encoding="utf-8"?>
<p:tagLst xmlns:p="http://schemas.openxmlformats.org/presentationml/2006/main">
  <p:tag name="AS_UNIQUEID" val="156"/>
</p:tagLst>
</file>

<file path=ppt/tags/tag367.xml><?xml version="1.0" encoding="utf-8"?>
<p:tagLst xmlns:p="http://schemas.openxmlformats.org/presentationml/2006/main">
  <p:tag name="AS_UNIQUEID" val="157"/>
</p:tagLst>
</file>

<file path=ppt/tags/tag368.xml><?xml version="1.0" encoding="utf-8"?>
<p:tagLst xmlns:p="http://schemas.openxmlformats.org/presentationml/2006/main">
  <p:tag name="AS_UNIQUEID" val="158"/>
</p:tagLst>
</file>

<file path=ppt/tags/tag369.xml><?xml version="1.0" encoding="utf-8"?>
<p:tagLst xmlns:p="http://schemas.openxmlformats.org/presentationml/2006/main">
  <p:tag name="AS_UNIQUEID" val="159"/>
</p:tagLst>
</file>

<file path=ppt/tags/tag370.xml><?xml version="1.0" encoding="utf-8"?>
<p:tagLst xmlns:p="http://schemas.openxmlformats.org/presentationml/2006/main">
  <p:tag name="AS_UNIQUEID" val="160"/>
</p:tagLst>
</file>

<file path=ppt/tags/tag371.xml><?xml version="1.0" encoding="utf-8"?>
<p:tagLst xmlns:p="http://schemas.openxmlformats.org/presentationml/2006/main">
  <p:tag name="AS_UNIQUEID" val="161"/>
</p:tagLst>
</file>

<file path=ppt/tags/tag372.xml><?xml version="1.0" encoding="utf-8"?>
<p:tagLst xmlns:p="http://schemas.openxmlformats.org/presentationml/2006/main">
  <p:tag name="AS_UNIQUEID" val="162"/>
</p:tagLst>
</file>

<file path=ppt/tags/tag373.xml><?xml version="1.0" encoding="utf-8"?>
<p:tagLst xmlns:p="http://schemas.openxmlformats.org/presentationml/2006/main">
  <p:tag name="AS_UNIQUEID" val="163"/>
</p:tagLst>
</file>

<file path=ppt/tags/tag374.xml><?xml version="1.0" encoding="utf-8"?>
<p:tagLst xmlns:p="http://schemas.openxmlformats.org/presentationml/2006/main">
  <p:tag name="AS_UNIQUEID" val="164"/>
</p:tagLst>
</file>

<file path=ppt/tags/tag375.xml><?xml version="1.0" encoding="utf-8"?>
<p:tagLst xmlns:p="http://schemas.openxmlformats.org/presentationml/2006/main">
  <p:tag name="AS_UNIQUEID" val="165"/>
</p:tagLst>
</file>

<file path=ppt/tags/tag376.xml><?xml version="1.0" encoding="utf-8"?>
<p:tagLst xmlns:p="http://schemas.openxmlformats.org/presentationml/2006/main">
  <p:tag name="AS_UNIQUEID" val="166"/>
</p:tagLst>
</file>

<file path=ppt/tags/tag377.xml><?xml version="1.0" encoding="utf-8"?>
<p:tagLst xmlns:p="http://schemas.openxmlformats.org/presentationml/2006/main">
  <p:tag name="AS_UNIQUEID" val="167"/>
</p:tagLst>
</file>

<file path=ppt/tags/tag378.xml><?xml version="1.0" encoding="utf-8"?>
<p:tagLst xmlns:p="http://schemas.openxmlformats.org/presentationml/2006/main">
  <p:tag name="AS_UNIQUEID" val="168"/>
</p:tagLst>
</file>

<file path=ppt/tags/tag379.xml><?xml version="1.0" encoding="utf-8"?>
<p:tagLst xmlns:p="http://schemas.openxmlformats.org/presentationml/2006/main">
  <p:tag name="AS_UNIQUEID" val="169"/>
</p:tagLst>
</file>

<file path=ppt/tags/tag380.xml><?xml version="1.0" encoding="utf-8"?>
<p:tagLst xmlns:p="http://schemas.openxmlformats.org/presentationml/2006/main">
  <p:tag name="AS_UNIQUEID" val="170"/>
</p:tagLst>
</file>

<file path=ppt/tags/tag381.xml><?xml version="1.0" encoding="utf-8"?>
<p:tagLst xmlns:p="http://schemas.openxmlformats.org/presentationml/2006/main">
  <p:tag name="AS_UNIQUEID" val="171"/>
</p:tagLst>
</file>

<file path=ppt/tags/tag382.xml><?xml version="1.0" encoding="utf-8"?>
<p:tagLst xmlns:p="http://schemas.openxmlformats.org/presentationml/2006/main">
  <p:tag name="AS_UNIQUEID" val="172"/>
</p:tagLst>
</file>

<file path=ppt/tags/tag383.xml><?xml version="1.0" encoding="utf-8"?>
<p:tagLst xmlns:p="http://schemas.openxmlformats.org/presentationml/2006/main">
  <p:tag name="AS_UNIQUEID" val="173"/>
</p:tagLst>
</file>

<file path=ppt/tags/tag384.xml><?xml version="1.0" encoding="utf-8"?>
<p:tagLst xmlns:p="http://schemas.openxmlformats.org/presentationml/2006/main">
  <p:tag name="AS_UNIQUEID" val="174"/>
</p:tagLst>
</file>

<file path=ppt/tags/tag385.xml><?xml version="1.0" encoding="utf-8"?>
<p:tagLst xmlns:p="http://schemas.openxmlformats.org/presentationml/2006/main">
  <p:tag name="AS_UNIQUEID" val="175"/>
</p:tagLst>
</file>

<file path=ppt/tags/tag386.xml><?xml version="1.0" encoding="utf-8"?>
<p:tagLst xmlns:p="http://schemas.openxmlformats.org/presentationml/2006/main">
  <p:tag name="AS_UNIQUEID" val="176"/>
</p:tagLst>
</file>

<file path=ppt/tags/tag387.xml><?xml version="1.0" encoding="utf-8"?>
<p:tagLst xmlns:p="http://schemas.openxmlformats.org/presentationml/2006/main">
  <p:tag name="AS_UNIQUEID" val="177"/>
</p:tagLst>
</file>

<file path=ppt/tags/tag388.xml><?xml version="1.0" encoding="utf-8"?>
<p:tagLst xmlns:p="http://schemas.openxmlformats.org/presentationml/2006/main">
  <p:tag name="AS_UNIQUEID" val="178"/>
</p:tagLst>
</file>

<file path=ppt/tags/tag389.xml><?xml version="1.0" encoding="utf-8"?>
<p:tagLst xmlns:p="http://schemas.openxmlformats.org/presentationml/2006/main">
  <p:tag name="AS_UNIQUEID" val="179"/>
</p:tagLst>
</file>

<file path=ppt/tags/tag390.xml><?xml version="1.0" encoding="utf-8"?>
<p:tagLst xmlns:p="http://schemas.openxmlformats.org/presentationml/2006/main">
  <p:tag name="AS_UNIQUEID" val="180"/>
</p:tagLst>
</file>

<file path=ppt/tags/tag391.xml><?xml version="1.0" encoding="utf-8"?>
<p:tagLst xmlns:p="http://schemas.openxmlformats.org/presentationml/2006/main">
  <p:tag name="AS_UNIQUEID" val="181"/>
</p:tagLst>
</file>

<file path=ppt/tags/tag392.xml><?xml version="1.0" encoding="utf-8"?>
<p:tagLst xmlns:p="http://schemas.openxmlformats.org/presentationml/2006/main">
  <p:tag name="AS_UNIQUEID" val="182"/>
</p:tagLst>
</file>

<file path=ppt/tags/tag393.xml><?xml version="1.0" encoding="utf-8"?>
<p:tagLst xmlns:p="http://schemas.openxmlformats.org/presentationml/2006/main">
  <p:tag name="AS_UNIQUEID" val="183"/>
</p:tagLst>
</file>

<file path=ppt/tags/tag394.xml><?xml version="1.0" encoding="utf-8"?>
<p:tagLst xmlns:p="http://schemas.openxmlformats.org/presentationml/2006/main">
  <p:tag name="AS_UNIQUEID" val="184"/>
</p:tagLst>
</file>

<file path=ppt/tags/tag395.xml><?xml version="1.0" encoding="utf-8"?>
<p:tagLst xmlns:p="http://schemas.openxmlformats.org/presentationml/2006/main">
  <p:tag name="AS_UNIQUEID" val="185"/>
</p:tagLst>
</file>

<file path=ppt/tags/tag396.xml><?xml version="1.0" encoding="utf-8"?>
<p:tagLst xmlns:p="http://schemas.openxmlformats.org/presentationml/2006/main">
  <p:tag name="AS_UNIQUEID" val="186"/>
</p:tagLst>
</file>

<file path=ppt/tags/tag397.xml><?xml version="1.0" encoding="utf-8"?>
<p:tagLst xmlns:p="http://schemas.openxmlformats.org/presentationml/2006/main">
  <p:tag name="AS_UNIQUEID" val="187"/>
</p:tagLst>
</file>

<file path=ppt/tags/tag398.xml><?xml version="1.0" encoding="utf-8"?>
<p:tagLst xmlns:p="http://schemas.openxmlformats.org/presentationml/2006/main">
  <p:tag name="AS_UNIQUEID" val="188"/>
</p:tagLst>
</file>

<file path=ppt/tags/tag399.xml><?xml version="1.0" encoding="utf-8"?>
<p:tagLst xmlns:p="http://schemas.openxmlformats.org/presentationml/2006/main">
  <p:tag name="AS_UNIQUEID" val="189"/>
</p:tagLst>
</file>

<file path=ppt/tags/tag400.xml><?xml version="1.0" encoding="utf-8"?>
<p:tagLst xmlns:p="http://schemas.openxmlformats.org/presentationml/2006/main">
  <p:tag name="AS_UNIQUEID" val="190"/>
</p:tagLst>
</file>

<file path=ppt/tags/tag401.xml><?xml version="1.0" encoding="utf-8"?>
<p:tagLst xmlns:p="http://schemas.openxmlformats.org/presentationml/2006/main">
  <p:tag name="AS_UNIQUEID" val="191"/>
</p:tagLst>
</file>

<file path=ppt/tags/tag402.xml><?xml version="1.0" encoding="utf-8"?>
<p:tagLst xmlns:p="http://schemas.openxmlformats.org/presentationml/2006/main">
  <p:tag name="AS_UNIQUEID" val="192"/>
</p:tagLst>
</file>

<file path=ppt/tags/tag403.xml><?xml version="1.0" encoding="utf-8"?>
<p:tagLst xmlns:p="http://schemas.openxmlformats.org/presentationml/2006/main">
  <p:tag name="AS_UNIQUEID" val="193"/>
</p:tagLst>
</file>

<file path=ppt/tags/tag404.xml><?xml version="1.0" encoding="utf-8"?>
<p:tagLst xmlns:p="http://schemas.openxmlformats.org/presentationml/2006/main">
  <p:tag name="AS_UNIQUEID" val="194"/>
</p:tagLst>
</file>

<file path=ppt/tags/tag405.xml><?xml version="1.0" encoding="utf-8"?>
<p:tagLst xmlns:p="http://schemas.openxmlformats.org/presentationml/2006/main">
  <p:tag name="AS_UNIQUEID" val="195"/>
</p:tagLst>
</file>

<file path=ppt/tags/tag406.xml><?xml version="1.0" encoding="utf-8"?>
<p:tagLst xmlns:p="http://schemas.openxmlformats.org/presentationml/2006/main">
  <p:tag name="AS_UNIQUEID" val="196"/>
</p:tagLst>
</file>

<file path=ppt/tags/tag407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r="http://schemas.openxmlformats.org/officeDocument/2006/relationships" xmlns:a="http://schemas.openxmlformats.org/drawingml/2006/main">
  <a:clrScheme name="Office">
    <a:dk1>
      <a:sysClr val="windowText" lastClr="000000"/>
    </a:dk1>
    <a:lt1>
      <a:sysClr val="window" lastClr="FFFE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Paragraphs>163</Paragraphs>
  <Slides>26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2020-10-21T15:49:46Z</cp:lastPrinted>
  <dcterms:created xsi:type="dcterms:W3CDTF">2020-10-21T15:49:46Z</dcterms:created>
  <dcterms:modified xsi:type="dcterms:W3CDTF">2020-10-21T07:49:49Z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