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715" r:id="rId3"/>
    <p:sldId id="1079" r:id="rId5"/>
    <p:sldId id="1139" r:id="rId6"/>
    <p:sldId id="1140" r:id="rId7"/>
    <p:sldId id="1141" r:id="rId8"/>
    <p:sldId id="671" r:id="rId9"/>
    <p:sldId id="1104" r:id="rId10"/>
    <p:sldId id="1146" r:id="rId11"/>
    <p:sldId id="1142" r:id="rId12"/>
    <p:sldId id="1143" r:id="rId13"/>
    <p:sldId id="1144" r:id="rId14"/>
    <p:sldId id="1145" r:id="rId15"/>
    <p:sldId id="1147" r:id="rId16"/>
    <p:sldId id="1150" r:id="rId17"/>
    <p:sldId id="1148" r:id="rId18"/>
    <p:sldId id="1121" r:id="rId19"/>
    <p:sldId id="1151" r:id="rId20"/>
    <p:sldId id="1126" r:id="rId21"/>
    <p:sldId id="1129" r:id="rId22"/>
    <p:sldId id="1127" r:id="rId23"/>
    <p:sldId id="1128" r:id="rId24"/>
    <p:sldId id="1152" r:id="rId25"/>
    <p:sldId id="1130" r:id="rId26"/>
    <p:sldId id="1131" r:id="rId27"/>
    <p:sldId id="1133" r:id="rId28"/>
    <p:sldId id="1136" r:id="rId29"/>
    <p:sldId id="1137" r:id="rId30"/>
  </p:sldIdLst>
  <p:sldSz cx="11522075" cy="7200900"/>
  <p:notesSz cx="6858000" cy="9144000"/>
  <p:custDataLst>
    <p:tags r:id="rId34"/>
  </p:custDataLst>
  <p:defaultTextStyle>
    <a:defPPr>
      <a:defRPr lang="zh-CN"/>
    </a:defPPr>
    <a:lvl1pPr marL="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0000"/>
    <a:srgbClr val="663300"/>
    <a:srgbClr val="996600"/>
    <a:srgbClr val="800000"/>
    <a:srgbClr val="333300"/>
    <a:srgbClr val="FFFFCC"/>
    <a:srgbClr val="FFCC00"/>
    <a:srgbClr val="660033"/>
    <a:srgbClr val="003366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961" autoAdjust="0"/>
    <p:restoredTop sz="92022" autoAdjust="0"/>
  </p:normalViewPr>
  <p:slideViewPr>
    <p:cSldViewPr>
      <p:cViewPr varScale="1">
        <p:scale>
          <a:sx n="92" d="100"/>
          <a:sy n="92" d="100"/>
        </p:scale>
        <p:origin x="-108" y="-366"/>
      </p:cViewPr>
      <p:guideLst>
        <p:guide orient="horz" pos="2268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gs" Target="tags/tag1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image" Target="../media/image9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image" Target="../media/image9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975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47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45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3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506856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0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5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303372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2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576104" y="288371"/>
            <a:ext cx="10369868" cy="614410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76104" y="6557486"/>
            <a:ext cx="2688484" cy="500063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936709" y="6557486"/>
            <a:ext cx="3648657" cy="500063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257487" y="6557486"/>
            <a:ext cx="2688484" cy="500063"/>
          </a:xfrm>
        </p:spPr>
        <p:txBody>
          <a:bodyPr/>
          <a:lstStyle>
            <a:lvl1pPr>
              <a:defRPr/>
            </a:lvl1pPr>
          </a:lstStyle>
          <a:p>
            <a:fld id="{FD4BF8EF-79E7-4034-8688-A22122E08CF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1"/>
            <a:ext cx="10369868" cy="475226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68"/>
            <a:ext cx="3648657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0699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320" indent="-401320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indent="-33464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97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.jpeg"/><Relationship Id="rId8" Type="http://schemas.openxmlformats.org/officeDocument/2006/relationships/image" Target="../media/image15.jpeg"/><Relationship Id="rId7" Type="http://schemas.openxmlformats.org/officeDocument/2006/relationships/image" Target="../media/image14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5.jpeg"/><Relationship Id="rId10" Type="http://schemas.openxmlformats.org/officeDocument/2006/relationships/image" Target="../media/image4.jpe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" Target="slide10.xml"/><Relationship Id="rId8" Type="http://schemas.openxmlformats.org/officeDocument/2006/relationships/slide" Target="slide8.xml"/><Relationship Id="rId7" Type="http://schemas.openxmlformats.org/officeDocument/2006/relationships/slide" Target="slide24.xml"/><Relationship Id="rId6" Type="http://schemas.openxmlformats.org/officeDocument/2006/relationships/slide" Target="slide2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1" Type="http://schemas.openxmlformats.org/officeDocument/2006/relationships/notesSlide" Target="../notesSlides/notesSlide3.xml"/><Relationship Id="rId20" Type="http://schemas.openxmlformats.org/officeDocument/2006/relationships/slideLayout" Target="../slideLayouts/slideLayout1.xml"/><Relationship Id="rId2" Type="http://schemas.openxmlformats.org/officeDocument/2006/relationships/image" Target="../media/image16.jpeg"/><Relationship Id="rId19" Type="http://schemas.openxmlformats.org/officeDocument/2006/relationships/image" Target="../media/image21.jpeg"/><Relationship Id="rId18" Type="http://schemas.openxmlformats.org/officeDocument/2006/relationships/image" Target="../media/image20.jpeg"/><Relationship Id="rId17" Type="http://schemas.openxmlformats.org/officeDocument/2006/relationships/slide" Target="slide21.xml"/><Relationship Id="rId16" Type="http://schemas.openxmlformats.org/officeDocument/2006/relationships/slide" Target="slide19.xml"/><Relationship Id="rId15" Type="http://schemas.openxmlformats.org/officeDocument/2006/relationships/slide" Target="slide22.xml"/><Relationship Id="rId14" Type="http://schemas.openxmlformats.org/officeDocument/2006/relationships/slide" Target="slide20.xml"/><Relationship Id="rId13" Type="http://schemas.openxmlformats.org/officeDocument/2006/relationships/slide" Target="slide18.xml"/><Relationship Id="rId12" Type="http://schemas.openxmlformats.org/officeDocument/2006/relationships/slide" Target="slide23.xml"/><Relationship Id="rId11" Type="http://schemas.openxmlformats.org/officeDocument/2006/relationships/slide" Target="slide12.xml"/><Relationship Id="rId10" Type="http://schemas.openxmlformats.org/officeDocument/2006/relationships/slide" Target="slide1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7.jpeg"/><Relationship Id="rId6" Type="http://schemas.openxmlformats.org/officeDocument/2006/relationships/image" Target="../media/image26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9.jpeg"/><Relationship Id="rId6" Type="http://schemas.openxmlformats.org/officeDocument/2006/relationships/image" Target="../media/image28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3.jpeg"/><Relationship Id="rId8" Type="http://schemas.openxmlformats.org/officeDocument/2006/relationships/image" Target="../media/image32.jpeg"/><Relationship Id="rId7" Type="http://schemas.openxmlformats.org/officeDocument/2006/relationships/image" Target="../media/image31.jpeg"/><Relationship Id="rId6" Type="http://schemas.openxmlformats.org/officeDocument/2006/relationships/image" Target="../media/image30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jpeg"/><Relationship Id="rId8" Type="http://schemas.openxmlformats.org/officeDocument/2006/relationships/image" Target="../media/image36.jpeg"/><Relationship Id="rId7" Type="http://schemas.openxmlformats.org/officeDocument/2006/relationships/image" Target="../media/image35.jpeg"/><Relationship Id="rId6" Type="http://schemas.openxmlformats.org/officeDocument/2006/relationships/image" Target="../media/image34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41.jpeg"/><Relationship Id="rId12" Type="http://schemas.openxmlformats.org/officeDocument/2006/relationships/image" Target="../media/image40.jpeg"/><Relationship Id="rId11" Type="http://schemas.openxmlformats.org/officeDocument/2006/relationships/image" Target="../media/image39.jpeg"/><Relationship Id="rId10" Type="http://schemas.openxmlformats.org/officeDocument/2006/relationships/image" Target="../media/image38.jpeg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jpeg"/><Relationship Id="rId8" Type="http://schemas.openxmlformats.org/officeDocument/2006/relationships/image" Target="../media/image44.png"/><Relationship Id="rId7" Type="http://schemas.openxmlformats.org/officeDocument/2006/relationships/image" Target="../media/image43.jpeg"/><Relationship Id="rId6" Type="http://schemas.openxmlformats.org/officeDocument/2006/relationships/image" Target="../media/image42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1.jpeg"/><Relationship Id="rId7" Type="http://schemas.openxmlformats.org/officeDocument/2006/relationships/image" Target="../media/image50.jpeg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.png"/><Relationship Id="rId8" Type="http://schemas.openxmlformats.org/officeDocument/2006/relationships/image" Target="../media/image17.jpeg"/><Relationship Id="rId7" Type="http://schemas.openxmlformats.org/officeDocument/2006/relationships/image" Target="../media/image16.jpeg"/><Relationship Id="rId6" Type="http://schemas.openxmlformats.org/officeDocument/2006/relationships/image" Target="../media/image56.jpeg"/><Relationship Id="rId5" Type="http://schemas.openxmlformats.org/officeDocument/2006/relationships/image" Target="../media/image55.png"/><Relationship Id="rId4" Type="http://schemas.openxmlformats.org/officeDocument/2006/relationships/image" Target="../media/image54.jpeg"/><Relationship Id="rId3" Type="http://schemas.openxmlformats.org/officeDocument/2006/relationships/image" Target="../media/image24.png"/><Relationship Id="rId2" Type="http://schemas.openxmlformats.org/officeDocument/2006/relationships/image" Target="../media/image53.jpeg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60.jpeg"/><Relationship Id="rId12" Type="http://schemas.openxmlformats.org/officeDocument/2006/relationships/image" Target="../media/image59.jpeg"/><Relationship Id="rId11" Type="http://schemas.openxmlformats.org/officeDocument/2006/relationships/image" Target="../media/image58.jpeg"/><Relationship Id="rId10" Type="http://schemas.openxmlformats.org/officeDocument/2006/relationships/image" Target="../media/image57.jpeg"/><Relationship Id="rId1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6.jpeg"/><Relationship Id="rId8" Type="http://schemas.openxmlformats.org/officeDocument/2006/relationships/image" Target="../media/image65.jpeg"/><Relationship Id="rId7" Type="http://schemas.openxmlformats.org/officeDocument/2006/relationships/image" Target="../media/image64.jpeg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4.png"/><Relationship Id="rId7" Type="http://schemas.openxmlformats.org/officeDocument/2006/relationships/image" Target="../media/image18.pn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69.jpeg"/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slide" Target="slide16.xml"/><Relationship Id="rId7" Type="http://schemas.openxmlformats.org/officeDocument/2006/relationships/image" Target="../media/image71.jpeg"/><Relationship Id="rId6" Type="http://schemas.openxmlformats.org/officeDocument/2006/relationships/image" Target="../media/image70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png"/><Relationship Id="rId8" Type="http://schemas.openxmlformats.org/officeDocument/2006/relationships/image" Target="../media/image18.png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72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jpeg"/><Relationship Id="rId8" Type="http://schemas.openxmlformats.org/officeDocument/2006/relationships/image" Target="../media/image16.jpeg"/><Relationship Id="rId7" Type="http://schemas.openxmlformats.org/officeDocument/2006/relationships/image" Target="../media/image83.jpeg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85.jpeg"/><Relationship Id="rId13" Type="http://schemas.openxmlformats.org/officeDocument/2006/relationships/image" Target="../media/image84.png"/><Relationship Id="rId12" Type="http://schemas.openxmlformats.org/officeDocument/2006/relationships/image" Target="../media/image6.png"/><Relationship Id="rId11" Type="http://schemas.openxmlformats.org/officeDocument/2006/relationships/image" Target="../media/image24.png"/><Relationship Id="rId10" Type="http://schemas.openxmlformats.org/officeDocument/2006/relationships/image" Target="../media/image18.png"/><Relationship Id="rId1" Type="http://schemas.openxmlformats.org/officeDocument/2006/relationships/image" Target="../media/image7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87.jpeg"/><Relationship Id="rId6" Type="http://schemas.openxmlformats.org/officeDocument/2006/relationships/image" Target="../media/image86.jpeg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88.jpe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92.png"/><Relationship Id="rId8" Type="http://schemas.openxmlformats.org/officeDocument/2006/relationships/oleObject" Target="../embeddings/oleObject2.bin"/><Relationship Id="rId7" Type="http://schemas.openxmlformats.org/officeDocument/2006/relationships/image" Target="../media/image24.png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91.png"/><Relationship Id="rId2" Type="http://schemas.openxmlformats.org/officeDocument/2006/relationships/oleObject" Target="../embeddings/oleObject1.bin"/><Relationship Id="rId11" Type="http://schemas.openxmlformats.org/officeDocument/2006/relationships/vmlDrawing" Target="../drawings/vmlDrawing1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94.png"/><Relationship Id="rId8" Type="http://schemas.openxmlformats.org/officeDocument/2006/relationships/oleObject" Target="../embeddings/oleObject4.bin"/><Relationship Id="rId7" Type="http://schemas.openxmlformats.org/officeDocument/2006/relationships/image" Target="../media/image93.png"/><Relationship Id="rId6" Type="http://schemas.openxmlformats.org/officeDocument/2006/relationships/oleObject" Target="../embeddings/oleObject3.bin"/><Relationship Id="rId5" Type="http://schemas.openxmlformats.org/officeDocument/2006/relationships/image" Target="../media/image24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4.png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0.jpeg"/><Relationship Id="rId8" Type="http://schemas.openxmlformats.org/officeDocument/2006/relationships/image" Target="../media/image24.png"/><Relationship Id="rId7" Type="http://schemas.openxmlformats.org/officeDocument/2006/relationships/image" Target="../media/image18.png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99.jpeg"/><Relationship Id="rId3" Type="http://schemas.openxmlformats.org/officeDocument/2006/relationships/image" Target="../media/image98.jpeg"/><Relationship Id="rId2" Type="http://schemas.openxmlformats.org/officeDocument/2006/relationships/image" Target="../media/image97.png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03.jpeg"/><Relationship Id="rId11" Type="http://schemas.openxmlformats.org/officeDocument/2006/relationships/image" Target="../media/image102.jpeg"/><Relationship Id="rId10" Type="http://schemas.openxmlformats.org/officeDocument/2006/relationships/image" Target="../media/image101.jpeg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45997" y="1671624"/>
            <a:ext cx="8708942" cy="3214710"/>
          </a:xfrm>
          <a:prstGeom prst="rect">
            <a:avLst/>
          </a:prstGeom>
        </p:spPr>
      </p:pic>
      <p:pic>
        <p:nvPicPr>
          <p:cNvPr id="23" name="图片 22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2838573" y="1671624"/>
            <a:ext cx="8708942" cy="3214710"/>
          </a:xfrm>
          <a:prstGeom prst="rect">
            <a:avLst/>
          </a:prstGeom>
        </p:spPr>
      </p:pic>
      <p:sp>
        <p:nvSpPr>
          <p:cNvPr id="13" name="圆角矩形 12"/>
          <p:cNvSpPr/>
          <p:nvPr/>
        </p:nvSpPr>
        <p:spPr>
          <a:xfrm>
            <a:off x="275551" y="457179"/>
            <a:ext cx="3913850" cy="720000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716" y="635774"/>
            <a:ext cx="714380" cy="35719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0278" y="645219"/>
            <a:ext cx="714380" cy="357190"/>
          </a:xfrm>
          <a:prstGeom prst="triangle">
            <a:avLst>
              <a:gd name="adj" fmla="val 5000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03253" y="534237"/>
            <a:ext cx="3128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人教版八年级上册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-1" y="1581607"/>
            <a:ext cx="11522075" cy="9001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4" name="TextBox 23"/>
          <p:cNvSpPr txBox="1"/>
          <p:nvPr/>
        </p:nvSpPr>
        <p:spPr>
          <a:xfrm>
            <a:off x="2403451" y="1953987"/>
            <a:ext cx="6875600" cy="64633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第五单元  从国共合作到国共对峙</a:t>
            </a:r>
            <a:endParaRPr lang="zh-CN" altLang="en-US" sz="36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Picture 90" descr="199453168497179313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222222"/>
              </a:clrFrom>
              <a:clrTo>
                <a:srgbClr val="222222">
                  <a:alpha val="0"/>
                </a:srgbClr>
              </a:clrTo>
            </a:clrChange>
          </a:blip>
          <a:srcRect l="8626" t="3239" r="9668" b="13103"/>
          <a:stretch>
            <a:fillRect/>
          </a:stretch>
        </p:blipFill>
        <p:spPr bwMode="auto">
          <a:xfrm>
            <a:off x="1474757" y="6381967"/>
            <a:ext cx="728910" cy="818933"/>
          </a:xfrm>
          <a:prstGeom prst="rect">
            <a:avLst/>
          </a:prstGeom>
          <a:noFill/>
        </p:spPr>
      </p:pic>
      <p:pic>
        <p:nvPicPr>
          <p:cNvPr id="28" name="Picture 92" descr="u=3592235349,1215715665&amp;fm=23&amp;gp=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111715"/>
              </a:clrFrom>
              <a:clrTo>
                <a:srgbClr val="111715">
                  <a:alpha val="0"/>
                </a:srgbClr>
              </a:clrTo>
            </a:clrChange>
          </a:blip>
          <a:srcRect l="7889" t="6810" b="32715"/>
          <a:stretch>
            <a:fillRect/>
          </a:stretch>
        </p:blipFill>
        <p:spPr bwMode="auto">
          <a:xfrm>
            <a:off x="760376" y="6381157"/>
            <a:ext cx="1000133" cy="808074"/>
          </a:xfrm>
          <a:prstGeom prst="rect">
            <a:avLst/>
          </a:prstGeom>
          <a:noFill/>
        </p:spPr>
      </p:pic>
      <p:pic>
        <p:nvPicPr>
          <p:cNvPr id="29" name="Picture 93" descr="u=307527855,2038750712&amp;fm=23&amp;gp=0"/>
          <p:cNvPicPr>
            <a:picLocks noChangeAspect="1" noChangeArrowheads="1"/>
          </p:cNvPicPr>
          <p:nvPr/>
        </p:nvPicPr>
        <p:blipFill>
          <a:blip r:embed="rId5"/>
          <a:srcRect l="43010" b="58620"/>
          <a:stretch>
            <a:fillRect/>
          </a:stretch>
        </p:blipFill>
        <p:spPr bwMode="auto">
          <a:xfrm>
            <a:off x="0" y="6431538"/>
            <a:ext cx="788640" cy="7693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-114326"/>
            <a:ext cx="11522075" cy="6481167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43815" y="5886466"/>
            <a:ext cx="11565890" cy="1357322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1689071" y="1671624"/>
            <a:ext cx="81439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        1924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年，中国共产党与中国国民党展开合作，进行反帝反封建的</a:t>
            </a:r>
            <a:r>
              <a:rPr lang="zh-CN" altLang="en-US" sz="24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国民革命运动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，又称“大革命”。然而，由于国民党右派背叛革命，国民革命失败，第一次国共合作破裂了。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中国共产党发动一系列武装起义，反抗国民党的统治。毛泽东等人创建农村革命根据地，创 造“</a:t>
            </a:r>
            <a:r>
              <a:rPr lang="zh-CN" altLang="en-US" sz="24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工农武装割据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”的局面，开展土地革命，探索中国革命的新道路。</a:t>
            </a:r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1934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年，面对国民党军队的“围剿”，红军进行战略转移。中国共产党率领红军历经艰难险阻，胜利完成了</a:t>
            </a:r>
            <a:r>
              <a:rPr lang="zh-CN" altLang="en-US" sz="24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长征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，打开了中国革命的新局面。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46657" y="117155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单元概述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2013" y="314302"/>
            <a:ext cx="6875600" cy="64633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第五单元  从国共合作到国共对峙</a:t>
            </a:r>
            <a:endParaRPr lang="zh-CN" altLang="en-US" sz="36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-114326"/>
            <a:ext cx="11522075" cy="6481167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43815" y="5886466"/>
            <a:ext cx="11565890" cy="1357322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6403979" y="3529012"/>
            <a:ext cx="3816350" cy="22467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</a:pPr>
            <a:r>
              <a:rPr lang="zh-CN" altLang="en-US" sz="2800" b="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打倒列强</a:t>
            </a:r>
            <a:r>
              <a:rPr lang="zh-CN" altLang="en-US" sz="2800" b="0" dirty="0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！打倒列强！</a:t>
            </a:r>
            <a:endParaRPr lang="zh-CN" altLang="en-US" sz="2800" b="0" dirty="0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tabLst>
                <a:tab pos="457200" algn="l"/>
              </a:tabLst>
            </a:pPr>
            <a:r>
              <a:rPr lang="zh-CN" altLang="en-US" sz="2800" b="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除军阀</a:t>
            </a:r>
            <a:r>
              <a:rPr lang="zh-CN" altLang="en-US" sz="2800" b="0" dirty="0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，除军阀！　　</a:t>
            </a:r>
            <a:endParaRPr lang="zh-CN" altLang="en-US" sz="2800" b="0" dirty="0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tabLst>
                <a:tab pos="457200" algn="l"/>
              </a:tabLst>
            </a:pPr>
            <a:r>
              <a:rPr lang="zh-CN" altLang="en-US" sz="2800" b="0" dirty="0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国民革命成功，　　　</a:t>
            </a:r>
            <a:endParaRPr lang="zh-CN" altLang="en-US" sz="2800" b="0" dirty="0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tabLst>
                <a:tab pos="457200" algn="l"/>
              </a:tabLst>
            </a:pPr>
            <a:r>
              <a:rPr lang="zh-CN" altLang="en-US" sz="2800" b="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国民革命</a:t>
            </a:r>
            <a:r>
              <a:rPr lang="zh-CN" altLang="en-US" sz="2800" b="0" dirty="0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成功！　　　</a:t>
            </a:r>
            <a:endParaRPr lang="zh-CN" altLang="en-US" sz="2800" b="0" dirty="0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>
              <a:tabLst>
                <a:tab pos="457200" algn="l"/>
              </a:tabLst>
            </a:pPr>
            <a:r>
              <a:rPr lang="zh-CN" altLang="en-US" sz="2800" b="0" dirty="0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齐欢唱，齐欢唱！</a:t>
            </a:r>
            <a:endParaRPr lang="zh-CN" altLang="en-US" sz="2800" b="0" dirty="0">
              <a:solidFill>
                <a:srgbClr val="33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WordArt 16"/>
          <p:cNvSpPr>
            <a:spLocks noChangeArrowheads="1" noChangeShapeType="1" noTextEdit="1"/>
          </p:cNvSpPr>
          <p:nvPr/>
        </p:nvSpPr>
        <p:spPr bwMode="auto">
          <a:xfrm>
            <a:off x="6332541" y="99988"/>
            <a:ext cx="36004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33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《</a:t>
            </a:r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33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国民革命军军歌</a:t>
            </a:r>
            <a:r>
              <a:rPr lang="en-US" altLang="zh-CN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3333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》</a:t>
            </a:r>
            <a:endParaRPr lang="zh-CN" altLang="en-US" sz="3600" kern="10" dirty="0">
              <a:ln w="19050">
                <a:solidFill>
                  <a:srgbClr val="99CCFF"/>
                </a:solidFill>
                <a:round/>
              </a:ln>
              <a:solidFill>
                <a:srgbClr val="3333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隶书"/>
              <a:ea typeface="隶书"/>
            </a:endParaRPr>
          </a:p>
        </p:txBody>
      </p:sp>
      <p:pic>
        <p:nvPicPr>
          <p:cNvPr id="13" name="Picture 28" descr="1926年9月北伐军开进武汉市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E8DA"/>
              </a:clrFrom>
              <a:clrTo>
                <a:srgbClr val="F4E8DA">
                  <a:alpha val="0"/>
                </a:srgbClr>
              </a:clrTo>
            </a:clrChange>
          </a:blip>
          <a:srcRect b="2919"/>
          <a:stretch>
            <a:fillRect/>
          </a:stretch>
        </p:blipFill>
        <p:spPr bwMode="auto">
          <a:xfrm>
            <a:off x="-1" y="-185764"/>
            <a:ext cx="4832343" cy="6072230"/>
          </a:xfrm>
          <a:prstGeom prst="rect">
            <a:avLst/>
          </a:prstGeom>
          <a:noFill/>
        </p:spPr>
      </p:pic>
      <p:pic>
        <p:nvPicPr>
          <p:cNvPr id="14" name="Picture 42" descr="jdgq2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175" b="61665"/>
          <a:stretch>
            <a:fillRect/>
          </a:stretch>
        </p:blipFill>
        <p:spPr bwMode="auto">
          <a:xfrm>
            <a:off x="5180016" y="819126"/>
            <a:ext cx="5616575" cy="3043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-114326"/>
            <a:ext cx="11522075" cy="6481167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43815" y="5886466"/>
            <a:ext cx="11565890" cy="1357322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Picture 28" descr="1926年9月北伐军开进武汉市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E8DA"/>
              </a:clrFrom>
              <a:clrTo>
                <a:srgbClr val="F4E8DA">
                  <a:alpha val="0"/>
                </a:srgbClr>
              </a:clrTo>
            </a:clrChange>
          </a:blip>
          <a:srcRect b="2919"/>
          <a:stretch>
            <a:fillRect/>
          </a:stretch>
        </p:blipFill>
        <p:spPr bwMode="auto">
          <a:xfrm>
            <a:off x="-1" y="-185764"/>
            <a:ext cx="4832343" cy="6072230"/>
          </a:xfrm>
          <a:prstGeom prst="rect">
            <a:avLst/>
          </a:prstGeom>
          <a:noFill/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5332409" y="1774686"/>
            <a:ext cx="5786478" cy="175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lvl="0" indent="304800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latin typeface="华文新魏" pitchFamily="2" charset="-122"/>
                <a:ea typeface="华文新魏" pitchFamily="2" charset="-122"/>
              </a:rPr>
              <a:t>     国共合作，进行的反帝反封建的国民革命运动，又称“大革命”</a:t>
            </a:r>
            <a:endParaRPr kumimoji="0" lang="zh-CN" altLang="en-US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89533" y="3957640"/>
            <a:ext cx="4000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国民革命的高潮：</a:t>
            </a:r>
            <a:endParaRPr lang="zh-CN" altLang="en-US" dirty="0">
              <a:solidFill>
                <a:srgbClr val="76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046657" y="957244"/>
            <a:ext cx="3403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国民革命        ：</a:t>
            </a:r>
            <a:endParaRPr lang="zh-CN" altLang="en-US" dirty="0">
              <a:solidFill>
                <a:srgbClr val="76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118359" y="957244"/>
            <a:ext cx="49815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1924</a:t>
            </a:r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年至</a:t>
            </a:r>
            <a:r>
              <a:rPr lang="en-US" altLang="zh-CN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1927</a:t>
            </a:r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年</a:t>
            </a:r>
            <a:endParaRPr lang="zh-CN" altLang="en-US" dirty="0">
              <a:solidFill>
                <a:srgbClr val="76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904309" y="4529144"/>
            <a:ext cx="1785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1926</a:t>
            </a:r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年</a:t>
            </a:r>
            <a:endParaRPr lang="zh-CN" altLang="en-US" dirty="0">
              <a:solidFill>
                <a:srgbClr val="76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832871" y="3957640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cs typeface="Arial" panose="020B0604020202020204" pitchFamily="34" charset="0"/>
              </a:rPr>
              <a:t>北伐战争</a:t>
            </a:r>
            <a:endParaRPr lang="zh-CN" altLang="en-US" dirty="0">
              <a:solidFill>
                <a:srgbClr val="76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  <p:bldP spid="11" grpId="0"/>
      <p:bldP spid="16" grpId="0"/>
      <p:bldP spid="17" grpId="0"/>
      <p:bldP spid="1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45997" y="1671624"/>
            <a:ext cx="8708942" cy="3214710"/>
          </a:xfrm>
          <a:prstGeom prst="rect">
            <a:avLst/>
          </a:prstGeom>
        </p:spPr>
      </p:pic>
      <p:pic>
        <p:nvPicPr>
          <p:cNvPr id="23" name="图片 22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2838573" y="1671624"/>
            <a:ext cx="8708942" cy="3214710"/>
          </a:xfrm>
          <a:prstGeom prst="rect">
            <a:avLst/>
          </a:prstGeom>
        </p:spPr>
      </p:pic>
      <p:sp>
        <p:nvSpPr>
          <p:cNvPr id="13" name="圆角矩形 12"/>
          <p:cNvSpPr/>
          <p:nvPr/>
        </p:nvSpPr>
        <p:spPr>
          <a:xfrm>
            <a:off x="275551" y="457179"/>
            <a:ext cx="3913850" cy="720000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716" y="635774"/>
            <a:ext cx="714380" cy="35719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0278" y="645219"/>
            <a:ext cx="714380" cy="357190"/>
          </a:xfrm>
          <a:prstGeom prst="triangle">
            <a:avLst>
              <a:gd name="adj" fmla="val 5000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03253" y="534237"/>
            <a:ext cx="3128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人教版八年级上册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-1" y="1581607"/>
            <a:ext cx="11522075" cy="9001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4" name="TextBox 43"/>
          <p:cNvSpPr txBox="1"/>
          <p:nvPr/>
        </p:nvSpPr>
        <p:spPr>
          <a:xfrm>
            <a:off x="3403583" y="2973885"/>
            <a:ext cx="42386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15</a:t>
            </a:r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北伐战争</a:t>
            </a:r>
            <a:endParaRPr lang="zh-CN" altLang="en-US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03451" y="1953987"/>
            <a:ext cx="6875600" cy="64633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第五单元  从国共合作到国共对峙</a:t>
            </a:r>
            <a:endParaRPr lang="zh-CN" altLang="en-US" sz="36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Picture 21" descr="psd36"/>
          <p:cNvPicPr>
            <a:picLocks noChangeAspect="1" noChangeArrowheads="1"/>
          </p:cNvPicPr>
          <p:nvPr/>
        </p:nvPicPr>
        <p:blipFill>
          <a:blip r:embed="rId3"/>
          <a:srcRect t="12599" b="18141"/>
          <a:stretch>
            <a:fillRect/>
          </a:stretch>
        </p:blipFill>
        <p:spPr bwMode="auto">
          <a:xfrm>
            <a:off x="1260443" y="4029078"/>
            <a:ext cx="8858312" cy="1714512"/>
          </a:xfrm>
          <a:prstGeom prst="rect">
            <a:avLst/>
          </a:prstGeom>
          <a:noFill/>
          <a:ln w="3175">
            <a:solidFill>
              <a:srgbClr val="C0C0C0"/>
            </a:solidFill>
            <a:miter lim="800000"/>
            <a:headEnd/>
            <a:tailEnd/>
          </a:ln>
        </p:spPr>
      </p:pic>
      <p:pic>
        <p:nvPicPr>
          <p:cNvPr id="30" name="图片 29" descr="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757" y="4314830"/>
            <a:ext cx="2152404" cy="1243013"/>
          </a:xfrm>
          <a:prstGeom prst="rect">
            <a:avLst/>
          </a:prstGeom>
        </p:spPr>
      </p:pic>
      <p:pic>
        <p:nvPicPr>
          <p:cNvPr id="31" name="图片 30" descr="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9336" y="4314830"/>
            <a:ext cx="1714512" cy="1232461"/>
          </a:xfrm>
          <a:prstGeom prst="rect">
            <a:avLst/>
          </a:prstGeom>
        </p:spPr>
      </p:pic>
      <p:pic>
        <p:nvPicPr>
          <p:cNvPr id="32" name="图片 31" descr="3.jpg"/>
          <p:cNvPicPr>
            <a:picLocks noChangeAspect="1"/>
          </p:cNvPicPr>
          <p:nvPr/>
        </p:nvPicPr>
        <p:blipFill>
          <a:blip r:embed="rId6" cstate="print">
            <a:grayscl/>
            <a:lum bright="-10000"/>
          </a:blip>
          <a:stretch>
            <a:fillRect/>
          </a:stretch>
        </p:blipFill>
        <p:spPr>
          <a:xfrm>
            <a:off x="5475285" y="4314830"/>
            <a:ext cx="876824" cy="1207601"/>
          </a:xfrm>
          <a:prstGeom prst="rect">
            <a:avLst/>
          </a:prstGeom>
        </p:spPr>
      </p:pic>
      <p:pic>
        <p:nvPicPr>
          <p:cNvPr id="33" name="图片 32" descr="4.jpeg"/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6403979" y="4310710"/>
            <a:ext cx="1643074" cy="1194684"/>
          </a:xfrm>
          <a:prstGeom prst="rect">
            <a:avLst/>
          </a:prstGeom>
        </p:spPr>
      </p:pic>
      <p:pic>
        <p:nvPicPr>
          <p:cNvPr id="34" name="图片 33" descr="t012f27ac007e53621d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93546" y="4307655"/>
            <a:ext cx="1929797" cy="1206123"/>
          </a:xfrm>
          <a:prstGeom prst="rect">
            <a:avLst/>
          </a:prstGeom>
        </p:spPr>
      </p:pic>
      <p:pic>
        <p:nvPicPr>
          <p:cNvPr id="25" name="Picture 90" descr="1994531684971793135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222222"/>
              </a:clrFrom>
              <a:clrTo>
                <a:srgbClr val="222222">
                  <a:alpha val="0"/>
                </a:srgbClr>
              </a:clrTo>
            </a:clrChange>
          </a:blip>
          <a:srcRect l="8626" t="3239" r="9668" b="13103"/>
          <a:stretch>
            <a:fillRect/>
          </a:stretch>
        </p:blipFill>
        <p:spPr bwMode="auto">
          <a:xfrm>
            <a:off x="1474757" y="6381967"/>
            <a:ext cx="728910" cy="818933"/>
          </a:xfrm>
          <a:prstGeom prst="rect">
            <a:avLst/>
          </a:prstGeom>
          <a:noFill/>
        </p:spPr>
      </p:pic>
      <p:pic>
        <p:nvPicPr>
          <p:cNvPr id="28" name="Picture 92" descr="u=3592235349,1215715665&amp;fm=23&amp;gp=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111715"/>
              </a:clrFrom>
              <a:clrTo>
                <a:srgbClr val="111715">
                  <a:alpha val="0"/>
                </a:srgbClr>
              </a:clrTo>
            </a:clrChange>
          </a:blip>
          <a:srcRect l="7889" t="6810" b="32715"/>
          <a:stretch>
            <a:fillRect/>
          </a:stretch>
        </p:blipFill>
        <p:spPr bwMode="auto">
          <a:xfrm>
            <a:off x="760376" y="6381157"/>
            <a:ext cx="1000133" cy="808074"/>
          </a:xfrm>
          <a:prstGeom prst="rect">
            <a:avLst/>
          </a:prstGeom>
          <a:noFill/>
        </p:spPr>
      </p:pic>
      <p:pic>
        <p:nvPicPr>
          <p:cNvPr id="29" name="Picture 93" descr="u=307527855,2038750712&amp;fm=23&amp;gp=0"/>
          <p:cNvPicPr>
            <a:picLocks noChangeAspect="1" noChangeArrowheads="1"/>
          </p:cNvPicPr>
          <p:nvPr/>
        </p:nvPicPr>
        <p:blipFill>
          <a:blip r:embed="rId11"/>
          <a:srcRect l="43010" b="58620"/>
          <a:stretch>
            <a:fillRect/>
          </a:stretch>
        </p:blipFill>
        <p:spPr bwMode="auto">
          <a:xfrm>
            <a:off x="0" y="6431538"/>
            <a:ext cx="788640" cy="7693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719733"/>
            <a:ext cx="11522075" cy="6481167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6" name="图片 45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48" name="图片 4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51" name="图片 5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52" name="矩形 51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55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6" name="直角三角形 5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3" name="直角三角形 7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92" name="图片 91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93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" name="AutoShape 12"/>
          <p:cNvSpPr/>
          <p:nvPr/>
        </p:nvSpPr>
        <p:spPr bwMode="auto">
          <a:xfrm>
            <a:off x="903253" y="1743062"/>
            <a:ext cx="428628" cy="5072098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7" name="Picture 271" descr="21"/>
          <p:cNvPicPr>
            <a:picLocks noChangeAspect="1" noChangeArrowheads="1"/>
          </p:cNvPicPr>
          <p:nvPr/>
        </p:nvPicPr>
        <p:blipFill>
          <a:blip r:embed="rId5" cstate="print">
            <a:lum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79" y="2100252"/>
            <a:ext cx="1143008" cy="36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188873" y="2243128"/>
            <a:ext cx="3884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国民革命运动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0" name="Text Box 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260443" y="1214029"/>
            <a:ext cx="1643074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准备</a:t>
            </a:r>
            <a:r>
              <a:rPr lang="en-US" altLang="zh-CN" sz="28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endParaRPr lang="zh-CN" altLang="en-US" sz="28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2" name="Text Box 27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1189005" y="6386532"/>
            <a:ext cx="5572164" cy="6004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南京国民政府的建立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Text Box 9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1117567" y="5857499"/>
            <a:ext cx="1671653" cy="6004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32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7" name="AutoShape 12"/>
          <p:cNvSpPr/>
          <p:nvPr/>
        </p:nvSpPr>
        <p:spPr bwMode="auto">
          <a:xfrm>
            <a:off x="2832079" y="1379610"/>
            <a:ext cx="214314" cy="1143008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4" name="Text Box 28"/>
          <p:cNvSpPr txBox="1">
            <a:spLocks noChangeArrowheads="1"/>
          </p:cNvSpPr>
          <p:nvPr/>
        </p:nvSpPr>
        <p:spPr bwMode="auto">
          <a:xfrm>
            <a:off x="2926629" y="1126446"/>
            <a:ext cx="1119896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5" name="Text Box 28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3975087" y="912132"/>
            <a:ext cx="3286148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800" u="sng" dirty="0" smtClean="0">
                <a:latin typeface="华文新魏" pitchFamily="2" charset="-122"/>
                <a:ea typeface="华文新魏" pitchFamily="2" charset="-122"/>
              </a:rPr>
              <a:t>中共三大</a:t>
            </a:r>
            <a:endParaRPr lang="zh-CN" altLang="en-US" sz="2800" u="sng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6" name="AutoShape 12"/>
          <p:cNvSpPr/>
          <p:nvPr/>
        </p:nvSpPr>
        <p:spPr bwMode="auto">
          <a:xfrm>
            <a:off x="3832211" y="1197884"/>
            <a:ext cx="214314" cy="57150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9" name="Text Box 28">
            <a:hlinkClick r:id="rId9" action="ppaction://hlinksldjump"/>
          </p:cNvPr>
          <p:cNvSpPr txBox="1">
            <a:spLocks noChangeArrowheads="1"/>
          </p:cNvSpPr>
          <p:nvPr/>
        </p:nvSpPr>
        <p:spPr bwMode="auto">
          <a:xfrm>
            <a:off x="3975087" y="1340760"/>
            <a:ext cx="5929354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800" u="sng" dirty="0" smtClean="0">
                <a:latin typeface="华文新魏" pitchFamily="2" charset="-122"/>
                <a:ea typeface="华文新魏" pitchFamily="2" charset="-122"/>
              </a:rPr>
              <a:t>孙中山认识到必须改组国民党</a:t>
            </a:r>
            <a:endParaRPr lang="zh-CN" altLang="en-US" sz="2800" u="sng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1" name="Text Box 28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2903517" y="1808238"/>
            <a:ext cx="3214710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u="sng" dirty="0" smtClean="0">
                <a:latin typeface="华文新魏" pitchFamily="2" charset="-122"/>
                <a:ea typeface="华文新魏" pitchFamily="2" charset="-122"/>
              </a:rPr>
              <a:t>合作实现的标志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4" name="Text Box 28"/>
          <p:cNvSpPr txBox="1">
            <a:spLocks noChangeArrowheads="1"/>
          </p:cNvSpPr>
          <p:nvPr/>
        </p:nvSpPr>
        <p:spPr bwMode="auto">
          <a:xfrm>
            <a:off x="5618161" y="1808238"/>
            <a:ext cx="6000792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中国国民党第一次全国代表大会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6" name="Text Box 28">
            <a:hlinkClick r:id="rId11" action="ppaction://hlinksldjump"/>
          </p:cNvPr>
          <p:cNvSpPr txBox="1">
            <a:spLocks noChangeArrowheads="1"/>
          </p:cNvSpPr>
          <p:nvPr/>
        </p:nvSpPr>
        <p:spPr bwMode="auto">
          <a:xfrm>
            <a:off x="2974955" y="2204278"/>
            <a:ext cx="2286016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u="sng" dirty="0" smtClean="0">
                <a:latin typeface="华文新魏" pitchFamily="2" charset="-122"/>
                <a:ea typeface="华文新魏" pitchFamily="2" charset="-122"/>
              </a:rPr>
              <a:t>合作的表现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Text Box 28"/>
          <p:cNvSpPr txBox="1">
            <a:spLocks noChangeArrowheads="1"/>
          </p:cNvSpPr>
          <p:nvPr/>
        </p:nvSpPr>
        <p:spPr bwMode="auto">
          <a:xfrm>
            <a:off x="5046657" y="2204278"/>
            <a:ext cx="2786082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黄埔军校建立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0" name="Text Box 6">
            <a:hlinkClick r:id="rId12" action="ppaction://hlinksldjump"/>
          </p:cNvPr>
          <p:cNvSpPr txBox="1">
            <a:spLocks noChangeArrowheads="1"/>
          </p:cNvSpPr>
          <p:nvPr/>
        </p:nvSpPr>
        <p:spPr bwMode="auto">
          <a:xfrm>
            <a:off x="1189005" y="4000111"/>
            <a:ext cx="2000264" cy="6004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北伐战争</a:t>
            </a:r>
            <a:endParaRPr lang="zh-CN" altLang="en-US" sz="32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Text Box 7"/>
          <p:cNvSpPr txBox="1">
            <a:spLocks noChangeArrowheads="1"/>
          </p:cNvSpPr>
          <p:nvPr/>
        </p:nvSpPr>
        <p:spPr bwMode="auto">
          <a:xfrm>
            <a:off x="3378863" y="2893893"/>
            <a:ext cx="216124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pPr algn="l"/>
            <a:endParaRPr lang="zh-CN" altLang="zh-CN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3" name="Text Box 12">
            <a:hlinkClick r:id="rId13" action="ppaction://hlinksldjump"/>
          </p:cNvPr>
          <p:cNvSpPr txBox="1">
            <a:spLocks noChangeArrowheads="1"/>
          </p:cNvSpPr>
          <p:nvPr/>
        </p:nvSpPr>
        <p:spPr bwMode="auto">
          <a:xfrm>
            <a:off x="3202257" y="3561600"/>
            <a:ext cx="3071834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u="sng" dirty="0" smtClean="0">
                <a:latin typeface="华文新魏" pitchFamily="2" charset="-122"/>
                <a:ea typeface="华文新魏" pitchFamily="2" charset="-122"/>
              </a:rPr>
              <a:t>目的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（主要对象）</a:t>
            </a:r>
            <a:r>
              <a:rPr lang="en-US" altLang="zh-CN" sz="2800" b="0" dirty="0" smtClean="0">
                <a:latin typeface="华文新魏" pitchFamily="2" charset="-122"/>
                <a:ea typeface="华文新魏" pitchFamily="2" charset="-122"/>
              </a:rPr>
              <a:t>:</a:t>
            </a:r>
            <a:endParaRPr lang="en-US" altLang="zh-CN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5" name="Text Box 14">
            <a:hlinkClick r:id="rId14" action="ppaction://hlinksldjump"/>
          </p:cNvPr>
          <p:cNvSpPr txBox="1">
            <a:spLocks noChangeArrowheads="1"/>
          </p:cNvSpPr>
          <p:nvPr/>
        </p:nvSpPr>
        <p:spPr bwMode="auto">
          <a:xfrm>
            <a:off x="3202257" y="4490294"/>
            <a:ext cx="2542458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/>
            <a:r>
              <a:rPr lang="zh-CN" altLang="en-US" sz="2800" b="0" u="sng" dirty="0">
                <a:latin typeface="华文新魏" pitchFamily="2" charset="-122"/>
                <a:ea typeface="华文新魏" pitchFamily="2" charset="-122"/>
              </a:rPr>
              <a:t>主要战场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6" name="Text Box 16">
            <a:hlinkClick r:id="rId15" action="ppaction://hlinksldjump"/>
          </p:cNvPr>
          <p:cNvSpPr txBox="1">
            <a:spLocks noChangeArrowheads="1"/>
          </p:cNvSpPr>
          <p:nvPr/>
        </p:nvSpPr>
        <p:spPr bwMode="auto">
          <a:xfrm>
            <a:off x="3189269" y="5416729"/>
            <a:ext cx="5286412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lvl="0"/>
            <a:r>
              <a:rPr lang="zh-CN" altLang="en-US" sz="28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各地工农革命运动蓬勃发展</a:t>
            </a:r>
            <a:endParaRPr lang="en-US" altLang="zh-CN" sz="2800" b="0" u="sng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7" name="Rectangle 96"/>
          <p:cNvSpPr>
            <a:spLocks noChangeArrowheads="1"/>
          </p:cNvSpPr>
          <p:nvPr/>
        </p:nvSpPr>
        <p:spPr bwMode="auto">
          <a:xfrm>
            <a:off x="3245592" y="3100384"/>
            <a:ext cx="2729568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北伐的组织者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8" name="Rectangle 98"/>
          <p:cNvSpPr>
            <a:spLocks noChangeArrowheads="1"/>
          </p:cNvSpPr>
          <p:nvPr/>
        </p:nvSpPr>
        <p:spPr bwMode="auto">
          <a:xfrm>
            <a:off x="3273695" y="2665494"/>
            <a:ext cx="1130020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9" name="Rectangle 99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202257" y="4029078"/>
            <a:ext cx="1652350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0" u="sng" dirty="0">
                <a:latin typeface="华文新魏" pitchFamily="2" charset="-122"/>
                <a:ea typeface="华文新魏" pitchFamily="2" charset="-122"/>
              </a:rPr>
              <a:t>总司令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" name="Rectangle 105"/>
          <p:cNvSpPr>
            <a:spLocks noChangeArrowheads="1"/>
          </p:cNvSpPr>
          <p:nvPr/>
        </p:nvSpPr>
        <p:spPr bwMode="auto">
          <a:xfrm>
            <a:off x="2332013" y="5886466"/>
            <a:ext cx="6320295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国民党右派叛变革命，国民革命失败。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3" name="Rectangle 116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191098" y="4918922"/>
            <a:ext cx="2011423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0" u="sng" dirty="0" smtClean="0">
                <a:latin typeface="华文新魏" pitchFamily="2" charset="-122"/>
                <a:ea typeface="华文新魏" pitchFamily="2" charset="-122"/>
              </a:rPr>
              <a:t>胜利进军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4" name="AutoShape 12"/>
          <p:cNvSpPr/>
          <p:nvPr/>
        </p:nvSpPr>
        <p:spPr bwMode="auto">
          <a:xfrm>
            <a:off x="3059381" y="2918658"/>
            <a:ext cx="272764" cy="275349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5" name="矩形 114"/>
          <p:cNvSpPr/>
          <p:nvPr/>
        </p:nvSpPr>
        <p:spPr>
          <a:xfrm>
            <a:off x="1201993" y="3571483"/>
            <a:ext cx="14157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高潮</a:t>
            </a:r>
            <a:r>
              <a:rPr lang="en-US" altLang="zh-CN" sz="32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endParaRPr lang="zh-CN" altLang="en-US" dirty="0"/>
          </a:p>
        </p:txBody>
      </p:sp>
      <p:sp>
        <p:nvSpPr>
          <p:cNvPr id="116" name="矩形 115"/>
          <p:cNvSpPr/>
          <p:nvPr/>
        </p:nvSpPr>
        <p:spPr>
          <a:xfrm>
            <a:off x="1260443" y="1671624"/>
            <a:ext cx="1714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国共合作的实现</a:t>
            </a:r>
            <a:endParaRPr lang="zh-CN" altLang="en-US" dirty="0"/>
          </a:p>
        </p:txBody>
      </p:sp>
      <p:pic>
        <p:nvPicPr>
          <p:cNvPr id="68" name="Picture 78" descr="01300000435150125211492585924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CF7F4"/>
              </a:clrFrom>
              <a:clrTo>
                <a:srgbClr val="FCF7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239845" y="5642373"/>
            <a:ext cx="1282230" cy="1443514"/>
          </a:xfrm>
          <a:prstGeom prst="rect">
            <a:avLst/>
          </a:prstGeom>
          <a:noFill/>
        </p:spPr>
      </p:pic>
      <p:sp>
        <p:nvSpPr>
          <p:cNvPr id="69" name="Oval 75" descr="图片1"/>
          <p:cNvSpPr>
            <a:spLocks noChangeArrowheads="1"/>
          </p:cNvSpPr>
          <p:nvPr/>
        </p:nvSpPr>
        <p:spPr bwMode="auto">
          <a:xfrm>
            <a:off x="117435" y="957244"/>
            <a:ext cx="928694" cy="1000132"/>
          </a:xfrm>
          <a:prstGeom prst="ellipse">
            <a:avLst/>
          </a:prstGeom>
          <a:blipFill dpi="0" rotWithShape="1">
            <a:blip r:embed="rId19"/>
            <a:srcRect/>
            <a:stretch>
              <a:fillRect/>
            </a:stretch>
          </a:blipFill>
          <a:ln w="9525" algn="ctr">
            <a:noFill/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75" name="矩形 74"/>
          <p:cNvSpPr/>
          <p:nvPr/>
        </p:nvSpPr>
        <p:spPr>
          <a:xfrm>
            <a:off x="5689599" y="310038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广州国民政府</a:t>
            </a:r>
            <a:endParaRPr lang="zh-CN" altLang="en-US" sz="28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260839" y="2720040"/>
            <a:ext cx="12971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1926</a:t>
            </a:r>
            <a:r>
              <a:rPr lang="zh-CN" altLang="en-US" sz="28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endParaRPr lang="zh-CN" altLang="en-US" sz="28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50" grpId="0"/>
      <p:bldP spid="72" grpId="0"/>
      <p:bldP spid="59" grpId="0"/>
      <p:bldP spid="77" grpId="0" animBg="1"/>
      <p:bldP spid="84" grpId="0"/>
      <p:bldP spid="85" grpId="0"/>
      <p:bldP spid="86" grpId="0" animBg="1"/>
      <p:bldP spid="89" grpId="0"/>
      <p:bldP spid="91" grpId="0"/>
      <p:bldP spid="94" grpId="0"/>
      <p:bldP spid="96" grpId="0"/>
      <p:bldP spid="99" grpId="0"/>
      <p:bldP spid="100" grpId="0"/>
      <p:bldP spid="103" grpId="0"/>
      <p:bldP spid="105" grpId="0"/>
      <p:bldP spid="106" grpId="0"/>
      <p:bldP spid="107" grpId="0"/>
      <p:bldP spid="108" grpId="0"/>
      <p:bldP spid="109" grpId="0"/>
      <p:bldP spid="112" grpId="0"/>
      <p:bldP spid="113" grpId="0"/>
      <p:bldP spid="114" grpId="0" animBg="1"/>
      <p:bldP spid="115" grpId="0"/>
      <p:bldP spid="116" grpId="0"/>
      <p:bldP spid="75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4927181460092872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C9D3D4"/>
              </a:clrFrom>
              <a:clrTo>
                <a:srgbClr val="C9D3D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385872"/>
            <a:ext cx="7721932" cy="4786321"/>
          </a:xfrm>
          <a:prstGeom prst="rect">
            <a:avLst/>
          </a:prstGeom>
        </p:spPr>
      </p:pic>
      <p:pic>
        <p:nvPicPr>
          <p:cNvPr id="29" name="图片 28" descr="QQ截图20170808233910.png"/>
          <p:cNvPicPr>
            <a:picLocks noChangeAspect="1"/>
          </p:cNvPicPr>
          <p:nvPr/>
        </p:nvPicPr>
        <p:blipFill>
          <a:blip r:embed="rId2"/>
          <a:srcRect b="80203"/>
          <a:stretch>
            <a:fillRect/>
          </a:stretch>
        </p:blipFill>
        <p:spPr>
          <a:xfrm>
            <a:off x="-25441" y="-42888"/>
            <a:ext cx="11547516" cy="1428760"/>
          </a:xfrm>
          <a:prstGeom prst="rect">
            <a:avLst/>
          </a:prstGeom>
        </p:spPr>
      </p:pic>
      <p:sp>
        <p:nvSpPr>
          <p:cNvPr id="4" name="Rectangle 102"/>
          <p:cNvSpPr>
            <a:spLocks noChangeArrowheads="1"/>
          </p:cNvSpPr>
          <p:nvPr/>
        </p:nvSpPr>
        <p:spPr bwMode="auto">
          <a:xfrm>
            <a:off x="6046789" y="1733860"/>
            <a:ext cx="5475286" cy="72358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lang="zh-CN" altLang="en-US" sz="40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国民革命中</a:t>
            </a:r>
            <a:r>
              <a:rPr lang="zh-CN" altLang="en-US" sz="4000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得到的教训</a:t>
            </a:r>
            <a:r>
              <a:rPr lang="zh-CN" altLang="en-US" sz="4000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4000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Rectangle 113"/>
          <p:cNvSpPr>
            <a:spLocks noChangeArrowheads="1"/>
          </p:cNvSpPr>
          <p:nvPr/>
        </p:nvSpPr>
        <p:spPr bwMode="auto">
          <a:xfrm>
            <a:off x="7618425" y="2680906"/>
            <a:ext cx="3903650" cy="306268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lang="zh-CN" altLang="en-US" sz="3200" b="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中共</a:t>
            </a:r>
            <a:r>
              <a:rPr lang="zh-CN" altLang="en-US" sz="3200" b="0" dirty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认识到要取得革命的胜利，无产阶级必须要掌握革命的领导权，必须建立一支党</a:t>
            </a:r>
            <a:r>
              <a:rPr lang="zh-CN" altLang="en-US" sz="3200" b="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领导的</a:t>
            </a:r>
            <a:r>
              <a:rPr lang="zh-CN" altLang="en-US" sz="3200" b="0" dirty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人民军队开展武装斗争。</a:t>
            </a:r>
            <a:endParaRPr lang="zh-CN" altLang="en-US" sz="3200" b="0" dirty="0">
              <a:solidFill>
                <a:srgbClr val="660033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814368"/>
            <a:ext cx="2760641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中共三大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189005" y="2743194"/>
            <a:ext cx="52149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单枪匹马不能取得革命的胜利，必须团结一切可能的同盟者，才能战胜强大的敌人。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52" name="Group 26"/>
          <p:cNvGrpSpPr/>
          <p:nvPr/>
        </p:nvGrpSpPr>
        <p:grpSpPr bwMode="auto">
          <a:xfrm>
            <a:off x="6975483" y="885806"/>
            <a:ext cx="3714776" cy="3500462"/>
            <a:chOff x="0" y="0"/>
            <a:chExt cx="2183141" cy="2016125"/>
          </a:xfrm>
        </p:grpSpPr>
        <p:sp>
          <p:nvSpPr>
            <p:cNvPr id="53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5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8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9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0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/>
              <a:r>
                <a:rPr lang="zh-CN" altLang="en-US" sz="2400" dirty="0" smtClean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1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2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 rot="21298842">
            <a:off x="7196742" y="2499647"/>
            <a:ext cx="33593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中国共产党人从京汉铁路大罢工失败的得到什么认识？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pic>
        <p:nvPicPr>
          <p:cNvPr id="65" name="图片 64" descr="9-14093010302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6987" y="3957640"/>
            <a:ext cx="3335511" cy="248103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1" name="TextBox 40"/>
          <p:cNvSpPr txBox="1"/>
          <p:nvPr/>
        </p:nvSpPr>
        <p:spPr>
          <a:xfrm>
            <a:off x="1117567" y="4386268"/>
            <a:ext cx="5286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此时，成立后不久的中国共产党，需要寻找战友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046657" y="4600582"/>
            <a:ext cx="6072230" cy="221457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046657" y="1814500"/>
            <a:ext cx="6072230" cy="264320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2760641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中共三大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474625" y="1743062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altLang="zh-CN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</a:rPr>
              <a:t>时间</a:t>
            </a:r>
            <a:endParaRPr lang="zh-CN" altLang="en-US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endParaRPr lang="zh-HK" altLang="en-US" sz="2400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17633" y="1814500"/>
            <a:ext cx="1859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1923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474625" y="2600318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内容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03187" y="3146409"/>
            <a:ext cx="4643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正式决定同孙中山的国民党合作，建立革命统一战线。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474625" y="4171954"/>
            <a:ext cx="135732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0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合作形式</a:t>
            </a:r>
            <a:endParaRPr lang="zh-HK" altLang="en-US" sz="20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60311" y="4784964"/>
            <a:ext cx="45005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共产党员以个人身份加入国民党，把国民党改组为工人、农民、小资产阶级和民族资产阶级的革命同盟。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6" name="图片 45" descr="t0175c119ff1e51b5d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9533" y="1885938"/>
            <a:ext cx="3286148" cy="237721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图片 46" descr="W02012041057668924254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1076" y="4686320"/>
            <a:ext cx="3203167" cy="198596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8" name="TextBox 47"/>
          <p:cNvSpPr txBox="1"/>
          <p:nvPr/>
        </p:nvSpPr>
        <p:spPr>
          <a:xfrm>
            <a:off x="8618557" y="2068061"/>
            <a:ext cx="26432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1923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至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日，中共“三大”在广州召开。来自全国各地及莫斯科的代表近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人代表了全国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420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名党员出席大会。</a:t>
            </a:r>
            <a:endParaRPr lang="zh-CN" altLang="en-US" sz="2000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404244" y="4733292"/>
            <a:ext cx="26432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中共三大确定的建立国共合作革命统一战线的策略，促进了第一次国共合作的实现，为波澜壮阔的大革命作了准备。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 animBg="1"/>
      <p:bldP spid="43" grpId="0"/>
      <p:bldP spid="44" grpId="0" animBg="1"/>
      <p:bldP spid="45" grpId="0"/>
      <p:bldP spid="4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975219" y="2028814"/>
            <a:ext cx="6072230" cy="328614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03253" y="5815028"/>
            <a:ext cx="9572692" cy="114300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7118359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5519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孙中山认识到必须改组国民党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1749" y="2171690"/>
            <a:ext cx="46434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新魏" pitchFamily="2" charset="-122"/>
                <a:ea typeface="华文新魏" pitchFamily="2" charset="-122"/>
              </a:rPr>
              <a:t>        孙中山在经过多次反对北洋军阀斗争的失败后，深深感到必须改组国民党，为它注入新鲜血液。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903385" y="5815028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  孙中山夫人宋庆龄问，“为什么需要共产党加入国民党”时，孙中山回答说：“国民党正在堕落中死亡，因此要救活它就需要新血液。”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1" name="图片 40" descr="000bcd48742f09d825411a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74"/>
          <a:stretch>
            <a:fillRect/>
          </a:stretch>
        </p:blipFill>
        <p:spPr>
          <a:xfrm>
            <a:off x="903253" y="5386400"/>
            <a:ext cx="1071570" cy="1638080"/>
          </a:xfrm>
          <a:prstGeom prst="rect">
            <a:avLst/>
          </a:prstGeom>
        </p:spPr>
      </p:pic>
      <p:sp>
        <p:nvSpPr>
          <p:cNvPr id="43" name="矩形 42"/>
          <p:cNvSpPr/>
          <p:nvPr/>
        </p:nvSpPr>
        <p:spPr>
          <a:xfrm>
            <a:off x="7332673" y="2243128"/>
            <a:ext cx="364333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孙中山和李大钊经常促膝谈心，废寝忘食。经过深思熟虑，他接受了中国共产党的政治主张和苏联的建议，决心联合共产党，对国民党进行改组。改变脱离群众、依靠军阀进行革命的倾向，走新的革命道路。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4" name="图片 43" descr="t0145850515d8cb365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9533" y="2171690"/>
            <a:ext cx="2000264" cy="290947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761037" y="1171558"/>
            <a:ext cx="5500726" cy="5286412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4332277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合作实现的标志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 Box 28"/>
          <p:cNvSpPr txBox="1">
            <a:spLocks noChangeArrowheads="1"/>
          </p:cNvSpPr>
          <p:nvPr/>
        </p:nvSpPr>
        <p:spPr bwMode="auto">
          <a:xfrm>
            <a:off x="331749" y="1561336"/>
            <a:ext cx="6000792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中国国民党第一次全国代表大会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188873" y="2243128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altLang="zh-CN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</a:rPr>
              <a:t>时间</a:t>
            </a:r>
            <a:endParaRPr lang="zh-CN" altLang="en-US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89005" y="2314566"/>
            <a:ext cx="1798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1924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188873" y="3386136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地点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188873" y="4029078"/>
            <a:ext cx="1071570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内容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0311" y="4570650"/>
            <a:ext cx="52864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大会通过的宣言对三民主义作出了新的解释，把旧三民主义发展为</a:t>
            </a:r>
            <a:r>
              <a:rPr lang="zh-CN" alt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新三民主义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，在实际上确定了联俄、联共、扶助农工三大政策。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188873" y="2791478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主持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60443" y="281463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孙中山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89005" y="336298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广州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88873" y="6457970"/>
            <a:ext cx="1071570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意义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331881" y="6457970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标志着国共两党合作的正式建立。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4" name="图片 53" descr="3417eba13a131a3b2e2f1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6659" y="1314434"/>
            <a:ext cx="2886023" cy="1928826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5" name="图片 54" descr="中国国民党第一次全国代表大会宣言.jpg"/>
          <p:cNvPicPr>
            <a:picLocks noChangeAspect="1"/>
          </p:cNvPicPr>
          <p:nvPr/>
        </p:nvPicPr>
        <p:blipFill>
          <a:blip r:embed="rId7"/>
          <a:srcRect l="10000" r="11250"/>
          <a:stretch>
            <a:fillRect/>
          </a:stretch>
        </p:blipFill>
        <p:spPr>
          <a:xfrm>
            <a:off x="8814549" y="1304956"/>
            <a:ext cx="2304338" cy="1950749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" name="矩形 55"/>
          <p:cNvSpPr/>
          <p:nvPr/>
        </p:nvSpPr>
        <p:spPr>
          <a:xfrm>
            <a:off x="9047184" y="3382747"/>
            <a:ext cx="20205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中国国民党第一次全国代表大会宣言</a:t>
            </a:r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7" name="Picture 14" descr="200611717402669557"/>
          <p:cNvPicPr>
            <a:picLocks noChangeAspect="1" noChangeArrowheads="1"/>
          </p:cNvPicPr>
          <p:nvPr/>
        </p:nvPicPr>
        <p:blipFill>
          <a:blip r:embed="rId8"/>
          <a:srcRect b="12852"/>
          <a:stretch>
            <a:fillRect/>
          </a:stretch>
        </p:blipFill>
        <p:spPr bwMode="auto">
          <a:xfrm>
            <a:off x="8832871" y="4243392"/>
            <a:ext cx="2357454" cy="128588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8" name="Group 3"/>
          <p:cNvGrpSpPr/>
          <p:nvPr/>
        </p:nvGrpSpPr>
        <p:grpSpPr bwMode="auto">
          <a:xfrm>
            <a:off x="5975351" y="4243392"/>
            <a:ext cx="2714644" cy="1285884"/>
            <a:chOff x="960" y="384"/>
            <a:chExt cx="3840" cy="2688"/>
          </a:xfrm>
        </p:grpSpPr>
        <p:pic>
          <p:nvPicPr>
            <p:cNvPr id="59" name="Picture 4" descr="孙中山与代表步出国民党“一大”会场。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008" y="420"/>
              <a:ext cx="3792" cy="2604"/>
            </a:xfrm>
            <a:prstGeom prst="round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0" name="Rectangle 5"/>
            <p:cNvSpPr>
              <a:spLocks noChangeArrowheads="1"/>
            </p:cNvSpPr>
            <p:nvPr/>
          </p:nvSpPr>
          <p:spPr bwMode="auto">
            <a:xfrm>
              <a:off x="960" y="384"/>
              <a:ext cx="3840" cy="2688"/>
            </a:xfrm>
            <a:prstGeom prst="roundRect">
              <a:avLst/>
            </a:prstGeom>
            <a:noFill/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1" name="Text Box 2"/>
          <p:cNvSpPr txBox="1">
            <a:spLocks noChangeArrowheads="1"/>
          </p:cNvSpPr>
          <p:nvPr/>
        </p:nvSpPr>
        <p:spPr bwMode="auto">
          <a:xfrm>
            <a:off x="6118227" y="5529276"/>
            <a:ext cx="2500330" cy="66202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zh-CN" alt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孙中山与代表步出国民党“一大”会场</a:t>
            </a:r>
            <a:endParaRPr kumimoji="1" lang="zh-CN" altLang="en-US" sz="180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832475" y="3243260"/>
            <a:ext cx="3071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李大钊、林伯渠、毛泽东、瞿秋白等共产党员参加了大会的领导和组织工作。</a:t>
            </a:r>
            <a:endParaRPr lang="en-US" altLang="zh-CN" sz="1800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689995" y="5529276"/>
            <a:ext cx="27146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国民党一大会址，现在广州市东山区文明路</a:t>
            </a:r>
            <a:r>
              <a:rPr lang="en-US" altLang="zh-CN" sz="1800" dirty="0" smtClean="0">
                <a:latin typeface="华文新魏" pitchFamily="2" charset="-122"/>
                <a:ea typeface="华文新魏" pitchFamily="2" charset="-122"/>
              </a:rPr>
              <a:t>125</a:t>
            </a:r>
            <a:r>
              <a:rPr lang="zh-CN" altLang="en-US" sz="1800" dirty="0" smtClean="0">
                <a:latin typeface="华文新魏" pitchFamily="2" charset="-122"/>
                <a:ea typeface="华文新魏" pitchFamily="2" charset="-122"/>
              </a:rPr>
              <a:t>号</a:t>
            </a:r>
            <a:endParaRPr lang="zh-CN" altLang="en-US" sz="1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" name="圆角矩形标注 64"/>
          <p:cNvSpPr/>
          <p:nvPr/>
        </p:nvSpPr>
        <p:spPr>
          <a:xfrm>
            <a:off x="1903385" y="2028814"/>
            <a:ext cx="5786478" cy="2428892"/>
          </a:xfrm>
          <a:prstGeom prst="wedgeRoundRectCallout">
            <a:avLst>
              <a:gd name="adj1" fmla="val -62838"/>
              <a:gd name="adj2" fmla="val 96674"/>
              <a:gd name="adj3" fmla="val 16667"/>
            </a:avLst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“新三民主义”与旧三民主义相比较，民族主义是反对帝国主义求得整个中国的解放，而国内各民族应一律平等。民权主义主张凡革命的个人和团体，都享有自由和权利。民生主义，除了“平均地权”以外，又增加了“节制资本”。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 animBg="1"/>
      <p:bldP spid="42" grpId="0"/>
      <p:bldP spid="43" grpId="0" animBg="1"/>
      <p:bldP spid="45" grpId="0" animBg="1"/>
      <p:bldP spid="46" grpId="0"/>
      <p:bldP spid="47" grpId="0" animBg="1"/>
      <p:bldP spid="48" grpId="0"/>
      <p:bldP spid="49" grpId="0"/>
      <p:bldP spid="52" grpId="0" animBg="1"/>
      <p:bldP spid="53" grpId="0"/>
      <p:bldP spid="65" grpId="0" animBg="1"/>
      <p:bldP spid="6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949776" y="1743062"/>
            <a:ext cx="6072230" cy="507209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3475021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合作的表现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 Box 28"/>
          <p:cNvSpPr txBox="1">
            <a:spLocks noChangeArrowheads="1"/>
          </p:cNvSpPr>
          <p:nvPr/>
        </p:nvSpPr>
        <p:spPr bwMode="auto">
          <a:xfrm>
            <a:off x="3475021" y="957244"/>
            <a:ext cx="2786082" cy="6004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黄埔军校建立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188873" y="1600186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altLang="zh-CN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</a:rPr>
              <a:t>时间</a:t>
            </a:r>
            <a:endParaRPr lang="zh-CN" altLang="en-US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188873" y="2743194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全称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188873" y="3600450"/>
            <a:ext cx="1071570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总理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188873" y="2148536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地点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260443" y="1600186"/>
            <a:ext cx="1859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1924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260443" y="214853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广州黄埔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60443" y="2717781"/>
            <a:ext cx="30003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中国国民党陆军军官学校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403319" y="360045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孙中山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88873" y="4171954"/>
            <a:ext cx="1071570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校长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403319" y="417195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蒋介石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4" name="圆角矩形 53"/>
          <p:cNvSpPr/>
          <p:nvPr/>
        </p:nvSpPr>
        <p:spPr>
          <a:xfrm>
            <a:off x="188873" y="4743458"/>
            <a:ext cx="1928826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政治部主任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213137" y="472030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周恩来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8" name="Picture 17" descr="U3059P704T2D30031F101DT2008101414252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58985" y="1885938"/>
            <a:ext cx="5648707" cy="3786214"/>
          </a:xfrm>
          <a:prstGeom prst="roundRect">
            <a:avLst>
              <a:gd name="adj" fmla="val 7662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" name="Picture 18" descr="SC20060915135600656"/>
          <p:cNvPicPr>
            <a:picLocks noChangeAspect="1" noChangeArrowheads="1"/>
          </p:cNvPicPr>
          <p:nvPr/>
        </p:nvPicPr>
        <p:blipFill>
          <a:blip r:embed="rId7"/>
          <a:srcRect r="13636"/>
          <a:stretch>
            <a:fillRect/>
          </a:stretch>
        </p:blipFill>
        <p:spPr bwMode="auto">
          <a:xfrm>
            <a:off x="1403319" y="5314962"/>
            <a:ext cx="1357322" cy="1689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" name="Picture 19" descr="cc506c8b7286c40bc8fc7a9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0311" y="5386400"/>
            <a:ext cx="1055783" cy="1621160"/>
          </a:xfrm>
          <a:prstGeom prst="rect">
            <a:avLst/>
          </a:prstGeom>
          <a:noFill/>
        </p:spPr>
      </p:pic>
      <p:sp>
        <p:nvSpPr>
          <p:cNvPr id="62" name="矩形 61"/>
          <p:cNvSpPr/>
          <p:nvPr/>
        </p:nvSpPr>
        <p:spPr>
          <a:xfrm>
            <a:off x="5119680" y="5815028"/>
            <a:ext cx="57594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中国国民党陆军军官学校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。因其校址设在广州东南的黄埔岛，史称黄埔军校。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Rectangle 4"/>
          <p:cNvSpPr>
            <a:spLocks noChangeArrowheads="1"/>
          </p:cNvSpPr>
          <p:nvPr/>
        </p:nvSpPr>
        <p:spPr bwMode="auto">
          <a:xfrm>
            <a:off x="4760905" y="5243524"/>
            <a:ext cx="6500858" cy="1549700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1587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106985" tIns="53492" rIns="106985" bIns="53492" anchor="ctr">
            <a:spAutoFit/>
          </a:bodyPr>
          <a:lstStyle/>
          <a:p>
            <a:pPr algn="l"/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      开</a:t>
            </a:r>
            <a:r>
              <a: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这个军官学校，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独一无二的</a:t>
            </a:r>
            <a:r>
              <a: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希望就是创造革命军，来挽救中国的危亡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！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pPr algn="l"/>
            <a:r>
              <a: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              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                 </a:t>
            </a:r>
            <a:r>
              <a:rPr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----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孙中山建校宗旨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3" name="图片 62" descr="xin_b025a7dbc1674d609f9cc9115e943d13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32079" y="5314962"/>
            <a:ext cx="1167931" cy="1697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4" name="TextBox 63"/>
          <p:cNvSpPr txBox="1"/>
          <p:nvPr/>
        </p:nvSpPr>
        <p:spPr>
          <a:xfrm>
            <a:off x="2832080" y="6600846"/>
            <a:ext cx="99257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周恩来</a:t>
            </a:r>
            <a:endParaRPr lang="zh-CN" altLang="en-US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403319" y="5386400"/>
            <a:ext cx="57150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蒋介石</a:t>
            </a:r>
            <a:endParaRPr lang="zh-CN" altLang="en-US" b="1" dirty="0">
              <a:solidFill>
                <a:schemeClr val="bg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539090" y="3529012"/>
            <a:ext cx="507831" cy="2375009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eaVert" wrap="none" rtlCol="0">
            <a:spAutoFit/>
          </a:bodyPr>
          <a:lstStyle/>
          <a:p>
            <a:r>
              <a:rPr lang="zh-CN" altLang="en-US" dirty="0" smtClean="0">
                <a:solidFill>
                  <a:prstClr val="black"/>
                </a:solidFill>
                <a:latin typeface="华文隶书" pitchFamily="2" charset="-122"/>
                <a:ea typeface="华文隶书" pitchFamily="2" charset="-122"/>
              </a:rPr>
              <a:t>贪生畏死勿入斯门</a:t>
            </a:r>
            <a:endParaRPr lang="zh-CN" altLang="en-US" dirty="0" smtClean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467916" y="3600450"/>
            <a:ext cx="507831" cy="2375009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eaVert" wrap="none" rtlCol="0">
            <a:spAutoFit/>
          </a:bodyPr>
          <a:lstStyle/>
          <a:p>
            <a:r>
              <a:rPr lang="zh-CN" altLang="en-US" dirty="0" smtClean="0">
                <a:solidFill>
                  <a:prstClr val="black"/>
                </a:solidFill>
                <a:latin typeface="华文隶书" pitchFamily="2" charset="-122"/>
                <a:ea typeface="华文隶书" pitchFamily="2" charset="-122"/>
              </a:rPr>
              <a:t>升官发财请往他处</a:t>
            </a:r>
            <a:endParaRPr lang="zh-CN" altLang="en-US" dirty="0" smtClean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7182032" y="3386136"/>
            <a:ext cx="1261884" cy="415498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prstClr val="black"/>
                </a:solidFill>
                <a:latin typeface="华文隶书" pitchFamily="2" charset="-122"/>
                <a:ea typeface="华文隶书" pitchFamily="2" charset="-122"/>
              </a:rPr>
              <a:t>革命者来</a:t>
            </a:r>
            <a:endParaRPr lang="zh-CN" altLang="en-US" dirty="0"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046525" y="1671624"/>
            <a:ext cx="7286676" cy="5214974"/>
            <a:chOff x="2117699" y="814368"/>
            <a:chExt cx="7286676" cy="5214974"/>
          </a:xfrm>
        </p:grpSpPr>
        <p:pic>
          <p:nvPicPr>
            <p:cNvPr id="56" name="图片 55"/>
            <p:cNvPicPr>
              <a:picLocks noChangeAspect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14" r="13974" b="25049"/>
            <a:stretch>
              <a:fillRect/>
            </a:stretch>
          </p:blipFill>
          <p:spPr>
            <a:xfrm>
              <a:off x="2117699" y="814368"/>
              <a:ext cx="7286676" cy="5214974"/>
            </a:xfrm>
            <a:prstGeom prst="roundRect">
              <a:avLst>
                <a:gd name="adj" fmla="val 7037"/>
              </a:avLst>
            </a:prstGeom>
            <a:ln>
              <a:solidFill>
                <a:schemeClr val="bg2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68" name="矩形 67"/>
            <p:cNvSpPr/>
            <p:nvPr/>
          </p:nvSpPr>
          <p:spPr>
            <a:xfrm>
              <a:off x="5832475" y="885806"/>
              <a:ext cx="3571900" cy="49398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latin typeface="黑体" panose="02010609060101010101" pitchFamily="49" charset="-122"/>
                  <a:ea typeface="黑体" panose="02010609060101010101" pitchFamily="49" charset="-122"/>
                </a:rPr>
                <a:t>名中正，字介石，中国近代著名政治家及军事家，中华民国陆军特级上将。蒋早年赴日本学习军事，并加入中国同盟会。蒋首先是反抗清朝，接着是军阀混战，而后是抵抗日本帝国主义入侵。蒋介石曾任大元帅府参谋长、黄埔军校校长、国民革命军总司令、行政院院长、国民政府军事委员会委员长、中国国民党总裁、国民政府主席、第二次世界大战同盟国中缅印战区最高统帅、中华民国总统等职。</a:t>
              </a:r>
              <a:endParaRPr lang="zh-CN" altLang="en-US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69" name="图片 68" descr="190122977.jpg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260575" y="957245"/>
              <a:ext cx="3561106" cy="4500594"/>
            </a:xfrm>
            <a:prstGeom prst="roundRect">
              <a:avLst>
                <a:gd name="adj" fmla="val 13396"/>
              </a:avLst>
            </a:prstGeom>
          </p:spPr>
        </p:pic>
        <p:sp>
          <p:nvSpPr>
            <p:cNvPr id="70" name="矩形 69"/>
            <p:cNvSpPr/>
            <p:nvPr/>
          </p:nvSpPr>
          <p:spPr>
            <a:xfrm>
              <a:off x="2462219" y="5529276"/>
              <a:ext cx="401319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>
                  <a:solidFill>
                    <a:prstClr val="black"/>
                  </a:solidFill>
                </a:rPr>
                <a:t>蒋介石（</a:t>
              </a:r>
              <a:r>
                <a:rPr lang="en-US" altLang="zh-CN" dirty="0" smtClean="0">
                  <a:solidFill>
                    <a:prstClr val="black"/>
                  </a:solidFill>
                </a:rPr>
                <a:t>1887</a:t>
              </a:r>
              <a:r>
                <a:rPr lang="zh-CN" altLang="en-US" dirty="0" smtClean="0">
                  <a:solidFill>
                    <a:prstClr val="black"/>
                  </a:solidFill>
                </a:rPr>
                <a:t>年－</a:t>
              </a:r>
              <a:r>
                <a:rPr lang="en-US" altLang="zh-CN" dirty="0" smtClean="0">
                  <a:solidFill>
                    <a:prstClr val="black"/>
                  </a:solidFill>
                </a:rPr>
                <a:t>1975</a:t>
              </a:r>
              <a:r>
                <a:rPr lang="zh-CN" altLang="en-US" dirty="0" smtClean="0">
                  <a:solidFill>
                    <a:prstClr val="black"/>
                  </a:solidFill>
                </a:rPr>
                <a:t>年）</a:t>
              </a:r>
              <a:endParaRPr lang="zh-CN" altLang="en-US" dirty="0"/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760773" y="1457310"/>
            <a:ext cx="7572428" cy="5572164"/>
            <a:chOff x="2117699" y="814368"/>
            <a:chExt cx="7572428" cy="5572164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14" r="13974" b="25049"/>
            <a:stretch>
              <a:fillRect/>
            </a:stretch>
          </p:blipFill>
          <p:spPr>
            <a:xfrm>
              <a:off x="2117699" y="814368"/>
              <a:ext cx="7572428" cy="5572164"/>
            </a:xfrm>
            <a:prstGeom prst="roundRect">
              <a:avLst>
                <a:gd name="adj" fmla="val 7037"/>
              </a:avLst>
            </a:prstGeom>
            <a:ln>
              <a:solidFill>
                <a:schemeClr val="bg2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3" name="矩形 72"/>
            <p:cNvSpPr/>
            <p:nvPr/>
          </p:nvSpPr>
          <p:spPr>
            <a:xfrm>
              <a:off x="5832475" y="885806"/>
              <a:ext cx="3571900" cy="5262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latin typeface="黑体" panose="02010609060101010101" pitchFamily="49" charset="-122"/>
                  <a:ea typeface="黑体" panose="02010609060101010101" pitchFamily="49" charset="-122"/>
                </a:rPr>
                <a:t>伟大的马克思列宁主义者，无产阶级革命家、政治家、军事家、外交家，党和国家及中国人民解放军的主要缔造者和领导人之一。周恩来毕业于南开大学，早年留学日本、法国、德国、英国等地，回国后担任黄埔军校政治部副主任、主任。曾指挥长征，为西安事变和平解决作出贡献。曾任中华人民共和国国务院总理、外交部部长，</a:t>
              </a:r>
              <a:r>
                <a:rPr lang="en-US" altLang="zh-CN" sz="2400" dirty="0" smtClean="0">
                  <a:latin typeface="黑体" panose="02010609060101010101" pitchFamily="49" charset="-122"/>
                  <a:ea typeface="黑体" panose="02010609060101010101" pitchFamily="49" charset="-122"/>
                </a:rPr>
                <a:t>1976</a:t>
              </a:r>
              <a:r>
                <a:rPr lang="zh-CN" altLang="en-US" sz="2400" dirty="0" smtClean="0">
                  <a:latin typeface="黑体" panose="02010609060101010101" pitchFamily="49" charset="-122"/>
                  <a:ea typeface="黑体" panose="02010609060101010101" pitchFamily="49" charset="-122"/>
                </a:rPr>
                <a:t>年病逝。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2403451" y="5828158"/>
              <a:ext cx="4013198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 smtClean="0"/>
                <a:t>周恩来（</a:t>
              </a:r>
              <a:r>
                <a:rPr lang="en-US" altLang="zh-CN" dirty="0" smtClean="0"/>
                <a:t>1898</a:t>
              </a:r>
              <a:r>
                <a:rPr lang="zh-CN" altLang="en-US" dirty="0" smtClean="0"/>
                <a:t>年－</a:t>
              </a:r>
              <a:r>
                <a:rPr lang="en-US" altLang="zh-CN" dirty="0" smtClean="0"/>
                <a:t>1976</a:t>
              </a:r>
              <a:r>
                <a:rPr lang="zh-CN" altLang="en-US" dirty="0" smtClean="0"/>
                <a:t>年）</a:t>
              </a:r>
              <a:endParaRPr lang="zh-CN" altLang="en-US" dirty="0"/>
            </a:p>
          </p:txBody>
        </p:sp>
        <p:pic>
          <p:nvPicPr>
            <p:cNvPr id="75" name="图片 74" descr="5D95A2712C96AAAD3D9DC4A00C76B1B0.jpg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332013" y="1028682"/>
              <a:ext cx="1714512" cy="2404603"/>
            </a:xfrm>
            <a:prstGeom prst="rect">
              <a:avLst/>
            </a:prstGeom>
          </p:spPr>
        </p:pic>
        <p:pic>
          <p:nvPicPr>
            <p:cNvPr id="76" name="图片 75" descr="h27.jpg"/>
            <p:cNvPicPr>
              <a:picLocks noChangeAspect="1"/>
            </p:cNvPicPr>
            <p:nvPr/>
          </p:nvPicPr>
          <p:blipFill>
            <a:blip r:embed="rId12"/>
            <a:srcRect r="49319"/>
            <a:stretch>
              <a:fillRect/>
            </a:stretch>
          </p:blipFill>
          <p:spPr>
            <a:xfrm>
              <a:off x="2332013" y="3457573"/>
              <a:ext cx="1714512" cy="2337971"/>
            </a:xfrm>
            <a:prstGeom prst="rect">
              <a:avLst/>
            </a:prstGeom>
          </p:spPr>
        </p:pic>
        <p:pic>
          <p:nvPicPr>
            <p:cNvPr id="77" name="图片 76" descr="xin_b025a7dbc1674d609f9cc9115e943d13.jp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117963" y="1028682"/>
              <a:ext cx="1671256" cy="2428892"/>
            </a:xfrm>
            <a:prstGeom prst="rect">
              <a:avLst/>
            </a:prstGeom>
          </p:spPr>
        </p:pic>
        <p:pic>
          <p:nvPicPr>
            <p:cNvPr id="78" name="图片 77" descr="00142246e9800a17040e14.jpg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117963" y="3529012"/>
              <a:ext cx="1620011" cy="2286016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 animBg="1"/>
      <p:bldP spid="42" grpId="0" animBg="1"/>
      <p:bldP spid="43" grpId="0" animBg="1"/>
      <p:bldP spid="44" grpId="0" animBg="1"/>
      <p:bldP spid="46" grpId="0"/>
      <p:bldP spid="47" grpId="0"/>
      <p:bldP spid="48" grpId="0"/>
      <p:bldP spid="49" grpId="0"/>
      <p:bldP spid="52" grpId="0" animBg="1"/>
      <p:bldP spid="53" grpId="0"/>
      <p:bldP spid="54" grpId="0" animBg="1"/>
      <p:bldP spid="55" grpId="0"/>
      <p:bldP spid="60" grpId="0" animBg="1"/>
      <p:bldP spid="60" grpId="1" animBg="1"/>
      <p:bldP spid="64" grpId="0"/>
      <p:bldP spid="65" grpId="0"/>
      <p:bldP spid="57" grpId="0" animBg="1"/>
      <p:bldP spid="57" grpId="1" animBg="1"/>
      <p:bldP spid="66" grpId="0" animBg="1"/>
      <p:bldP spid="66" grpId="1" animBg="1"/>
      <p:bldP spid="67" grpId="0" animBg="1"/>
      <p:bldP spid="6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046525" y="1671624"/>
            <a:ext cx="6715172" cy="514353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3475021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943973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合作的表现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 Box 28"/>
          <p:cNvSpPr txBox="1">
            <a:spLocks noChangeArrowheads="1"/>
          </p:cNvSpPr>
          <p:nvPr/>
        </p:nvSpPr>
        <p:spPr bwMode="auto">
          <a:xfrm>
            <a:off x="3403583" y="885806"/>
            <a:ext cx="3357586" cy="66202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3600" dirty="0" smtClean="0">
                <a:latin typeface="华文新魏" pitchFamily="2" charset="-122"/>
                <a:ea typeface="华文新魏" pitchFamily="2" charset="-122"/>
              </a:rPr>
              <a:t>黄埔军校建立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331749" y="1885938"/>
            <a:ext cx="1071570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意义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17501" y="2704226"/>
            <a:ext cx="24288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培养出大批军事和政治人才，为国民革命军的建立和随后的北伐战争作了准备。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1" name="图片 50" descr="U10570P1488DT2014061610210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9401" y="1814500"/>
            <a:ext cx="2854061" cy="214314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2" name="图片 61" descr="t0178132b4fdb82811e.jpg"/>
          <p:cNvPicPr>
            <a:picLocks noChangeAspect="1"/>
          </p:cNvPicPr>
          <p:nvPr/>
        </p:nvPicPr>
        <p:blipFill>
          <a:blip r:embed="rId7"/>
          <a:srcRect l="7529"/>
          <a:stretch>
            <a:fillRect/>
          </a:stretch>
        </p:blipFill>
        <p:spPr>
          <a:xfrm>
            <a:off x="7118359" y="1814500"/>
            <a:ext cx="3509393" cy="214314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5" name="图片 64" descr="t018073730a11aa8642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8359" y="4029078"/>
            <a:ext cx="3500462" cy="2559478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" name="图片 65" descr="U10570P1488DT20140609160642.jpg"/>
          <p:cNvPicPr>
            <a:picLocks noChangeAspect="1"/>
          </p:cNvPicPr>
          <p:nvPr/>
        </p:nvPicPr>
        <p:blipFill>
          <a:blip r:embed="rId9"/>
          <a:srcRect r="26222"/>
          <a:stretch>
            <a:fillRect/>
          </a:stretch>
        </p:blipFill>
        <p:spPr>
          <a:xfrm>
            <a:off x="4189401" y="4029078"/>
            <a:ext cx="2857520" cy="2571767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7" name="Rectangle 34"/>
          <p:cNvSpPr>
            <a:spLocks noChangeArrowheads="1"/>
          </p:cNvSpPr>
          <p:nvPr/>
        </p:nvSpPr>
        <p:spPr bwMode="auto">
          <a:xfrm>
            <a:off x="4260839" y="3743326"/>
            <a:ext cx="6500858" cy="2979879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 algn="ctr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106985" tIns="53492" rIns="106985" bIns="53492" anchor="ctr">
            <a:spAutoFit/>
          </a:bodyPr>
          <a:lstStyle/>
          <a:p>
            <a:pPr algn="l"/>
            <a:r>
              <a:rPr lang="en-US" altLang="zh-CN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黄埔军校自１９２４年６月在广州创办到１９４９年底迁往台湾，在大陆共办了二十三期，其毕业生包括各分校、训练班在内，计有</a:t>
            </a:r>
            <a:r>
              <a:rPr lang="en-US" altLang="zh-CN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41386</a:t>
            </a:r>
            <a:r>
              <a:rPr lang="zh-CN" altLang="en-US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人。这些来自于五湖四海的青年后来大部分成为国共两党的高级将领。在此后</a:t>
            </a:r>
            <a:r>
              <a:rPr lang="en-US" altLang="zh-CN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余年的岁月中他们曾经并力克敌，内驱军阀、外抗强敌。也曾因为各自的理想与追求不同而争锋沙场，角逐</a:t>
            </a:r>
            <a:r>
              <a:rPr lang="zh-CN" altLang="en-US" b="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民心。黄埔军校名将</a:t>
            </a:r>
            <a:r>
              <a:rPr lang="zh-CN" altLang="en-US" b="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辈出，战功显赫，扬威</a:t>
            </a:r>
            <a:r>
              <a:rPr lang="zh-CN" altLang="en-US" b="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中外，影响深远。</a:t>
            </a:r>
            <a:endParaRPr lang="zh-CN" altLang="en-US" b="0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 animBg="1"/>
      <p:bldP spid="5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0" name="图片 1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1" name="图片 2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2" name="图片 21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5" name="直角三角形 2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3" name="图片 32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4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9" name="图片 38" descr="201402251125234298_size42_w600_h432_iifen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079" y="1028682"/>
            <a:ext cx="7838336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TextBox 37"/>
          <p:cNvSpPr txBox="1"/>
          <p:nvPr/>
        </p:nvSpPr>
        <p:spPr>
          <a:xfrm>
            <a:off x="474625" y="1457310"/>
            <a:ext cx="64294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孙中山逝世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0" name="图片 39" descr="Img7599269_n.jpg"/>
          <p:cNvPicPr>
            <a:picLocks noChangeAspect="1"/>
          </p:cNvPicPr>
          <p:nvPr/>
        </p:nvPicPr>
        <p:blipFill>
          <a:blip r:embed="rId5"/>
          <a:srcRect l="41689" t="36294" r="5950" b="37540"/>
          <a:stretch>
            <a:fillRect/>
          </a:stretch>
        </p:blipFill>
        <p:spPr>
          <a:xfrm>
            <a:off x="1903385" y="5172086"/>
            <a:ext cx="4500594" cy="1500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7761301" y="1600186"/>
            <a:ext cx="3643338" cy="4500594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7435" y="1600186"/>
            <a:ext cx="7429552" cy="4500594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188873" y="5243524"/>
            <a:ext cx="7358114" cy="7543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 anchor="ctr">
            <a:spAutoFit/>
          </a:bodyPr>
          <a:lstStyle/>
          <a:p>
            <a:pPr algn="l"/>
            <a:r>
              <a:rPr lang="en-US" altLang="zh-CN" b="0" dirty="0">
                <a:latin typeface="华文新魏" pitchFamily="2" charset="-122"/>
                <a:ea typeface="华文新魏" pitchFamily="2" charset="-122"/>
              </a:rPr>
              <a:t>      1925</a:t>
            </a:r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b="0" dirty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b="0" dirty="0">
                <a:latin typeface="华文新魏" pitchFamily="2" charset="-122"/>
                <a:ea typeface="华文新魏" pitchFamily="2" charset="-122"/>
              </a:rPr>
              <a:t>26</a:t>
            </a:r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日，先生被确诊为肝癌，在协和医院接受手术。最终于</a:t>
            </a:r>
            <a:r>
              <a:rPr lang="en-US" altLang="zh-CN" b="0" dirty="0">
                <a:latin typeface="华文新魏" pitchFamily="2" charset="-122"/>
                <a:ea typeface="华文新魏" pitchFamily="2" charset="-122"/>
              </a:rPr>
              <a:t>1925</a:t>
            </a:r>
            <a:r>
              <a:rPr lang="zh-CN" altLang="en-US" b="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b="0" dirty="0" smtClean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b="0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日因肝癌病逝于北京协和医院。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8" name="图片 1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0" name="图片 1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1" name="图片 2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2" name="图片 21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5" name="直角三角形 2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3" name="图片 32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4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9" name="图片 28" descr="t01215d1971e0d9aebd.jpg"/>
          <p:cNvPicPr>
            <a:picLocks noChangeAspect="1"/>
          </p:cNvPicPr>
          <p:nvPr/>
        </p:nvPicPr>
        <p:blipFill>
          <a:blip r:embed="rId5"/>
          <a:srcRect b="16949"/>
          <a:stretch>
            <a:fillRect/>
          </a:stretch>
        </p:blipFill>
        <p:spPr>
          <a:xfrm>
            <a:off x="260311" y="1814500"/>
            <a:ext cx="2903178" cy="1778202"/>
          </a:xfrm>
          <a:prstGeom prst="rect">
            <a:avLst/>
          </a:prstGeom>
        </p:spPr>
      </p:pic>
      <p:pic>
        <p:nvPicPr>
          <p:cNvPr id="36" name="图片 35" descr="t0164e56fa9204ea81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0707" y="1814501"/>
            <a:ext cx="4196983" cy="3357586"/>
          </a:xfrm>
          <a:prstGeom prst="rect">
            <a:avLst/>
          </a:prstGeom>
        </p:spPr>
      </p:pic>
      <p:pic>
        <p:nvPicPr>
          <p:cNvPr id="37" name="图片 36" descr="2016-080118_1466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9957" y="3671888"/>
            <a:ext cx="2886457" cy="1547716"/>
          </a:xfrm>
          <a:prstGeom prst="rect">
            <a:avLst/>
          </a:prstGeom>
        </p:spPr>
      </p:pic>
      <p:pic>
        <p:nvPicPr>
          <p:cNvPr id="40" name="Picture 19" descr="065"/>
          <p:cNvPicPr>
            <a:picLocks noChangeAspect="1" noChangeArrowheads="1"/>
          </p:cNvPicPr>
          <p:nvPr/>
        </p:nvPicPr>
        <p:blipFill>
          <a:blip r:embed="rId8"/>
          <a:srcRect l="57268" t="41475" r="3376" b="6153"/>
          <a:stretch>
            <a:fillRect/>
          </a:stretch>
        </p:blipFill>
        <p:spPr bwMode="auto">
          <a:xfrm>
            <a:off x="7975615" y="1885938"/>
            <a:ext cx="3286148" cy="219076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2" name="TextBox 41"/>
          <p:cNvSpPr txBox="1"/>
          <p:nvPr/>
        </p:nvSpPr>
        <p:spPr>
          <a:xfrm>
            <a:off x="7832739" y="4181553"/>
            <a:ext cx="3571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孙中山遗嘱包括</a:t>
            </a:r>
            <a:r>
              <a:rPr lang="en-US" altLang="zh-CN" sz="1600" dirty="0" smtClean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国事遗嘱</a:t>
            </a:r>
            <a:r>
              <a:rPr lang="en-US" altLang="zh-CN" sz="1600" dirty="0" smtClean="0"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家事遗嘱</a:t>
            </a:r>
            <a:r>
              <a:rPr lang="en-US" altLang="zh-CN" sz="1600" dirty="0" smtClean="0"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致苏俄遗书</a:t>
            </a:r>
            <a:r>
              <a:rPr lang="en-US" altLang="zh-CN" sz="1600" dirty="0" smtClean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。弥留之际，孙中山提到国事的遗言是：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和平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奋斗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救中国！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” 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他总结了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年的革命经验，发出了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革命尚未成功，同志仍须努力</a:t>
            </a:r>
            <a:r>
              <a:rPr lang="en-US" sz="1600" dirty="0" smtClean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的号召，希望他的革命主张和革命主义能够得到实现。 </a:t>
            </a:r>
            <a:endParaRPr lang="zh-CN" altLang="en-US" sz="16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16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1600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16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图片 65" descr="201607300934020693f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20000"/>
          </a:blip>
          <a:srcRect l="29419"/>
          <a:stretch>
            <a:fillRect/>
          </a:stretch>
        </p:blipFill>
        <p:spPr>
          <a:xfrm>
            <a:off x="1" y="742930"/>
            <a:ext cx="9621340" cy="6352450"/>
          </a:xfrm>
          <a:prstGeom prst="rect">
            <a:avLst/>
          </a:prstGeom>
        </p:spPr>
      </p:pic>
      <p:pic>
        <p:nvPicPr>
          <p:cNvPr id="46" name="图片 45" descr="1401929407538fbebf632dd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836" t="7341" r="28836" b="2949"/>
          <a:stretch>
            <a:fillRect/>
          </a:stretch>
        </p:blipFill>
        <p:spPr>
          <a:xfrm>
            <a:off x="0" y="1000132"/>
            <a:ext cx="2209481" cy="6243656"/>
          </a:xfrm>
          <a:prstGeom prst="rect">
            <a:avLst/>
          </a:prstGeom>
        </p:spPr>
      </p:pic>
      <p:pic>
        <p:nvPicPr>
          <p:cNvPr id="6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74823" y="5672152"/>
            <a:ext cx="1643074" cy="64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图片 35" descr="mp16310841_1432533744164_1_th.jpeg"/>
          <p:cNvPicPr>
            <a:picLocks noChangeAspect="1"/>
          </p:cNvPicPr>
          <p:nvPr/>
        </p:nvPicPr>
        <p:blipFill>
          <a:blip r:embed="rId4">
            <a:grayscl/>
          </a:blip>
          <a:srcRect l="64127" r="14408"/>
          <a:stretch>
            <a:fillRect/>
          </a:stretch>
        </p:blipFill>
        <p:spPr>
          <a:xfrm>
            <a:off x="9442693" y="742930"/>
            <a:ext cx="2079382" cy="645797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23"/>
          <a:stretch>
            <a:fillRect/>
          </a:stretch>
        </p:blipFill>
        <p:spPr>
          <a:xfrm rot="5400000" flipV="1">
            <a:off x="5945190" y="1624014"/>
            <a:ext cx="6645498" cy="4508275"/>
          </a:xfrm>
          <a:prstGeom prst="rect">
            <a:avLst/>
          </a:prstGeom>
        </p:spPr>
      </p:pic>
      <p:pic>
        <p:nvPicPr>
          <p:cNvPr id="64" name="图片 63" descr="3417eba177da17bf54fe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70344">
            <a:off x="7614359" y="6332174"/>
            <a:ext cx="1680613" cy="1182688"/>
          </a:xfrm>
          <a:prstGeom prst="rect">
            <a:avLst/>
          </a:prstGeom>
        </p:spPr>
      </p:pic>
      <p:pic>
        <p:nvPicPr>
          <p:cNvPr id="4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60509" y="742930"/>
            <a:ext cx="6572296" cy="64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图片 16" descr="t018d16e110143ea11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9" name="图片 18" descr="t018d16e110143ea11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0" name="图片 19" descr="624f9a79jw1eelyzwvu5xj20b408t75j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3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4" name="直角三角形 23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8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9" name="直角三角形 28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2" name="图片 31" descr="624f9a79jw1eelyzwvu5xj20b408t75j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3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2" name="图片 41" descr="80308458_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997981">
            <a:off x="9309667" y="986560"/>
            <a:ext cx="1653564" cy="1698383"/>
          </a:xfrm>
          <a:prstGeom prst="rect">
            <a:avLst/>
          </a:prstGeom>
        </p:spPr>
      </p:pic>
      <p:pic>
        <p:nvPicPr>
          <p:cNvPr id="43" name="图片 42" descr="a16d083bjw1ek0260mnkmj20cw0ak75j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028045">
            <a:off x="8836650" y="2665113"/>
            <a:ext cx="1608224" cy="1317081"/>
          </a:xfrm>
          <a:prstGeom prst="rect">
            <a:avLst/>
          </a:prstGeom>
        </p:spPr>
      </p:pic>
      <p:pic>
        <p:nvPicPr>
          <p:cNvPr id="45" name="图片 44" descr="0c50689399447ce186982f9bbbd0b876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136414">
            <a:off x="8051540" y="5042664"/>
            <a:ext cx="1617241" cy="1281664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2332013" y="814368"/>
            <a:ext cx="44291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</a:rPr>
              <a:t>归纳孙中山一生主要革命活动</a:t>
            </a:r>
            <a:endParaRPr lang="zh-CN" altLang="en-US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0" name="Rectangle 46"/>
          <p:cNvSpPr>
            <a:spLocks noChangeArrowheads="1"/>
          </p:cNvSpPr>
          <p:nvPr/>
        </p:nvSpPr>
        <p:spPr bwMode="auto">
          <a:xfrm>
            <a:off x="2260575" y="2100252"/>
            <a:ext cx="4572032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3.1905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年成立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中国同盟会。</a:t>
            </a:r>
            <a:endParaRPr kumimoji="1" lang="en-US" altLang="zh-CN" sz="2800" dirty="0" smtClean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1" name="Rectangle 47"/>
          <p:cNvSpPr>
            <a:spLocks noChangeArrowheads="1"/>
          </p:cNvSpPr>
          <p:nvPr/>
        </p:nvSpPr>
        <p:spPr bwMode="auto">
          <a:xfrm>
            <a:off x="2260575" y="2490030"/>
            <a:ext cx="3962278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4.1907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年组织广西起义。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2" name="Rectangle 48"/>
          <p:cNvSpPr>
            <a:spLocks noChangeArrowheads="1"/>
          </p:cNvSpPr>
          <p:nvPr/>
        </p:nvSpPr>
        <p:spPr bwMode="auto">
          <a:xfrm>
            <a:off x="2260575" y="4029078"/>
            <a:ext cx="5857916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8.1912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年就任中华民国临时大总统。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3" name="Rectangle 49"/>
          <p:cNvSpPr>
            <a:spLocks noChangeArrowheads="1"/>
          </p:cNvSpPr>
          <p:nvPr/>
        </p:nvSpPr>
        <p:spPr bwMode="auto">
          <a:xfrm>
            <a:off x="2260575" y="4457706"/>
            <a:ext cx="4092121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9.1913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年组织二次革命。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2189137" y="4886334"/>
            <a:ext cx="5380935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10.1924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年促成国共第一次合作。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5" name="Rectangle 51"/>
          <p:cNvSpPr>
            <a:spLocks noChangeArrowheads="1"/>
          </p:cNvSpPr>
          <p:nvPr/>
        </p:nvSpPr>
        <p:spPr bwMode="auto">
          <a:xfrm>
            <a:off x="2275273" y="1314434"/>
            <a:ext cx="3733048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>
                <a:latin typeface="华文隶书" pitchFamily="2" charset="-122"/>
                <a:ea typeface="华文隶书" pitchFamily="2" charset="-122"/>
              </a:rPr>
              <a:t>1.1894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年成立兴中会。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273212" y="2862916"/>
            <a:ext cx="3005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5.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提出三民主义。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7" name="Rectangle 46"/>
          <p:cNvSpPr>
            <a:spLocks noChangeArrowheads="1"/>
          </p:cNvSpPr>
          <p:nvPr/>
        </p:nvSpPr>
        <p:spPr bwMode="auto">
          <a:xfrm>
            <a:off x="2260575" y="1701168"/>
            <a:ext cx="3857652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2.1895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年组织广州起义。</a:t>
            </a:r>
            <a:endParaRPr kumimoji="1" lang="en-US" altLang="zh-CN" sz="2800" dirty="0" smtClean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8" name="Rectangle 47"/>
          <p:cNvSpPr>
            <a:spLocks noChangeArrowheads="1"/>
          </p:cNvSpPr>
          <p:nvPr/>
        </p:nvSpPr>
        <p:spPr bwMode="auto">
          <a:xfrm>
            <a:off x="2260575" y="3630472"/>
            <a:ext cx="4029604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7.1911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年领导辛亥革命。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59" name="Rectangle 47"/>
          <p:cNvSpPr>
            <a:spLocks noChangeArrowheads="1"/>
          </p:cNvSpPr>
          <p:nvPr/>
        </p:nvSpPr>
        <p:spPr bwMode="auto">
          <a:xfrm>
            <a:off x="2260575" y="3224122"/>
            <a:ext cx="4388677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6.1911</a:t>
            </a:r>
            <a:r>
              <a:rPr kumimoji="1" lang="zh-CN" altLang="en-US" sz="2800" dirty="0" smtClean="0">
                <a:latin typeface="华文隶书" pitchFamily="2" charset="-122"/>
                <a:ea typeface="华文隶书" pitchFamily="2" charset="-122"/>
              </a:rPr>
              <a:t>年组织黄花岗起义。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0" name="Rectangle 49"/>
          <p:cNvSpPr>
            <a:spLocks noChangeArrowheads="1"/>
          </p:cNvSpPr>
          <p:nvPr/>
        </p:nvSpPr>
        <p:spPr bwMode="auto">
          <a:xfrm>
            <a:off x="2240629" y="5314962"/>
            <a:ext cx="4234788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kumimoji="1" lang="en-US" altLang="zh-CN" sz="2800" dirty="0" smtClean="0">
                <a:latin typeface="华文隶书" pitchFamily="2" charset="-122"/>
                <a:ea typeface="华文隶书" pitchFamily="2" charset="-122"/>
              </a:rPr>
              <a:t>11.1924</a:t>
            </a:r>
            <a:r>
              <a:rPr kumimoji="1" lang="zh-CN" altLang="en-US" sz="2800" dirty="0">
                <a:latin typeface="华文隶书" pitchFamily="2" charset="-122"/>
                <a:ea typeface="华文隶书" pitchFamily="2" charset="-122"/>
              </a:rPr>
              <a:t>年创立黄埔军校。</a:t>
            </a:r>
            <a:endParaRPr kumimoji="1" lang="zh-CN" altLang="en-US" sz="28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1" name="Text Box 40"/>
          <p:cNvSpPr txBox="1">
            <a:spLocks noChangeArrowheads="1"/>
          </p:cNvSpPr>
          <p:nvPr/>
        </p:nvSpPr>
        <p:spPr bwMode="auto">
          <a:xfrm>
            <a:off x="2260575" y="5743590"/>
            <a:ext cx="934205" cy="53891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评价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2" name="Text Box 41"/>
          <p:cNvSpPr txBox="1">
            <a:spLocks noChangeArrowheads="1"/>
          </p:cNvSpPr>
          <p:nvPr/>
        </p:nvSpPr>
        <p:spPr bwMode="auto">
          <a:xfrm>
            <a:off x="3595365" y="5743590"/>
            <a:ext cx="4023060" cy="140069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0" dirty="0">
                <a:solidFill>
                  <a:srgbClr val="990000"/>
                </a:solidFill>
                <a:latin typeface="华文隶书" pitchFamily="2" charset="-122"/>
                <a:ea typeface="华文隶书" pitchFamily="2" charset="-122"/>
              </a:rPr>
              <a:t>资产阶级民主革命家，中国民主革命先行者，中华民国国父。</a:t>
            </a:r>
            <a:endParaRPr lang="zh-CN" altLang="en-US" sz="2800" b="0" dirty="0">
              <a:solidFill>
                <a:srgbClr val="99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63" name="图片 62" descr="132563909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045849">
            <a:off x="8428228" y="3964926"/>
            <a:ext cx="1633275" cy="1109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9" name="图片 18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0" name="图片 19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4" name="直角三角形 23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9" name="直角三角形 28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2" name="图片 31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3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9" name="图片 48" descr="20161019162449_2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567" y="4243391"/>
            <a:ext cx="4643470" cy="2563583"/>
          </a:xfrm>
          <a:prstGeom prst="rect">
            <a:avLst/>
          </a:prstGeom>
        </p:spPr>
      </p:pic>
      <p:pic>
        <p:nvPicPr>
          <p:cNvPr id="63" name="图片 62" descr="t01e9395a42963216a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568" y="1028682"/>
            <a:ext cx="4643470" cy="3098806"/>
          </a:xfrm>
          <a:prstGeom prst="rect">
            <a:avLst/>
          </a:prstGeom>
        </p:spPr>
      </p:pic>
      <p:pic>
        <p:nvPicPr>
          <p:cNvPr id="64" name="图片 63" descr="t017637c258e74b3c66.jpg"/>
          <p:cNvPicPr>
            <a:picLocks noChangeAspect="1"/>
          </p:cNvPicPr>
          <p:nvPr/>
        </p:nvPicPr>
        <p:blipFill>
          <a:blip r:embed="rId6"/>
          <a:srcRect b="15270"/>
          <a:stretch>
            <a:fillRect/>
          </a:stretch>
        </p:blipFill>
        <p:spPr>
          <a:xfrm>
            <a:off x="5856292" y="1028682"/>
            <a:ext cx="5451807" cy="3071834"/>
          </a:xfrm>
          <a:prstGeom prst="rect">
            <a:avLst/>
          </a:prstGeom>
        </p:spPr>
      </p:pic>
      <p:pic>
        <p:nvPicPr>
          <p:cNvPr id="65" name="图片 64" descr="Img246298848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873370">
            <a:off x="131873" y="685062"/>
            <a:ext cx="2332013" cy="1504524"/>
          </a:xfrm>
          <a:prstGeom prst="rect">
            <a:avLst/>
          </a:prstGeom>
        </p:spPr>
      </p:pic>
      <p:pic>
        <p:nvPicPr>
          <p:cNvPr id="66" name="图片 65" descr="1477368049130941.jpg"/>
          <p:cNvPicPr>
            <a:picLocks noChangeAspect="1"/>
          </p:cNvPicPr>
          <p:nvPr/>
        </p:nvPicPr>
        <p:blipFill>
          <a:blip r:embed="rId8"/>
          <a:srcRect b="21689"/>
          <a:stretch>
            <a:fillRect/>
          </a:stretch>
        </p:blipFill>
        <p:spPr>
          <a:xfrm>
            <a:off x="5832475" y="4243392"/>
            <a:ext cx="5500726" cy="2571768"/>
          </a:xfrm>
          <a:prstGeom prst="rect">
            <a:avLst/>
          </a:prstGeom>
        </p:spPr>
      </p:pic>
      <p:pic>
        <p:nvPicPr>
          <p:cNvPr id="67" name="图片 66" descr="W02016111236911040891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047317" y="1171558"/>
            <a:ext cx="1136944" cy="1071570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41479" y="2314566"/>
            <a:ext cx="861774" cy="418800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dirty="0" smtClean="0"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</a:effectLst>
                <a:latin typeface="华文新魏" pitchFamily="2" charset="-122"/>
                <a:ea typeface="华文新魏" pitchFamily="2" charset="-122"/>
              </a:rPr>
              <a:t>纪念孙中山先生</a:t>
            </a:r>
            <a:endParaRPr lang="zh-CN" altLang="en-US" sz="4400" dirty="0">
              <a:effectLst>
                <a:glow rad="101600">
                  <a:schemeClr val="bg2">
                    <a:lumMod val="50000"/>
                    <a:alpha val="60000"/>
                  </a:schemeClr>
                </a:glo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17501" y="2100252"/>
            <a:ext cx="10072758" cy="4500594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42" name="Picture 6" descr="孙传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7963" y="2221439"/>
            <a:ext cx="3064607" cy="3723320"/>
          </a:xfrm>
          <a:prstGeom prst="roundRect">
            <a:avLst/>
          </a:prstGeom>
          <a:solidFill>
            <a:srgbClr val="FF0000"/>
          </a:solidFill>
          <a:ln w="9525">
            <a:solidFill>
              <a:srgbClr val="808000"/>
            </a:solidFill>
            <a:miter lim="800000"/>
            <a:headEnd/>
            <a:tailEnd/>
          </a:ln>
        </p:spPr>
      </p:pic>
      <p:pic>
        <p:nvPicPr>
          <p:cNvPr id="39943" name="Picture 7" descr="张作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2673" y="2243128"/>
            <a:ext cx="3124141" cy="3714776"/>
          </a:xfrm>
          <a:prstGeom prst="roundRect">
            <a:avLst/>
          </a:prstGeom>
          <a:noFill/>
          <a:ln w="9525">
            <a:solidFill>
              <a:srgbClr val="808000"/>
            </a:solidFill>
            <a:miter lim="800000"/>
            <a:headEnd/>
            <a:tailEnd/>
          </a:ln>
        </p:spPr>
      </p:pic>
      <p:pic>
        <p:nvPicPr>
          <p:cNvPr id="39944" name="Picture 8" descr="吴佩孚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0377" y="2243128"/>
            <a:ext cx="3071834" cy="3723230"/>
          </a:xfrm>
          <a:prstGeom prst="roundRect">
            <a:avLst/>
          </a:prstGeom>
          <a:noFill/>
          <a:ln w="9525">
            <a:solidFill>
              <a:srgbClr val="808000"/>
            </a:solidFill>
            <a:miter lim="800000"/>
            <a:headEnd/>
            <a:tailEnd/>
          </a:ln>
        </p:spPr>
      </p:pic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642942" y="5957904"/>
            <a:ext cx="3760773" cy="53891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kumimoji="1" lang="zh-CN" altLang="en-US" sz="2800" dirty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吴佩</a:t>
            </a:r>
            <a:r>
              <a:rPr kumimoji="1" lang="zh-CN" altLang="en-US" sz="280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孚（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直系军阀</a:t>
            </a:r>
            <a:r>
              <a:rPr kumimoji="1" lang="zh-CN" altLang="en-US" sz="280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endParaRPr kumimoji="1" lang="zh-CN" altLang="en-US" sz="2800" dirty="0">
              <a:solidFill>
                <a:srgbClr val="660033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4177350" y="5957904"/>
            <a:ext cx="3083885" cy="53891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kumimoji="1" lang="zh-CN" altLang="en-US" sz="280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孙传芳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（直系军阀）</a:t>
            </a:r>
            <a:endParaRPr kumimoji="1" lang="zh-CN" altLang="en-US" sz="2800" dirty="0">
              <a:solidFill>
                <a:srgbClr val="660033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950" name="Text Box 14"/>
          <p:cNvSpPr txBox="1">
            <a:spLocks noChangeArrowheads="1"/>
          </p:cNvSpPr>
          <p:nvPr/>
        </p:nvSpPr>
        <p:spPr bwMode="auto">
          <a:xfrm>
            <a:off x="7475549" y="5990492"/>
            <a:ext cx="3071834" cy="53891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zh-CN" altLang="en-US" sz="2800" dirty="0" smtClean="0">
                <a:solidFill>
                  <a:srgbClr val="660033"/>
                </a:solidFill>
                <a:latin typeface="华文新魏" pitchFamily="2" charset="-122"/>
                <a:ea typeface="华文新魏" pitchFamily="2" charset="-122"/>
              </a:rPr>
              <a:t>张作霖</a:t>
            </a:r>
            <a:r>
              <a:rPr kumimoji="1" lang="zh-CN" altLang="en-US" sz="2800" dirty="0" smtClean="0">
                <a:latin typeface="华文新魏" pitchFamily="2" charset="-122"/>
                <a:ea typeface="华文新魏" pitchFamily="2" charset="-122"/>
              </a:rPr>
              <a:t>（奉系军阀） </a:t>
            </a:r>
            <a:endParaRPr kumimoji="1"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7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814368"/>
            <a:ext cx="1831947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260311" y="94397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目的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831947" y="814368"/>
            <a:ext cx="92155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推翻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吴佩孚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孙传芳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32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张作霖</a:t>
            </a:r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等北洋军阀统治，统一全国。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2689203" y="814368"/>
            <a:ext cx="4572032" cy="571504"/>
          </a:xfrm>
          <a:prstGeom prst="round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5568840" y="138587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北伐对象</a:t>
            </a:r>
            <a:endParaRPr lang="zh-CN" altLang="en-US" sz="2800" dirty="0">
              <a:solidFill>
                <a:srgbClr val="C0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8" grpId="0"/>
      <p:bldP spid="39949" grpId="0"/>
      <p:bldP spid="39950" grpId="0"/>
      <p:bldP spid="41" grpId="0"/>
      <p:bldP spid="45" grpId="0" animBg="1"/>
      <p:bldP spid="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74691" y="2028814"/>
            <a:ext cx="9858444" cy="442915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7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1617633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Box 41"/>
          <p:cNvSpPr txBox="1"/>
          <p:nvPr/>
        </p:nvSpPr>
        <p:spPr>
          <a:xfrm>
            <a:off x="260311" y="88580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战果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1831947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45997" y="943973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总司令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6" name="图片 55" descr="142d23fa-4d12-4b8a-9826-b8c585ce047c_size23_w400_h22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1903" y="2314566"/>
            <a:ext cx="6206378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7" name="TextBox 56"/>
          <p:cNvSpPr txBox="1"/>
          <p:nvPr/>
        </p:nvSpPr>
        <p:spPr>
          <a:xfrm>
            <a:off x="1831947" y="885806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华文新魏" pitchFamily="2" charset="-122"/>
                <a:ea typeface="华文新魏" pitchFamily="2" charset="-122"/>
              </a:rPr>
              <a:t>蒋介石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8" name="图片 57" descr="12458419_200507052227568174370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90061" y="3600450"/>
            <a:ext cx="1544144" cy="2244243"/>
          </a:xfrm>
          <a:prstGeom prst="rect">
            <a:avLst/>
          </a:prstGeom>
        </p:spPr>
      </p:pic>
      <p:sp>
        <p:nvSpPr>
          <p:cNvPr id="63" name="Rectangle 30"/>
          <p:cNvSpPr>
            <a:spLocks noChangeArrowheads="1"/>
          </p:cNvSpPr>
          <p:nvPr/>
        </p:nvSpPr>
        <p:spPr bwMode="auto">
          <a:xfrm>
            <a:off x="1474757" y="5815028"/>
            <a:ext cx="5929354" cy="43119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 anchor="ctr">
            <a:spAutoFit/>
          </a:bodyPr>
          <a:lstStyle/>
          <a:p>
            <a:r>
              <a:rPr lang="zh-CN" altLang="en-US" b="1" dirty="0" smtClean="0">
                <a:latin typeface="华文新魏" pitchFamily="2" charset="-122"/>
                <a:ea typeface="华文新魏" pitchFamily="2" charset="-122"/>
              </a:rPr>
              <a:t>国民革命军北伐誓师大会（台上左一为蒋介石）</a:t>
            </a:r>
            <a:endParaRPr lang="zh-CN" altLang="en-US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Text Box 2"/>
          <p:cNvSpPr txBox="1">
            <a:spLocks noChangeArrowheads="1"/>
          </p:cNvSpPr>
          <p:nvPr/>
        </p:nvSpPr>
        <p:spPr bwMode="auto">
          <a:xfrm>
            <a:off x="7618425" y="3028946"/>
            <a:ext cx="2643206" cy="32316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我不牺牲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，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国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将沉沦。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我不流血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，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民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无安宁。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国既沉沦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，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家</a:t>
            </a:r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孰与存。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 Box 3">
            <a:hlinkClick r:id="rId8" action="ppaction://hlinksldjump"/>
          </p:cNvPr>
          <p:cNvSpPr txBox="1">
            <a:spLocks noChangeArrowheads="1"/>
          </p:cNvSpPr>
          <p:nvPr/>
        </p:nvSpPr>
        <p:spPr bwMode="auto">
          <a:xfrm>
            <a:off x="7546987" y="2171690"/>
            <a:ext cx="3000396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蒋介石在北伐誓师大会上的誓词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未命名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2013" y="400078"/>
            <a:ext cx="5989079" cy="7200900"/>
          </a:xfrm>
          <a:prstGeom prst="rect">
            <a:avLst/>
          </a:prstGeom>
          <a:noFill/>
        </p:spPr>
      </p:pic>
      <p:grpSp>
        <p:nvGrpSpPr>
          <p:cNvPr id="6" name="Group 5"/>
          <p:cNvGrpSpPr/>
          <p:nvPr/>
        </p:nvGrpSpPr>
        <p:grpSpPr bwMode="auto">
          <a:xfrm>
            <a:off x="6016285" y="4402555"/>
            <a:ext cx="616111" cy="498395"/>
            <a:chOff x="3434" y="2405"/>
            <a:chExt cx="308" cy="299"/>
          </a:xfrm>
        </p:grpSpPr>
        <p:sp>
          <p:nvSpPr>
            <p:cNvPr id="53254" name="Oval 6"/>
            <p:cNvSpPr>
              <a:spLocks noChangeArrowheads="1"/>
            </p:cNvSpPr>
            <p:nvPr/>
          </p:nvSpPr>
          <p:spPr bwMode="auto">
            <a:xfrm>
              <a:off x="3515" y="2659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5" name="Oval 7"/>
            <p:cNvSpPr>
              <a:spLocks noChangeArrowheads="1"/>
            </p:cNvSpPr>
            <p:nvPr/>
          </p:nvSpPr>
          <p:spPr bwMode="auto">
            <a:xfrm>
              <a:off x="3697" y="2432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6" name="Oval 8"/>
            <p:cNvSpPr>
              <a:spLocks noChangeArrowheads="1"/>
            </p:cNvSpPr>
            <p:nvPr/>
          </p:nvSpPr>
          <p:spPr bwMode="auto">
            <a:xfrm>
              <a:off x="3434" y="2405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3257" name="Text Box 9"/>
          <p:cNvSpPr txBox="1">
            <a:spLocks noChangeArrowheads="1"/>
          </p:cNvSpPr>
          <p:nvPr/>
        </p:nvSpPr>
        <p:spPr bwMode="auto">
          <a:xfrm>
            <a:off x="137965" y="1837750"/>
            <a:ext cx="622412" cy="2619956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0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北伐战争前形势图</a:t>
            </a:r>
            <a:endParaRPr lang="zh-CN" altLang="en-US" sz="20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258" name="Freeform 10"/>
          <p:cNvSpPr/>
          <p:nvPr/>
        </p:nvSpPr>
        <p:spPr bwMode="auto">
          <a:xfrm>
            <a:off x="5236145" y="3947497"/>
            <a:ext cx="1288232" cy="780098"/>
          </a:xfrm>
          <a:custGeom>
            <a:avLst/>
            <a:gdLst/>
            <a:ahLst/>
            <a:cxnLst>
              <a:cxn ang="0">
                <a:pos x="32" y="32"/>
              </a:cxn>
              <a:cxn ang="0">
                <a:pos x="0" y="60"/>
              </a:cxn>
              <a:cxn ang="0">
                <a:pos x="24" y="96"/>
              </a:cxn>
              <a:cxn ang="0">
                <a:pos x="32" y="128"/>
              </a:cxn>
              <a:cxn ang="0">
                <a:pos x="80" y="120"/>
              </a:cxn>
              <a:cxn ang="0">
                <a:pos x="104" y="140"/>
              </a:cxn>
              <a:cxn ang="0">
                <a:pos x="160" y="148"/>
              </a:cxn>
              <a:cxn ang="0">
                <a:pos x="208" y="172"/>
              </a:cxn>
              <a:cxn ang="0">
                <a:pos x="212" y="216"/>
              </a:cxn>
              <a:cxn ang="0">
                <a:pos x="224" y="220"/>
              </a:cxn>
              <a:cxn ang="0">
                <a:pos x="228" y="244"/>
              </a:cxn>
              <a:cxn ang="0">
                <a:pos x="264" y="260"/>
              </a:cxn>
              <a:cxn ang="0">
                <a:pos x="316" y="380"/>
              </a:cxn>
              <a:cxn ang="0">
                <a:pos x="348" y="436"/>
              </a:cxn>
              <a:cxn ang="0">
                <a:pos x="404" y="428"/>
              </a:cxn>
              <a:cxn ang="0">
                <a:pos x="472" y="432"/>
              </a:cxn>
              <a:cxn ang="0">
                <a:pos x="540" y="432"/>
              </a:cxn>
              <a:cxn ang="0">
                <a:pos x="564" y="424"/>
              </a:cxn>
              <a:cxn ang="0">
                <a:pos x="580" y="368"/>
              </a:cxn>
              <a:cxn ang="0">
                <a:pos x="528" y="344"/>
              </a:cxn>
              <a:cxn ang="0">
                <a:pos x="528" y="320"/>
              </a:cxn>
              <a:cxn ang="0">
                <a:pos x="560" y="328"/>
              </a:cxn>
              <a:cxn ang="0">
                <a:pos x="584" y="336"/>
              </a:cxn>
              <a:cxn ang="0">
                <a:pos x="608" y="308"/>
              </a:cxn>
              <a:cxn ang="0">
                <a:pos x="644" y="340"/>
              </a:cxn>
              <a:cxn ang="0">
                <a:pos x="612" y="364"/>
              </a:cxn>
              <a:cxn ang="0">
                <a:pos x="596" y="316"/>
              </a:cxn>
              <a:cxn ang="0">
                <a:pos x="592" y="280"/>
              </a:cxn>
              <a:cxn ang="0">
                <a:pos x="580" y="272"/>
              </a:cxn>
              <a:cxn ang="0">
                <a:pos x="520" y="204"/>
              </a:cxn>
              <a:cxn ang="0">
                <a:pos x="476" y="152"/>
              </a:cxn>
              <a:cxn ang="0">
                <a:pos x="452" y="144"/>
              </a:cxn>
              <a:cxn ang="0">
                <a:pos x="432" y="112"/>
              </a:cxn>
              <a:cxn ang="0">
                <a:pos x="392" y="76"/>
              </a:cxn>
              <a:cxn ang="0">
                <a:pos x="320" y="32"/>
              </a:cxn>
              <a:cxn ang="0">
                <a:pos x="276" y="0"/>
              </a:cxn>
              <a:cxn ang="0">
                <a:pos x="232" y="48"/>
              </a:cxn>
              <a:cxn ang="0">
                <a:pos x="196" y="84"/>
              </a:cxn>
              <a:cxn ang="0">
                <a:pos x="160" y="64"/>
              </a:cxn>
              <a:cxn ang="0">
                <a:pos x="132" y="92"/>
              </a:cxn>
              <a:cxn ang="0">
                <a:pos x="80" y="72"/>
              </a:cxn>
              <a:cxn ang="0">
                <a:pos x="72" y="48"/>
              </a:cxn>
              <a:cxn ang="0">
                <a:pos x="32" y="32"/>
              </a:cxn>
            </a:cxnLst>
            <a:rect l="0" t="0" r="r" b="b"/>
            <a:pathLst>
              <a:path w="644" h="468">
                <a:moveTo>
                  <a:pt x="32" y="32"/>
                </a:moveTo>
                <a:cubicBezTo>
                  <a:pt x="16" y="40"/>
                  <a:pt x="6" y="42"/>
                  <a:pt x="0" y="60"/>
                </a:cubicBezTo>
                <a:cubicBezTo>
                  <a:pt x="5" y="76"/>
                  <a:pt x="17" y="82"/>
                  <a:pt x="24" y="96"/>
                </a:cubicBezTo>
                <a:cubicBezTo>
                  <a:pt x="28" y="104"/>
                  <a:pt x="30" y="120"/>
                  <a:pt x="32" y="128"/>
                </a:cubicBezTo>
                <a:cubicBezTo>
                  <a:pt x="40" y="126"/>
                  <a:pt x="75" y="119"/>
                  <a:pt x="80" y="120"/>
                </a:cubicBezTo>
                <a:cubicBezTo>
                  <a:pt x="90" y="122"/>
                  <a:pt x="95" y="135"/>
                  <a:pt x="104" y="140"/>
                </a:cubicBezTo>
                <a:cubicBezTo>
                  <a:pt x="119" y="148"/>
                  <a:pt x="149" y="147"/>
                  <a:pt x="160" y="148"/>
                </a:cubicBezTo>
                <a:cubicBezTo>
                  <a:pt x="174" y="158"/>
                  <a:pt x="191" y="166"/>
                  <a:pt x="208" y="172"/>
                </a:cubicBezTo>
                <a:cubicBezTo>
                  <a:pt x="209" y="187"/>
                  <a:pt x="207" y="202"/>
                  <a:pt x="212" y="216"/>
                </a:cubicBezTo>
                <a:cubicBezTo>
                  <a:pt x="213" y="220"/>
                  <a:pt x="222" y="216"/>
                  <a:pt x="224" y="220"/>
                </a:cubicBezTo>
                <a:cubicBezTo>
                  <a:pt x="228" y="227"/>
                  <a:pt x="224" y="237"/>
                  <a:pt x="228" y="244"/>
                </a:cubicBezTo>
                <a:cubicBezTo>
                  <a:pt x="234" y="256"/>
                  <a:pt x="264" y="260"/>
                  <a:pt x="264" y="260"/>
                </a:cubicBezTo>
                <a:cubicBezTo>
                  <a:pt x="291" y="301"/>
                  <a:pt x="257" y="368"/>
                  <a:pt x="316" y="380"/>
                </a:cubicBezTo>
                <a:cubicBezTo>
                  <a:pt x="339" y="395"/>
                  <a:pt x="324" y="420"/>
                  <a:pt x="348" y="436"/>
                </a:cubicBezTo>
                <a:cubicBezTo>
                  <a:pt x="381" y="414"/>
                  <a:pt x="369" y="424"/>
                  <a:pt x="404" y="428"/>
                </a:cubicBezTo>
                <a:cubicBezTo>
                  <a:pt x="427" y="430"/>
                  <a:pt x="449" y="431"/>
                  <a:pt x="472" y="432"/>
                </a:cubicBezTo>
                <a:cubicBezTo>
                  <a:pt x="484" y="468"/>
                  <a:pt x="516" y="443"/>
                  <a:pt x="540" y="432"/>
                </a:cubicBezTo>
                <a:cubicBezTo>
                  <a:pt x="548" y="429"/>
                  <a:pt x="564" y="424"/>
                  <a:pt x="564" y="424"/>
                </a:cubicBezTo>
                <a:cubicBezTo>
                  <a:pt x="576" y="406"/>
                  <a:pt x="573" y="388"/>
                  <a:pt x="580" y="368"/>
                </a:cubicBezTo>
                <a:cubicBezTo>
                  <a:pt x="567" y="349"/>
                  <a:pt x="548" y="351"/>
                  <a:pt x="528" y="344"/>
                </a:cubicBezTo>
                <a:cubicBezTo>
                  <a:pt x="527" y="342"/>
                  <a:pt x="508" y="322"/>
                  <a:pt x="528" y="320"/>
                </a:cubicBezTo>
                <a:cubicBezTo>
                  <a:pt x="539" y="319"/>
                  <a:pt x="549" y="325"/>
                  <a:pt x="560" y="328"/>
                </a:cubicBezTo>
                <a:cubicBezTo>
                  <a:pt x="568" y="330"/>
                  <a:pt x="584" y="336"/>
                  <a:pt x="584" y="336"/>
                </a:cubicBezTo>
                <a:cubicBezTo>
                  <a:pt x="593" y="322"/>
                  <a:pt x="592" y="313"/>
                  <a:pt x="608" y="308"/>
                </a:cubicBezTo>
                <a:cubicBezTo>
                  <a:pt x="633" y="316"/>
                  <a:pt x="636" y="315"/>
                  <a:pt x="644" y="340"/>
                </a:cubicBezTo>
                <a:cubicBezTo>
                  <a:pt x="635" y="354"/>
                  <a:pt x="628" y="359"/>
                  <a:pt x="612" y="364"/>
                </a:cubicBezTo>
                <a:cubicBezTo>
                  <a:pt x="585" y="355"/>
                  <a:pt x="593" y="343"/>
                  <a:pt x="596" y="316"/>
                </a:cubicBezTo>
                <a:cubicBezTo>
                  <a:pt x="595" y="304"/>
                  <a:pt x="596" y="291"/>
                  <a:pt x="592" y="280"/>
                </a:cubicBezTo>
                <a:cubicBezTo>
                  <a:pt x="590" y="275"/>
                  <a:pt x="583" y="275"/>
                  <a:pt x="580" y="272"/>
                </a:cubicBezTo>
                <a:cubicBezTo>
                  <a:pt x="559" y="251"/>
                  <a:pt x="545" y="221"/>
                  <a:pt x="520" y="204"/>
                </a:cubicBezTo>
                <a:cubicBezTo>
                  <a:pt x="503" y="178"/>
                  <a:pt x="503" y="170"/>
                  <a:pt x="476" y="152"/>
                </a:cubicBezTo>
                <a:cubicBezTo>
                  <a:pt x="469" y="147"/>
                  <a:pt x="452" y="144"/>
                  <a:pt x="452" y="144"/>
                </a:cubicBezTo>
                <a:cubicBezTo>
                  <a:pt x="442" y="115"/>
                  <a:pt x="451" y="125"/>
                  <a:pt x="432" y="112"/>
                </a:cubicBezTo>
                <a:cubicBezTo>
                  <a:pt x="425" y="92"/>
                  <a:pt x="411" y="82"/>
                  <a:pt x="392" y="76"/>
                </a:cubicBezTo>
                <a:cubicBezTo>
                  <a:pt x="377" y="54"/>
                  <a:pt x="346" y="38"/>
                  <a:pt x="320" y="32"/>
                </a:cubicBezTo>
                <a:cubicBezTo>
                  <a:pt x="309" y="15"/>
                  <a:pt x="295" y="6"/>
                  <a:pt x="276" y="0"/>
                </a:cubicBezTo>
                <a:cubicBezTo>
                  <a:pt x="247" y="7"/>
                  <a:pt x="260" y="29"/>
                  <a:pt x="232" y="48"/>
                </a:cubicBezTo>
                <a:cubicBezTo>
                  <a:pt x="225" y="68"/>
                  <a:pt x="216" y="77"/>
                  <a:pt x="196" y="84"/>
                </a:cubicBezTo>
                <a:cubicBezTo>
                  <a:pt x="180" y="68"/>
                  <a:pt x="183" y="58"/>
                  <a:pt x="160" y="64"/>
                </a:cubicBezTo>
                <a:cubicBezTo>
                  <a:pt x="142" y="92"/>
                  <a:pt x="153" y="85"/>
                  <a:pt x="132" y="92"/>
                </a:cubicBezTo>
                <a:cubicBezTo>
                  <a:pt x="114" y="86"/>
                  <a:pt x="99" y="77"/>
                  <a:pt x="80" y="72"/>
                </a:cubicBezTo>
                <a:cubicBezTo>
                  <a:pt x="77" y="64"/>
                  <a:pt x="80" y="51"/>
                  <a:pt x="72" y="48"/>
                </a:cubicBezTo>
                <a:cubicBezTo>
                  <a:pt x="60" y="44"/>
                  <a:pt x="42" y="42"/>
                  <a:pt x="32" y="32"/>
                </a:cubicBezTo>
                <a:close/>
              </a:path>
            </a:pathLst>
          </a:custGeom>
          <a:solidFill>
            <a:srgbClr val="00CC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59" name="Freeform 11"/>
          <p:cNvSpPr/>
          <p:nvPr/>
        </p:nvSpPr>
        <p:spPr bwMode="auto">
          <a:xfrm>
            <a:off x="4980099" y="4140856"/>
            <a:ext cx="1090196" cy="978456"/>
          </a:xfrm>
          <a:custGeom>
            <a:avLst/>
            <a:gdLst/>
            <a:ahLst/>
            <a:cxnLst>
              <a:cxn ang="0">
                <a:pos x="160" y="0"/>
              </a:cxn>
              <a:cxn ang="0">
                <a:pos x="156" y="56"/>
              </a:cxn>
              <a:cxn ang="0">
                <a:pos x="124" y="76"/>
              </a:cxn>
              <a:cxn ang="0">
                <a:pos x="84" y="52"/>
              </a:cxn>
              <a:cxn ang="0">
                <a:pos x="68" y="56"/>
              </a:cxn>
              <a:cxn ang="0">
                <a:pos x="60" y="80"/>
              </a:cxn>
              <a:cxn ang="0">
                <a:pos x="28" y="128"/>
              </a:cxn>
              <a:cxn ang="0">
                <a:pos x="24" y="164"/>
              </a:cxn>
              <a:cxn ang="0">
                <a:pos x="0" y="172"/>
              </a:cxn>
              <a:cxn ang="0">
                <a:pos x="96" y="216"/>
              </a:cxn>
              <a:cxn ang="0">
                <a:pos x="108" y="280"/>
              </a:cxn>
              <a:cxn ang="0">
                <a:pos x="96" y="292"/>
              </a:cxn>
              <a:cxn ang="0">
                <a:pos x="80" y="316"/>
              </a:cxn>
              <a:cxn ang="0">
                <a:pos x="88" y="328"/>
              </a:cxn>
              <a:cxn ang="0">
                <a:pos x="100" y="336"/>
              </a:cxn>
              <a:cxn ang="0">
                <a:pos x="136" y="372"/>
              </a:cxn>
              <a:cxn ang="0">
                <a:pos x="156" y="428"/>
              </a:cxn>
              <a:cxn ang="0">
                <a:pos x="176" y="492"/>
              </a:cxn>
              <a:cxn ang="0">
                <a:pos x="192" y="516"/>
              </a:cxn>
              <a:cxn ang="0">
                <a:pos x="224" y="492"/>
              </a:cxn>
              <a:cxn ang="0">
                <a:pos x="252" y="488"/>
              </a:cxn>
              <a:cxn ang="0">
                <a:pos x="268" y="532"/>
              </a:cxn>
              <a:cxn ang="0">
                <a:pos x="308" y="500"/>
              </a:cxn>
              <a:cxn ang="0">
                <a:pos x="404" y="520"/>
              </a:cxn>
              <a:cxn ang="0">
                <a:pos x="412" y="560"/>
              </a:cxn>
              <a:cxn ang="0">
                <a:pos x="436" y="524"/>
              </a:cxn>
              <a:cxn ang="0">
                <a:pos x="472" y="484"/>
              </a:cxn>
              <a:cxn ang="0">
                <a:pos x="516" y="416"/>
              </a:cxn>
              <a:cxn ang="0">
                <a:pos x="524" y="392"/>
              </a:cxn>
              <a:cxn ang="0">
                <a:pos x="532" y="380"/>
              </a:cxn>
              <a:cxn ang="0">
                <a:pos x="540" y="356"/>
              </a:cxn>
              <a:cxn ang="0">
                <a:pos x="544" y="344"/>
              </a:cxn>
              <a:cxn ang="0">
                <a:pos x="516" y="320"/>
              </a:cxn>
              <a:cxn ang="0">
                <a:pos x="492" y="312"/>
              </a:cxn>
              <a:cxn ang="0">
                <a:pos x="460" y="312"/>
              </a:cxn>
              <a:cxn ang="0">
                <a:pos x="424" y="256"/>
              </a:cxn>
              <a:cxn ang="0">
                <a:pos x="408" y="220"/>
              </a:cxn>
              <a:cxn ang="0">
                <a:pos x="356" y="132"/>
              </a:cxn>
              <a:cxn ang="0">
                <a:pos x="332" y="84"/>
              </a:cxn>
              <a:cxn ang="0">
                <a:pos x="320" y="52"/>
              </a:cxn>
              <a:cxn ang="0">
                <a:pos x="296" y="44"/>
              </a:cxn>
              <a:cxn ang="0">
                <a:pos x="284" y="36"/>
              </a:cxn>
              <a:cxn ang="0">
                <a:pos x="188" y="12"/>
              </a:cxn>
              <a:cxn ang="0">
                <a:pos x="160" y="0"/>
              </a:cxn>
            </a:cxnLst>
            <a:rect l="0" t="0" r="r" b="b"/>
            <a:pathLst>
              <a:path w="545" h="587">
                <a:moveTo>
                  <a:pt x="160" y="0"/>
                </a:moveTo>
                <a:cubicBezTo>
                  <a:pt x="159" y="19"/>
                  <a:pt x="159" y="38"/>
                  <a:pt x="156" y="56"/>
                </a:cubicBezTo>
                <a:cubicBezTo>
                  <a:pt x="154" y="68"/>
                  <a:pt x="124" y="76"/>
                  <a:pt x="124" y="76"/>
                </a:cubicBezTo>
                <a:cubicBezTo>
                  <a:pt x="100" y="71"/>
                  <a:pt x="103" y="64"/>
                  <a:pt x="84" y="52"/>
                </a:cubicBezTo>
                <a:cubicBezTo>
                  <a:pt x="79" y="53"/>
                  <a:pt x="72" y="52"/>
                  <a:pt x="68" y="56"/>
                </a:cubicBezTo>
                <a:cubicBezTo>
                  <a:pt x="63" y="62"/>
                  <a:pt x="63" y="72"/>
                  <a:pt x="60" y="80"/>
                </a:cubicBezTo>
                <a:cubicBezTo>
                  <a:pt x="54" y="99"/>
                  <a:pt x="39" y="112"/>
                  <a:pt x="28" y="128"/>
                </a:cubicBezTo>
                <a:cubicBezTo>
                  <a:pt x="35" y="148"/>
                  <a:pt x="33" y="136"/>
                  <a:pt x="24" y="164"/>
                </a:cubicBezTo>
                <a:cubicBezTo>
                  <a:pt x="21" y="172"/>
                  <a:pt x="0" y="172"/>
                  <a:pt x="0" y="172"/>
                </a:cubicBezTo>
                <a:cubicBezTo>
                  <a:pt x="36" y="196"/>
                  <a:pt x="50" y="208"/>
                  <a:pt x="96" y="216"/>
                </a:cubicBezTo>
                <a:cubicBezTo>
                  <a:pt x="114" y="244"/>
                  <a:pt x="120" y="241"/>
                  <a:pt x="108" y="280"/>
                </a:cubicBezTo>
                <a:cubicBezTo>
                  <a:pt x="106" y="285"/>
                  <a:pt x="99" y="288"/>
                  <a:pt x="96" y="292"/>
                </a:cubicBezTo>
                <a:cubicBezTo>
                  <a:pt x="90" y="300"/>
                  <a:pt x="80" y="316"/>
                  <a:pt x="80" y="316"/>
                </a:cubicBezTo>
                <a:cubicBezTo>
                  <a:pt x="83" y="320"/>
                  <a:pt x="85" y="325"/>
                  <a:pt x="88" y="328"/>
                </a:cubicBezTo>
                <a:cubicBezTo>
                  <a:pt x="91" y="331"/>
                  <a:pt x="97" y="332"/>
                  <a:pt x="100" y="336"/>
                </a:cubicBezTo>
                <a:cubicBezTo>
                  <a:pt x="115" y="355"/>
                  <a:pt x="107" y="362"/>
                  <a:pt x="136" y="372"/>
                </a:cubicBezTo>
                <a:cubicBezTo>
                  <a:pt x="151" y="394"/>
                  <a:pt x="125" y="418"/>
                  <a:pt x="156" y="428"/>
                </a:cubicBezTo>
                <a:cubicBezTo>
                  <a:pt x="169" y="448"/>
                  <a:pt x="163" y="472"/>
                  <a:pt x="176" y="492"/>
                </a:cubicBezTo>
                <a:cubicBezTo>
                  <a:pt x="181" y="500"/>
                  <a:pt x="192" y="516"/>
                  <a:pt x="192" y="516"/>
                </a:cubicBezTo>
                <a:cubicBezTo>
                  <a:pt x="208" y="511"/>
                  <a:pt x="208" y="497"/>
                  <a:pt x="224" y="492"/>
                </a:cubicBezTo>
                <a:cubicBezTo>
                  <a:pt x="233" y="489"/>
                  <a:pt x="243" y="489"/>
                  <a:pt x="252" y="488"/>
                </a:cubicBezTo>
                <a:cubicBezTo>
                  <a:pt x="265" y="508"/>
                  <a:pt x="247" y="518"/>
                  <a:pt x="268" y="532"/>
                </a:cubicBezTo>
                <a:cubicBezTo>
                  <a:pt x="288" y="525"/>
                  <a:pt x="288" y="507"/>
                  <a:pt x="308" y="500"/>
                </a:cubicBezTo>
                <a:cubicBezTo>
                  <a:pt x="343" y="512"/>
                  <a:pt x="364" y="517"/>
                  <a:pt x="404" y="520"/>
                </a:cubicBezTo>
                <a:cubicBezTo>
                  <a:pt x="413" y="547"/>
                  <a:pt x="385" y="587"/>
                  <a:pt x="412" y="560"/>
                </a:cubicBezTo>
                <a:cubicBezTo>
                  <a:pt x="417" y="545"/>
                  <a:pt x="427" y="537"/>
                  <a:pt x="436" y="524"/>
                </a:cubicBezTo>
                <a:cubicBezTo>
                  <a:pt x="440" y="507"/>
                  <a:pt x="456" y="494"/>
                  <a:pt x="472" y="484"/>
                </a:cubicBezTo>
                <a:cubicBezTo>
                  <a:pt x="486" y="441"/>
                  <a:pt x="466" y="426"/>
                  <a:pt x="516" y="416"/>
                </a:cubicBezTo>
                <a:cubicBezTo>
                  <a:pt x="519" y="408"/>
                  <a:pt x="519" y="399"/>
                  <a:pt x="524" y="392"/>
                </a:cubicBezTo>
                <a:cubicBezTo>
                  <a:pt x="527" y="388"/>
                  <a:pt x="530" y="384"/>
                  <a:pt x="532" y="380"/>
                </a:cubicBezTo>
                <a:cubicBezTo>
                  <a:pt x="535" y="372"/>
                  <a:pt x="537" y="364"/>
                  <a:pt x="540" y="356"/>
                </a:cubicBezTo>
                <a:cubicBezTo>
                  <a:pt x="541" y="352"/>
                  <a:pt x="544" y="344"/>
                  <a:pt x="544" y="344"/>
                </a:cubicBezTo>
                <a:cubicBezTo>
                  <a:pt x="538" y="320"/>
                  <a:pt x="545" y="330"/>
                  <a:pt x="516" y="320"/>
                </a:cubicBezTo>
                <a:cubicBezTo>
                  <a:pt x="508" y="317"/>
                  <a:pt x="492" y="312"/>
                  <a:pt x="492" y="312"/>
                </a:cubicBezTo>
                <a:cubicBezTo>
                  <a:pt x="488" y="313"/>
                  <a:pt x="466" y="321"/>
                  <a:pt x="460" y="312"/>
                </a:cubicBezTo>
                <a:cubicBezTo>
                  <a:pt x="445" y="291"/>
                  <a:pt x="451" y="274"/>
                  <a:pt x="424" y="256"/>
                </a:cubicBezTo>
                <a:cubicBezTo>
                  <a:pt x="417" y="245"/>
                  <a:pt x="408" y="220"/>
                  <a:pt x="408" y="220"/>
                </a:cubicBezTo>
                <a:cubicBezTo>
                  <a:pt x="402" y="177"/>
                  <a:pt x="400" y="147"/>
                  <a:pt x="356" y="132"/>
                </a:cubicBezTo>
                <a:cubicBezTo>
                  <a:pt x="347" y="118"/>
                  <a:pt x="336" y="100"/>
                  <a:pt x="332" y="84"/>
                </a:cubicBezTo>
                <a:cubicBezTo>
                  <a:pt x="330" y="76"/>
                  <a:pt x="330" y="58"/>
                  <a:pt x="320" y="52"/>
                </a:cubicBezTo>
                <a:cubicBezTo>
                  <a:pt x="313" y="48"/>
                  <a:pt x="303" y="49"/>
                  <a:pt x="296" y="44"/>
                </a:cubicBezTo>
                <a:cubicBezTo>
                  <a:pt x="292" y="41"/>
                  <a:pt x="288" y="39"/>
                  <a:pt x="284" y="36"/>
                </a:cubicBezTo>
                <a:cubicBezTo>
                  <a:pt x="258" y="45"/>
                  <a:pt x="215" y="21"/>
                  <a:pt x="188" y="12"/>
                </a:cubicBezTo>
                <a:cubicBezTo>
                  <a:pt x="159" y="17"/>
                  <a:pt x="166" y="24"/>
                  <a:pt x="160" y="0"/>
                </a:cubicBezTo>
                <a:close/>
              </a:path>
            </a:pathLst>
          </a:custGeom>
          <a:solidFill>
            <a:srgbClr val="00CC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0" name="Freeform 12"/>
          <p:cNvSpPr/>
          <p:nvPr/>
        </p:nvSpPr>
        <p:spPr bwMode="auto">
          <a:xfrm>
            <a:off x="5820250" y="4634250"/>
            <a:ext cx="816147" cy="733425"/>
          </a:xfrm>
          <a:custGeom>
            <a:avLst/>
            <a:gdLst/>
            <a:ahLst/>
            <a:cxnLst>
              <a:cxn ang="0">
                <a:pos x="280" y="0"/>
              </a:cxn>
              <a:cxn ang="0">
                <a:pos x="304" y="12"/>
              </a:cxn>
              <a:cxn ang="0">
                <a:pos x="312" y="36"/>
              </a:cxn>
              <a:cxn ang="0">
                <a:pos x="288" y="80"/>
              </a:cxn>
              <a:cxn ang="0">
                <a:pos x="256" y="100"/>
              </a:cxn>
              <a:cxn ang="0">
                <a:pos x="244" y="104"/>
              </a:cxn>
              <a:cxn ang="0">
                <a:pos x="324" y="92"/>
              </a:cxn>
              <a:cxn ang="0">
                <a:pos x="404" y="128"/>
              </a:cxn>
              <a:cxn ang="0">
                <a:pos x="372" y="160"/>
              </a:cxn>
              <a:cxn ang="0">
                <a:pos x="408" y="180"/>
              </a:cxn>
              <a:cxn ang="0">
                <a:pos x="384" y="228"/>
              </a:cxn>
              <a:cxn ang="0">
                <a:pos x="376" y="252"/>
              </a:cxn>
              <a:cxn ang="0">
                <a:pos x="368" y="308"/>
              </a:cxn>
              <a:cxn ang="0">
                <a:pos x="376" y="320"/>
              </a:cxn>
              <a:cxn ang="0">
                <a:pos x="388" y="324"/>
              </a:cxn>
              <a:cxn ang="0">
                <a:pos x="336" y="344"/>
              </a:cxn>
              <a:cxn ang="0">
                <a:pos x="316" y="380"/>
              </a:cxn>
              <a:cxn ang="0">
                <a:pos x="272" y="428"/>
              </a:cxn>
              <a:cxn ang="0">
                <a:pos x="232" y="412"/>
              </a:cxn>
              <a:cxn ang="0">
                <a:pos x="204" y="420"/>
              </a:cxn>
              <a:cxn ang="0">
                <a:pos x="200" y="408"/>
              </a:cxn>
              <a:cxn ang="0">
                <a:pos x="188" y="400"/>
              </a:cxn>
              <a:cxn ang="0">
                <a:pos x="144" y="440"/>
              </a:cxn>
              <a:cxn ang="0">
                <a:pos x="112" y="392"/>
              </a:cxn>
              <a:cxn ang="0">
                <a:pos x="96" y="368"/>
              </a:cxn>
              <a:cxn ang="0">
                <a:pos x="92" y="356"/>
              </a:cxn>
              <a:cxn ang="0">
                <a:pos x="64" y="352"/>
              </a:cxn>
              <a:cxn ang="0">
                <a:pos x="52" y="344"/>
              </a:cxn>
              <a:cxn ang="0">
                <a:pos x="48" y="332"/>
              </a:cxn>
              <a:cxn ang="0">
                <a:pos x="24" y="316"/>
              </a:cxn>
              <a:cxn ang="0">
                <a:pos x="12" y="280"/>
              </a:cxn>
              <a:cxn ang="0">
                <a:pos x="0" y="252"/>
              </a:cxn>
              <a:cxn ang="0">
                <a:pos x="28" y="220"/>
              </a:cxn>
              <a:cxn ang="0">
                <a:pos x="52" y="200"/>
              </a:cxn>
              <a:cxn ang="0">
                <a:pos x="96" y="120"/>
              </a:cxn>
              <a:cxn ang="0">
                <a:pos x="116" y="84"/>
              </a:cxn>
              <a:cxn ang="0">
                <a:pos x="124" y="60"/>
              </a:cxn>
              <a:cxn ang="0">
                <a:pos x="120" y="32"/>
              </a:cxn>
              <a:cxn ang="0">
                <a:pos x="108" y="24"/>
              </a:cxn>
              <a:cxn ang="0">
                <a:pos x="96" y="20"/>
              </a:cxn>
              <a:cxn ang="0">
                <a:pos x="176" y="24"/>
              </a:cxn>
              <a:cxn ang="0">
                <a:pos x="188" y="32"/>
              </a:cxn>
              <a:cxn ang="0">
                <a:pos x="196" y="44"/>
              </a:cxn>
              <a:cxn ang="0">
                <a:pos x="232" y="32"/>
              </a:cxn>
              <a:cxn ang="0">
                <a:pos x="244" y="28"/>
              </a:cxn>
              <a:cxn ang="0">
                <a:pos x="280" y="0"/>
              </a:cxn>
            </a:cxnLst>
            <a:rect l="0" t="0" r="r" b="b"/>
            <a:pathLst>
              <a:path w="408" h="440">
                <a:moveTo>
                  <a:pt x="280" y="0"/>
                </a:moveTo>
                <a:cubicBezTo>
                  <a:pt x="287" y="2"/>
                  <a:pt x="300" y="5"/>
                  <a:pt x="304" y="12"/>
                </a:cubicBezTo>
                <a:cubicBezTo>
                  <a:pt x="308" y="19"/>
                  <a:pt x="312" y="36"/>
                  <a:pt x="312" y="36"/>
                </a:cubicBezTo>
                <a:cubicBezTo>
                  <a:pt x="308" y="60"/>
                  <a:pt x="308" y="67"/>
                  <a:pt x="288" y="80"/>
                </a:cubicBezTo>
                <a:cubicBezTo>
                  <a:pt x="275" y="99"/>
                  <a:pt x="285" y="90"/>
                  <a:pt x="256" y="100"/>
                </a:cubicBezTo>
                <a:cubicBezTo>
                  <a:pt x="252" y="101"/>
                  <a:pt x="244" y="104"/>
                  <a:pt x="244" y="104"/>
                </a:cubicBezTo>
                <a:cubicBezTo>
                  <a:pt x="229" y="148"/>
                  <a:pt x="306" y="97"/>
                  <a:pt x="324" y="92"/>
                </a:cubicBezTo>
                <a:cubicBezTo>
                  <a:pt x="345" y="96"/>
                  <a:pt x="384" y="115"/>
                  <a:pt x="404" y="128"/>
                </a:cubicBezTo>
                <a:cubicBezTo>
                  <a:pt x="392" y="140"/>
                  <a:pt x="381" y="146"/>
                  <a:pt x="372" y="160"/>
                </a:cubicBezTo>
                <a:cubicBezTo>
                  <a:pt x="390" y="165"/>
                  <a:pt x="397" y="164"/>
                  <a:pt x="408" y="180"/>
                </a:cubicBezTo>
                <a:cubicBezTo>
                  <a:pt x="398" y="194"/>
                  <a:pt x="391" y="212"/>
                  <a:pt x="384" y="228"/>
                </a:cubicBezTo>
                <a:cubicBezTo>
                  <a:pt x="381" y="236"/>
                  <a:pt x="376" y="252"/>
                  <a:pt x="376" y="252"/>
                </a:cubicBezTo>
                <a:cubicBezTo>
                  <a:pt x="383" y="272"/>
                  <a:pt x="380" y="290"/>
                  <a:pt x="368" y="308"/>
                </a:cubicBezTo>
                <a:cubicBezTo>
                  <a:pt x="371" y="312"/>
                  <a:pt x="372" y="317"/>
                  <a:pt x="376" y="320"/>
                </a:cubicBezTo>
                <a:cubicBezTo>
                  <a:pt x="379" y="323"/>
                  <a:pt x="388" y="320"/>
                  <a:pt x="388" y="324"/>
                </a:cubicBezTo>
                <a:cubicBezTo>
                  <a:pt x="388" y="331"/>
                  <a:pt x="342" y="342"/>
                  <a:pt x="336" y="344"/>
                </a:cubicBezTo>
                <a:cubicBezTo>
                  <a:pt x="331" y="359"/>
                  <a:pt x="321" y="365"/>
                  <a:pt x="316" y="380"/>
                </a:cubicBezTo>
                <a:cubicBezTo>
                  <a:pt x="311" y="416"/>
                  <a:pt x="305" y="420"/>
                  <a:pt x="272" y="428"/>
                </a:cubicBezTo>
                <a:cubicBezTo>
                  <a:pt x="256" y="424"/>
                  <a:pt x="246" y="421"/>
                  <a:pt x="232" y="412"/>
                </a:cubicBezTo>
                <a:cubicBezTo>
                  <a:pt x="223" y="414"/>
                  <a:pt x="213" y="424"/>
                  <a:pt x="204" y="420"/>
                </a:cubicBezTo>
                <a:cubicBezTo>
                  <a:pt x="200" y="418"/>
                  <a:pt x="203" y="411"/>
                  <a:pt x="200" y="408"/>
                </a:cubicBezTo>
                <a:cubicBezTo>
                  <a:pt x="197" y="404"/>
                  <a:pt x="192" y="403"/>
                  <a:pt x="188" y="400"/>
                </a:cubicBezTo>
                <a:cubicBezTo>
                  <a:pt x="157" y="431"/>
                  <a:pt x="189" y="433"/>
                  <a:pt x="144" y="440"/>
                </a:cubicBezTo>
                <a:cubicBezTo>
                  <a:pt x="113" y="432"/>
                  <a:pt x="123" y="416"/>
                  <a:pt x="112" y="392"/>
                </a:cubicBezTo>
                <a:cubicBezTo>
                  <a:pt x="108" y="383"/>
                  <a:pt x="99" y="377"/>
                  <a:pt x="96" y="368"/>
                </a:cubicBezTo>
                <a:cubicBezTo>
                  <a:pt x="95" y="364"/>
                  <a:pt x="96" y="358"/>
                  <a:pt x="92" y="356"/>
                </a:cubicBezTo>
                <a:cubicBezTo>
                  <a:pt x="84" y="352"/>
                  <a:pt x="73" y="353"/>
                  <a:pt x="64" y="352"/>
                </a:cubicBezTo>
                <a:cubicBezTo>
                  <a:pt x="60" y="349"/>
                  <a:pt x="55" y="348"/>
                  <a:pt x="52" y="344"/>
                </a:cubicBezTo>
                <a:cubicBezTo>
                  <a:pt x="49" y="341"/>
                  <a:pt x="51" y="335"/>
                  <a:pt x="48" y="332"/>
                </a:cubicBezTo>
                <a:cubicBezTo>
                  <a:pt x="41" y="325"/>
                  <a:pt x="24" y="316"/>
                  <a:pt x="24" y="316"/>
                </a:cubicBezTo>
                <a:cubicBezTo>
                  <a:pt x="6" y="289"/>
                  <a:pt x="26" y="323"/>
                  <a:pt x="12" y="280"/>
                </a:cubicBezTo>
                <a:cubicBezTo>
                  <a:pt x="8" y="269"/>
                  <a:pt x="0" y="265"/>
                  <a:pt x="0" y="252"/>
                </a:cubicBezTo>
                <a:cubicBezTo>
                  <a:pt x="26" y="245"/>
                  <a:pt x="16" y="240"/>
                  <a:pt x="28" y="220"/>
                </a:cubicBezTo>
                <a:cubicBezTo>
                  <a:pt x="33" y="212"/>
                  <a:pt x="44" y="205"/>
                  <a:pt x="52" y="200"/>
                </a:cubicBezTo>
                <a:cubicBezTo>
                  <a:pt x="73" y="168"/>
                  <a:pt x="54" y="134"/>
                  <a:pt x="96" y="120"/>
                </a:cubicBezTo>
                <a:cubicBezTo>
                  <a:pt x="103" y="109"/>
                  <a:pt x="111" y="96"/>
                  <a:pt x="116" y="84"/>
                </a:cubicBezTo>
                <a:cubicBezTo>
                  <a:pt x="119" y="76"/>
                  <a:pt x="124" y="60"/>
                  <a:pt x="124" y="60"/>
                </a:cubicBezTo>
                <a:cubicBezTo>
                  <a:pt x="123" y="51"/>
                  <a:pt x="124" y="41"/>
                  <a:pt x="120" y="32"/>
                </a:cubicBezTo>
                <a:cubicBezTo>
                  <a:pt x="118" y="28"/>
                  <a:pt x="112" y="26"/>
                  <a:pt x="108" y="24"/>
                </a:cubicBezTo>
                <a:cubicBezTo>
                  <a:pt x="104" y="22"/>
                  <a:pt x="92" y="20"/>
                  <a:pt x="96" y="20"/>
                </a:cubicBezTo>
                <a:cubicBezTo>
                  <a:pt x="123" y="20"/>
                  <a:pt x="149" y="23"/>
                  <a:pt x="176" y="24"/>
                </a:cubicBezTo>
                <a:cubicBezTo>
                  <a:pt x="180" y="27"/>
                  <a:pt x="185" y="29"/>
                  <a:pt x="188" y="32"/>
                </a:cubicBezTo>
                <a:cubicBezTo>
                  <a:pt x="191" y="35"/>
                  <a:pt x="191" y="43"/>
                  <a:pt x="196" y="44"/>
                </a:cubicBezTo>
                <a:cubicBezTo>
                  <a:pt x="196" y="44"/>
                  <a:pt x="226" y="34"/>
                  <a:pt x="232" y="32"/>
                </a:cubicBezTo>
                <a:cubicBezTo>
                  <a:pt x="236" y="31"/>
                  <a:pt x="244" y="28"/>
                  <a:pt x="244" y="28"/>
                </a:cubicBezTo>
                <a:cubicBezTo>
                  <a:pt x="248" y="24"/>
                  <a:pt x="279" y="0"/>
                  <a:pt x="280" y="0"/>
                </a:cubicBezTo>
                <a:close/>
              </a:path>
            </a:pathLst>
          </a:custGeom>
          <a:solidFill>
            <a:srgbClr val="00CC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1" name="Freeform 13"/>
          <p:cNvSpPr/>
          <p:nvPr/>
        </p:nvSpPr>
        <p:spPr bwMode="auto">
          <a:xfrm>
            <a:off x="4818068" y="4942622"/>
            <a:ext cx="1082196" cy="1078468"/>
          </a:xfrm>
          <a:custGeom>
            <a:avLst/>
            <a:gdLst/>
            <a:ahLst/>
            <a:cxnLst>
              <a:cxn ang="0">
                <a:pos x="253" y="19"/>
              </a:cxn>
              <a:cxn ang="0">
                <a:pos x="185" y="23"/>
              </a:cxn>
              <a:cxn ang="0">
                <a:pos x="189" y="47"/>
              </a:cxn>
              <a:cxn ang="0">
                <a:pos x="157" y="71"/>
              </a:cxn>
              <a:cxn ang="0">
                <a:pos x="57" y="103"/>
              </a:cxn>
              <a:cxn ang="0">
                <a:pos x="53" y="175"/>
              </a:cxn>
              <a:cxn ang="0">
                <a:pos x="13" y="263"/>
              </a:cxn>
              <a:cxn ang="0">
                <a:pos x="25" y="319"/>
              </a:cxn>
              <a:cxn ang="0">
                <a:pos x="37" y="343"/>
              </a:cxn>
              <a:cxn ang="0">
                <a:pos x="73" y="419"/>
              </a:cxn>
              <a:cxn ang="0">
                <a:pos x="77" y="479"/>
              </a:cxn>
              <a:cxn ang="0">
                <a:pos x="73" y="531"/>
              </a:cxn>
              <a:cxn ang="0">
                <a:pos x="69" y="543"/>
              </a:cxn>
              <a:cxn ang="0">
                <a:pos x="121" y="563"/>
              </a:cxn>
              <a:cxn ang="0">
                <a:pos x="149" y="551"/>
              </a:cxn>
              <a:cxn ang="0">
                <a:pos x="173" y="551"/>
              </a:cxn>
              <a:cxn ang="0">
                <a:pos x="141" y="595"/>
              </a:cxn>
              <a:cxn ang="0">
                <a:pos x="125" y="619"/>
              </a:cxn>
              <a:cxn ang="0">
                <a:pos x="153" y="643"/>
              </a:cxn>
              <a:cxn ang="0">
                <a:pos x="165" y="647"/>
              </a:cxn>
              <a:cxn ang="0">
                <a:pos x="193" y="631"/>
              </a:cxn>
              <a:cxn ang="0">
                <a:pos x="217" y="623"/>
              </a:cxn>
              <a:cxn ang="0">
                <a:pos x="273" y="619"/>
              </a:cxn>
              <a:cxn ang="0">
                <a:pos x="297" y="627"/>
              </a:cxn>
              <a:cxn ang="0">
                <a:pos x="325" y="591"/>
              </a:cxn>
              <a:cxn ang="0">
                <a:pos x="317" y="547"/>
              </a:cxn>
              <a:cxn ang="0">
                <a:pos x="325" y="523"/>
              </a:cxn>
              <a:cxn ang="0">
                <a:pos x="329" y="511"/>
              </a:cxn>
              <a:cxn ang="0">
                <a:pos x="329" y="463"/>
              </a:cxn>
              <a:cxn ang="0">
                <a:pos x="353" y="455"/>
              </a:cxn>
              <a:cxn ang="0">
                <a:pos x="369" y="343"/>
              </a:cxn>
              <a:cxn ang="0">
                <a:pos x="405" y="319"/>
              </a:cxn>
              <a:cxn ang="0">
                <a:pos x="425" y="251"/>
              </a:cxn>
              <a:cxn ang="0">
                <a:pos x="437" y="247"/>
              </a:cxn>
              <a:cxn ang="0">
                <a:pos x="445" y="235"/>
              </a:cxn>
              <a:cxn ang="0">
                <a:pos x="449" y="223"/>
              </a:cxn>
              <a:cxn ang="0">
                <a:pos x="473" y="231"/>
              </a:cxn>
              <a:cxn ang="0">
                <a:pos x="505" y="223"/>
              </a:cxn>
              <a:cxn ang="0">
                <a:pos x="541" y="163"/>
              </a:cxn>
              <a:cxn ang="0">
                <a:pos x="501" y="83"/>
              </a:cxn>
              <a:cxn ang="0">
                <a:pos x="477" y="55"/>
              </a:cxn>
              <a:cxn ang="0">
                <a:pos x="473" y="35"/>
              </a:cxn>
              <a:cxn ang="0">
                <a:pos x="389" y="23"/>
              </a:cxn>
              <a:cxn ang="0">
                <a:pos x="353" y="55"/>
              </a:cxn>
              <a:cxn ang="0">
                <a:pos x="317" y="3"/>
              </a:cxn>
              <a:cxn ang="0">
                <a:pos x="253" y="19"/>
              </a:cxn>
            </a:cxnLst>
            <a:rect l="0" t="0" r="r" b="b"/>
            <a:pathLst>
              <a:path w="541" h="647">
                <a:moveTo>
                  <a:pt x="253" y="19"/>
                </a:moveTo>
                <a:cubicBezTo>
                  <a:pt x="231" y="26"/>
                  <a:pt x="209" y="19"/>
                  <a:pt x="185" y="23"/>
                </a:cubicBezTo>
                <a:cubicBezTo>
                  <a:pt x="170" y="67"/>
                  <a:pt x="189" y="0"/>
                  <a:pt x="189" y="47"/>
                </a:cubicBezTo>
                <a:cubicBezTo>
                  <a:pt x="189" y="62"/>
                  <a:pt x="166" y="66"/>
                  <a:pt x="157" y="71"/>
                </a:cubicBezTo>
                <a:cubicBezTo>
                  <a:pt x="121" y="89"/>
                  <a:pt x="98" y="99"/>
                  <a:pt x="57" y="103"/>
                </a:cubicBezTo>
                <a:cubicBezTo>
                  <a:pt x="32" y="128"/>
                  <a:pt x="44" y="148"/>
                  <a:pt x="53" y="175"/>
                </a:cubicBezTo>
                <a:cubicBezTo>
                  <a:pt x="49" y="216"/>
                  <a:pt x="48" y="240"/>
                  <a:pt x="13" y="263"/>
                </a:cubicBezTo>
                <a:cubicBezTo>
                  <a:pt x="0" y="282"/>
                  <a:pt x="2" y="311"/>
                  <a:pt x="25" y="319"/>
                </a:cubicBezTo>
                <a:cubicBezTo>
                  <a:pt x="40" y="363"/>
                  <a:pt x="16" y="296"/>
                  <a:pt x="37" y="343"/>
                </a:cubicBezTo>
                <a:cubicBezTo>
                  <a:pt x="50" y="372"/>
                  <a:pt x="50" y="396"/>
                  <a:pt x="73" y="419"/>
                </a:cubicBezTo>
                <a:cubicBezTo>
                  <a:pt x="80" y="441"/>
                  <a:pt x="81" y="456"/>
                  <a:pt x="77" y="479"/>
                </a:cubicBezTo>
                <a:cubicBezTo>
                  <a:pt x="76" y="496"/>
                  <a:pt x="75" y="514"/>
                  <a:pt x="73" y="531"/>
                </a:cubicBezTo>
                <a:cubicBezTo>
                  <a:pt x="72" y="535"/>
                  <a:pt x="66" y="540"/>
                  <a:pt x="69" y="543"/>
                </a:cubicBezTo>
                <a:cubicBezTo>
                  <a:pt x="73" y="547"/>
                  <a:pt x="114" y="561"/>
                  <a:pt x="121" y="563"/>
                </a:cubicBezTo>
                <a:cubicBezTo>
                  <a:pt x="125" y="562"/>
                  <a:pt x="181" y="562"/>
                  <a:pt x="149" y="551"/>
                </a:cubicBezTo>
                <a:cubicBezTo>
                  <a:pt x="150" y="551"/>
                  <a:pt x="172" y="541"/>
                  <a:pt x="173" y="551"/>
                </a:cubicBezTo>
                <a:cubicBezTo>
                  <a:pt x="177" y="576"/>
                  <a:pt x="153" y="580"/>
                  <a:pt x="141" y="595"/>
                </a:cubicBezTo>
                <a:cubicBezTo>
                  <a:pt x="135" y="603"/>
                  <a:pt x="125" y="619"/>
                  <a:pt x="125" y="619"/>
                </a:cubicBezTo>
                <a:cubicBezTo>
                  <a:pt x="131" y="643"/>
                  <a:pt x="124" y="633"/>
                  <a:pt x="153" y="643"/>
                </a:cubicBezTo>
                <a:cubicBezTo>
                  <a:pt x="157" y="644"/>
                  <a:pt x="165" y="647"/>
                  <a:pt x="165" y="647"/>
                </a:cubicBezTo>
                <a:cubicBezTo>
                  <a:pt x="178" y="628"/>
                  <a:pt x="167" y="638"/>
                  <a:pt x="193" y="631"/>
                </a:cubicBezTo>
                <a:cubicBezTo>
                  <a:pt x="201" y="629"/>
                  <a:pt x="217" y="623"/>
                  <a:pt x="217" y="623"/>
                </a:cubicBezTo>
                <a:cubicBezTo>
                  <a:pt x="234" y="598"/>
                  <a:pt x="220" y="610"/>
                  <a:pt x="273" y="619"/>
                </a:cubicBezTo>
                <a:cubicBezTo>
                  <a:pt x="281" y="620"/>
                  <a:pt x="297" y="627"/>
                  <a:pt x="297" y="627"/>
                </a:cubicBezTo>
                <a:cubicBezTo>
                  <a:pt x="308" y="616"/>
                  <a:pt x="325" y="591"/>
                  <a:pt x="325" y="591"/>
                </a:cubicBezTo>
                <a:cubicBezTo>
                  <a:pt x="320" y="572"/>
                  <a:pt x="311" y="567"/>
                  <a:pt x="317" y="547"/>
                </a:cubicBezTo>
                <a:cubicBezTo>
                  <a:pt x="319" y="539"/>
                  <a:pt x="322" y="531"/>
                  <a:pt x="325" y="523"/>
                </a:cubicBezTo>
                <a:cubicBezTo>
                  <a:pt x="326" y="519"/>
                  <a:pt x="329" y="511"/>
                  <a:pt x="329" y="511"/>
                </a:cubicBezTo>
                <a:cubicBezTo>
                  <a:pt x="327" y="505"/>
                  <a:pt x="310" y="469"/>
                  <a:pt x="329" y="463"/>
                </a:cubicBezTo>
                <a:cubicBezTo>
                  <a:pt x="337" y="460"/>
                  <a:pt x="353" y="455"/>
                  <a:pt x="353" y="455"/>
                </a:cubicBezTo>
                <a:cubicBezTo>
                  <a:pt x="365" y="418"/>
                  <a:pt x="357" y="380"/>
                  <a:pt x="369" y="343"/>
                </a:cubicBezTo>
                <a:cubicBezTo>
                  <a:pt x="374" y="329"/>
                  <a:pt x="405" y="319"/>
                  <a:pt x="405" y="319"/>
                </a:cubicBezTo>
                <a:cubicBezTo>
                  <a:pt x="406" y="317"/>
                  <a:pt x="425" y="251"/>
                  <a:pt x="425" y="251"/>
                </a:cubicBezTo>
                <a:cubicBezTo>
                  <a:pt x="428" y="248"/>
                  <a:pt x="433" y="248"/>
                  <a:pt x="437" y="247"/>
                </a:cubicBezTo>
                <a:cubicBezTo>
                  <a:pt x="440" y="243"/>
                  <a:pt x="443" y="239"/>
                  <a:pt x="445" y="235"/>
                </a:cubicBezTo>
                <a:cubicBezTo>
                  <a:pt x="447" y="231"/>
                  <a:pt x="445" y="224"/>
                  <a:pt x="449" y="223"/>
                </a:cubicBezTo>
                <a:cubicBezTo>
                  <a:pt x="457" y="222"/>
                  <a:pt x="473" y="231"/>
                  <a:pt x="473" y="231"/>
                </a:cubicBezTo>
                <a:cubicBezTo>
                  <a:pt x="484" y="229"/>
                  <a:pt x="497" y="231"/>
                  <a:pt x="505" y="223"/>
                </a:cubicBezTo>
                <a:cubicBezTo>
                  <a:pt x="519" y="209"/>
                  <a:pt x="534" y="183"/>
                  <a:pt x="541" y="163"/>
                </a:cubicBezTo>
                <a:cubicBezTo>
                  <a:pt x="516" y="147"/>
                  <a:pt x="518" y="108"/>
                  <a:pt x="501" y="83"/>
                </a:cubicBezTo>
                <a:cubicBezTo>
                  <a:pt x="471" y="90"/>
                  <a:pt x="472" y="87"/>
                  <a:pt x="477" y="55"/>
                </a:cubicBezTo>
                <a:cubicBezTo>
                  <a:pt x="476" y="48"/>
                  <a:pt x="479" y="38"/>
                  <a:pt x="473" y="35"/>
                </a:cubicBezTo>
                <a:cubicBezTo>
                  <a:pt x="455" y="25"/>
                  <a:pt x="411" y="29"/>
                  <a:pt x="389" y="23"/>
                </a:cubicBezTo>
                <a:cubicBezTo>
                  <a:pt x="369" y="30"/>
                  <a:pt x="374" y="48"/>
                  <a:pt x="353" y="55"/>
                </a:cubicBezTo>
                <a:cubicBezTo>
                  <a:pt x="340" y="35"/>
                  <a:pt x="342" y="11"/>
                  <a:pt x="317" y="3"/>
                </a:cubicBezTo>
                <a:cubicBezTo>
                  <a:pt x="282" y="12"/>
                  <a:pt x="296" y="26"/>
                  <a:pt x="253" y="19"/>
                </a:cubicBezTo>
                <a:close/>
              </a:path>
            </a:pathLst>
          </a:custGeom>
          <a:solidFill>
            <a:srgbClr val="00CC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2" name="Freeform 14"/>
          <p:cNvSpPr/>
          <p:nvPr/>
        </p:nvSpPr>
        <p:spPr bwMode="auto">
          <a:xfrm>
            <a:off x="5424179" y="5159317"/>
            <a:ext cx="1020184" cy="975121"/>
          </a:xfrm>
          <a:custGeom>
            <a:avLst/>
            <a:gdLst/>
            <a:ahLst/>
            <a:cxnLst>
              <a:cxn ang="0">
                <a:pos x="490" y="113"/>
              </a:cxn>
              <a:cxn ang="0">
                <a:pos x="482" y="153"/>
              </a:cxn>
              <a:cxn ang="0">
                <a:pos x="454" y="189"/>
              </a:cxn>
              <a:cxn ang="0">
                <a:pos x="418" y="205"/>
              </a:cxn>
              <a:cxn ang="0">
                <a:pos x="430" y="269"/>
              </a:cxn>
              <a:cxn ang="0">
                <a:pos x="406" y="361"/>
              </a:cxn>
              <a:cxn ang="0">
                <a:pos x="350" y="421"/>
              </a:cxn>
              <a:cxn ang="0">
                <a:pos x="330" y="465"/>
              </a:cxn>
              <a:cxn ang="0">
                <a:pos x="274" y="489"/>
              </a:cxn>
              <a:cxn ang="0">
                <a:pos x="254" y="553"/>
              </a:cxn>
              <a:cxn ang="0">
                <a:pos x="218" y="577"/>
              </a:cxn>
              <a:cxn ang="0">
                <a:pos x="206" y="585"/>
              </a:cxn>
              <a:cxn ang="0">
                <a:pos x="154" y="557"/>
              </a:cxn>
              <a:cxn ang="0">
                <a:pos x="146" y="497"/>
              </a:cxn>
              <a:cxn ang="0">
                <a:pos x="22" y="457"/>
              </a:cxn>
              <a:cxn ang="0">
                <a:pos x="22" y="401"/>
              </a:cxn>
              <a:cxn ang="0">
                <a:pos x="18" y="345"/>
              </a:cxn>
              <a:cxn ang="0">
                <a:pos x="54" y="325"/>
              </a:cxn>
              <a:cxn ang="0">
                <a:pos x="66" y="205"/>
              </a:cxn>
              <a:cxn ang="0">
                <a:pos x="102" y="189"/>
              </a:cxn>
              <a:cxn ang="0">
                <a:pos x="126" y="129"/>
              </a:cxn>
              <a:cxn ang="0">
                <a:pos x="190" y="97"/>
              </a:cxn>
              <a:cxn ang="0">
                <a:pos x="226" y="65"/>
              </a:cxn>
              <a:cxn ang="0">
                <a:pos x="230" y="49"/>
              </a:cxn>
              <a:cxn ang="0">
                <a:pos x="226" y="5"/>
              </a:cxn>
              <a:cxn ang="0">
                <a:pos x="234" y="17"/>
              </a:cxn>
              <a:cxn ang="0">
                <a:pos x="246" y="25"/>
              </a:cxn>
              <a:cxn ang="0">
                <a:pos x="274" y="45"/>
              </a:cxn>
              <a:cxn ang="0">
                <a:pos x="286" y="49"/>
              </a:cxn>
              <a:cxn ang="0">
                <a:pos x="314" y="109"/>
              </a:cxn>
              <a:cxn ang="0">
                <a:pos x="350" y="125"/>
              </a:cxn>
              <a:cxn ang="0">
                <a:pos x="370" y="109"/>
              </a:cxn>
              <a:cxn ang="0">
                <a:pos x="378" y="85"/>
              </a:cxn>
              <a:cxn ang="0">
                <a:pos x="406" y="109"/>
              </a:cxn>
              <a:cxn ang="0">
                <a:pos x="438" y="101"/>
              </a:cxn>
              <a:cxn ang="0">
                <a:pos x="490" y="113"/>
              </a:cxn>
            </a:cxnLst>
            <a:rect l="0" t="0" r="r" b="b"/>
            <a:pathLst>
              <a:path w="510" h="585">
                <a:moveTo>
                  <a:pt x="490" y="113"/>
                </a:moveTo>
                <a:cubicBezTo>
                  <a:pt x="497" y="134"/>
                  <a:pt x="510" y="144"/>
                  <a:pt x="482" y="153"/>
                </a:cubicBezTo>
                <a:cubicBezTo>
                  <a:pt x="471" y="164"/>
                  <a:pt x="468" y="184"/>
                  <a:pt x="454" y="189"/>
                </a:cubicBezTo>
                <a:cubicBezTo>
                  <a:pt x="425" y="199"/>
                  <a:pt x="437" y="192"/>
                  <a:pt x="418" y="205"/>
                </a:cubicBezTo>
                <a:cubicBezTo>
                  <a:pt x="423" y="226"/>
                  <a:pt x="423" y="248"/>
                  <a:pt x="430" y="269"/>
                </a:cubicBezTo>
                <a:cubicBezTo>
                  <a:pt x="429" y="293"/>
                  <a:pt x="439" y="350"/>
                  <a:pt x="406" y="361"/>
                </a:cubicBezTo>
                <a:cubicBezTo>
                  <a:pt x="364" y="333"/>
                  <a:pt x="383" y="410"/>
                  <a:pt x="350" y="421"/>
                </a:cubicBezTo>
                <a:cubicBezTo>
                  <a:pt x="346" y="444"/>
                  <a:pt x="348" y="453"/>
                  <a:pt x="330" y="465"/>
                </a:cubicBezTo>
                <a:cubicBezTo>
                  <a:pt x="299" y="461"/>
                  <a:pt x="285" y="457"/>
                  <a:pt x="274" y="489"/>
                </a:cubicBezTo>
                <a:cubicBezTo>
                  <a:pt x="279" y="508"/>
                  <a:pt x="270" y="539"/>
                  <a:pt x="254" y="553"/>
                </a:cubicBezTo>
                <a:cubicBezTo>
                  <a:pt x="254" y="553"/>
                  <a:pt x="224" y="573"/>
                  <a:pt x="218" y="577"/>
                </a:cubicBezTo>
                <a:cubicBezTo>
                  <a:pt x="214" y="580"/>
                  <a:pt x="206" y="585"/>
                  <a:pt x="206" y="585"/>
                </a:cubicBezTo>
                <a:cubicBezTo>
                  <a:pt x="138" y="577"/>
                  <a:pt x="196" y="585"/>
                  <a:pt x="154" y="557"/>
                </a:cubicBezTo>
                <a:cubicBezTo>
                  <a:pt x="144" y="526"/>
                  <a:pt x="155" y="562"/>
                  <a:pt x="146" y="497"/>
                </a:cubicBezTo>
                <a:cubicBezTo>
                  <a:pt x="140" y="452"/>
                  <a:pt x="43" y="458"/>
                  <a:pt x="22" y="457"/>
                </a:cubicBezTo>
                <a:cubicBezTo>
                  <a:pt x="0" y="443"/>
                  <a:pt x="16" y="423"/>
                  <a:pt x="22" y="401"/>
                </a:cubicBezTo>
                <a:cubicBezTo>
                  <a:pt x="21" y="394"/>
                  <a:pt x="10" y="355"/>
                  <a:pt x="18" y="345"/>
                </a:cubicBezTo>
                <a:cubicBezTo>
                  <a:pt x="26" y="336"/>
                  <a:pt x="44" y="332"/>
                  <a:pt x="54" y="325"/>
                </a:cubicBezTo>
                <a:cubicBezTo>
                  <a:pt x="58" y="294"/>
                  <a:pt x="51" y="216"/>
                  <a:pt x="66" y="205"/>
                </a:cubicBezTo>
                <a:cubicBezTo>
                  <a:pt x="77" y="197"/>
                  <a:pt x="91" y="196"/>
                  <a:pt x="102" y="189"/>
                </a:cubicBezTo>
                <a:cubicBezTo>
                  <a:pt x="109" y="168"/>
                  <a:pt x="114" y="147"/>
                  <a:pt x="126" y="129"/>
                </a:cubicBezTo>
                <a:cubicBezTo>
                  <a:pt x="133" y="100"/>
                  <a:pt x="162" y="100"/>
                  <a:pt x="190" y="97"/>
                </a:cubicBezTo>
                <a:cubicBezTo>
                  <a:pt x="211" y="90"/>
                  <a:pt x="206" y="72"/>
                  <a:pt x="226" y="65"/>
                </a:cubicBezTo>
                <a:cubicBezTo>
                  <a:pt x="227" y="60"/>
                  <a:pt x="230" y="54"/>
                  <a:pt x="230" y="49"/>
                </a:cubicBezTo>
                <a:cubicBezTo>
                  <a:pt x="230" y="34"/>
                  <a:pt x="224" y="20"/>
                  <a:pt x="226" y="5"/>
                </a:cubicBezTo>
                <a:cubicBezTo>
                  <a:pt x="227" y="0"/>
                  <a:pt x="231" y="14"/>
                  <a:pt x="234" y="17"/>
                </a:cubicBezTo>
                <a:cubicBezTo>
                  <a:pt x="237" y="20"/>
                  <a:pt x="242" y="22"/>
                  <a:pt x="246" y="25"/>
                </a:cubicBezTo>
                <a:cubicBezTo>
                  <a:pt x="253" y="45"/>
                  <a:pt x="246" y="36"/>
                  <a:pt x="274" y="45"/>
                </a:cubicBezTo>
                <a:cubicBezTo>
                  <a:pt x="278" y="46"/>
                  <a:pt x="286" y="49"/>
                  <a:pt x="286" y="49"/>
                </a:cubicBezTo>
                <a:cubicBezTo>
                  <a:pt x="293" y="71"/>
                  <a:pt x="307" y="87"/>
                  <a:pt x="314" y="109"/>
                </a:cubicBezTo>
                <a:cubicBezTo>
                  <a:pt x="318" y="121"/>
                  <a:pt x="350" y="125"/>
                  <a:pt x="350" y="125"/>
                </a:cubicBezTo>
                <a:cubicBezTo>
                  <a:pt x="363" y="121"/>
                  <a:pt x="364" y="123"/>
                  <a:pt x="370" y="109"/>
                </a:cubicBezTo>
                <a:cubicBezTo>
                  <a:pt x="373" y="101"/>
                  <a:pt x="378" y="85"/>
                  <a:pt x="378" y="85"/>
                </a:cubicBezTo>
                <a:cubicBezTo>
                  <a:pt x="395" y="91"/>
                  <a:pt x="391" y="99"/>
                  <a:pt x="406" y="109"/>
                </a:cubicBezTo>
                <a:cubicBezTo>
                  <a:pt x="414" y="106"/>
                  <a:pt x="430" y="100"/>
                  <a:pt x="438" y="101"/>
                </a:cubicBezTo>
                <a:cubicBezTo>
                  <a:pt x="450" y="102"/>
                  <a:pt x="480" y="123"/>
                  <a:pt x="490" y="113"/>
                </a:cubicBezTo>
                <a:close/>
              </a:path>
            </a:pathLst>
          </a:custGeom>
          <a:solidFill>
            <a:srgbClr val="00CC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3" name="Freeform 15"/>
          <p:cNvSpPr/>
          <p:nvPr/>
        </p:nvSpPr>
        <p:spPr bwMode="auto">
          <a:xfrm>
            <a:off x="4055932" y="5814398"/>
            <a:ext cx="1782320" cy="1030129"/>
          </a:xfrm>
          <a:custGeom>
            <a:avLst/>
            <a:gdLst/>
            <a:ahLst/>
            <a:cxnLst>
              <a:cxn ang="0">
                <a:pos x="91" y="578"/>
              </a:cxn>
              <a:cxn ang="0">
                <a:pos x="63" y="618"/>
              </a:cxn>
              <a:cxn ang="0">
                <a:pos x="35" y="514"/>
              </a:cxn>
              <a:cxn ang="0">
                <a:pos x="63" y="442"/>
              </a:cxn>
              <a:cxn ang="0">
                <a:pos x="123" y="394"/>
              </a:cxn>
              <a:cxn ang="0">
                <a:pos x="151" y="358"/>
              </a:cxn>
              <a:cxn ang="0">
                <a:pos x="203" y="278"/>
              </a:cxn>
              <a:cxn ang="0">
                <a:pos x="263" y="146"/>
              </a:cxn>
              <a:cxn ang="0">
                <a:pos x="343" y="74"/>
              </a:cxn>
              <a:cxn ang="0">
                <a:pos x="423" y="18"/>
              </a:cxn>
              <a:cxn ang="0">
                <a:pos x="547" y="42"/>
              </a:cxn>
              <a:cxn ang="0">
                <a:pos x="535" y="54"/>
              </a:cxn>
              <a:cxn ang="0">
                <a:pos x="519" y="114"/>
              </a:cxn>
              <a:cxn ang="0">
                <a:pos x="627" y="98"/>
              </a:cxn>
              <a:cxn ang="0">
                <a:pos x="707" y="86"/>
              </a:cxn>
              <a:cxn ang="0">
                <a:pos x="823" y="86"/>
              </a:cxn>
              <a:cxn ang="0">
                <a:pos x="839" y="134"/>
              </a:cxn>
              <a:cxn ang="0">
                <a:pos x="875" y="198"/>
              </a:cxn>
              <a:cxn ang="0">
                <a:pos x="851" y="222"/>
              </a:cxn>
              <a:cxn ang="0">
                <a:pos x="795" y="274"/>
              </a:cxn>
              <a:cxn ang="0">
                <a:pos x="723" y="294"/>
              </a:cxn>
              <a:cxn ang="0">
                <a:pos x="635" y="270"/>
              </a:cxn>
              <a:cxn ang="0">
                <a:pos x="551" y="262"/>
              </a:cxn>
              <a:cxn ang="0">
                <a:pos x="543" y="338"/>
              </a:cxn>
              <a:cxn ang="0">
                <a:pos x="579" y="350"/>
              </a:cxn>
              <a:cxn ang="0">
                <a:pos x="623" y="274"/>
              </a:cxn>
              <a:cxn ang="0">
                <a:pos x="523" y="354"/>
              </a:cxn>
              <a:cxn ang="0">
                <a:pos x="455" y="350"/>
              </a:cxn>
              <a:cxn ang="0">
                <a:pos x="451" y="378"/>
              </a:cxn>
              <a:cxn ang="0">
                <a:pos x="411" y="350"/>
              </a:cxn>
              <a:cxn ang="0">
                <a:pos x="351" y="390"/>
              </a:cxn>
              <a:cxn ang="0">
                <a:pos x="415" y="430"/>
              </a:cxn>
              <a:cxn ang="0">
                <a:pos x="443" y="394"/>
              </a:cxn>
              <a:cxn ang="0">
                <a:pos x="431" y="418"/>
              </a:cxn>
              <a:cxn ang="0">
                <a:pos x="363" y="426"/>
              </a:cxn>
              <a:cxn ang="0">
                <a:pos x="343" y="434"/>
              </a:cxn>
              <a:cxn ang="0">
                <a:pos x="235" y="470"/>
              </a:cxn>
              <a:cxn ang="0">
                <a:pos x="139" y="510"/>
              </a:cxn>
              <a:cxn ang="0">
                <a:pos x="75" y="558"/>
              </a:cxn>
            </a:cxnLst>
            <a:rect l="0" t="0" r="r" b="b"/>
            <a:pathLst>
              <a:path w="891" h="618">
                <a:moveTo>
                  <a:pt x="75" y="558"/>
                </a:moveTo>
                <a:cubicBezTo>
                  <a:pt x="97" y="573"/>
                  <a:pt x="80" y="558"/>
                  <a:pt x="91" y="578"/>
                </a:cubicBezTo>
                <a:cubicBezTo>
                  <a:pt x="96" y="586"/>
                  <a:pt x="107" y="602"/>
                  <a:pt x="107" y="602"/>
                </a:cubicBezTo>
                <a:cubicBezTo>
                  <a:pt x="92" y="612"/>
                  <a:pt x="81" y="614"/>
                  <a:pt x="63" y="618"/>
                </a:cubicBezTo>
                <a:cubicBezTo>
                  <a:pt x="47" y="614"/>
                  <a:pt x="23" y="590"/>
                  <a:pt x="23" y="590"/>
                </a:cubicBezTo>
                <a:cubicBezTo>
                  <a:pt x="12" y="558"/>
                  <a:pt x="0" y="538"/>
                  <a:pt x="35" y="514"/>
                </a:cubicBezTo>
                <a:cubicBezTo>
                  <a:pt x="31" y="495"/>
                  <a:pt x="24" y="481"/>
                  <a:pt x="31" y="462"/>
                </a:cubicBezTo>
                <a:cubicBezTo>
                  <a:pt x="35" y="450"/>
                  <a:pt x="63" y="442"/>
                  <a:pt x="63" y="442"/>
                </a:cubicBezTo>
                <a:cubicBezTo>
                  <a:pt x="80" y="425"/>
                  <a:pt x="86" y="412"/>
                  <a:pt x="111" y="406"/>
                </a:cubicBezTo>
                <a:cubicBezTo>
                  <a:pt x="115" y="402"/>
                  <a:pt x="121" y="399"/>
                  <a:pt x="123" y="394"/>
                </a:cubicBezTo>
                <a:cubicBezTo>
                  <a:pt x="127" y="385"/>
                  <a:pt x="121" y="373"/>
                  <a:pt x="127" y="366"/>
                </a:cubicBezTo>
                <a:cubicBezTo>
                  <a:pt x="132" y="359"/>
                  <a:pt x="143" y="361"/>
                  <a:pt x="151" y="358"/>
                </a:cubicBezTo>
                <a:cubicBezTo>
                  <a:pt x="167" y="353"/>
                  <a:pt x="175" y="346"/>
                  <a:pt x="187" y="334"/>
                </a:cubicBezTo>
                <a:cubicBezTo>
                  <a:pt x="193" y="315"/>
                  <a:pt x="197" y="297"/>
                  <a:pt x="203" y="278"/>
                </a:cubicBezTo>
                <a:cubicBezTo>
                  <a:pt x="206" y="244"/>
                  <a:pt x="207" y="225"/>
                  <a:pt x="235" y="206"/>
                </a:cubicBezTo>
                <a:cubicBezTo>
                  <a:pt x="242" y="185"/>
                  <a:pt x="256" y="167"/>
                  <a:pt x="263" y="146"/>
                </a:cubicBezTo>
                <a:cubicBezTo>
                  <a:pt x="265" y="111"/>
                  <a:pt x="261" y="56"/>
                  <a:pt x="303" y="42"/>
                </a:cubicBezTo>
                <a:cubicBezTo>
                  <a:pt x="323" y="49"/>
                  <a:pt x="323" y="67"/>
                  <a:pt x="343" y="74"/>
                </a:cubicBezTo>
                <a:cubicBezTo>
                  <a:pt x="355" y="56"/>
                  <a:pt x="360" y="43"/>
                  <a:pt x="379" y="30"/>
                </a:cubicBezTo>
                <a:cubicBezTo>
                  <a:pt x="387" y="0"/>
                  <a:pt x="399" y="10"/>
                  <a:pt x="423" y="18"/>
                </a:cubicBezTo>
                <a:cubicBezTo>
                  <a:pt x="462" y="10"/>
                  <a:pt x="461" y="29"/>
                  <a:pt x="491" y="34"/>
                </a:cubicBezTo>
                <a:cubicBezTo>
                  <a:pt x="510" y="37"/>
                  <a:pt x="528" y="39"/>
                  <a:pt x="547" y="42"/>
                </a:cubicBezTo>
                <a:cubicBezTo>
                  <a:pt x="542" y="47"/>
                  <a:pt x="487" y="94"/>
                  <a:pt x="523" y="82"/>
                </a:cubicBezTo>
                <a:cubicBezTo>
                  <a:pt x="527" y="71"/>
                  <a:pt x="565" y="39"/>
                  <a:pt x="535" y="54"/>
                </a:cubicBezTo>
                <a:cubicBezTo>
                  <a:pt x="531" y="56"/>
                  <a:pt x="527" y="59"/>
                  <a:pt x="523" y="62"/>
                </a:cubicBezTo>
                <a:cubicBezTo>
                  <a:pt x="518" y="76"/>
                  <a:pt x="507" y="98"/>
                  <a:pt x="519" y="114"/>
                </a:cubicBezTo>
                <a:cubicBezTo>
                  <a:pt x="524" y="121"/>
                  <a:pt x="543" y="122"/>
                  <a:pt x="543" y="122"/>
                </a:cubicBezTo>
                <a:cubicBezTo>
                  <a:pt x="571" y="115"/>
                  <a:pt x="600" y="107"/>
                  <a:pt x="627" y="98"/>
                </a:cubicBezTo>
                <a:cubicBezTo>
                  <a:pt x="653" y="103"/>
                  <a:pt x="659" y="106"/>
                  <a:pt x="687" y="102"/>
                </a:cubicBezTo>
                <a:cubicBezTo>
                  <a:pt x="710" y="94"/>
                  <a:pt x="689" y="104"/>
                  <a:pt x="707" y="86"/>
                </a:cubicBezTo>
                <a:cubicBezTo>
                  <a:pt x="717" y="76"/>
                  <a:pt x="732" y="73"/>
                  <a:pt x="743" y="66"/>
                </a:cubicBezTo>
                <a:cubicBezTo>
                  <a:pt x="774" y="69"/>
                  <a:pt x="797" y="69"/>
                  <a:pt x="823" y="86"/>
                </a:cubicBezTo>
                <a:cubicBezTo>
                  <a:pt x="827" y="98"/>
                  <a:pt x="831" y="110"/>
                  <a:pt x="835" y="122"/>
                </a:cubicBezTo>
                <a:cubicBezTo>
                  <a:pt x="836" y="126"/>
                  <a:pt x="839" y="134"/>
                  <a:pt x="839" y="134"/>
                </a:cubicBezTo>
                <a:cubicBezTo>
                  <a:pt x="843" y="173"/>
                  <a:pt x="836" y="176"/>
                  <a:pt x="867" y="186"/>
                </a:cubicBezTo>
                <a:cubicBezTo>
                  <a:pt x="870" y="190"/>
                  <a:pt x="871" y="195"/>
                  <a:pt x="875" y="198"/>
                </a:cubicBezTo>
                <a:cubicBezTo>
                  <a:pt x="878" y="201"/>
                  <a:pt x="886" y="198"/>
                  <a:pt x="887" y="202"/>
                </a:cubicBezTo>
                <a:cubicBezTo>
                  <a:pt x="891" y="216"/>
                  <a:pt x="859" y="219"/>
                  <a:pt x="851" y="222"/>
                </a:cubicBezTo>
                <a:cubicBezTo>
                  <a:pt x="844" y="233"/>
                  <a:pt x="832" y="260"/>
                  <a:pt x="819" y="266"/>
                </a:cubicBezTo>
                <a:cubicBezTo>
                  <a:pt x="811" y="269"/>
                  <a:pt x="803" y="271"/>
                  <a:pt x="795" y="274"/>
                </a:cubicBezTo>
                <a:cubicBezTo>
                  <a:pt x="791" y="275"/>
                  <a:pt x="783" y="278"/>
                  <a:pt x="783" y="278"/>
                </a:cubicBezTo>
                <a:cubicBezTo>
                  <a:pt x="746" y="266"/>
                  <a:pt x="758" y="271"/>
                  <a:pt x="723" y="294"/>
                </a:cubicBezTo>
                <a:cubicBezTo>
                  <a:pt x="712" y="302"/>
                  <a:pt x="683" y="302"/>
                  <a:pt x="683" y="302"/>
                </a:cubicBezTo>
                <a:cubicBezTo>
                  <a:pt x="623" y="294"/>
                  <a:pt x="653" y="307"/>
                  <a:pt x="635" y="270"/>
                </a:cubicBezTo>
                <a:cubicBezTo>
                  <a:pt x="629" y="258"/>
                  <a:pt x="599" y="254"/>
                  <a:pt x="599" y="254"/>
                </a:cubicBezTo>
                <a:cubicBezTo>
                  <a:pt x="583" y="256"/>
                  <a:pt x="564" y="252"/>
                  <a:pt x="551" y="262"/>
                </a:cubicBezTo>
                <a:cubicBezTo>
                  <a:pt x="541" y="270"/>
                  <a:pt x="535" y="298"/>
                  <a:pt x="535" y="298"/>
                </a:cubicBezTo>
                <a:cubicBezTo>
                  <a:pt x="537" y="311"/>
                  <a:pt x="532" y="330"/>
                  <a:pt x="543" y="338"/>
                </a:cubicBezTo>
                <a:cubicBezTo>
                  <a:pt x="550" y="343"/>
                  <a:pt x="559" y="343"/>
                  <a:pt x="567" y="346"/>
                </a:cubicBezTo>
                <a:cubicBezTo>
                  <a:pt x="571" y="347"/>
                  <a:pt x="579" y="350"/>
                  <a:pt x="579" y="350"/>
                </a:cubicBezTo>
                <a:cubicBezTo>
                  <a:pt x="600" y="347"/>
                  <a:pt x="610" y="345"/>
                  <a:pt x="627" y="334"/>
                </a:cubicBezTo>
                <a:cubicBezTo>
                  <a:pt x="639" y="315"/>
                  <a:pt x="652" y="284"/>
                  <a:pt x="623" y="274"/>
                </a:cubicBezTo>
                <a:cubicBezTo>
                  <a:pt x="614" y="248"/>
                  <a:pt x="593" y="259"/>
                  <a:pt x="567" y="262"/>
                </a:cubicBezTo>
                <a:cubicBezTo>
                  <a:pt x="524" y="273"/>
                  <a:pt x="529" y="315"/>
                  <a:pt x="523" y="354"/>
                </a:cubicBezTo>
                <a:cubicBezTo>
                  <a:pt x="498" y="349"/>
                  <a:pt x="487" y="343"/>
                  <a:pt x="479" y="318"/>
                </a:cubicBezTo>
                <a:cubicBezTo>
                  <a:pt x="465" y="327"/>
                  <a:pt x="460" y="334"/>
                  <a:pt x="455" y="350"/>
                </a:cubicBezTo>
                <a:cubicBezTo>
                  <a:pt x="458" y="363"/>
                  <a:pt x="464" y="377"/>
                  <a:pt x="455" y="390"/>
                </a:cubicBezTo>
                <a:cubicBezTo>
                  <a:pt x="453" y="394"/>
                  <a:pt x="454" y="381"/>
                  <a:pt x="451" y="378"/>
                </a:cubicBezTo>
                <a:cubicBezTo>
                  <a:pt x="448" y="374"/>
                  <a:pt x="443" y="373"/>
                  <a:pt x="439" y="370"/>
                </a:cubicBezTo>
                <a:cubicBezTo>
                  <a:pt x="432" y="350"/>
                  <a:pt x="439" y="359"/>
                  <a:pt x="411" y="350"/>
                </a:cubicBezTo>
                <a:cubicBezTo>
                  <a:pt x="407" y="349"/>
                  <a:pt x="399" y="346"/>
                  <a:pt x="399" y="346"/>
                </a:cubicBezTo>
                <a:cubicBezTo>
                  <a:pt x="365" y="353"/>
                  <a:pt x="362" y="357"/>
                  <a:pt x="351" y="390"/>
                </a:cubicBezTo>
                <a:cubicBezTo>
                  <a:pt x="356" y="406"/>
                  <a:pt x="359" y="413"/>
                  <a:pt x="375" y="418"/>
                </a:cubicBezTo>
                <a:cubicBezTo>
                  <a:pt x="390" y="433"/>
                  <a:pt x="394" y="435"/>
                  <a:pt x="415" y="430"/>
                </a:cubicBezTo>
                <a:cubicBezTo>
                  <a:pt x="419" y="426"/>
                  <a:pt x="424" y="422"/>
                  <a:pt x="427" y="418"/>
                </a:cubicBezTo>
                <a:cubicBezTo>
                  <a:pt x="433" y="410"/>
                  <a:pt x="438" y="402"/>
                  <a:pt x="443" y="394"/>
                </a:cubicBezTo>
                <a:cubicBezTo>
                  <a:pt x="445" y="390"/>
                  <a:pt x="441" y="402"/>
                  <a:pt x="439" y="406"/>
                </a:cubicBezTo>
                <a:cubicBezTo>
                  <a:pt x="436" y="410"/>
                  <a:pt x="434" y="415"/>
                  <a:pt x="431" y="418"/>
                </a:cubicBezTo>
                <a:cubicBezTo>
                  <a:pt x="423" y="426"/>
                  <a:pt x="417" y="427"/>
                  <a:pt x="407" y="430"/>
                </a:cubicBezTo>
                <a:cubicBezTo>
                  <a:pt x="392" y="429"/>
                  <a:pt x="378" y="428"/>
                  <a:pt x="363" y="426"/>
                </a:cubicBezTo>
                <a:cubicBezTo>
                  <a:pt x="359" y="425"/>
                  <a:pt x="355" y="420"/>
                  <a:pt x="351" y="422"/>
                </a:cubicBezTo>
                <a:cubicBezTo>
                  <a:pt x="347" y="424"/>
                  <a:pt x="346" y="431"/>
                  <a:pt x="343" y="434"/>
                </a:cubicBezTo>
                <a:cubicBezTo>
                  <a:pt x="326" y="451"/>
                  <a:pt x="295" y="448"/>
                  <a:pt x="275" y="450"/>
                </a:cubicBezTo>
                <a:cubicBezTo>
                  <a:pt x="264" y="467"/>
                  <a:pt x="255" y="466"/>
                  <a:pt x="235" y="470"/>
                </a:cubicBezTo>
                <a:cubicBezTo>
                  <a:pt x="206" y="489"/>
                  <a:pt x="220" y="484"/>
                  <a:pt x="195" y="490"/>
                </a:cubicBezTo>
                <a:cubicBezTo>
                  <a:pt x="177" y="502"/>
                  <a:pt x="157" y="498"/>
                  <a:pt x="139" y="510"/>
                </a:cubicBezTo>
                <a:cubicBezTo>
                  <a:pt x="115" y="546"/>
                  <a:pt x="115" y="528"/>
                  <a:pt x="83" y="550"/>
                </a:cubicBezTo>
                <a:cubicBezTo>
                  <a:pt x="78" y="564"/>
                  <a:pt x="82" y="565"/>
                  <a:pt x="75" y="558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4" name="Freeform 16"/>
          <p:cNvSpPr/>
          <p:nvPr/>
        </p:nvSpPr>
        <p:spPr bwMode="auto">
          <a:xfrm>
            <a:off x="2849714" y="5674380"/>
            <a:ext cx="1730312" cy="1006793"/>
          </a:xfrm>
          <a:custGeom>
            <a:avLst/>
            <a:gdLst/>
            <a:ahLst/>
            <a:cxnLst>
              <a:cxn ang="0">
                <a:pos x="622" y="570"/>
              </a:cxn>
              <a:cxn ang="0">
                <a:pos x="666" y="518"/>
              </a:cxn>
              <a:cxn ang="0">
                <a:pos x="702" y="494"/>
              </a:cxn>
              <a:cxn ang="0">
                <a:pos x="714" y="486"/>
              </a:cxn>
              <a:cxn ang="0">
                <a:pos x="730" y="462"/>
              </a:cxn>
              <a:cxn ang="0">
                <a:pos x="734" y="450"/>
              </a:cxn>
              <a:cxn ang="0">
                <a:pos x="746" y="446"/>
              </a:cxn>
              <a:cxn ang="0">
                <a:pos x="770" y="430"/>
              </a:cxn>
              <a:cxn ang="0">
                <a:pos x="782" y="422"/>
              </a:cxn>
              <a:cxn ang="0">
                <a:pos x="814" y="362"/>
              </a:cxn>
              <a:cxn ang="0">
                <a:pos x="806" y="338"/>
              </a:cxn>
              <a:cxn ang="0">
                <a:pos x="822" y="314"/>
              </a:cxn>
              <a:cxn ang="0">
                <a:pos x="842" y="278"/>
              </a:cxn>
              <a:cxn ang="0">
                <a:pos x="862" y="230"/>
              </a:cxn>
              <a:cxn ang="0">
                <a:pos x="858" y="186"/>
              </a:cxn>
              <a:cxn ang="0">
                <a:pos x="842" y="190"/>
              </a:cxn>
              <a:cxn ang="0">
                <a:pos x="818" y="198"/>
              </a:cxn>
              <a:cxn ang="0">
                <a:pos x="794" y="190"/>
              </a:cxn>
              <a:cxn ang="0">
                <a:pos x="786" y="166"/>
              </a:cxn>
              <a:cxn ang="0">
                <a:pos x="742" y="158"/>
              </a:cxn>
              <a:cxn ang="0">
                <a:pos x="766" y="118"/>
              </a:cxn>
              <a:cxn ang="0">
                <a:pos x="750" y="42"/>
              </a:cxn>
              <a:cxn ang="0">
                <a:pos x="674" y="26"/>
              </a:cxn>
              <a:cxn ang="0">
                <a:pos x="650" y="34"/>
              </a:cxn>
              <a:cxn ang="0">
                <a:pos x="618" y="46"/>
              </a:cxn>
              <a:cxn ang="0">
                <a:pos x="590" y="58"/>
              </a:cxn>
              <a:cxn ang="0">
                <a:pos x="582" y="70"/>
              </a:cxn>
              <a:cxn ang="0">
                <a:pos x="546" y="78"/>
              </a:cxn>
              <a:cxn ang="0">
                <a:pos x="498" y="102"/>
              </a:cxn>
              <a:cxn ang="0">
                <a:pos x="462" y="114"/>
              </a:cxn>
              <a:cxn ang="0">
                <a:pos x="438" y="130"/>
              </a:cxn>
              <a:cxn ang="0">
                <a:pos x="414" y="138"/>
              </a:cxn>
              <a:cxn ang="0">
                <a:pos x="386" y="166"/>
              </a:cxn>
              <a:cxn ang="0">
                <a:pos x="350" y="138"/>
              </a:cxn>
              <a:cxn ang="0">
                <a:pos x="314" y="154"/>
              </a:cxn>
              <a:cxn ang="0">
                <a:pos x="258" y="150"/>
              </a:cxn>
              <a:cxn ang="0">
                <a:pos x="230" y="182"/>
              </a:cxn>
              <a:cxn ang="0">
                <a:pos x="206" y="190"/>
              </a:cxn>
              <a:cxn ang="0">
                <a:pos x="134" y="230"/>
              </a:cxn>
              <a:cxn ang="0">
                <a:pos x="98" y="210"/>
              </a:cxn>
              <a:cxn ang="0">
                <a:pos x="2" y="266"/>
              </a:cxn>
              <a:cxn ang="0">
                <a:pos x="62" y="286"/>
              </a:cxn>
              <a:cxn ang="0">
                <a:pos x="166" y="314"/>
              </a:cxn>
              <a:cxn ang="0">
                <a:pos x="146" y="358"/>
              </a:cxn>
              <a:cxn ang="0">
                <a:pos x="118" y="390"/>
              </a:cxn>
              <a:cxn ang="0">
                <a:pos x="98" y="410"/>
              </a:cxn>
              <a:cxn ang="0">
                <a:pos x="142" y="442"/>
              </a:cxn>
              <a:cxn ang="0">
                <a:pos x="234" y="446"/>
              </a:cxn>
              <a:cxn ang="0">
                <a:pos x="234" y="514"/>
              </a:cxn>
              <a:cxn ang="0">
                <a:pos x="258" y="522"/>
              </a:cxn>
              <a:cxn ang="0">
                <a:pos x="266" y="550"/>
              </a:cxn>
              <a:cxn ang="0">
                <a:pos x="314" y="574"/>
              </a:cxn>
              <a:cxn ang="0">
                <a:pos x="370" y="590"/>
              </a:cxn>
              <a:cxn ang="0">
                <a:pos x="374" y="574"/>
              </a:cxn>
              <a:cxn ang="0">
                <a:pos x="426" y="594"/>
              </a:cxn>
              <a:cxn ang="0">
                <a:pos x="482" y="570"/>
              </a:cxn>
              <a:cxn ang="0">
                <a:pos x="538" y="586"/>
              </a:cxn>
              <a:cxn ang="0">
                <a:pos x="594" y="566"/>
              </a:cxn>
              <a:cxn ang="0">
                <a:pos x="606" y="570"/>
              </a:cxn>
              <a:cxn ang="0">
                <a:pos x="622" y="570"/>
              </a:cxn>
            </a:cxnLst>
            <a:rect l="0" t="0" r="r" b="b"/>
            <a:pathLst>
              <a:path w="865" h="604">
                <a:moveTo>
                  <a:pt x="622" y="570"/>
                </a:moveTo>
                <a:cubicBezTo>
                  <a:pt x="637" y="548"/>
                  <a:pt x="644" y="530"/>
                  <a:pt x="666" y="518"/>
                </a:cubicBezTo>
                <a:cubicBezTo>
                  <a:pt x="666" y="518"/>
                  <a:pt x="696" y="498"/>
                  <a:pt x="702" y="494"/>
                </a:cubicBezTo>
                <a:cubicBezTo>
                  <a:pt x="706" y="491"/>
                  <a:pt x="714" y="486"/>
                  <a:pt x="714" y="486"/>
                </a:cubicBezTo>
                <a:cubicBezTo>
                  <a:pt x="719" y="478"/>
                  <a:pt x="727" y="471"/>
                  <a:pt x="730" y="462"/>
                </a:cubicBezTo>
                <a:cubicBezTo>
                  <a:pt x="731" y="458"/>
                  <a:pt x="731" y="453"/>
                  <a:pt x="734" y="450"/>
                </a:cubicBezTo>
                <a:cubicBezTo>
                  <a:pt x="737" y="447"/>
                  <a:pt x="742" y="448"/>
                  <a:pt x="746" y="446"/>
                </a:cubicBezTo>
                <a:cubicBezTo>
                  <a:pt x="754" y="441"/>
                  <a:pt x="762" y="435"/>
                  <a:pt x="770" y="430"/>
                </a:cubicBezTo>
                <a:cubicBezTo>
                  <a:pt x="774" y="427"/>
                  <a:pt x="782" y="422"/>
                  <a:pt x="782" y="422"/>
                </a:cubicBezTo>
                <a:cubicBezTo>
                  <a:pt x="794" y="404"/>
                  <a:pt x="807" y="383"/>
                  <a:pt x="814" y="362"/>
                </a:cubicBezTo>
                <a:cubicBezTo>
                  <a:pt x="811" y="354"/>
                  <a:pt x="809" y="346"/>
                  <a:pt x="806" y="338"/>
                </a:cubicBezTo>
                <a:cubicBezTo>
                  <a:pt x="803" y="329"/>
                  <a:pt x="817" y="322"/>
                  <a:pt x="822" y="314"/>
                </a:cubicBezTo>
                <a:cubicBezTo>
                  <a:pt x="830" y="303"/>
                  <a:pt x="838" y="291"/>
                  <a:pt x="842" y="278"/>
                </a:cubicBezTo>
                <a:cubicBezTo>
                  <a:pt x="848" y="259"/>
                  <a:pt x="852" y="246"/>
                  <a:pt x="862" y="230"/>
                </a:cubicBezTo>
                <a:cubicBezTo>
                  <a:pt x="861" y="215"/>
                  <a:pt x="865" y="199"/>
                  <a:pt x="858" y="186"/>
                </a:cubicBezTo>
                <a:cubicBezTo>
                  <a:pt x="856" y="181"/>
                  <a:pt x="847" y="188"/>
                  <a:pt x="842" y="190"/>
                </a:cubicBezTo>
                <a:cubicBezTo>
                  <a:pt x="834" y="192"/>
                  <a:pt x="818" y="198"/>
                  <a:pt x="818" y="198"/>
                </a:cubicBezTo>
                <a:cubicBezTo>
                  <a:pt x="810" y="195"/>
                  <a:pt x="802" y="193"/>
                  <a:pt x="794" y="190"/>
                </a:cubicBezTo>
                <a:cubicBezTo>
                  <a:pt x="786" y="187"/>
                  <a:pt x="794" y="168"/>
                  <a:pt x="786" y="166"/>
                </a:cubicBezTo>
                <a:cubicBezTo>
                  <a:pt x="761" y="160"/>
                  <a:pt x="775" y="163"/>
                  <a:pt x="742" y="158"/>
                </a:cubicBezTo>
                <a:cubicBezTo>
                  <a:pt x="749" y="144"/>
                  <a:pt x="766" y="118"/>
                  <a:pt x="766" y="118"/>
                </a:cubicBezTo>
                <a:cubicBezTo>
                  <a:pt x="763" y="81"/>
                  <a:pt x="767" y="68"/>
                  <a:pt x="750" y="42"/>
                </a:cubicBezTo>
                <a:cubicBezTo>
                  <a:pt x="742" y="0"/>
                  <a:pt x="752" y="16"/>
                  <a:pt x="674" y="26"/>
                </a:cubicBezTo>
                <a:cubicBezTo>
                  <a:pt x="666" y="27"/>
                  <a:pt x="650" y="34"/>
                  <a:pt x="650" y="34"/>
                </a:cubicBezTo>
                <a:cubicBezTo>
                  <a:pt x="640" y="49"/>
                  <a:pt x="636" y="52"/>
                  <a:pt x="618" y="46"/>
                </a:cubicBezTo>
                <a:cubicBezTo>
                  <a:pt x="606" y="49"/>
                  <a:pt x="599" y="49"/>
                  <a:pt x="590" y="58"/>
                </a:cubicBezTo>
                <a:cubicBezTo>
                  <a:pt x="587" y="61"/>
                  <a:pt x="586" y="68"/>
                  <a:pt x="582" y="70"/>
                </a:cubicBezTo>
                <a:cubicBezTo>
                  <a:pt x="571" y="76"/>
                  <a:pt x="558" y="75"/>
                  <a:pt x="546" y="78"/>
                </a:cubicBezTo>
                <a:cubicBezTo>
                  <a:pt x="528" y="83"/>
                  <a:pt x="514" y="95"/>
                  <a:pt x="498" y="102"/>
                </a:cubicBezTo>
                <a:cubicBezTo>
                  <a:pt x="486" y="107"/>
                  <a:pt x="473" y="107"/>
                  <a:pt x="462" y="114"/>
                </a:cubicBezTo>
                <a:cubicBezTo>
                  <a:pt x="454" y="119"/>
                  <a:pt x="447" y="127"/>
                  <a:pt x="438" y="130"/>
                </a:cubicBezTo>
                <a:cubicBezTo>
                  <a:pt x="430" y="133"/>
                  <a:pt x="414" y="138"/>
                  <a:pt x="414" y="138"/>
                </a:cubicBezTo>
                <a:cubicBezTo>
                  <a:pt x="396" y="166"/>
                  <a:pt x="407" y="159"/>
                  <a:pt x="386" y="166"/>
                </a:cubicBezTo>
                <a:cubicBezTo>
                  <a:pt x="373" y="157"/>
                  <a:pt x="363" y="147"/>
                  <a:pt x="350" y="138"/>
                </a:cubicBezTo>
                <a:cubicBezTo>
                  <a:pt x="337" y="142"/>
                  <a:pt x="327" y="150"/>
                  <a:pt x="314" y="154"/>
                </a:cubicBezTo>
                <a:cubicBezTo>
                  <a:pt x="293" y="147"/>
                  <a:pt x="281" y="146"/>
                  <a:pt x="258" y="150"/>
                </a:cubicBezTo>
                <a:cubicBezTo>
                  <a:pt x="248" y="165"/>
                  <a:pt x="246" y="175"/>
                  <a:pt x="230" y="182"/>
                </a:cubicBezTo>
                <a:cubicBezTo>
                  <a:pt x="222" y="185"/>
                  <a:pt x="213" y="185"/>
                  <a:pt x="206" y="190"/>
                </a:cubicBezTo>
                <a:cubicBezTo>
                  <a:pt x="183" y="205"/>
                  <a:pt x="161" y="221"/>
                  <a:pt x="134" y="230"/>
                </a:cubicBezTo>
                <a:cubicBezTo>
                  <a:pt x="119" y="225"/>
                  <a:pt x="113" y="215"/>
                  <a:pt x="98" y="210"/>
                </a:cubicBezTo>
                <a:cubicBezTo>
                  <a:pt x="0" y="215"/>
                  <a:pt x="25" y="198"/>
                  <a:pt x="2" y="266"/>
                </a:cubicBezTo>
                <a:cubicBezTo>
                  <a:pt x="16" y="287"/>
                  <a:pt x="38" y="283"/>
                  <a:pt x="62" y="286"/>
                </a:cubicBezTo>
                <a:cubicBezTo>
                  <a:pt x="73" y="318"/>
                  <a:pt x="145" y="313"/>
                  <a:pt x="166" y="314"/>
                </a:cubicBezTo>
                <a:cubicBezTo>
                  <a:pt x="162" y="337"/>
                  <a:pt x="164" y="346"/>
                  <a:pt x="146" y="358"/>
                </a:cubicBezTo>
                <a:cubicBezTo>
                  <a:pt x="127" y="386"/>
                  <a:pt x="138" y="377"/>
                  <a:pt x="118" y="390"/>
                </a:cubicBezTo>
                <a:cubicBezTo>
                  <a:pt x="113" y="398"/>
                  <a:pt x="102" y="401"/>
                  <a:pt x="98" y="410"/>
                </a:cubicBezTo>
                <a:cubicBezTo>
                  <a:pt x="89" y="432"/>
                  <a:pt x="132" y="440"/>
                  <a:pt x="142" y="442"/>
                </a:cubicBezTo>
                <a:cubicBezTo>
                  <a:pt x="179" y="439"/>
                  <a:pt x="201" y="435"/>
                  <a:pt x="234" y="446"/>
                </a:cubicBezTo>
                <a:cubicBezTo>
                  <a:pt x="232" y="469"/>
                  <a:pt x="216" y="501"/>
                  <a:pt x="234" y="514"/>
                </a:cubicBezTo>
                <a:cubicBezTo>
                  <a:pt x="241" y="519"/>
                  <a:pt x="258" y="522"/>
                  <a:pt x="258" y="522"/>
                </a:cubicBezTo>
                <a:cubicBezTo>
                  <a:pt x="261" y="531"/>
                  <a:pt x="261" y="542"/>
                  <a:pt x="266" y="550"/>
                </a:cubicBezTo>
                <a:cubicBezTo>
                  <a:pt x="273" y="560"/>
                  <a:pt x="303" y="570"/>
                  <a:pt x="314" y="574"/>
                </a:cubicBezTo>
                <a:cubicBezTo>
                  <a:pt x="324" y="603"/>
                  <a:pt x="340" y="593"/>
                  <a:pt x="370" y="590"/>
                </a:cubicBezTo>
                <a:cubicBezTo>
                  <a:pt x="371" y="585"/>
                  <a:pt x="369" y="577"/>
                  <a:pt x="374" y="574"/>
                </a:cubicBezTo>
                <a:cubicBezTo>
                  <a:pt x="381" y="570"/>
                  <a:pt x="417" y="588"/>
                  <a:pt x="426" y="594"/>
                </a:cubicBezTo>
                <a:cubicBezTo>
                  <a:pt x="472" y="589"/>
                  <a:pt x="453" y="589"/>
                  <a:pt x="482" y="570"/>
                </a:cubicBezTo>
                <a:cubicBezTo>
                  <a:pt x="505" y="578"/>
                  <a:pt x="510" y="582"/>
                  <a:pt x="538" y="586"/>
                </a:cubicBezTo>
                <a:cubicBezTo>
                  <a:pt x="565" y="604"/>
                  <a:pt x="585" y="593"/>
                  <a:pt x="594" y="566"/>
                </a:cubicBezTo>
                <a:cubicBezTo>
                  <a:pt x="598" y="567"/>
                  <a:pt x="602" y="570"/>
                  <a:pt x="606" y="570"/>
                </a:cubicBezTo>
                <a:cubicBezTo>
                  <a:pt x="627" y="568"/>
                  <a:pt x="639" y="553"/>
                  <a:pt x="622" y="570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5" name="Freeform 17"/>
          <p:cNvSpPr/>
          <p:nvPr/>
        </p:nvSpPr>
        <p:spPr bwMode="auto">
          <a:xfrm>
            <a:off x="3893902" y="5562701"/>
            <a:ext cx="1096197" cy="441721"/>
          </a:xfrm>
          <a:custGeom>
            <a:avLst/>
            <a:gdLst/>
            <a:ahLst/>
            <a:cxnLst>
              <a:cxn ang="0">
                <a:pos x="16" y="1"/>
              </a:cxn>
              <a:cxn ang="0">
                <a:pos x="12" y="65"/>
              </a:cxn>
              <a:cxn ang="0">
                <a:pos x="4" y="89"/>
              </a:cxn>
              <a:cxn ang="0">
                <a:pos x="0" y="101"/>
              </a:cxn>
              <a:cxn ang="0">
                <a:pos x="36" y="137"/>
              </a:cxn>
              <a:cxn ang="0">
                <a:pos x="148" y="101"/>
              </a:cxn>
              <a:cxn ang="0">
                <a:pos x="216" y="93"/>
              </a:cxn>
              <a:cxn ang="0">
                <a:pos x="232" y="129"/>
              </a:cxn>
              <a:cxn ang="0">
                <a:pos x="240" y="153"/>
              </a:cxn>
              <a:cxn ang="0">
                <a:pos x="236" y="189"/>
              </a:cxn>
              <a:cxn ang="0">
                <a:pos x="228" y="213"/>
              </a:cxn>
              <a:cxn ang="0">
                <a:pos x="224" y="225"/>
              </a:cxn>
              <a:cxn ang="0">
                <a:pos x="264" y="237"/>
              </a:cxn>
              <a:cxn ang="0">
                <a:pos x="292" y="265"/>
              </a:cxn>
              <a:cxn ang="0">
                <a:pos x="336" y="249"/>
              </a:cxn>
              <a:cxn ang="0">
                <a:pos x="360" y="201"/>
              </a:cxn>
              <a:cxn ang="0">
                <a:pos x="388" y="193"/>
              </a:cxn>
              <a:cxn ang="0">
                <a:pos x="424" y="213"/>
              </a:cxn>
              <a:cxn ang="0">
                <a:pos x="456" y="173"/>
              </a:cxn>
              <a:cxn ang="0">
                <a:pos x="464" y="161"/>
              </a:cxn>
              <a:cxn ang="0">
                <a:pos x="488" y="169"/>
              </a:cxn>
              <a:cxn ang="0">
                <a:pos x="548" y="149"/>
              </a:cxn>
              <a:cxn ang="0">
                <a:pos x="544" y="89"/>
              </a:cxn>
              <a:cxn ang="0">
                <a:pos x="500" y="9"/>
              </a:cxn>
              <a:cxn ang="0">
                <a:pos x="456" y="9"/>
              </a:cxn>
              <a:cxn ang="0">
                <a:pos x="20" y="5"/>
              </a:cxn>
              <a:cxn ang="0">
                <a:pos x="16" y="1"/>
              </a:cxn>
            </a:cxnLst>
            <a:rect l="0" t="0" r="r" b="b"/>
            <a:pathLst>
              <a:path w="548" h="265">
                <a:moveTo>
                  <a:pt x="16" y="1"/>
                </a:moveTo>
                <a:cubicBezTo>
                  <a:pt x="21" y="49"/>
                  <a:pt x="24" y="28"/>
                  <a:pt x="12" y="65"/>
                </a:cubicBezTo>
                <a:cubicBezTo>
                  <a:pt x="9" y="73"/>
                  <a:pt x="7" y="81"/>
                  <a:pt x="4" y="89"/>
                </a:cubicBezTo>
                <a:cubicBezTo>
                  <a:pt x="3" y="93"/>
                  <a:pt x="0" y="101"/>
                  <a:pt x="0" y="101"/>
                </a:cubicBezTo>
                <a:cubicBezTo>
                  <a:pt x="7" y="121"/>
                  <a:pt x="16" y="130"/>
                  <a:pt x="36" y="137"/>
                </a:cubicBezTo>
                <a:cubicBezTo>
                  <a:pt x="74" y="124"/>
                  <a:pt x="108" y="107"/>
                  <a:pt x="148" y="101"/>
                </a:cubicBezTo>
                <a:cubicBezTo>
                  <a:pt x="174" y="84"/>
                  <a:pt x="179" y="90"/>
                  <a:pt x="216" y="93"/>
                </a:cubicBezTo>
                <a:cubicBezTo>
                  <a:pt x="229" y="112"/>
                  <a:pt x="222" y="100"/>
                  <a:pt x="232" y="129"/>
                </a:cubicBezTo>
                <a:cubicBezTo>
                  <a:pt x="235" y="137"/>
                  <a:pt x="240" y="153"/>
                  <a:pt x="240" y="153"/>
                </a:cubicBezTo>
                <a:cubicBezTo>
                  <a:pt x="239" y="165"/>
                  <a:pt x="238" y="177"/>
                  <a:pt x="236" y="189"/>
                </a:cubicBezTo>
                <a:cubicBezTo>
                  <a:pt x="234" y="197"/>
                  <a:pt x="231" y="205"/>
                  <a:pt x="228" y="213"/>
                </a:cubicBezTo>
                <a:cubicBezTo>
                  <a:pt x="227" y="217"/>
                  <a:pt x="224" y="225"/>
                  <a:pt x="224" y="225"/>
                </a:cubicBezTo>
                <a:cubicBezTo>
                  <a:pt x="237" y="229"/>
                  <a:pt x="251" y="233"/>
                  <a:pt x="264" y="237"/>
                </a:cubicBezTo>
                <a:cubicBezTo>
                  <a:pt x="268" y="250"/>
                  <a:pt x="292" y="265"/>
                  <a:pt x="292" y="265"/>
                </a:cubicBezTo>
                <a:cubicBezTo>
                  <a:pt x="308" y="261"/>
                  <a:pt x="320" y="253"/>
                  <a:pt x="336" y="249"/>
                </a:cubicBezTo>
                <a:cubicBezTo>
                  <a:pt x="357" y="218"/>
                  <a:pt x="349" y="234"/>
                  <a:pt x="360" y="201"/>
                </a:cubicBezTo>
                <a:cubicBezTo>
                  <a:pt x="363" y="192"/>
                  <a:pt x="379" y="196"/>
                  <a:pt x="388" y="193"/>
                </a:cubicBezTo>
                <a:cubicBezTo>
                  <a:pt x="416" y="211"/>
                  <a:pt x="403" y="206"/>
                  <a:pt x="424" y="213"/>
                </a:cubicBezTo>
                <a:cubicBezTo>
                  <a:pt x="435" y="196"/>
                  <a:pt x="436" y="180"/>
                  <a:pt x="456" y="173"/>
                </a:cubicBezTo>
                <a:cubicBezTo>
                  <a:pt x="459" y="169"/>
                  <a:pt x="459" y="162"/>
                  <a:pt x="464" y="161"/>
                </a:cubicBezTo>
                <a:cubicBezTo>
                  <a:pt x="472" y="160"/>
                  <a:pt x="488" y="169"/>
                  <a:pt x="488" y="169"/>
                </a:cubicBezTo>
                <a:cubicBezTo>
                  <a:pt x="518" y="166"/>
                  <a:pt x="533" y="172"/>
                  <a:pt x="548" y="149"/>
                </a:cubicBezTo>
                <a:cubicBezTo>
                  <a:pt x="536" y="114"/>
                  <a:pt x="539" y="133"/>
                  <a:pt x="544" y="89"/>
                </a:cubicBezTo>
                <a:cubicBezTo>
                  <a:pt x="537" y="61"/>
                  <a:pt x="531" y="19"/>
                  <a:pt x="500" y="9"/>
                </a:cubicBezTo>
                <a:cubicBezTo>
                  <a:pt x="473" y="18"/>
                  <a:pt x="503" y="10"/>
                  <a:pt x="456" y="9"/>
                </a:cubicBezTo>
                <a:cubicBezTo>
                  <a:pt x="311" y="7"/>
                  <a:pt x="165" y="6"/>
                  <a:pt x="20" y="5"/>
                </a:cubicBezTo>
                <a:cubicBezTo>
                  <a:pt x="5" y="0"/>
                  <a:pt x="4" y="1"/>
                  <a:pt x="16" y="1"/>
                </a:cubicBez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6" name="Freeform 18"/>
          <p:cNvSpPr/>
          <p:nvPr/>
        </p:nvSpPr>
        <p:spPr bwMode="auto">
          <a:xfrm>
            <a:off x="3717871" y="4987628"/>
            <a:ext cx="1204217" cy="625079"/>
          </a:xfrm>
          <a:custGeom>
            <a:avLst/>
            <a:gdLst/>
            <a:ahLst/>
            <a:cxnLst>
              <a:cxn ang="0">
                <a:pos x="99" y="344"/>
              </a:cxn>
              <a:cxn ang="0">
                <a:pos x="39" y="340"/>
              </a:cxn>
              <a:cxn ang="0">
                <a:pos x="71" y="300"/>
              </a:cxn>
              <a:cxn ang="0">
                <a:pos x="75" y="264"/>
              </a:cxn>
              <a:cxn ang="0">
                <a:pos x="39" y="200"/>
              </a:cxn>
              <a:cxn ang="0">
                <a:pos x="43" y="188"/>
              </a:cxn>
              <a:cxn ang="0">
                <a:pos x="47" y="108"/>
              </a:cxn>
              <a:cxn ang="0">
                <a:pos x="83" y="84"/>
              </a:cxn>
              <a:cxn ang="0">
                <a:pos x="167" y="52"/>
              </a:cxn>
              <a:cxn ang="0">
                <a:pos x="195" y="28"/>
              </a:cxn>
              <a:cxn ang="0">
                <a:pos x="223" y="0"/>
              </a:cxn>
              <a:cxn ang="0">
                <a:pos x="263" y="8"/>
              </a:cxn>
              <a:cxn ang="0">
                <a:pos x="283" y="24"/>
              </a:cxn>
              <a:cxn ang="0">
                <a:pos x="311" y="32"/>
              </a:cxn>
              <a:cxn ang="0">
                <a:pos x="363" y="20"/>
              </a:cxn>
              <a:cxn ang="0">
                <a:pos x="391" y="48"/>
              </a:cxn>
              <a:cxn ang="0">
                <a:pos x="411" y="44"/>
              </a:cxn>
              <a:cxn ang="0">
                <a:pos x="435" y="36"/>
              </a:cxn>
              <a:cxn ang="0">
                <a:pos x="463" y="40"/>
              </a:cxn>
              <a:cxn ang="0">
                <a:pos x="503" y="52"/>
              </a:cxn>
              <a:cxn ang="0">
                <a:pos x="535" y="32"/>
              </a:cxn>
              <a:cxn ang="0">
                <a:pos x="567" y="88"/>
              </a:cxn>
              <a:cxn ang="0">
                <a:pos x="587" y="116"/>
              </a:cxn>
              <a:cxn ang="0">
                <a:pos x="551" y="232"/>
              </a:cxn>
              <a:cxn ang="0">
                <a:pos x="575" y="308"/>
              </a:cxn>
              <a:cxn ang="0">
                <a:pos x="591" y="344"/>
              </a:cxn>
              <a:cxn ang="0">
                <a:pos x="511" y="348"/>
              </a:cxn>
              <a:cxn ang="0">
                <a:pos x="83" y="344"/>
              </a:cxn>
              <a:cxn ang="0">
                <a:pos x="99" y="344"/>
              </a:cxn>
            </a:cxnLst>
            <a:rect l="0" t="0" r="r" b="b"/>
            <a:pathLst>
              <a:path w="602" h="375">
                <a:moveTo>
                  <a:pt x="99" y="344"/>
                </a:moveTo>
                <a:cubicBezTo>
                  <a:pt x="79" y="343"/>
                  <a:pt x="56" y="351"/>
                  <a:pt x="39" y="340"/>
                </a:cubicBezTo>
                <a:cubicBezTo>
                  <a:pt x="0" y="315"/>
                  <a:pt x="67" y="301"/>
                  <a:pt x="71" y="300"/>
                </a:cubicBezTo>
                <a:cubicBezTo>
                  <a:pt x="87" y="284"/>
                  <a:pt x="92" y="281"/>
                  <a:pt x="75" y="264"/>
                </a:cubicBezTo>
                <a:cubicBezTo>
                  <a:pt x="66" y="238"/>
                  <a:pt x="54" y="223"/>
                  <a:pt x="39" y="200"/>
                </a:cubicBezTo>
                <a:cubicBezTo>
                  <a:pt x="40" y="196"/>
                  <a:pt x="43" y="192"/>
                  <a:pt x="43" y="188"/>
                </a:cubicBezTo>
                <a:cubicBezTo>
                  <a:pt x="45" y="161"/>
                  <a:pt x="40" y="134"/>
                  <a:pt x="47" y="108"/>
                </a:cubicBezTo>
                <a:cubicBezTo>
                  <a:pt x="51" y="94"/>
                  <a:pt x="83" y="84"/>
                  <a:pt x="83" y="84"/>
                </a:cubicBezTo>
                <a:cubicBezTo>
                  <a:pt x="109" y="45"/>
                  <a:pt x="101" y="56"/>
                  <a:pt x="167" y="52"/>
                </a:cubicBezTo>
                <a:cubicBezTo>
                  <a:pt x="184" y="46"/>
                  <a:pt x="180" y="38"/>
                  <a:pt x="195" y="28"/>
                </a:cubicBezTo>
                <a:cubicBezTo>
                  <a:pt x="200" y="12"/>
                  <a:pt x="211" y="12"/>
                  <a:pt x="223" y="0"/>
                </a:cubicBezTo>
                <a:cubicBezTo>
                  <a:pt x="240" y="4"/>
                  <a:pt x="246" y="14"/>
                  <a:pt x="263" y="8"/>
                </a:cubicBezTo>
                <a:cubicBezTo>
                  <a:pt x="293" y="18"/>
                  <a:pt x="257" y="3"/>
                  <a:pt x="283" y="24"/>
                </a:cubicBezTo>
                <a:cubicBezTo>
                  <a:pt x="286" y="26"/>
                  <a:pt x="310" y="32"/>
                  <a:pt x="311" y="32"/>
                </a:cubicBezTo>
                <a:cubicBezTo>
                  <a:pt x="329" y="28"/>
                  <a:pt x="345" y="23"/>
                  <a:pt x="363" y="20"/>
                </a:cubicBezTo>
                <a:cubicBezTo>
                  <a:pt x="382" y="26"/>
                  <a:pt x="386" y="28"/>
                  <a:pt x="391" y="48"/>
                </a:cubicBezTo>
                <a:cubicBezTo>
                  <a:pt x="398" y="47"/>
                  <a:pt x="404" y="46"/>
                  <a:pt x="411" y="44"/>
                </a:cubicBezTo>
                <a:cubicBezTo>
                  <a:pt x="419" y="42"/>
                  <a:pt x="435" y="36"/>
                  <a:pt x="435" y="36"/>
                </a:cubicBezTo>
                <a:cubicBezTo>
                  <a:pt x="442" y="14"/>
                  <a:pt x="454" y="26"/>
                  <a:pt x="463" y="40"/>
                </a:cubicBezTo>
                <a:cubicBezTo>
                  <a:pt x="470" y="74"/>
                  <a:pt x="474" y="62"/>
                  <a:pt x="503" y="52"/>
                </a:cubicBezTo>
                <a:cubicBezTo>
                  <a:pt x="513" y="37"/>
                  <a:pt x="516" y="26"/>
                  <a:pt x="535" y="32"/>
                </a:cubicBezTo>
                <a:cubicBezTo>
                  <a:pt x="539" y="75"/>
                  <a:pt x="531" y="79"/>
                  <a:pt x="567" y="88"/>
                </a:cubicBezTo>
                <a:cubicBezTo>
                  <a:pt x="585" y="100"/>
                  <a:pt x="593" y="92"/>
                  <a:pt x="587" y="116"/>
                </a:cubicBezTo>
                <a:cubicBezTo>
                  <a:pt x="602" y="175"/>
                  <a:pt x="600" y="200"/>
                  <a:pt x="551" y="232"/>
                </a:cubicBezTo>
                <a:cubicBezTo>
                  <a:pt x="542" y="259"/>
                  <a:pt x="551" y="292"/>
                  <a:pt x="575" y="308"/>
                </a:cubicBezTo>
                <a:cubicBezTo>
                  <a:pt x="579" y="321"/>
                  <a:pt x="587" y="331"/>
                  <a:pt x="591" y="344"/>
                </a:cubicBezTo>
                <a:cubicBezTo>
                  <a:pt x="581" y="375"/>
                  <a:pt x="536" y="352"/>
                  <a:pt x="511" y="348"/>
                </a:cubicBezTo>
                <a:cubicBezTo>
                  <a:pt x="372" y="365"/>
                  <a:pt x="223" y="361"/>
                  <a:pt x="83" y="344"/>
                </a:cubicBezTo>
                <a:cubicBezTo>
                  <a:pt x="97" y="349"/>
                  <a:pt x="92" y="351"/>
                  <a:pt x="99" y="344"/>
                </a:cubicBezTo>
                <a:close/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7" name="Freeform 19"/>
          <p:cNvSpPr/>
          <p:nvPr/>
        </p:nvSpPr>
        <p:spPr bwMode="auto">
          <a:xfrm>
            <a:off x="3635857" y="4380885"/>
            <a:ext cx="1700306" cy="780098"/>
          </a:xfrm>
          <a:custGeom>
            <a:avLst/>
            <a:gdLst/>
            <a:ahLst/>
            <a:cxnLst>
              <a:cxn ang="0">
                <a:pos x="76" y="456"/>
              </a:cxn>
              <a:cxn ang="0">
                <a:pos x="16" y="416"/>
              </a:cxn>
              <a:cxn ang="0">
                <a:pos x="0" y="380"/>
              </a:cxn>
              <a:cxn ang="0">
                <a:pos x="4" y="332"/>
              </a:cxn>
              <a:cxn ang="0">
                <a:pos x="40" y="320"/>
              </a:cxn>
              <a:cxn ang="0">
                <a:pos x="64" y="312"/>
              </a:cxn>
              <a:cxn ang="0">
                <a:pos x="124" y="320"/>
              </a:cxn>
              <a:cxn ang="0">
                <a:pos x="152" y="296"/>
              </a:cxn>
              <a:cxn ang="0">
                <a:pos x="176" y="272"/>
              </a:cxn>
              <a:cxn ang="0">
                <a:pos x="164" y="212"/>
              </a:cxn>
              <a:cxn ang="0">
                <a:pos x="156" y="184"/>
              </a:cxn>
              <a:cxn ang="0">
                <a:pos x="100" y="168"/>
              </a:cxn>
              <a:cxn ang="0">
                <a:pos x="100" y="108"/>
              </a:cxn>
              <a:cxn ang="0">
                <a:pos x="112" y="104"/>
              </a:cxn>
              <a:cxn ang="0">
                <a:pos x="136" y="88"/>
              </a:cxn>
              <a:cxn ang="0">
                <a:pos x="88" y="32"/>
              </a:cxn>
              <a:cxn ang="0">
                <a:pos x="252" y="16"/>
              </a:cxn>
              <a:cxn ang="0">
                <a:pos x="268" y="40"/>
              </a:cxn>
              <a:cxn ang="0">
                <a:pos x="284" y="64"/>
              </a:cxn>
              <a:cxn ang="0">
                <a:pos x="308" y="72"/>
              </a:cxn>
              <a:cxn ang="0">
                <a:pos x="392" y="108"/>
              </a:cxn>
              <a:cxn ang="0">
                <a:pos x="432" y="100"/>
              </a:cxn>
              <a:cxn ang="0">
                <a:pos x="456" y="92"/>
              </a:cxn>
              <a:cxn ang="0">
                <a:pos x="516" y="96"/>
              </a:cxn>
              <a:cxn ang="0">
                <a:pos x="556" y="100"/>
              </a:cxn>
              <a:cxn ang="0">
                <a:pos x="568" y="136"/>
              </a:cxn>
              <a:cxn ang="0">
                <a:pos x="600" y="144"/>
              </a:cxn>
              <a:cxn ang="0">
                <a:pos x="624" y="152"/>
              </a:cxn>
              <a:cxn ang="0">
                <a:pos x="660" y="160"/>
              </a:cxn>
              <a:cxn ang="0">
                <a:pos x="692" y="184"/>
              </a:cxn>
              <a:cxn ang="0">
                <a:pos x="748" y="176"/>
              </a:cxn>
              <a:cxn ang="0">
                <a:pos x="780" y="204"/>
              </a:cxn>
              <a:cxn ang="0">
                <a:pos x="812" y="252"/>
              </a:cxn>
              <a:cxn ang="0">
                <a:pos x="840" y="312"/>
              </a:cxn>
              <a:cxn ang="0">
                <a:pos x="828" y="364"/>
              </a:cxn>
              <a:cxn ang="0">
                <a:pos x="780" y="360"/>
              </a:cxn>
              <a:cxn ang="0">
                <a:pos x="756" y="400"/>
              </a:cxn>
              <a:cxn ang="0">
                <a:pos x="732" y="408"/>
              </a:cxn>
              <a:cxn ang="0">
                <a:pos x="720" y="412"/>
              </a:cxn>
              <a:cxn ang="0">
                <a:pos x="640" y="448"/>
              </a:cxn>
              <a:cxn ang="0">
                <a:pos x="616" y="464"/>
              </a:cxn>
              <a:cxn ang="0">
                <a:pos x="576" y="416"/>
              </a:cxn>
              <a:cxn ang="0">
                <a:pos x="568" y="392"/>
              </a:cxn>
              <a:cxn ang="0">
                <a:pos x="548" y="408"/>
              </a:cxn>
              <a:cxn ang="0">
                <a:pos x="524" y="424"/>
              </a:cxn>
              <a:cxn ang="0">
                <a:pos x="484" y="392"/>
              </a:cxn>
              <a:cxn ang="0">
                <a:pos x="448" y="408"/>
              </a:cxn>
              <a:cxn ang="0">
                <a:pos x="424" y="404"/>
              </a:cxn>
              <a:cxn ang="0">
                <a:pos x="400" y="388"/>
              </a:cxn>
              <a:cxn ang="0">
                <a:pos x="272" y="368"/>
              </a:cxn>
              <a:cxn ang="0">
                <a:pos x="212" y="408"/>
              </a:cxn>
              <a:cxn ang="0">
                <a:pos x="148" y="420"/>
              </a:cxn>
              <a:cxn ang="0">
                <a:pos x="100" y="448"/>
              </a:cxn>
              <a:cxn ang="0">
                <a:pos x="80" y="468"/>
              </a:cxn>
              <a:cxn ang="0">
                <a:pos x="68" y="460"/>
              </a:cxn>
              <a:cxn ang="0">
                <a:pos x="76" y="456"/>
              </a:cxn>
            </a:cxnLst>
            <a:rect l="0" t="0" r="r" b="b"/>
            <a:pathLst>
              <a:path w="850" h="468">
                <a:moveTo>
                  <a:pt x="76" y="456"/>
                </a:moveTo>
                <a:cubicBezTo>
                  <a:pt x="60" y="432"/>
                  <a:pt x="44" y="423"/>
                  <a:pt x="16" y="416"/>
                </a:cubicBezTo>
                <a:cubicBezTo>
                  <a:pt x="9" y="405"/>
                  <a:pt x="0" y="380"/>
                  <a:pt x="0" y="380"/>
                </a:cubicBezTo>
                <a:cubicBezTo>
                  <a:pt x="1" y="364"/>
                  <a:pt x="0" y="347"/>
                  <a:pt x="4" y="332"/>
                </a:cubicBezTo>
                <a:cubicBezTo>
                  <a:pt x="7" y="322"/>
                  <a:pt x="38" y="320"/>
                  <a:pt x="40" y="320"/>
                </a:cubicBezTo>
                <a:cubicBezTo>
                  <a:pt x="48" y="318"/>
                  <a:pt x="64" y="312"/>
                  <a:pt x="64" y="312"/>
                </a:cubicBezTo>
                <a:cubicBezTo>
                  <a:pt x="88" y="328"/>
                  <a:pt x="92" y="324"/>
                  <a:pt x="124" y="320"/>
                </a:cubicBezTo>
                <a:cubicBezTo>
                  <a:pt x="140" y="315"/>
                  <a:pt x="147" y="312"/>
                  <a:pt x="152" y="296"/>
                </a:cubicBezTo>
                <a:cubicBezTo>
                  <a:pt x="125" y="287"/>
                  <a:pt x="164" y="280"/>
                  <a:pt x="176" y="272"/>
                </a:cubicBezTo>
                <a:cubicBezTo>
                  <a:pt x="190" y="252"/>
                  <a:pt x="171" y="234"/>
                  <a:pt x="164" y="212"/>
                </a:cubicBezTo>
                <a:cubicBezTo>
                  <a:pt x="161" y="203"/>
                  <a:pt x="164" y="190"/>
                  <a:pt x="156" y="184"/>
                </a:cubicBezTo>
                <a:cubicBezTo>
                  <a:pt x="142" y="174"/>
                  <a:pt x="116" y="173"/>
                  <a:pt x="100" y="168"/>
                </a:cubicBezTo>
                <a:cubicBezTo>
                  <a:pt x="96" y="146"/>
                  <a:pt x="91" y="133"/>
                  <a:pt x="100" y="108"/>
                </a:cubicBezTo>
                <a:cubicBezTo>
                  <a:pt x="101" y="104"/>
                  <a:pt x="108" y="106"/>
                  <a:pt x="112" y="104"/>
                </a:cubicBezTo>
                <a:cubicBezTo>
                  <a:pt x="120" y="99"/>
                  <a:pt x="136" y="88"/>
                  <a:pt x="136" y="88"/>
                </a:cubicBezTo>
                <a:cubicBezTo>
                  <a:pt x="156" y="58"/>
                  <a:pt x="108" y="45"/>
                  <a:pt x="88" y="32"/>
                </a:cubicBezTo>
                <a:cubicBezTo>
                  <a:pt x="136" y="0"/>
                  <a:pt x="198" y="30"/>
                  <a:pt x="252" y="16"/>
                </a:cubicBezTo>
                <a:cubicBezTo>
                  <a:pt x="260" y="49"/>
                  <a:pt x="249" y="18"/>
                  <a:pt x="268" y="40"/>
                </a:cubicBezTo>
                <a:cubicBezTo>
                  <a:pt x="274" y="47"/>
                  <a:pt x="279" y="56"/>
                  <a:pt x="284" y="64"/>
                </a:cubicBezTo>
                <a:cubicBezTo>
                  <a:pt x="289" y="71"/>
                  <a:pt x="301" y="67"/>
                  <a:pt x="308" y="72"/>
                </a:cubicBezTo>
                <a:cubicBezTo>
                  <a:pt x="338" y="92"/>
                  <a:pt x="365" y="90"/>
                  <a:pt x="392" y="108"/>
                </a:cubicBezTo>
                <a:cubicBezTo>
                  <a:pt x="425" y="97"/>
                  <a:pt x="372" y="114"/>
                  <a:pt x="432" y="100"/>
                </a:cubicBezTo>
                <a:cubicBezTo>
                  <a:pt x="440" y="98"/>
                  <a:pt x="456" y="92"/>
                  <a:pt x="456" y="92"/>
                </a:cubicBezTo>
                <a:cubicBezTo>
                  <a:pt x="476" y="93"/>
                  <a:pt x="496" y="94"/>
                  <a:pt x="516" y="96"/>
                </a:cubicBezTo>
                <a:cubicBezTo>
                  <a:pt x="529" y="97"/>
                  <a:pt x="544" y="93"/>
                  <a:pt x="556" y="100"/>
                </a:cubicBezTo>
                <a:cubicBezTo>
                  <a:pt x="556" y="100"/>
                  <a:pt x="566" y="130"/>
                  <a:pt x="568" y="136"/>
                </a:cubicBezTo>
                <a:cubicBezTo>
                  <a:pt x="571" y="146"/>
                  <a:pt x="589" y="141"/>
                  <a:pt x="600" y="144"/>
                </a:cubicBezTo>
                <a:cubicBezTo>
                  <a:pt x="608" y="146"/>
                  <a:pt x="624" y="152"/>
                  <a:pt x="624" y="152"/>
                </a:cubicBezTo>
                <a:cubicBezTo>
                  <a:pt x="641" y="146"/>
                  <a:pt x="646" y="150"/>
                  <a:pt x="660" y="160"/>
                </a:cubicBezTo>
                <a:cubicBezTo>
                  <a:pt x="669" y="174"/>
                  <a:pt x="676" y="179"/>
                  <a:pt x="692" y="184"/>
                </a:cubicBezTo>
                <a:cubicBezTo>
                  <a:pt x="719" y="177"/>
                  <a:pt x="716" y="171"/>
                  <a:pt x="748" y="176"/>
                </a:cubicBezTo>
                <a:cubicBezTo>
                  <a:pt x="761" y="185"/>
                  <a:pt x="767" y="195"/>
                  <a:pt x="780" y="204"/>
                </a:cubicBezTo>
                <a:cubicBezTo>
                  <a:pt x="791" y="221"/>
                  <a:pt x="801" y="236"/>
                  <a:pt x="812" y="252"/>
                </a:cubicBezTo>
                <a:cubicBezTo>
                  <a:pt x="816" y="279"/>
                  <a:pt x="825" y="290"/>
                  <a:pt x="840" y="312"/>
                </a:cubicBezTo>
                <a:cubicBezTo>
                  <a:pt x="844" y="340"/>
                  <a:pt x="850" y="349"/>
                  <a:pt x="828" y="364"/>
                </a:cubicBezTo>
                <a:cubicBezTo>
                  <a:pt x="808" y="360"/>
                  <a:pt x="800" y="355"/>
                  <a:pt x="780" y="360"/>
                </a:cubicBezTo>
                <a:cubicBezTo>
                  <a:pt x="771" y="373"/>
                  <a:pt x="771" y="392"/>
                  <a:pt x="756" y="400"/>
                </a:cubicBezTo>
                <a:cubicBezTo>
                  <a:pt x="749" y="404"/>
                  <a:pt x="740" y="405"/>
                  <a:pt x="732" y="408"/>
                </a:cubicBezTo>
                <a:cubicBezTo>
                  <a:pt x="728" y="409"/>
                  <a:pt x="720" y="412"/>
                  <a:pt x="720" y="412"/>
                </a:cubicBezTo>
                <a:cubicBezTo>
                  <a:pt x="696" y="436"/>
                  <a:pt x="672" y="437"/>
                  <a:pt x="640" y="448"/>
                </a:cubicBezTo>
                <a:cubicBezTo>
                  <a:pt x="631" y="451"/>
                  <a:pt x="616" y="464"/>
                  <a:pt x="616" y="464"/>
                </a:cubicBezTo>
                <a:cubicBezTo>
                  <a:pt x="589" y="455"/>
                  <a:pt x="585" y="442"/>
                  <a:pt x="576" y="416"/>
                </a:cubicBezTo>
                <a:cubicBezTo>
                  <a:pt x="573" y="408"/>
                  <a:pt x="568" y="392"/>
                  <a:pt x="568" y="392"/>
                </a:cubicBezTo>
                <a:cubicBezTo>
                  <a:pt x="541" y="401"/>
                  <a:pt x="570" y="389"/>
                  <a:pt x="548" y="408"/>
                </a:cubicBezTo>
                <a:cubicBezTo>
                  <a:pt x="541" y="414"/>
                  <a:pt x="524" y="424"/>
                  <a:pt x="524" y="424"/>
                </a:cubicBezTo>
                <a:cubicBezTo>
                  <a:pt x="493" y="416"/>
                  <a:pt x="508" y="400"/>
                  <a:pt x="484" y="392"/>
                </a:cubicBezTo>
                <a:cubicBezTo>
                  <a:pt x="455" y="402"/>
                  <a:pt x="467" y="395"/>
                  <a:pt x="448" y="408"/>
                </a:cubicBezTo>
                <a:cubicBezTo>
                  <a:pt x="440" y="407"/>
                  <a:pt x="431" y="407"/>
                  <a:pt x="424" y="404"/>
                </a:cubicBezTo>
                <a:cubicBezTo>
                  <a:pt x="415" y="400"/>
                  <a:pt x="400" y="388"/>
                  <a:pt x="400" y="388"/>
                </a:cubicBezTo>
                <a:cubicBezTo>
                  <a:pt x="328" y="394"/>
                  <a:pt x="331" y="380"/>
                  <a:pt x="272" y="368"/>
                </a:cubicBezTo>
                <a:cubicBezTo>
                  <a:pt x="243" y="375"/>
                  <a:pt x="239" y="399"/>
                  <a:pt x="212" y="408"/>
                </a:cubicBezTo>
                <a:cubicBezTo>
                  <a:pt x="175" y="420"/>
                  <a:pt x="196" y="415"/>
                  <a:pt x="148" y="420"/>
                </a:cubicBezTo>
                <a:cubicBezTo>
                  <a:pt x="129" y="426"/>
                  <a:pt x="119" y="442"/>
                  <a:pt x="100" y="448"/>
                </a:cubicBezTo>
                <a:cubicBezTo>
                  <a:pt x="96" y="453"/>
                  <a:pt x="89" y="468"/>
                  <a:pt x="80" y="468"/>
                </a:cubicBezTo>
                <a:cubicBezTo>
                  <a:pt x="75" y="468"/>
                  <a:pt x="70" y="465"/>
                  <a:pt x="68" y="460"/>
                </a:cubicBezTo>
                <a:cubicBezTo>
                  <a:pt x="67" y="457"/>
                  <a:pt x="73" y="457"/>
                  <a:pt x="76" y="456"/>
                </a:cubicBezTo>
                <a:close/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8" name="Freeform 20"/>
          <p:cNvSpPr/>
          <p:nvPr/>
        </p:nvSpPr>
        <p:spPr bwMode="auto">
          <a:xfrm>
            <a:off x="3961915" y="3779144"/>
            <a:ext cx="1314237" cy="895111"/>
          </a:xfrm>
          <a:custGeom>
            <a:avLst/>
            <a:gdLst/>
            <a:ahLst/>
            <a:cxnLst>
              <a:cxn ang="0">
                <a:pos x="337" y="9"/>
              </a:cxn>
              <a:cxn ang="0">
                <a:pos x="337" y="53"/>
              </a:cxn>
              <a:cxn ang="0">
                <a:pos x="313" y="89"/>
              </a:cxn>
              <a:cxn ang="0">
                <a:pos x="309" y="101"/>
              </a:cxn>
              <a:cxn ang="0">
                <a:pos x="285" y="113"/>
              </a:cxn>
              <a:cxn ang="0">
                <a:pos x="249" y="137"/>
              </a:cxn>
              <a:cxn ang="0">
                <a:pos x="205" y="133"/>
              </a:cxn>
              <a:cxn ang="0">
                <a:pos x="181" y="153"/>
              </a:cxn>
              <a:cxn ang="0">
                <a:pos x="157" y="161"/>
              </a:cxn>
              <a:cxn ang="0">
                <a:pos x="149" y="173"/>
              </a:cxn>
              <a:cxn ang="0">
                <a:pos x="125" y="181"/>
              </a:cxn>
              <a:cxn ang="0">
                <a:pos x="53" y="213"/>
              </a:cxn>
              <a:cxn ang="0">
                <a:pos x="17" y="229"/>
              </a:cxn>
              <a:cxn ang="0">
                <a:pos x="33" y="269"/>
              </a:cxn>
              <a:cxn ang="0">
                <a:pos x="77" y="353"/>
              </a:cxn>
              <a:cxn ang="0">
                <a:pos x="141" y="437"/>
              </a:cxn>
              <a:cxn ang="0">
                <a:pos x="197" y="457"/>
              </a:cxn>
              <a:cxn ang="0">
                <a:pos x="329" y="449"/>
              </a:cxn>
              <a:cxn ang="0">
                <a:pos x="393" y="469"/>
              </a:cxn>
              <a:cxn ang="0">
                <a:pos x="425" y="501"/>
              </a:cxn>
              <a:cxn ang="0">
                <a:pos x="449" y="509"/>
              </a:cxn>
              <a:cxn ang="0">
                <a:pos x="473" y="501"/>
              </a:cxn>
              <a:cxn ang="0">
                <a:pos x="485" y="497"/>
              </a:cxn>
              <a:cxn ang="0">
                <a:pos x="521" y="529"/>
              </a:cxn>
              <a:cxn ang="0">
                <a:pos x="545" y="537"/>
              </a:cxn>
              <a:cxn ang="0">
                <a:pos x="589" y="521"/>
              </a:cxn>
              <a:cxn ang="0">
                <a:pos x="613" y="473"/>
              </a:cxn>
              <a:cxn ang="0">
                <a:pos x="609" y="457"/>
              </a:cxn>
              <a:cxn ang="0">
                <a:pos x="601" y="445"/>
              </a:cxn>
              <a:cxn ang="0">
                <a:pos x="593" y="437"/>
              </a:cxn>
              <a:cxn ang="0">
                <a:pos x="557" y="425"/>
              </a:cxn>
              <a:cxn ang="0">
                <a:pos x="545" y="421"/>
              </a:cxn>
              <a:cxn ang="0">
                <a:pos x="513" y="393"/>
              </a:cxn>
              <a:cxn ang="0">
                <a:pos x="537" y="333"/>
              </a:cxn>
              <a:cxn ang="0">
                <a:pos x="577" y="257"/>
              </a:cxn>
              <a:cxn ang="0">
                <a:pos x="625" y="285"/>
              </a:cxn>
              <a:cxn ang="0">
                <a:pos x="657" y="265"/>
              </a:cxn>
              <a:cxn ang="0">
                <a:pos x="645" y="189"/>
              </a:cxn>
              <a:cxn ang="0">
                <a:pos x="609" y="185"/>
              </a:cxn>
              <a:cxn ang="0">
                <a:pos x="549" y="181"/>
              </a:cxn>
              <a:cxn ang="0">
                <a:pos x="485" y="149"/>
              </a:cxn>
              <a:cxn ang="0">
                <a:pos x="529" y="77"/>
              </a:cxn>
              <a:cxn ang="0">
                <a:pos x="573" y="37"/>
              </a:cxn>
              <a:cxn ang="0">
                <a:pos x="525" y="41"/>
              </a:cxn>
              <a:cxn ang="0">
                <a:pos x="501" y="13"/>
              </a:cxn>
              <a:cxn ang="0">
                <a:pos x="461" y="25"/>
              </a:cxn>
              <a:cxn ang="0">
                <a:pos x="397" y="13"/>
              </a:cxn>
              <a:cxn ang="0">
                <a:pos x="373" y="5"/>
              </a:cxn>
              <a:cxn ang="0">
                <a:pos x="361" y="1"/>
              </a:cxn>
              <a:cxn ang="0">
                <a:pos x="337" y="9"/>
              </a:cxn>
            </a:cxnLst>
            <a:rect l="0" t="0" r="r" b="b"/>
            <a:pathLst>
              <a:path w="657" h="537">
                <a:moveTo>
                  <a:pt x="337" y="9"/>
                </a:moveTo>
                <a:cubicBezTo>
                  <a:pt x="328" y="37"/>
                  <a:pt x="337" y="3"/>
                  <a:pt x="337" y="53"/>
                </a:cubicBezTo>
                <a:cubicBezTo>
                  <a:pt x="337" y="67"/>
                  <a:pt x="322" y="80"/>
                  <a:pt x="313" y="89"/>
                </a:cubicBezTo>
                <a:cubicBezTo>
                  <a:pt x="312" y="93"/>
                  <a:pt x="312" y="98"/>
                  <a:pt x="309" y="101"/>
                </a:cubicBezTo>
                <a:cubicBezTo>
                  <a:pt x="301" y="111"/>
                  <a:pt x="295" y="108"/>
                  <a:pt x="285" y="113"/>
                </a:cubicBezTo>
                <a:cubicBezTo>
                  <a:pt x="271" y="120"/>
                  <a:pt x="265" y="132"/>
                  <a:pt x="249" y="137"/>
                </a:cubicBezTo>
                <a:cubicBezTo>
                  <a:pt x="230" y="132"/>
                  <a:pt x="224" y="128"/>
                  <a:pt x="205" y="133"/>
                </a:cubicBezTo>
                <a:cubicBezTo>
                  <a:pt x="197" y="141"/>
                  <a:pt x="191" y="149"/>
                  <a:pt x="181" y="153"/>
                </a:cubicBezTo>
                <a:cubicBezTo>
                  <a:pt x="173" y="156"/>
                  <a:pt x="157" y="161"/>
                  <a:pt x="157" y="161"/>
                </a:cubicBezTo>
                <a:cubicBezTo>
                  <a:pt x="154" y="165"/>
                  <a:pt x="153" y="170"/>
                  <a:pt x="149" y="173"/>
                </a:cubicBezTo>
                <a:cubicBezTo>
                  <a:pt x="142" y="177"/>
                  <a:pt x="125" y="181"/>
                  <a:pt x="125" y="181"/>
                </a:cubicBezTo>
                <a:cubicBezTo>
                  <a:pt x="104" y="212"/>
                  <a:pt x="88" y="210"/>
                  <a:pt x="53" y="213"/>
                </a:cubicBezTo>
                <a:cubicBezTo>
                  <a:pt x="40" y="217"/>
                  <a:pt x="30" y="225"/>
                  <a:pt x="17" y="229"/>
                </a:cubicBezTo>
                <a:cubicBezTo>
                  <a:pt x="8" y="256"/>
                  <a:pt x="0" y="258"/>
                  <a:pt x="33" y="269"/>
                </a:cubicBezTo>
                <a:cubicBezTo>
                  <a:pt x="43" y="299"/>
                  <a:pt x="50" y="335"/>
                  <a:pt x="77" y="353"/>
                </a:cubicBezTo>
                <a:cubicBezTo>
                  <a:pt x="85" y="378"/>
                  <a:pt x="111" y="431"/>
                  <a:pt x="141" y="437"/>
                </a:cubicBezTo>
                <a:cubicBezTo>
                  <a:pt x="162" y="441"/>
                  <a:pt x="179" y="445"/>
                  <a:pt x="197" y="457"/>
                </a:cubicBezTo>
                <a:cubicBezTo>
                  <a:pt x="218" y="489"/>
                  <a:pt x="295" y="456"/>
                  <a:pt x="329" y="449"/>
                </a:cubicBezTo>
                <a:cubicBezTo>
                  <a:pt x="350" y="456"/>
                  <a:pt x="371" y="464"/>
                  <a:pt x="393" y="469"/>
                </a:cubicBezTo>
                <a:cubicBezTo>
                  <a:pt x="404" y="501"/>
                  <a:pt x="393" y="490"/>
                  <a:pt x="425" y="501"/>
                </a:cubicBezTo>
                <a:cubicBezTo>
                  <a:pt x="433" y="504"/>
                  <a:pt x="449" y="509"/>
                  <a:pt x="449" y="509"/>
                </a:cubicBezTo>
                <a:cubicBezTo>
                  <a:pt x="457" y="506"/>
                  <a:pt x="465" y="504"/>
                  <a:pt x="473" y="501"/>
                </a:cubicBezTo>
                <a:cubicBezTo>
                  <a:pt x="477" y="500"/>
                  <a:pt x="485" y="497"/>
                  <a:pt x="485" y="497"/>
                </a:cubicBezTo>
                <a:cubicBezTo>
                  <a:pt x="493" y="520"/>
                  <a:pt x="496" y="521"/>
                  <a:pt x="521" y="529"/>
                </a:cubicBezTo>
                <a:cubicBezTo>
                  <a:pt x="529" y="532"/>
                  <a:pt x="545" y="537"/>
                  <a:pt x="545" y="537"/>
                </a:cubicBezTo>
                <a:cubicBezTo>
                  <a:pt x="563" y="533"/>
                  <a:pt x="574" y="531"/>
                  <a:pt x="589" y="521"/>
                </a:cubicBezTo>
                <a:cubicBezTo>
                  <a:pt x="599" y="507"/>
                  <a:pt x="607" y="490"/>
                  <a:pt x="613" y="473"/>
                </a:cubicBezTo>
                <a:cubicBezTo>
                  <a:pt x="612" y="468"/>
                  <a:pt x="612" y="462"/>
                  <a:pt x="609" y="457"/>
                </a:cubicBezTo>
                <a:cubicBezTo>
                  <a:pt x="607" y="454"/>
                  <a:pt x="568" y="423"/>
                  <a:pt x="601" y="445"/>
                </a:cubicBezTo>
                <a:cubicBezTo>
                  <a:pt x="619" y="472"/>
                  <a:pt x="603" y="442"/>
                  <a:pt x="593" y="437"/>
                </a:cubicBezTo>
                <a:cubicBezTo>
                  <a:pt x="581" y="432"/>
                  <a:pt x="569" y="429"/>
                  <a:pt x="557" y="425"/>
                </a:cubicBezTo>
                <a:cubicBezTo>
                  <a:pt x="553" y="424"/>
                  <a:pt x="545" y="421"/>
                  <a:pt x="545" y="421"/>
                </a:cubicBezTo>
                <a:cubicBezTo>
                  <a:pt x="537" y="409"/>
                  <a:pt x="513" y="393"/>
                  <a:pt x="513" y="393"/>
                </a:cubicBezTo>
                <a:cubicBezTo>
                  <a:pt x="517" y="382"/>
                  <a:pt x="532" y="338"/>
                  <a:pt x="537" y="333"/>
                </a:cubicBezTo>
                <a:cubicBezTo>
                  <a:pt x="558" y="312"/>
                  <a:pt x="570" y="286"/>
                  <a:pt x="577" y="257"/>
                </a:cubicBezTo>
                <a:cubicBezTo>
                  <a:pt x="594" y="268"/>
                  <a:pt x="607" y="279"/>
                  <a:pt x="625" y="285"/>
                </a:cubicBezTo>
                <a:cubicBezTo>
                  <a:pt x="654" y="275"/>
                  <a:pt x="644" y="284"/>
                  <a:pt x="657" y="265"/>
                </a:cubicBezTo>
                <a:cubicBezTo>
                  <a:pt x="655" y="251"/>
                  <a:pt x="648" y="190"/>
                  <a:pt x="645" y="189"/>
                </a:cubicBezTo>
                <a:cubicBezTo>
                  <a:pt x="634" y="185"/>
                  <a:pt x="621" y="186"/>
                  <a:pt x="609" y="185"/>
                </a:cubicBezTo>
                <a:cubicBezTo>
                  <a:pt x="590" y="179"/>
                  <a:pt x="570" y="184"/>
                  <a:pt x="549" y="181"/>
                </a:cubicBezTo>
                <a:cubicBezTo>
                  <a:pt x="528" y="167"/>
                  <a:pt x="509" y="155"/>
                  <a:pt x="485" y="149"/>
                </a:cubicBezTo>
                <a:cubicBezTo>
                  <a:pt x="451" y="99"/>
                  <a:pt x="501" y="96"/>
                  <a:pt x="529" y="77"/>
                </a:cubicBezTo>
                <a:cubicBezTo>
                  <a:pt x="540" y="61"/>
                  <a:pt x="557" y="48"/>
                  <a:pt x="573" y="37"/>
                </a:cubicBezTo>
                <a:cubicBezTo>
                  <a:pt x="557" y="13"/>
                  <a:pt x="546" y="34"/>
                  <a:pt x="525" y="41"/>
                </a:cubicBezTo>
                <a:cubicBezTo>
                  <a:pt x="516" y="27"/>
                  <a:pt x="517" y="18"/>
                  <a:pt x="501" y="13"/>
                </a:cubicBezTo>
                <a:cubicBezTo>
                  <a:pt x="472" y="23"/>
                  <a:pt x="485" y="19"/>
                  <a:pt x="461" y="25"/>
                </a:cubicBezTo>
                <a:cubicBezTo>
                  <a:pt x="439" y="22"/>
                  <a:pt x="418" y="19"/>
                  <a:pt x="397" y="13"/>
                </a:cubicBezTo>
                <a:cubicBezTo>
                  <a:pt x="389" y="11"/>
                  <a:pt x="381" y="8"/>
                  <a:pt x="373" y="5"/>
                </a:cubicBezTo>
                <a:cubicBezTo>
                  <a:pt x="369" y="4"/>
                  <a:pt x="361" y="1"/>
                  <a:pt x="361" y="1"/>
                </a:cubicBezTo>
                <a:cubicBezTo>
                  <a:pt x="339" y="5"/>
                  <a:pt x="346" y="0"/>
                  <a:pt x="337" y="9"/>
                </a:cubicBezTo>
                <a:close/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69" name="Freeform 21"/>
          <p:cNvSpPr/>
          <p:nvPr/>
        </p:nvSpPr>
        <p:spPr bwMode="auto">
          <a:xfrm>
            <a:off x="4534018" y="3054053"/>
            <a:ext cx="566103" cy="773430"/>
          </a:xfrm>
          <a:custGeom>
            <a:avLst/>
            <a:gdLst/>
            <a:ahLst/>
            <a:cxnLst>
              <a:cxn ang="0">
                <a:pos x="43" y="428"/>
              </a:cxn>
              <a:cxn ang="0">
                <a:pos x="43" y="360"/>
              </a:cxn>
              <a:cxn ang="0">
                <a:pos x="59" y="324"/>
              </a:cxn>
              <a:cxn ang="0">
                <a:pos x="7" y="232"/>
              </a:cxn>
              <a:cxn ang="0">
                <a:pos x="11" y="176"/>
              </a:cxn>
              <a:cxn ang="0">
                <a:pos x="47" y="148"/>
              </a:cxn>
              <a:cxn ang="0">
                <a:pos x="51" y="112"/>
              </a:cxn>
              <a:cxn ang="0">
                <a:pos x="75" y="80"/>
              </a:cxn>
              <a:cxn ang="0">
                <a:pos x="39" y="20"/>
              </a:cxn>
              <a:cxn ang="0">
                <a:pos x="75" y="8"/>
              </a:cxn>
              <a:cxn ang="0">
                <a:pos x="99" y="0"/>
              </a:cxn>
              <a:cxn ang="0">
                <a:pos x="171" y="20"/>
              </a:cxn>
              <a:cxn ang="0">
                <a:pos x="191" y="56"/>
              </a:cxn>
              <a:cxn ang="0">
                <a:pos x="215" y="64"/>
              </a:cxn>
              <a:cxn ang="0">
                <a:pos x="267" y="60"/>
              </a:cxn>
              <a:cxn ang="0">
                <a:pos x="259" y="128"/>
              </a:cxn>
              <a:cxn ang="0">
                <a:pos x="255" y="140"/>
              </a:cxn>
              <a:cxn ang="0">
                <a:pos x="239" y="252"/>
              </a:cxn>
              <a:cxn ang="0">
                <a:pos x="243" y="316"/>
              </a:cxn>
              <a:cxn ang="0">
                <a:pos x="247" y="340"/>
              </a:cxn>
              <a:cxn ang="0">
                <a:pos x="215" y="372"/>
              </a:cxn>
              <a:cxn ang="0">
                <a:pos x="203" y="444"/>
              </a:cxn>
              <a:cxn ang="0">
                <a:pos x="207" y="456"/>
              </a:cxn>
              <a:cxn ang="0">
                <a:pos x="183" y="464"/>
              </a:cxn>
              <a:cxn ang="0">
                <a:pos x="91" y="444"/>
              </a:cxn>
              <a:cxn ang="0">
                <a:pos x="43" y="428"/>
              </a:cxn>
            </a:cxnLst>
            <a:rect l="0" t="0" r="r" b="b"/>
            <a:pathLst>
              <a:path w="283" h="464">
                <a:moveTo>
                  <a:pt x="43" y="428"/>
                </a:moveTo>
                <a:cubicBezTo>
                  <a:pt x="10" y="406"/>
                  <a:pt x="29" y="387"/>
                  <a:pt x="43" y="360"/>
                </a:cubicBezTo>
                <a:cubicBezTo>
                  <a:pt x="49" y="348"/>
                  <a:pt x="59" y="324"/>
                  <a:pt x="59" y="324"/>
                </a:cubicBezTo>
                <a:cubicBezTo>
                  <a:pt x="54" y="285"/>
                  <a:pt x="48" y="246"/>
                  <a:pt x="7" y="232"/>
                </a:cubicBezTo>
                <a:cubicBezTo>
                  <a:pt x="3" y="215"/>
                  <a:pt x="0" y="192"/>
                  <a:pt x="11" y="176"/>
                </a:cubicBezTo>
                <a:cubicBezTo>
                  <a:pt x="19" y="163"/>
                  <a:pt x="47" y="148"/>
                  <a:pt x="47" y="148"/>
                </a:cubicBezTo>
                <a:cubicBezTo>
                  <a:pt x="52" y="133"/>
                  <a:pt x="46" y="127"/>
                  <a:pt x="51" y="112"/>
                </a:cubicBezTo>
                <a:cubicBezTo>
                  <a:pt x="76" y="117"/>
                  <a:pt x="87" y="110"/>
                  <a:pt x="75" y="80"/>
                </a:cubicBezTo>
                <a:lnTo>
                  <a:pt x="39" y="20"/>
                </a:lnTo>
                <a:cubicBezTo>
                  <a:pt x="39" y="20"/>
                  <a:pt x="75" y="8"/>
                  <a:pt x="75" y="8"/>
                </a:cubicBezTo>
                <a:cubicBezTo>
                  <a:pt x="83" y="5"/>
                  <a:pt x="99" y="0"/>
                  <a:pt x="99" y="0"/>
                </a:cubicBezTo>
                <a:cubicBezTo>
                  <a:pt x="123" y="6"/>
                  <a:pt x="147" y="12"/>
                  <a:pt x="171" y="20"/>
                </a:cubicBezTo>
                <a:cubicBezTo>
                  <a:pt x="176" y="35"/>
                  <a:pt x="176" y="48"/>
                  <a:pt x="191" y="56"/>
                </a:cubicBezTo>
                <a:cubicBezTo>
                  <a:pt x="198" y="60"/>
                  <a:pt x="215" y="64"/>
                  <a:pt x="215" y="64"/>
                </a:cubicBezTo>
                <a:cubicBezTo>
                  <a:pt x="232" y="63"/>
                  <a:pt x="251" y="54"/>
                  <a:pt x="267" y="60"/>
                </a:cubicBezTo>
                <a:cubicBezTo>
                  <a:pt x="283" y="66"/>
                  <a:pt x="261" y="121"/>
                  <a:pt x="259" y="128"/>
                </a:cubicBezTo>
                <a:cubicBezTo>
                  <a:pt x="258" y="132"/>
                  <a:pt x="255" y="140"/>
                  <a:pt x="255" y="140"/>
                </a:cubicBezTo>
                <a:cubicBezTo>
                  <a:pt x="261" y="177"/>
                  <a:pt x="260" y="220"/>
                  <a:pt x="239" y="252"/>
                </a:cubicBezTo>
                <a:cubicBezTo>
                  <a:pt x="240" y="273"/>
                  <a:pt x="240" y="295"/>
                  <a:pt x="243" y="316"/>
                </a:cubicBezTo>
                <a:cubicBezTo>
                  <a:pt x="245" y="331"/>
                  <a:pt x="260" y="324"/>
                  <a:pt x="247" y="340"/>
                </a:cubicBezTo>
                <a:cubicBezTo>
                  <a:pt x="238" y="352"/>
                  <a:pt x="224" y="358"/>
                  <a:pt x="215" y="372"/>
                </a:cubicBezTo>
                <a:cubicBezTo>
                  <a:pt x="211" y="396"/>
                  <a:pt x="211" y="421"/>
                  <a:pt x="203" y="444"/>
                </a:cubicBezTo>
                <a:cubicBezTo>
                  <a:pt x="204" y="448"/>
                  <a:pt x="210" y="453"/>
                  <a:pt x="207" y="456"/>
                </a:cubicBezTo>
                <a:cubicBezTo>
                  <a:pt x="201" y="462"/>
                  <a:pt x="183" y="464"/>
                  <a:pt x="183" y="464"/>
                </a:cubicBezTo>
                <a:cubicBezTo>
                  <a:pt x="152" y="460"/>
                  <a:pt x="121" y="452"/>
                  <a:pt x="91" y="444"/>
                </a:cubicBezTo>
                <a:cubicBezTo>
                  <a:pt x="87" y="443"/>
                  <a:pt x="34" y="428"/>
                  <a:pt x="43" y="428"/>
                </a:cubicBezTo>
                <a:close/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0" name="Freeform 22"/>
          <p:cNvSpPr/>
          <p:nvPr/>
        </p:nvSpPr>
        <p:spPr bwMode="auto">
          <a:xfrm>
            <a:off x="4900084" y="3380760"/>
            <a:ext cx="1488268" cy="720090"/>
          </a:xfrm>
          <a:custGeom>
            <a:avLst/>
            <a:gdLst/>
            <a:ahLst/>
            <a:cxnLst>
              <a:cxn ang="0">
                <a:pos x="744" y="60"/>
              </a:cxn>
              <a:cxn ang="0">
                <a:pos x="684" y="84"/>
              </a:cxn>
              <a:cxn ang="0">
                <a:pos x="640" y="116"/>
              </a:cxn>
              <a:cxn ang="0">
                <a:pos x="576" y="144"/>
              </a:cxn>
              <a:cxn ang="0">
                <a:pos x="568" y="176"/>
              </a:cxn>
              <a:cxn ang="0">
                <a:pos x="564" y="196"/>
              </a:cxn>
              <a:cxn ang="0">
                <a:pos x="540" y="204"/>
              </a:cxn>
              <a:cxn ang="0">
                <a:pos x="484" y="276"/>
              </a:cxn>
              <a:cxn ang="0">
                <a:pos x="444" y="344"/>
              </a:cxn>
              <a:cxn ang="0">
                <a:pos x="412" y="356"/>
              </a:cxn>
              <a:cxn ang="0">
                <a:pos x="392" y="392"/>
              </a:cxn>
              <a:cxn ang="0">
                <a:pos x="360" y="424"/>
              </a:cxn>
              <a:cxn ang="0">
                <a:pos x="328" y="404"/>
              </a:cxn>
              <a:cxn ang="0">
                <a:pos x="296" y="432"/>
              </a:cxn>
              <a:cxn ang="0">
                <a:pos x="276" y="428"/>
              </a:cxn>
              <a:cxn ang="0">
                <a:pos x="252" y="412"/>
              </a:cxn>
              <a:cxn ang="0">
                <a:pos x="228" y="380"/>
              </a:cxn>
              <a:cxn ang="0">
                <a:pos x="204" y="372"/>
              </a:cxn>
              <a:cxn ang="0">
                <a:pos x="164" y="408"/>
              </a:cxn>
              <a:cxn ang="0">
                <a:pos x="168" y="428"/>
              </a:cxn>
              <a:cxn ang="0">
                <a:pos x="136" y="420"/>
              </a:cxn>
              <a:cxn ang="0">
                <a:pos x="88" y="416"/>
              </a:cxn>
              <a:cxn ang="0">
                <a:pos x="52" y="400"/>
              </a:cxn>
              <a:cxn ang="0">
                <a:pos x="28" y="384"/>
              </a:cxn>
              <a:cxn ang="0">
                <a:pos x="16" y="376"/>
              </a:cxn>
              <a:cxn ang="0">
                <a:pos x="36" y="332"/>
              </a:cxn>
              <a:cxn ang="0">
                <a:pos x="60" y="316"/>
              </a:cxn>
              <a:cxn ang="0">
                <a:pos x="92" y="288"/>
              </a:cxn>
              <a:cxn ang="0">
                <a:pos x="84" y="260"/>
              </a:cxn>
              <a:cxn ang="0">
                <a:pos x="48" y="268"/>
              </a:cxn>
              <a:cxn ang="0">
                <a:pos x="24" y="236"/>
              </a:cxn>
              <a:cxn ang="0">
                <a:pos x="44" y="156"/>
              </a:cxn>
              <a:cxn ang="0">
                <a:pos x="80" y="132"/>
              </a:cxn>
              <a:cxn ang="0">
                <a:pos x="92" y="124"/>
              </a:cxn>
              <a:cxn ang="0">
                <a:pos x="148" y="76"/>
              </a:cxn>
              <a:cxn ang="0">
                <a:pos x="208" y="48"/>
              </a:cxn>
              <a:cxn ang="0">
                <a:pos x="252" y="0"/>
              </a:cxn>
              <a:cxn ang="0">
                <a:pos x="276" y="28"/>
              </a:cxn>
              <a:cxn ang="0">
                <a:pos x="324" y="16"/>
              </a:cxn>
              <a:cxn ang="0">
                <a:pos x="364" y="32"/>
              </a:cxn>
              <a:cxn ang="0">
                <a:pos x="400" y="92"/>
              </a:cxn>
              <a:cxn ang="0">
                <a:pos x="448" y="104"/>
              </a:cxn>
              <a:cxn ang="0">
                <a:pos x="472" y="96"/>
              </a:cxn>
              <a:cxn ang="0">
                <a:pos x="508" y="52"/>
              </a:cxn>
              <a:cxn ang="0">
                <a:pos x="540" y="28"/>
              </a:cxn>
              <a:cxn ang="0">
                <a:pos x="564" y="12"/>
              </a:cxn>
              <a:cxn ang="0">
                <a:pos x="616" y="24"/>
              </a:cxn>
              <a:cxn ang="0">
                <a:pos x="648" y="36"/>
              </a:cxn>
              <a:cxn ang="0">
                <a:pos x="688" y="20"/>
              </a:cxn>
              <a:cxn ang="0">
                <a:pos x="712" y="24"/>
              </a:cxn>
              <a:cxn ang="0">
                <a:pos x="716" y="36"/>
              </a:cxn>
              <a:cxn ang="0">
                <a:pos x="740" y="48"/>
              </a:cxn>
              <a:cxn ang="0">
                <a:pos x="744" y="60"/>
              </a:cxn>
            </a:cxnLst>
            <a:rect l="0" t="0" r="r" b="b"/>
            <a:pathLst>
              <a:path w="744" h="432">
                <a:moveTo>
                  <a:pt x="744" y="60"/>
                </a:moveTo>
                <a:cubicBezTo>
                  <a:pt x="723" y="67"/>
                  <a:pt x="702" y="72"/>
                  <a:pt x="684" y="84"/>
                </a:cubicBezTo>
                <a:cubicBezTo>
                  <a:pt x="666" y="111"/>
                  <a:pt x="670" y="109"/>
                  <a:pt x="640" y="116"/>
                </a:cubicBezTo>
                <a:cubicBezTo>
                  <a:pt x="623" y="127"/>
                  <a:pt x="596" y="139"/>
                  <a:pt x="576" y="144"/>
                </a:cubicBezTo>
                <a:cubicBezTo>
                  <a:pt x="573" y="155"/>
                  <a:pt x="570" y="165"/>
                  <a:pt x="568" y="176"/>
                </a:cubicBezTo>
                <a:cubicBezTo>
                  <a:pt x="567" y="183"/>
                  <a:pt x="569" y="191"/>
                  <a:pt x="564" y="196"/>
                </a:cubicBezTo>
                <a:cubicBezTo>
                  <a:pt x="558" y="202"/>
                  <a:pt x="540" y="204"/>
                  <a:pt x="540" y="204"/>
                </a:cubicBezTo>
                <a:cubicBezTo>
                  <a:pt x="531" y="230"/>
                  <a:pt x="510" y="267"/>
                  <a:pt x="484" y="276"/>
                </a:cubicBezTo>
                <a:cubicBezTo>
                  <a:pt x="467" y="301"/>
                  <a:pt x="470" y="327"/>
                  <a:pt x="444" y="344"/>
                </a:cubicBezTo>
                <a:cubicBezTo>
                  <a:pt x="426" y="338"/>
                  <a:pt x="422" y="341"/>
                  <a:pt x="412" y="356"/>
                </a:cubicBezTo>
                <a:cubicBezTo>
                  <a:pt x="408" y="375"/>
                  <a:pt x="411" y="386"/>
                  <a:pt x="392" y="392"/>
                </a:cubicBezTo>
                <a:cubicBezTo>
                  <a:pt x="383" y="406"/>
                  <a:pt x="374" y="415"/>
                  <a:pt x="360" y="424"/>
                </a:cubicBezTo>
                <a:cubicBezTo>
                  <a:pt x="341" y="395"/>
                  <a:pt x="353" y="398"/>
                  <a:pt x="328" y="404"/>
                </a:cubicBezTo>
                <a:cubicBezTo>
                  <a:pt x="316" y="416"/>
                  <a:pt x="312" y="427"/>
                  <a:pt x="296" y="432"/>
                </a:cubicBezTo>
                <a:cubicBezTo>
                  <a:pt x="289" y="431"/>
                  <a:pt x="282" y="431"/>
                  <a:pt x="276" y="428"/>
                </a:cubicBezTo>
                <a:cubicBezTo>
                  <a:pt x="267" y="424"/>
                  <a:pt x="252" y="412"/>
                  <a:pt x="252" y="412"/>
                </a:cubicBezTo>
                <a:cubicBezTo>
                  <a:pt x="247" y="398"/>
                  <a:pt x="243" y="386"/>
                  <a:pt x="228" y="380"/>
                </a:cubicBezTo>
                <a:cubicBezTo>
                  <a:pt x="220" y="377"/>
                  <a:pt x="204" y="372"/>
                  <a:pt x="204" y="372"/>
                </a:cubicBezTo>
                <a:cubicBezTo>
                  <a:pt x="181" y="378"/>
                  <a:pt x="172" y="385"/>
                  <a:pt x="164" y="408"/>
                </a:cubicBezTo>
                <a:cubicBezTo>
                  <a:pt x="165" y="415"/>
                  <a:pt x="173" y="423"/>
                  <a:pt x="168" y="428"/>
                </a:cubicBezTo>
                <a:cubicBezTo>
                  <a:pt x="164" y="432"/>
                  <a:pt x="142" y="421"/>
                  <a:pt x="136" y="420"/>
                </a:cubicBezTo>
                <a:cubicBezTo>
                  <a:pt x="120" y="418"/>
                  <a:pt x="104" y="417"/>
                  <a:pt x="88" y="416"/>
                </a:cubicBezTo>
                <a:cubicBezTo>
                  <a:pt x="76" y="412"/>
                  <a:pt x="63" y="406"/>
                  <a:pt x="52" y="400"/>
                </a:cubicBezTo>
                <a:cubicBezTo>
                  <a:pt x="44" y="395"/>
                  <a:pt x="36" y="389"/>
                  <a:pt x="28" y="384"/>
                </a:cubicBezTo>
                <a:cubicBezTo>
                  <a:pt x="24" y="381"/>
                  <a:pt x="16" y="376"/>
                  <a:pt x="16" y="376"/>
                </a:cubicBezTo>
                <a:cubicBezTo>
                  <a:pt x="0" y="352"/>
                  <a:pt x="14" y="347"/>
                  <a:pt x="36" y="332"/>
                </a:cubicBezTo>
                <a:cubicBezTo>
                  <a:pt x="44" y="327"/>
                  <a:pt x="60" y="316"/>
                  <a:pt x="60" y="316"/>
                </a:cubicBezTo>
                <a:cubicBezTo>
                  <a:pt x="68" y="304"/>
                  <a:pt x="92" y="288"/>
                  <a:pt x="92" y="288"/>
                </a:cubicBezTo>
                <a:cubicBezTo>
                  <a:pt x="102" y="272"/>
                  <a:pt x="102" y="266"/>
                  <a:pt x="84" y="260"/>
                </a:cubicBezTo>
                <a:cubicBezTo>
                  <a:pt x="65" y="266"/>
                  <a:pt x="67" y="281"/>
                  <a:pt x="48" y="268"/>
                </a:cubicBezTo>
                <a:cubicBezTo>
                  <a:pt x="43" y="253"/>
                  <a:pt x="33" y="249"/>
                  <a:pt x="24" y="236"/>
                </a:cubicBezTo>
                <a:cubicBezTo>
                  <a:pt x="25" y="229"/>
                  <a:pt x="36" y="162"/>
                  <a:pt x="44" y="156"/>
                </a:cubicBezTo>
                <a:cubicBezTo>
                  <a:pt x="56" y="148"/>
                  <a:pt x="68" y="140"/>
                  <a:pt x="80" y="132"/>
                </a:cubicBezTo>
                <a:cubicBezTo>
                  <a:pt x="84" y="129"/>
                  <a:pt x="92" y="124"/>
                  <a:pt x="92" y="124"/>
                </a:cubicBezTo>
                <a:cubicBezTo>
                  <a:pt x="105" y="84"/>
                  <a:pt x="115" y="98"/>
                  <a:pt x="148" y="76"/>
                </a:cubicBezTo>
                <a:cubicBezTo>
                  <a:pt x="159" y="42"/>
                  <a:pt x="164" y="52"/>
                  <a:pt x="208" y="48"/>
                </a:cubicBezTo>
                <a:cubicBezTo>
                  <a:pt x="228" y="35"/>
                  <a:pt x="232" y="7"/>
                  <a:pt x="252" y="0"/>
                </a:cubicBezTo>
                <a:cubicBezTo>
                  <a:pt x="257" y="16"/>
                  <a:pt x="260" y="23"/>
                  <a:pt x="276" y="28"/>
                </a:cubicBezTo>
                <a:cubicBezTo>
                  <a:pt x="292" y="24"/>
                  <a:pt x="308" y="19"/>
                  <a:pt x="324" y="16"/>
                </a:cubicBezTo>
                <a:cubicBezTo>
                  <a:pt x="339" y="20"/>
                  <a:pt x="349" y="27"/>
                  <a:pt x="364" y="32"/>
                </a:cubicBezTo>
                <a:cubicBezTo>
                  <a:pt x="380" y="79"/>
                  <a:pt x="346" y="84"/>
                  <a:pt x="400" y="92"/>
                </a:cubicBezTo>
                <a:cubicBezTo>
                  <a:pt x="415" y="115"/>
                  <a:pt x="422" y="113"/>
                  <a:pt x="448" y="104"/>
                </a:cubicBezTo>
                <a:cubicBezTo>
                  <a:pt x="456" y="101"/>
                  <a:pt x="472" y="96"/>
                  <a:pt x="472" y="96"/>
                </a:cubicBezTo>
                <a:cubicBezTo>
                  <a:pt x="477" y="71"/>
                  <a:pt x="483" y="60"/>
                  <a:pt x="508" y="52"/>
                </a:cubicBezTo>
                <a:cubicBezTo>
                  <a:pt x="518" y="37"/>
                  <a:pt x="525" y="36"/>
                  <a:pt x="540" y="28"/>
                </a:cubicBezTo>
                <a:cubicBezTo>
                  <a:pt x="548" y="23"/>
                  <a:pt x="564" y="12"/>
                  <a:pt x="564" y="12"/>
                </a:cubicBezTo>
                <a:cubicBezTo>
                  <a:pt x="578" y="33"/>
                  <a:pt x="593" y="28"/>
                  <a:pt x="616" y="24"/>
                </a:cubicBezTo>
                <a:cubicBezTo>
                  <a:pt x="622" y="43"/>
                  <a:pt x="630" y="41"/>
                  <a:pt x="648" y="36"/>
                </a:cubicBezTo>
                <a:cubicBezTo>
                  <a:pt x="661" y="27"/>
                  <a:pt x="673" y="25"/>
                  <a:pt x="688" y="20"/>
                </a:cubicBezTo>
                <a:cubicBezTo>
                  <a:pt x="696" y="21"/>
                  <a:pt x="705" y="20"/>
                  <a:pt x="712" y="24"/>
                </a:cubicBezTo>
                <a:cubicBezTo>
                  <a:pt x="716" y="26"/>
                  <a:pt x="713" y="33"/>
                  <a:pt x="716" y="36"/>
                </a:cubicBezTo>
                <a:cubicBezTo>
                  <a:pt x="722" y="42"/>
                  <a:pt x="733" y="43"/>
                  <a:pt x="740" y="48"/>
                </a:cubicBezTo>
                <a:cubicBezTo>
                  <a:pt x="735" y="72"/>
                  <a:pt x="731" y="73"/>
                  <a:pt x="744" y="60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1" name="Freeform 23"/>
          <p:cNvSpPr/>
          <p:nvPr/>
        </p:nvSpPr>
        <p:spPr bwMode="auto">
          <a:xfrm>
            <a:off x="4492011" y="2567325"/>
            <a:ext cx="1260227" cy="1035130"/>
          </a:xfrm>
          <a:custGeom>
            <a:avLst/>
            <a:gdLst/>
            <a:ahLst/>
            <a:cxnLst>
              <a:cxn ang="0">
                <a:pos x="444" y="484"/>
              </a:cxn>
              <a:cxn ang="0">
                <a:pos x="424" y="448"/>
              </a:cxn>
              <a:cxn ang="0">
                <a:pos x="416" y="436"/>
              </a:cxn>
              <a:cxn ang="0">
                <a:pos x="456" y="368"/>
              </a:cxn>
              <a:cxn ang="0">
                <a:pos x="492" y="384"/>
              </a:cxn>
              <a:cxn ang="0">
                <a:pos x="544" y="364"/>
              </a:cxn>
              <a:cxn ang="0">
                <a:pos x="560" y="312"/>
              </a:cxn>
              <a:cxn ang="0">
                <a:pos x="600" y="268"/>
              </a:cxn>
              <a:cxn ang="0">
                <a:pos x="608" y="244"/>
              </a:cxn>
              <a:cxn ang="0">
                <a:pos x="584" y="212"/>
              </a:cxn>
              <a:cxn ang="0">
                <a:pos x="544" y="196"/>
              </a:cxn>
              <a:cxn ang="0">
                <a:pos x="524" y="144"/>
              </a:cxn>
              <a:cxn ang="0">
                <a:pos x="496" y="116"/>
              </a:cxn>
              <a:cxn ang="0">
                <a:pos x="468" y="128"/>
              </a:cxn>
              <a:cxn ang="0">
                <a:pos x="436" y="120"/>
              </a:cxn>
              <a:cxn ang="0">
                <a:pos x="404" y="36"/>
              </a:cxn>
              <a:cxn ang="0">
                <a:pos x="368" y="8"/>
              </a:cxn>
              <a:cxn ang="0">
                <a:pos x="344" y="0"/>
              </a:cxn>
              <a:cxn ang="0">
                <a:pos x="284" y="48"/>
              </a:cxn>
              <a:cxn ang="0">
                <a:pos x="216" y="88"/>
              </a:cxn>
              <a:cxn ang="0">
                <a:pos x="192" y="108"/>
              </a:cxn>
              <a:cxn ang="0">
                <a:pos x="160" y="116"/>
              </a:cxn>
              <a:cxn ang="0">
                <a:pos x="144" y="140"/>
              </a:cxn>
              <a:cxn ang="0">
                <a:pos x="108" y="100"/>
              </a:cxn>
              <a:cxn ang="0">
                <a:pos x="72" y="84"/>
              </a:cxn>
              <a:cxn ang="0">
                <a:pos x="40" y="148"/>
              </a:cxn>
              <a:cxn ang="0">
                <a:pos x="12" y="180"/>
              </a:cxn>
              <a:cxn ang="0">
                <a:pos x="0" y="188"/>
              </a:cxn>
              <a:cxn ang="0">
                <a:pos x="52" y="252"/>
              </a:cxn>
              <a:cxn ang="0">
                <a:pos x="72" y="288"/>
              </a:cxn>
              <a:cxn ang="0">
                <a:pos x="76" y="312"/>
              </a:cxn>
              <a:cxn ang="0">
                <a:pos x="184" y="300"/>
              </a:cxn>
              <a:cxn ang="0">
                <a:pos x="196" y="340"/>
              </a:cxn>
              <a:cxn ang="0">
                <a:pos x="232" y="352"/>
              </a:cxn>
              <a:cxn ang="0">
                <a:pos x="244" y="356"/>
              </a:cxn>
              <a:cxn ang="0">
                <a:pos x="292" y="364"/>
              </a:cxn>
              <a:cxn ang="0">
                <a:pos x="280" y="416"/>
              </a:cxn>
              <a:cxn ang="0">
                <a:pos x="276" y="428"/>
              </a:cxn>
              <a:cxn ang="0">
                <a:pos x="268" y="532"/>
              </a:cxn>
              <a:cxn ang="0">
                <a:pos x="260" y="556"/>
              </a:cxn>
              <a:cxn ang="0">
                <a:pos x="296" y="612"/>
              </a:cxn>
              <a:cxn ang="0">
                <a:pos x="308" y="604"/>
              </a:cxn>
              <a:cxn ang="0">
                <a:pos x="316" y="580"/>
              </a:cxn>
              <a:cxn ang="0">
                <a:pos x="340" y="576"/>
              </a:cxn>
              <a:cxn ang="0">
                <a:pos x="404" y="536"/>
              </a:cxn>
              <a:cxn ang="0">
                <a:pos x="432" y="508"/>
              </a:cxn>
              <a:cxn ang="0">
                <a:pos x="440" y="496"/>
              </a:cxn>
              <a:cxn ang="0">
                <a:pos x="444" y="484"/>
              </a:cxn>
            </a:cxnLst>
            <a:rect l="0" t="0" r="r" b="b"/>
            <a:pathLst>
              <a:path w="630" h="621">
                <a:moveTo>
                  <a:pt x="444" y="484"/>
                </a:moveTo>
                <a:cubicBezTo>
                  <a:pt x="437" y="463"/>
                  <a:pt x="442" y="476"/>
                  <a:pt x="424" y="448"/>
                </a:cubicBezTo>
                <a:cubicBezTo>
                  <a:pt x="421" y="444"/>
                  <a:pt x="416" y="436"/>
                  <a:pt x="416" y="436"/>
                </a:cubicBezTo>
                <a:cubicBezTo>
                  <a:pt x="425" y="409"/>
                  <a:pt x="431" y="385"/>
                  <a:pt x="456" y="368"/>
                </a:cubicBezTo>
                <a:cubicBezTo>
                  <a:pt x="467" y="375"/>
                  <a:pt x="492" y="384"/>
                  <a:pt x="492" y="384"/>
                </a:cubicBezTo>
                <a:cubicBezTo>
                  <a:pt x="511" y="379"/>
                  <a:pt x="526" y="370"/>
                  <a:pt x="544" y="364"/>
                </a:cubicBezTo>
                <a:cubicBezTo>
                  <a:pt x="557" y="344"/>
                  <a:pt x="551" y="335"/>
                  <a:pt x="560" y="312"/>
                </a:cubicBezTo>
                <a:cubicBezTo>
                  <a:pt x="564" y="301"/>
                  <a:pt x="588" y="276"/>
                  <a:pt x="600" y="268"/>
                </a:cubicBezTo>
                <a:cubicBezTo>
                  <a:pt x="614" y="247"/>
                  <a:pt x="630" y="259"/>
                  <a:pt x="608" y="244"/>
                </a:cubicBezTo>
                <a:cubicBezTo>
                  <a:pt x="603" y="228"/>
                  <a:pt x="598" y="221"/>
                  <a:pt x="584" y="212"/>
                </a:cubicBezTo>
                <a:cubicBezTo>
                  <a:pt x="565" y="184"/>
                  <a:pt x="592" y="217"/>
                  <a:pt x="544" y="196"/>
                </a:cubicBezTo>
                <a:cubicBezTo>
                  <a:pt x="539" y="194"/>
                  <a:pt x="527" y="150"/>
                  <a:pt x="524" y="144"/>
                </a:cubicBezTo>
                <a:cubicBezTo>
                  <a:pt x="517" y="129"/>
                  <a:pt x="509" y="126"/>
                  <a:pt x="496" y="116"/>
                </a:cubicBezTo>
                <a:cubicBezTo>
                  <a:pt x="486" y="118"/>
                  <a:pt x="478" y="126"/>
                  <a:pt x="468" y="128"/>
                </a:cubicBezTo>
                <a:cubicBezTo>
                  <a:pt x="457" y="130"/>
                  <a:pt x="447" y="122"/>
                  <a:pt x="436" y="120"/>
                </a:cubicBezTo>
                <a:cubicBezTo>
                  <a:pt x="419" y="94"/>
                  <a:pt x="424" y="60"/>
                  <a:pt x="404" y="36"/>
                </a:cubicBezTo>
                <a:cubicBezTo>
                  <a:pt x="396" y="26"/>
                  <a:pt x="378" y="11"/>
                  <a:pt x="368" y="8"/>
                </a:cubicBezTo>
                <a:cubicBezTo>
                  <a:pt x="360" y="5"/>
                  <a:pt x="344" y="0"/>
                  <a:pt x="344" y="0"/>
                </a:cubicBezTo>
                <a:cubicBezTo>
                  <a:pt x="317" y="7"/>
                  <a:pt x="299" y="25"/>
                  <a:pt x="284" y="48"/>
                </a:cubicBezTo>
                <a:cubicBezTo>
                  <a:pt x="298" y="91"/>
                  <a:pt x="244" y="85"/>
                  <a:pt x="216" y="88"/>
                </a:cubicBezTo>
                <a:cubicBezTo>
                  <a:pt x="206" y="103"/>
                  <a:pt x="211" y="114"/>
                  <a:pt x="192" y="108"/>
                </a:cubicBezTo>
                <a:cubicBezTo>
                  <a:pt x="181" y="110"/>
                  <a:pt x="167" y="107"/>
                  <a:pt x="160" y="116"/>
                </a:cubicBezTo>
                <a:cubicBezTo>
                  <a:pt x="130" y="153"/>
                  <a:pt x="182" y="115"/>
                  <a:pt x="144" y="140"/>
                </a:cubicBezTo>
                <a:cubicBezTo>
                  <a:pt x="115" y="134"/>
                  <a:pt x="117" y="128"/>
                  <a:pt x="108" y="100"/>
                </a:cubicBezTo>
                <a:cubicBezTo>
                  <a:pt x="104" y="88"/>
                  <a:pt x="72" y="84"/>
                  <a:pt x="72" y="84"/>
                </a:cubicBezTo>
                <a:cubicBezTo>
                  <a:pt x="47" y="92"/>
                  <a:pt x="54" y="127"/>
                  <a:pt x="40" y="148"/>
                </a:cubicBezTo>
                <a:cubicBezTo>
                  <a:pt x="34" y="173"/>
                  <a:pt x="41" y="161"/>
                  <a:pt x="12" y="180"/>
                </a:cubicBezTo>
                <a:cubicBezTo>
                  <a:pt x="8" y="183"/>
                  <a:pt x="0" y="188"/>
                  <a:pt x="0" y="188"/>
                </a:cubicBezTo>
                <a:cubicBezTo>
                  <a:pt x="25" y="213"/>
                  <a:pt x="19" y="241"/>
                  <a:pt x="52" y="252"/>
                </a:cubicBezTo>
                <a:cubicBezTo>
                  <a:pt x="60" y="264"/>
                  <a:pt x="64" y="276"/>
                  <a:pt x="72" y="288"/>
                </a:cubicBezTo>
                <a:cubicBezTo>
                  <a:pt x="68" y="303"/>
                  <a:pt x="54" y="319"/>
                  <a:pt x="76" y="312"/>
                </a:cubicBezTo>
                <a:cubicBezTo>
                  <a:pt x="108" y="280"/>
                  <a:pt x="128" y="297"/>
                  <a:pt x="184" y="300"/>
                </a:cubicBezTo>
                <a:cubicBezTo>
                  <a:pt x="190" y="324"/>
                  <a:pt x="186" y="311"/>
                  <a:pt x="196" y="340"/>
                </a:cubicBezTo>
                <a:cubicBezTo>
                  <a:pt x="200" y="352"/>
                  <a:pt x="220" y="348"/>
                  <a:pt x="232" y="352"/>
                </a:cubicBezTo>
                <a:cubicBezTo>
                  <a:pt x="236" y="353"/>
                  <a:pt x="244" y="356"/>
                  <a:pt x="244" y="356"/>
                </a:cubicBezTo>
                <a:cubicBezTo>
                  <a:pt x="251" y="355"/>
                  <a:pt x="288" y="342"/>
                  <a:pt x="292" y="364"/>
                </a:cubicBezTo>
                <a:cubicBezTo>
                  <a:pt x="295" y="377"/>
                  <a:pt x="284" y="404"/>
                  <a:pt x="280" y="416"/>
                </a:cubicBezTo>
                <a:cubicBezTo>
                  <a:pt x="279" y="420"/>
                  <a:pt x="276" y="428"/>
                  <a:pt x="276" y="428"/>
                </a:cubicBezTo>
                <a:cubicBezTo>
                  <a:pt x="276" y="432"/>
                  <a:pt x="269" y="524"/>
                  <a:pt x="268" y="532"/>
                </a:cubicBezTo>
                <a:cubicBezTo>
                  <a:pt x="267" y="540"/>
                  <a:pt x="260" y="556"/>
                  <a:pt x="260" y="556"/>
                </a:cubicBezTo>
                <a:cubicBezTo>
                  <a:pt x="264" y="610"/>
                  <a:pt x="251" y="621"/>
                  <a:pt x="296" y="612"/>
                </a:cubicBezTo>
                <a:cubicBezTo>
                  <a:pt x="300" y="609"/>
                  <a:pt x="305" y="608"/>
                  <a:pt x="308" y="604"/>
                </a:cubicBezTo>
                <a:cubicBezTo>
                  <a:pt x="312" y="597"/>
                  <a:pt x="308" y="581"/>
                  <a:pt x="316" y="580"/>
                </a:cubicBezTo>
                <a:cubicBezTo>
                  <a:pt x="324" y="579"/>
                  <a:pt x="332" y="577"/>
                  <a:pt x="340" y="576"/>
                </a:cubicBezTo>
                <a:cubicBezTo>
                  <a:pt x="369" y="533"/>
                  <a:pt x="336" y="543"/>
                  <a:pt x="404" y="536"/>
                </a:cubicBezTo>
                <a:cubicBezTo>
                  <a:pt x="425" y="529"/>
                  <a:pt x="414" y="536"/>
                  <a:pt x="432" y="508"/>
                </a:cubicBezTo>
                <a:cubicBezTo>
                  <a:pt x="435" y="504"/>
                  <a:pt x="440" y="496"/>
                  <a:pt x="440" y="496"/>
                </a:cubicBezTo>
                <a:cubicBezTo>
                  <a:pt x="435" y="481"/>
                  <a:pt x="432" y="484"/>
                  <a:pt x="444" y="484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2" name="Freeform 24"/>
          <p:cNvSpPr/>
          <p:nvPr/>
        </p:nvSpPr>
        <p:spPr bwMode="auto">
          <a:xfrm>
            <a:off x="5439716" y="363717"/>
            <a:ext cx="2560461" cy="1716881"/>
          </a:xfrm>
          <a:custGeom>
            <a:avLst/>
            <a:gdLst/>
            <a:ahLst/>
            <a:cxnLst>
              <a:cxn ang="0">
                <a:pos x="32" y="86"/>
              </a:cxn>
              <a:cxn ang="0">
                <a:pos x="0" y="126"/>
              </a:cxn>
              <a:cxn ang="0">
                <a:pos x="72" y="142"/>
              </a:cxn>
              <a:cxn ang="0">
                <a:pos x="144" y="194"/>
              </a:cxn>
              <a:cxn ang="0">
                <a:pos x="188" y="258"/>
              </a:cxn>
              <a:cxn ang="0">
                <a:pos x="252" y="242"/>
              </a:cxn>
              <a:cxn ang="0">
                <a:pos x="332" y="206"/>
              </a:cxn>
              <a:cxn ang="0">
                <a:pos x="384" y="218"/>
              </a:cxn>
              <a:cxn ang="0">
                <a:pos x="412" y="274"/>
              </a:cxn>
              <a:cxn ang="0">
                <a:pos x="412" y="466"/>
              </a:cxn>
              <a:cxn ang="0">
                <a:pos x="396" y="490"/>
              </a:cxn>
              <a:cxn ang="0">
                <a:pos x="336" y="582"/>
              </a:cxn>
              <a:cxn ang="0">
                <a:pos x="236" y="690"/>
              </a:cxn>
              <a:cxn ang="0">
                <a:pos x="264" y="734"/>
              </a:cxn>
              <a:cxn ang="0">
                <a:pos x="300" y="810"/>
              </a:cxn>
              <a:cxn ang="0">
                <a:pos x="336" y="822"/>
              </a:cxn>
              <a:cxn ang="0">
                <a:pos x="424" y="858"/>
              </a:cxn>
              <a:cxn ang="0">
                <a:pos x="456" y="898"/>
              </a:cxn>
              <a:cxn ang="0">
                <a:pos x="600" y="914"/>
              </a:cxn>
              <a:cxn ang="0">
                <a:pos x="692" y="918"/>
              </a:cxn>
              <a:cxn ang="0">
                <a:pos x="752" y="942"/>
              </a:cxn>
              <a:cxn ang="0">
                <a:pos x="796" y="994"/>
              </a:cxn>
              <a:cxn ang="0">
                <a:pos x="836" y="942"/>
              </a:cxn>
              <a:cxn ang="0">
                <a:pos x="892" y="1002"/>
              </a:cxn>
              <a:cxn ang="0">
                <a:pos x="952" y="1014"/>
              </a:cxn>
              <a:cxn ang="0">
                <a:pos x="972" y="974"/>
              </a:cxn>
              <a:cxn ang="0">
                <a:pos x="1008" y="962"/>
              </a:cxn>
              <a:cxn ang="0">
                <a:pos x="1108" y="1002"/>
              </a:cxn>
              <a:cxn ang="0">
                <a:pos x="1132" y="970"/>
              </a:cxn>
              <a:cxn ang="0">
                <a:pos x="1116" y="934"/>
              </a:cxn>
              <a:cxn ang="0">
                <a:pos x="1072" y="842"/>
              </a:cxn>
              <a:cxn ang="0">
                <a:pos x="1136" y="766"/>
              </a:cxn>
              <a:cxn ang="0">
                <a:pos x="1256" y="738"/>
              </a:cxn>
              <a:cxn ang="0">
                <a:pos x="1272" y="646"/>
              </a:cxn>
              <a:cxn ang="0">
                <a:pos x="1280" y="466"/>
              </a:cxn>
              <a:cxn ang="0">
                <a:pos x="1200" y="402"/>
              </a:cxn>
              <a:cxn ang="0">
                <a:pos x="1104" y="470"/>
              </a:cxn>
              <a:cxn ang="0">
                <a:pos x="1004" y="522"/>
              </a:cxn>
              <a:cxn ang="0">
                <a:pos x="936" y="518"/>
              </a:cxn>
              <a:cxn ang="0">
                <a:pos x="900" y="446"/>
              </a:cxn>
              <a:cxn ang="0">
                <a:pos x="760" y="382"/>
              </a:cxn>
              <a:cxn ang="0">
                <a:pos x="568" y="330"/>
              </a:cxn>
              <a:cxn ang="0">
                <a:pos x="536" y="286"/>
              </a:cxn>
              <a:cxn ang="0">
                <a:pos x="448" y="162"/>
              </a:cxn>
              <a:cxn ang="0">
                <a:pos x="368" y="70"/>
              </a:cxn>
              <a:cxn ang="0">
                <a:pos x="196" y="18"/>
              </a:cxn>
              <a:cxn ang="0">
                <a:pos x="16" y="50"/>
              </a:cxn>
            </a:cxnLst>
            <a:rect l="0" t="0" r="r" b="b"/>
            <a:pathLst>
              <a:path w="1280" h="1030">
                <a:moveTo>
                  <a:pt x="4" y="42"/>
                </a:moveTo>
                <a:cubicBezTo>
                  <a:pt x="31" y="49"/>
                  <a:pt x="28" y="58"/>
                  <a:pt x="32" y="86"/>
                </a:cubicBezTo>
                <a:cubicBezTo>
                  <a:pt x="21" y="118"/>
                  <a:pt x="37" y="81"/>
                  <a:pt x="16" y="102"/>
                </a:cubicBezTo>
                <a:cubicBezTo>
                  <a:pt x="9" y="109"/>
                  <a:pt x="0" y="126"/>
                  <a:pt x="0" y="126"/>
                </a:cubicBezTo>
                <a:cubicBezTo>
                  <a:pt x="5" y="149"/>
                  <a:pt x="7" y="151"/>
                  <a:pt x="28" y="158"/>
                </a:cubicBezTo>
                <a:cubicBezTo>
                  <a:pt x="46" y="154"/>
                  <a:pt x="55" y="148"/>
                  <a:pt x="72" y="142"/>
                </a:cubicBezTo>
                <a:cubicBezTo>
                  <a:pt x="78" y="143"/>
                  <a:pt x="112" y="141"/>
                  <a:pt x="120" y="154"/>
                </a:cubicBezTo>
                <a:cubicBezTo>
                  <a:pt x="134" y="176"/>
                  <a:pt x="121" y="186"/>
                  <a:pt x="144" y="194"/>
                </a:cubicBezTo>
                <a:cubicBezTo>
                  <a:pt x="150" y="211"/>
                  <a:pt x="143" y="231"/>
                  <a:pt x="152" y="246"/>
                </a:cubicBezTo>
                <a:cubicBezTo>
                  <a:pt x="158" y="257"/>
                  <a:pt x="188" y="258"/>
                  <a:pt x="188" y="258"/>
                </a:cubicBezTo>
                <a:cubicBezTo>
                  <a:pt x="208" y="257"/>
                  <a:pt x="229" y="259"/>
                  <a:pt x="248" y="254"/>
                </a:cubicBezTo>
                <a:cubicBezTo>
                  <a:pt x="252" y="253"/>
                  <a:pt x="249" y="245"/>
                  <a:pt x="252" y="242"/>
                </a:cubicBezTo>
                <a:cubicBezTo>
                  <a:pt x="264" y="230"/>
                  <a:pt x="287" y="236"/>
                  <a:pt x="304" y="234"/>
                </a:cubicBezTo>
                <a:cubicBezTo>
                  <a:pt x="317" y="230"/>
                  <a:pt x="332" y="206"/>
                  <a:pt x="332" y="206"/>
                </a:cubicBezTo>
                <a:cubicBezTo>
                  <a:pt x="338" y="183"/>
                  <a:pt x="333" y="180"/>
                  <a:pt x="372" y="194"/>
                </a:cubicBezTo>
                <a:cubicBezTo>
                  <a:pt x="384" y="198"/>
                  <a:pt x="377" y="211"/>
                  <a:pt x="384" y="218"/>
                </a:cubicBezTo>
                <a:cubicBezTo>
                  <a:pt x="386" y="220"/>
                  <a:pt x="412" y="226"/>
                  <a:pt x="412" y="226"/>
                </a:cubicBezTo>
                <a:cubicBezTo>
                  <a:pt x="423" y="243"/>
                  <a:pt x="418" y="255"/>
                  <a:pt x="412" y="274"/>
                </a:cubicBezTo>
                <a:cubicBezTo>
                  <a:pt x="408" y="307"/>
                  <a:pt x="406" y="347"/>
                  <a:pt x="396" y="378"/>
                </a:cubicBezTo>
                <a:cubicBezTo>
                  <a:pt x="400" y="447"/>
                  <a:pt x="398" y="425"/>
                  <a:pt x="412" y="466"/>
                </a:cubicBezTo>
                <a:cubicBezTo>
                  <a:pt x="411" y="473"/>
                  <a:pt x="412" y="480"/>
                  <a:pt x="408" y="486"/>
                </a:cubicBezTo>
                <a:cubicBezTo>
                  <a:pt x="406" y="490"/>
                  <a:pt x="399" y="487"/>
                  <a:pt x="396" y="490"/>
                </a:cubicBezTo>
                <a:cubicBezTo>
                  <a:pt x="389" y="497"/>
                  <a:pt x="380" y="514"/>
                  <a:pt x="380" y="514"/>
                </a:cubicBezTo>
                <a:cubicBezTo>
                  <a:pt x="400" y="573"/>
                  <a:pt x="381" y="576"/>
                  <a:pt x="336" y="582"/>
                </a:cubicBezTo>
                <a:cubicBezTo>
                  <a:pt x="318" y="588"/>
                  <a:pt x="305" y="607"/>
                  <a:pt x="288" y="618"/>
                </a:cubicBezTo>
                <a:cubicBezTo>
                  <a:pt x="278" y="648"/>
                  <a:pt x="263" y="672"/>
                  <a:pt x="236" y="690"/>
                </a:cubicBezTo>
                <a:cubicBezTo>
                  <a:pt x="237" y="702"/>
                  <a:pt x="234" y="716"/>
                  <a:pt x="240" y="726"/>
                </a:cubicBezTo>
                <a:cubicBezTo>
                  <a:pt x="245" y="733"/>
                  <a:pt x="264" y="734"/>
                  <a:pt x="264" y="734"/>
                </a:cubicBezTo>
                <a:cubicBezTo>
                  <a:pt x="296" y="783"/>
                  <a:pt x="257" y="771"/>
                  <a:pt x="332" y="778"/>
                </a:cubicBezTo>
                <a:cubicBezTo>
                  <a:pt x="323" y="792"/>
                  <a:pt x="312" y="798"/>
                  <a:pt x="300" y="810"/>
                </a:cubicBezTo>
                <a:cubicBezTo>
                  <a:pt x="294" y="827"/>
                  <a:pt x="295" y="832"/>
                  <a:pt x="312" y="838"/>
                </a:cubicBezTo>
                <a:cubicBezTo>
                  <a:pt x="341" y="828"/>
                  <a:pt x="306" y="842"/>
                  <a:pt x="336" y="822"/>
                </a:cubicBezTo>
                <a:cubicBezTo>
                  <a:pt x="339" y="820"/>
                  <a:pt x="362" y="815"/>
                  <a:pt x="364" y="814"/>
                </a:cubicBezTo>
                <a:cubicBezTo>
                  <a:pt x="388" y="820"/>
                  <a:pt x="403" y="844"/>
                  <a:pt x="424" y="858"/>
                </a:cubicBezTo>
                <a:cubicBezTo>
                  <a:pt x="426" y="869"/>
                  <a:pt x="423" y="884"/>
                  <a:pt x="432" y="890"/>
                </a:cubicBezTo>
                <a:cubicBezTo>
                  <a:pt x="439" y="895"/>
                  <a:pt x="456" y="898"/>
                  <a:pt x="456" y="898"/>
                </a:cubicBezTo>
                <a:cubicBezTo>
                  <a:pt x="491" y="895"/>
                  <a:pt x="503" y="899"/>
                  <a:pt x="528" y="882"/>
                </a:cubicBezTo>
                <a:cubicBezTo>
                  <a:pt x="577" y="887"/>
                  <a:pt x="565" y="891"/>
                  <a:pt x="600" y="914"/>
                </a:cubicBezTo>
                <a:cubicBezTo>
                  <a:pt x="626" y="910"/>
                  <a:pt x="650" y="903"/>
                  <a:pt x="676" y="898"/>
                </a:cubicBezTo>
                <a:cubicBezTo>
                  <a:pt x="710" y="921"/>
                  <a:pt x="670" y="890"/>
                  <a:pt x="692" y="918"/>
                </a:cubicBezTo>
                <a:cubicBezTo>
                  <a:pt x="699" y="927"/>
                  <a:pt x="721" y="932"/>
                  <a:pt x="728" y="934"/>
                </a:cubicBezTo>
                <a:cubicBezTo>
                  <a:pt x="736" y="937"/>
                  <a:pt x="744" y="939"/>
                  <a:pt x="752" y="942"/>
                </a:cubicBezTo>
                <a:cubicBezTo>
                  <a:pt x="756" y="943"/>
                  <a:pt x="764" y="946"/>
                  <a:pt x="764" y="946"/>
                </a:cubicBezTo>
                <a:cubicBezTo>
                  <a:pt x="777" y="965"/>
                  <a:pt x="772" y="986"/>
                  <a:pt x="796" y="994"/>
                </a:cubicBezTo>
                <a:cubicBezTo>
                  <a:pt x="802" y="990"/>
                  <a:pt x="817" y="981"/>
                  <a:pt x="820" y="974"/>
                </a:cubicBezTo>
                <a:cubicBezTo>
                  <a:pt x="834" y="939"/>
                  <a:pt x="811" y="950"/>
                  <a:pt x="836" y="942"/>
                </a:cubicBezTo>
                <a:cubicBezTo>
                  <a:pt x="875" y="952"/>
                  <a:pt x="850" y="967"/>
                  <a:pt x="868" y="990"/>
                </a:cubicBezTo>
                <a:cubicBezTo>
                  <a:pt x="874" y="997"/>
                  <a:pt x="884" y="999"/>
                  <a:pt x="892" y="1002"/>
                </a:cubicBezTo>
                <a:cubicBezTo>
                  <a:pt x="903" y="1013"/>
                  <a:pt x="928" y="1030"/>
                  <a:pt x="928" y="1030"/>
                </a:cubicBezTo>
                <a:cubicBezTo>
                  <a:pt x="936" y="1025"/>
                  <a:pt x="944" y="1019"/>
                  <a:pt x="952" y="1014"/>
                </a:cubicBezTo>
                <a:cubicBezTo>
                  <a:pt x="956" y="1011"/>
                  <a:pt x="964" y="1006"/>
                  <a:pt x="964" y="1006"/>
                </a:cubicBezTo>
                <a:cubicBezTo>
                  <a:pt x="967" y="996"/>
                  <a:pt x="964" y="982"/>
                  <a:pt x="972" y="974"/>
                </a:cubicBezTo>
                <a:cubicBezTo>
                  <a:pt x="978" y="968"/>
                  <a:pt x="988" y="969"/>
                  <a:pt x="996" y="966"/>
                </a:cubicBezTo>
                <a:cubicBezTo>
                  <a:pt x="1000" y="965"/>
                  <a:pt x="1008" y="962"/>
                  <a:pt x="1008" y="962"/>
                </a:cubicBezTo>
                <a:cubicBezTo>
                  <a:pt x="1026" y="967"/>
                  <a:pt x="1037" y="974"/>
                  <a:pt x="1056" y="978"/>
                </a:cubicBezTo>
                <a:cubicBezTo>
                  <a:pt x="1069" y="997"/>
                  <a:pt x="1087" y="995"/>
                  <a:pt x="1108" y="1002"/>
                </a:cubicBezTo>
                <a:cubicBezTo>
                  <a:pt x="1136" y="993"/>
                  <a:pt x="1129" y="1002"/>
                  <a:pt x="1136" y="982"/>
                </a:cubicBezTo>
                <a:cubicBezTo>
                  <a:pt x="1135" y="978"/>
                  <a:pt x="1134" y="974"/>
                  <a:pt x="1132" y="970"/>
                </a:cubicBezTo>
                <a:cubicBezTo>
                  <a:pt x="1130" y="966"/>
                  <a:pt x="1126" y="962"/>
                  <a:pt x="1124" y="958"/>
                </a:cubicBezTo>
                <a:cubicBezTo>
                  <a:pt x="1121" y="950"/>
                  <a:pt x="1116" y="934"/>
                  <a:pt x="1116" y="934"/>
                </a:cubicBezTo>
                <a:cubicBezTo>
                  <a:pt x="1113" y="905"/>
                  <a:pt x="1116" y="890"/>
                  <a:pt x="1096" y="870"/>
                </a:cubicBezTo>
                <a:cubicBezTo>
                  <a:pt x="1090" y="853"/>
                  <a:pt x="1082" y="857"/>
                  <a:pt x="1072" y="842"/>
                </a:cubicBezTo>
                <a:cubicBezTo>
                  <a:pt x="1077" y="819"/>
                  <a:pt x="1079" y="817"/>
                  <a:pt x="1100" y="810"/>
                </a:cubicBezTo>
                <a:cubicBezTo>
                  <a:pt x="1113" y="791"/>
                  <a:pt x="1117" y="776"/>
                  <a:pt x="1136" y="766"/>
                </a:cubicBezTo>
                <a:cubicBezTo>
                  <a:pt x="1162" y="775"/>
                  <a:pt x="1189" y="776"/>
                  <a:pt x="1216" y="778"/>
                </a:cubicBezTo>
                <a:cubicBezTo>
                  <a:pt x="1242" y="771"/>
                  <a:pt x="1243" y="758"/>
                  <a:pt x="1256" y="738"/>
                </a:cubicBezTo>
                <a:cubicBezTo>
                  <a:pt x="1259" y="704"/>
                  <a:pt x="1256" y="695"/>
                  <a:pt x="1264" y="670"/>
                </a:cubicBezTo>
                <a:cubicBezTo>
                  <a:pt x="1266" y="662"/>
                  <a:pt x="1272" y="646"/>
                  <a:pt x="1272" y="646"/>
                </a:cubicBezTo>
                <a:cubicBezTo>
                  <a:pt x="1265" y="580"/>
                  <a:pt x="1264" y="588"/>
                  <a:pt x="1272" y="490"/>
                </a:cubicBezTo>
                <a:cubicBezTo>
                  <a:pt x="1273" y="482"/>
                  <a:pt x="1280" y="466"/>
                  <a:pt x="1280" y="466"/>
                </a:cubicBezTo>
                <a:cubicBezTo>
                  <a:pt x="1276" y="443"/>
                  <a:pt x="1278" y="434"/>
                  <a:pt x="1260" y="422"/>
                </a:cubicBezTo>
                <a:cubicBezTo>
                  <a:pt x="1248" y="387"/>
                  <a:pt x="1246" y="398"/>
                  <a:pt x="1200" y="402"/>
                </a:cubicBezTo>
                <a:cubicBezTo>
                  <a:pt x="1171" y="412"/>
                  <a:pt x="1183" y="405"/>
                  <a:pt x="1164" y="418"/>
                </a:cubicBezTo>
                <a:cubicBezTo>
                  <a:pt x="1154" y="449"/>
                  <a:pt x="1126" y="448"/>
                  <a:pt x="1104" y="470"/>
                </a:cubicBezTo>
                <a:cubicBezTo>
                  <a:pt x="1092" y="482"/>
                  <a:pt x="1084" y="489"/>
                  <a:pt x="1068" y="494"/>
                </a:cubicBezTo>
                <a:cubicBezTo>
                  <a:pt x="1051" y="519"/>
                  <a:pt x="1033" y="518"/>
                  <a:pt x="1004" y="522"/>
                </a:cubicBezTo>
                <a:cubicBezTo>
                  <a:pt x="978" y="531"/>
                  <a:pt x="985" y="533"/>
                  <a:pt x="960" y="526"/>
                </a:cubicBezTo>
                <a:cubicBezTo>
                  <a:pt x="952" y="524"/>
                  <a:pt x="944" y="521"/>
                  <a:pt x="936" y="518"/>
                </a:cubicBezTo>
                <a:cubicBezTo>
                  <a:pt x="932" y="517"/>
                  <a:pt x="924" y="514"/>
                  <a:pt x="924" y="514"/>
                </a:cubicBezTo>
                <a:cubicBezTo>
                  <a:pt x="921" y="475"/>
                  <a:pt x="928" y="465"/>
                  <a:pt x="900" y="446"/>
                </a:cubicBezTo>
                <a:cubicBezTo>
                  <a:pt x="885" y="424"/>
                  <a:pt x="884" y="418"/>
                  <a:pt x="860" y="410"/>
                </a:cubicBezTo>
                <a:cubicBezTo>
                  <a:pt x="815" y="418"/>
                  <a:pt x="801" y="392"/>
                  <a:pt x="760" y="382"/>
                </a:cubicBezTo>
                <a:cubicBezTo>
                  <a:pt x="705" y="390"/>
                  <a:pt x="642" y="388"/>
                  <a:pt x="588" y="370"/>
                </a:cubicBezTo>
                <a:cubicBezTo>
                  <a:pt x="582" y="352"/>
                  <a:pt x="584" y="341"/>
                  <a:pt x="568" y="330"/>
                </a:cubicBezTo>
                <a:cubicBezTo>
                  <a:pt x="547" y="298"/>
                  <a:pt x="575" y="337"/>
                  <a:pt x="548" y="310"/>
                </a:cubicBezTo>
                <a:cubicBezTo>
                  <a:pt x="537" y="299"/>
                  <a:pt x="543" y="299"/>
                  <a:pt x="536" y="286"/>
                </a:cubicBezTo>
                <a:cubicBezTo>
                  <a:pt x="529" y="272"/>
                  <a:pt x="517" y="263"/>
                  <a:pt x="504" y="254"/>
                </a:cubicBezTo>
                <a:cubicBezTo>
                  <a:pt x="484" y="224"/>
                  <a:pt x="480" y="183"/>
                  <a:pt x="448" y="162"/>
                </a:cubicBezTo>
                <a:cubicBezTo>
                  <a:pt x="436" y="144"/>
                  <a:pt x="427" y="129"/>
                  <a:pt x="412" y="114"/>
                </a:cubicBezTo>
                <a:cubicBezTo>
                  <a:pt x="402" y="84"/>
                  <a:pt x="399" y="78"/>
                  <a:pt x="368" y="70"/>
                </a:cubicBezTo>
                <a:cubicBezTo>
                  <a:pt x="344" y="34"/>
                  <a:pt x="329" y="34"/>
                  <a:pt x="284" y="30"/>
                </a:cubicBezTo>
                <a:cubicBezTo>
                  <a:pt x="228" y="19"/>
                  <a:pt x="258" y="23"/>
                  <a:pt x="196" y="18"/>
                </a:cubicBezTo>
                <a:cubicBezTo>
                  <a:pt x="141" y="0"/>
                  <a:pt x="56" y="7"/>
                  <a:pt x="4" y="42"/>
                </a:cubicBezTo>
                <a:cubicBezTo>
                  <a:pt x="8" y="45"/>
                  <a:pt x="16" y="50"/>
                  <a:pt x="16" y="50"/>
                </a:cubicBezTo>
                <a:cubicBezTo>
                  <a:pt x="16" y="50"/>
                  <a:pt x="8" y="45"/>
                  <a:pt x="4" y="42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3" name="Freeform 25"/>
          <p:cNvSpPr/>
          <p:nvPr/>
        </p:nvSpPr>
        <p:spPr bwMode="auto">
          <a:xfrm>
            <a:off x="5814249" y="1727220"/>
            <a:ext cx="1908344" cy="973455"/>
          </a:xfrm>
          <a:custGeom>
            <a:avLst/>
            <a:gdLst/>
            <a:ahLst/>
            <a:cxnLst>
              <a:cxn ang="0">
                <a:pos x="99" y="20"/>
              </a:cxn>
              <a:cxn ang="0">
                <a:pos x="83" y="92"/>
              </a:cxn>
              <a:cxn ang="0">
                <a:pos x="43" y="80"/>
              </a:cxn>
              <a:cxn ang="0">
                <a:pos x="31" y="76"/>
              </a:cxn>
              <a:cxn ang="0">
                <a:pos x="11" y="80"/>
              </a:cxn>
              <a:cxn ang="0">
                <a:pos x="39" y="124"/>
              </a:cxn>
              <a:cxn ang="0">
                <a:pos x="71" y="216"/>
              </a:cxn>
              <a:cxn ang="0">
                <a:pos x="95" y="264"/>
              </a:cxn>
              <a:cxn ang="0">
                <a:pos x="127" y="252"/>
              </a:cxn>
              <a:cxn ang="0">
                <a:pos x="147" y="220"/>
              </a:cxn>
              <a:cxn ang="0">
                <a:pos x="171" y="224"/>
              </a:cxn>
              <a:cxn ang="0">
                <a:pos x="187" y="248"/>
              </a:cxn>
              <a:cxn ang="0">
                <a:pos x="199" y="252"/>
              </a:cxn>
              <a:cxn ang="0">
                <a:pos x="215" y="280"/>
              </a:cxn>
              <a:cxn ang="0">
                <a:pos x="223" y="324"/>
              </a:cxn>
              <a:cxn ang="0">
                <a:pos x="247" y="332"/>
              </a:cxn>
              <a:cxn ang="0">
                <a:pos x="319" y="344"/>
              </a:cxn>
              <a:cxn ang="0">
                <a:pos x="343" y="360"/>
              </a:cxn>
              <a:cxn ang="0">
                <a:pos x="367" y="352"/>
              </a:cxn>
              <a:cxn ang="0">
                <a:pos x="399" y="412"/>
              </a:cxn>
              <a:cxn ang="0">
                <a:pos x="435" y="432"/>
              </a:cxn>
              <a:cxn ang="0">
                <a:pos x="447" y="480"/>
              </a:cxn>
              <a:cxn ang="0">
                <a:pos x="451" y="500"/>
              </a:cxn>
              <a:cxn ang="0">
                <a:pos x="487" y="516"/>
              </a:cxn>
              <a:cxn ang="0">
                <a:pos x="487" y="556"/>
              </a:cxn>
              <a:cxn ang="0">
                <a:pos x="511" y="584"/>
              </a:cxn>
              <a:cxn ang="0">
                <a:pos x="567" y="508"/>
              </a:cxn>
              <a:cxn ang="0">
                <a:pos x="587" y="460"/>
              </a:cxn>
              <a:cxn ang="0">
                <a:pos x="671" y="488"/>
              </a:cxn>
              <a:cxn ang="0">
                <a:pos x="723" y="468"/>
              </a:cxn>
              <a:cxn ang="0">
                <a:pos x="723" y="396"/>
              </a:cxn>
              <a:cxn ang="0">
                <a:pos x="779" y="380"/>
              </a:cxn>
              <a:cxn ang="0">
                <a:pos x="831" y="316"/>
              </a:cxn>
              <a:cxn ang="0">
                <a:pos x="835" y="276"/>
              </a:cxn>
              <a:cxn ang="0">
                <a:pos x="887" y="280"/>
              </a:cxn>
              <a:cxn ang="0">
                <a:pos x="923" y="304"/>
              </a:cxn>
              <a:cxn ang="0">
                <a:pos x="939" y="244"/>
              </a:cxn>
              <a:cxn ang="0">
                <a:pos x="951" y="208"/>
              </a:cxn>
              <a:cxn ang="0">
                <a:pos x="923" y="180"/>
              </a:cxn>
              <a:cxn ang="0">
                <a:pos x="819" y="152"/>
              </a:cxn>
              <a:cxn ang="0">
                <a:pos x="767" y="160"/>
              </a:cxn>
              <a:cxn ang="0">
                <a:pos x="739" y="204"/>
              </a:cxn>
              <a:cxn ang="0">
                <a:pos x="659" y="176"/>
              </a:cxn>
              <a:cxn ang="0">
                <a:pos x="651" y="148"/>
              </a:cxn>
              <a:cxn ang="0">
                <a:pos x="627" y="140"/>
              </a:cxn>
              <a:cxn ang="0">
                <a:pos x="607" y="176"/>
              </a:cxn>
              <a:cxn ang="0">
                <a:pos x="571" y="152"/>
              </a:cxn>
              <a:cxn ang="0">
                <a:pos x="491" y="104"/>
              </a:cxn>
              <a:cxn ang="0">
                <a:pos x="423" y="96"/>
              </a:cxn>
              <a:cxn ang="0">
                <a:pos x="343" y="68"/>
              </a:cxn>
              <a:cxn ang="0">
                <a:pos x="283" y="72"/>
              </a:cxn>
              <a:cxn ang="0">
                <a:pos x="271" y="76"/>
              </a:cxn>
              <a:cxn ang="0">
                <a:pos x="235" y="64"/>
              </a:cxn>
              <a:cxn ang="0">
                <a:pos x="227" y="36"/>
              </a:cxn>
              <a:cxn ang="0">
                <a:pos x="167" y="0"/>
              </a:cxn>
              <a:cxn ang="0">
                <a:pos x="99" y="16"/>
              </a:cxn>
              <a:cxn ang="0">
                <a:pos x="99" y="20"/>
              </a:cxn>
            </a:cxnLst>
            <a:rect l="0" t="0" r="r" b="b"/>
            <a:pathLst>
              <a:path w="954" h="584">
                <a:moveTo>
                  <a:pt x="99" y="20"/>
                </a:moveTo>
                <a:cubicBezTo>
                  <a:pt x="97" y="45"/>
                  <a:pt x="107" y="89"/>
                  <a:pt x="83" y="92"/>
                </a:cubicBezTo>
                <a:cubicBezTo>
                  <a:pt x="69" y="94"/>
                  <a:pt x="56" y="84"/>
                  <a:pt x="43" y="80"/>
                </a:cubicBezTo>
                <a:cubicBezTo>
                  <a:pt x="39" y="79"/>
                  <a:pt x="31" y="76"/>
                  <a:pt x="31" y="76"/>
                </a:cubicBezTo>
                <a:cubicBezTo>
                  <a:pt x="24" y="77"/>
                  <a:pt x="14" y="74"/>
                  <a:pt x="11" y="80"/>
                </a:cubicBezTo>
                <a:cubicBezTo>
                  <a:pt x="0" y="99"/>
                  <a:pt x="29" y="114"/>
                  <a:pt x="39" y="124"/>
                </a:cubicBezTo>
                <a:cubicBezTo>
                  <a:pt x="42" y="153"/>
                  <a:pt x="37" y="205"/>
                  <a:pt x="71" y="216"/>
                </a:cubicBezTo>
                <a:cubicBezTo>
                  <a:pt x="81" y="231"/>
                  <a:pt x="85" y="249"/>
                  <a:pt x="95" y="264"/>
                </a:cubicBezTo>
                <a:cubicBezTo>
                  <a:pt x="103" y="262"/>
                  <a:pt x="121" y="261"/>
                  <a:pt x="127" y="252"/>
                </a:cubicBezTo>
                <a:cubicBezTo>
                  <a:pt x="151" y="214"/>
                  <a:pt x="120" y="238"/>
                  <a:pt x="147" y="220"/>
                </a:cubicBezTo>
                <a:cubicBezTo>
                  <a:pt x="155" y="221"/>
                  <a:pt x="164" y="219"/>
                  <a:pt x="171" y="224"/>
                </a:cubicBezTo>
                <a:cubicBezTo>
                  <a:pt x="179" y="230"/>
                  <a:pt x="178" y="245"/>
                  <a:pt x="187" y="248"/>
                </a:cubicBezTo>
                <a:cubicBezTo>
                  <a:pt x="191" y="249"/>
                  <a:pt x="195" y="251"/>
                  <a:pt x="199" y="252"/>
                </a:cubicBezTo>
                <a:cubicBezTo>
                  <a:pt x="212" y="271"/>
                  <a:pt x="222" y="259"/>
                  <a:pt x="215" y="280"/>
                </a:cubicBezTo>
                <a:cubicBezTo>
                  <a:pt x="217" y="295"/>
                  <a:pt x="211" y="315"/>
                  <a:pt x="223" y="324"/>
                </a:cubicBezTo>
                <a:cubicBezTo>
                  <a:pt x="230" y="329"/>
                  <a:pt x="247" y="332"/>
                  <a:pt x="247" y="332"/>
                </a:cubicBezTo>
                <a:cubicBezTo>
                  <a:pt x="276" y="322"/>
                  <a:pt x="294" y="336"/>
                  <a:pt x="319" y="344"/>
                </a:cubicBezTo>
                <a:cubicBezTo>
                  <a:pt x="325" y="350"/>
                  <a:pt x="333" y="361"/>
                  <a:pt x="343" y="360"/>
                </a:cubicBezTo>
                <a:cubicBezTo>
                  <a:pt x="351" y="359"/>
                  <a:pt x="367" y="352"/>
                  <a:pt x="367" y="352"/>
                </a:cubicBezTo>
                <a:cubicBezTo>
                  <a:pt x="378" y="369"/>
                  <a:pt x="387" y="400"/>
                  <a:pt x="399" y="412"/>
                </a:cubicBezTo>
                <a:cubicBezTo>
                  <a:pt x="409" y="422"/>
                  <a:pt x="424" y="425"/>
                  <a:pt x="435" y="432"/>
                </a:cubicBezTo>
                <a:cubicBezTo>
                  <a:pt x="429" y="451"/>
                  <a:pt x="443" y="459"/>
                  <a:pt x="447" y="480"/>
                </a:cubicBezTo>
                <a:cubicBezTo>
                  <a:pt x="448" y="487"/>
                  <a:pt x="446" y="495"/>
                  <a:pt x="451" y="500"/>
                </a:cubicBezTo>
                <a:cubicBezTo>
                  <a:pt x="460" y="509"/>
                  <a:pt x="476" y="509"/>
                  <a:pt x="487" y="516"/>
                </a:cubicBezTo>
                <a:cubicBezTo>
                  <a:pt x="498" y="532"/>
                  <a:pt x="493" y="539"/>
                  <a:pt x="487" y="556"/>
                </a:cubicBezTo>
                <a:cubicBezTo>
                  <a:pt x="496" y="570"/>
                  <a:pt x="495" y="579"/>
                  <a:pt x="511" y="584"/>
                </a:cubicBezTo>
                <a:cubicBezTo>
                  <a:pt x="548" y="560"/>
                  <a:pt x="544" y="542"/>
                  <a:pt x="567" y="508"/>
                </a:cubicBezTo>
                <a:cubicBezTo>
                  <a:pt x="570" y="484"/>
                  <a:pt x="567" y="473"/>
                  <a:pt x="587" y="460"/>
                </a:cubicBezTo>
                <a:cubicBezTo>
                  <a:pt x="621" y="467"/>
                  <a:pt x="634" y="483"/>
                  <a:pt x="671" y="488"/>
                </a:cubicBezTo>
                <a:cubicBezTo>
                  <a:pt x="694" y="485"/>
                  <a:pt x="710" y="488"/>
                  <a:pt x="723" y="468"/>
                </a:cubicBezTo>
                <a:cubicBezTo>
                  <a:pt x="719" y="446"/>
                  <a:pt x="712" y="417"/>
                  <a:pt x="723" y="396"/>
                </a:cubicBezTo>
                <a:cubicBezTo>
                  <a:pt x="727" y="389"/>
                  <a:pt x="772" y="382"/>
                  <a:pt x="779" y="380"/>
                </a:cubicBezTo>
                <a:cubicBezTo>
                  <a:pt x="791" y="344"/>
                  <a:pt x="789" y="323"/>
                  <a:pt x="831" y="316"/>
                </a:cubicBezTo>
                <a:cubicBezTo>
                  <a:pt x="847" y="300"/>
                  <a:pt x="842" y="296"/>
                  <a:pt x="835" y="276"/>
                </a:cubicBezTo>
                <a:cubicBezTo>
                  <a:pt x="844" y="249"/>
                  <a:pt x="869" y="274"/>
                  <a:pt x="887" y="280"/>
                </a:cubicBezTo>
                <a:cubicBezTo>
                  <a:pt x="899" y="292"/>
                  <a:pt x="907" y="299"/>
                  <a:pt x="923" y="304"/>
                </a:cubicBezTo>
                <a:cubicBezTo>
                  <a:pt x="954" y="294"/>
                  <a:pt x="930" y="306"/>
                  <a:pt x="939" y="244"/>
                </a:cubicBezTo>
                <a:cubicBezTo>
                  <a:pt x="941" y="231"/>
                  <a:pt x="951" y="208"/>
                  <a:pt x="951" y="208"/>
                </a:cubicBezTo>
                <a:cubicBezTo>
                  <a:pt x="933" y="180"/>
                  <a:pt x="944" y="187"/>
                  <a:pt x="923" y="180"/>
                </a:cubicBezTo>
                <a:cubicBezTo>
                  <a:pt x="882" y="194"/>
                  <a:pt x="855" y="164"/>
                  <a:pt x="819" y="152"/>
                </a:cubicBezTo>
                <a:cubicBezTo>
                  <a:pt x="802" y="154"/>
                  <a:pt x="779" y="148"/>
                  <a:pt x="767" y="160"/>
                </a:cubicBezTo>
                <a:cubicBezTo>
                  <a:pt x="754" y="173"/>
                  <a:pt x="757" y="192"/>
                  <a:pt x="739" y="204"/>
                </a:cubicBezTo>
                <a:cubicBezTo>
                  <a:pt x="696" y="199"/>
                  <a:pt x="695" y="188"/>
                  <a:pt x="659" y="176"/>
                </a:cubicBezTo>
                <a:cubicBezTo>
                  <a:pt x="656" y="167"/>
                  <a:pt x="658" y="154"/>
                  <a:pt x="651" y="148"/>
                </a:cubicBezTo>
                <a:cubicBezTo>
                  <a:pt x="645" y="143"/>
                  <a:pt x="627" y="140"/>
                  <a:pt x="627" y="140"/>
                </a:cubicBezTo>
                <a:cubicBezTo>
                  <a:pt x="622" y="158"/>
                  <a:pt x="623" y="165"/>
                  <a:pt x="607" y="176"/>
                </a:cubicBezTo>
                <a:cubicBezTo>
                  <a:pt x="574" y="169"/>
                  <a:pt x="595" y="168"/>
                  <a:pt x="571" y="152"/>
                </a:cubicBezTo>
                <a:cubicBezTo>
                  <a:pt x="560" y="119"/>
                  <a:pt x="519" y="113"/>
                  <a:pt x="491" y="104"/>
                </a:cubicBezTo>
                <a:cubicBezTo>
                  <a:pt x="474" y="79"/>
                  <a:pt x="450" y="89"/>
                  <a:pt x="423" y="96"/>
                </a:cubicBezTo>
                <a:cubicBezTo>
                  <a:pt x="392" y="92"/>
                  <a:pt x="369" y="85"/>
                  <a:pt x="343" y="68"/>
                </a:cubicBezTo>
                <a:cubicBezTo>
                  <a:pt x="323" y="69"/>
                  <a:pt x="303" y="70"/>
                  <a:pt x="283" y="72"/>
                </a:cubicBezTo>
                <a:cubicBezTo>
                  <a:pt x="279" y="72"/>
                  <a:pt x="275" y="76"/>
                  <a:pt x="271" y="76"/>
                </a:cubicBezTo>
                <a:cubicBezTo>
                  <a:pt x="258" y="75"/>
                  <a:pt x="235" y="64"/>
                  <a:pt x="235" y="64"/>
                </a:cubicBezTo>
                <a:cubicBezTo>
                  <a:pt x="232" y="55"/>
                  <a:pt x="233" y="43"/>
                  <a:pt x="227" y="36"/>
                </a:cubicBezTo>
                <a:cubicBezTo>
                  <a:pt x="215" y="22"/>
                  <a:pt x="186" y="6"/>
                  <a:pt x="167" y="0"/>
                </a:cubicBezTo>
                <a:cubicBezTo>
                  <a:pt x="144" y="4"/>
                  <a:pt x="121" y="9"/>
                  <a:pt x="99" y="16"/>
                </a:cubicBezTo>
                <a:cubicBezTo>
                  <a:pt x="94" y="31"/>
                  <a:pt x="93" y="32"/>
                  <a:pt x="99" y="20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4" name="Freeform 26"/>
          <p:cNvSpPr/>
          <p:nvPr/>
        </p:nvSpPr>
        <p:spPr bwMode="auto">
          <a:xfrm>
            <a:off x="5532199" y="2273955"/>
            <a:ext cx="1282230" cy="961787"/>
          </a:xfrm>
          <a:custGeom>
            <a:avLst/>
            <a:gdLst/>
            <a:ahLst/>
            <a:cxnLst>
              <a:cxn ang="0">
                <a:pos x="384" y="4"/>
              </a:cxn>
              <a:cxn ang="0">
                <a:pos x="376" y="52"/>
              </a:cxn>
              <a:cxn ang="0">
                <a:pos x="352" y="68"/>
              </a:cxn>
              <a:cxn ang="0">
                <a:pos x="276" y="88"/>
              </a:cxn>
              <a:cxn ang="0">
                <a:pos x="244" y="120"/>
              </a:cxn>
              <a:cxn ang="0">
                <a:pos x="176" y="140"/>
              </a:cxn>
              <a:cxn ang="0">
                <a:pos x="148" y="164"/>
              </a:cxn>
              <a:cxn ang="0">
                <a:pos x="132" y="184"/>
              </a:cxn>
              <a:cxn ang="0">
                <a:pos x="120" y="208"/>
              </a:cxn>
              <a:cxn ang="0">
                <a:pos x="84" y="228"/>
              </a:cxn>
              <a:cxn ang="0">
                <a:pos x="48" y="188"/>
              </a:cxn>
              <a:cxn ang="0">
                <a:pos x="40" y="176"/>
              </a:cxn>
              <a:cxn ang="0">
                <a:pos x="16" y="168"/>
              </a:cxn>
              <a:cxn ang="0">
                <a:pos x="8" y="228"/>
              </a:cxn>
              <a:cxn ang="0">
                <a:pos x="16" y="252"/>
              </a:cxn>
              <a:cxn ang="0">
                <a:pos x="0" y="308"/>
              </a:cxn>
              <a:cxn ang="0">
                <a:pos x="24" y="360"/>
              </a:cxn>
              <a:cxn ang="0">
                <a:pos x="28" y="372"/>
              </a:cxn>
              <a:cxn ang="0">
                <a:pos x="56" y="376"/>
              </a:cxn>
              <a:cxn ang="0">
                <a:pos x="88" y="400"/>
              </a:cxn>
              <a:cxn ang="0">
                <a:pos x="108" y="432"/>
              </a:cxn>
              <a:cxn ang="0">
                <a:pos x="144" y="424"/>
              </a:cxn>
              <a:cxn ang="0">
                <a:pos x="160" y="388"/>
              </a:cxn>
              <a:cxn ang="0">
                <a:pos x="184" y="368"/>
              </a:cxn>
              <a:cxn ang="0">
                <a:pos x="272" y="324"/>
              </a:cxn>
              <a:cxn ang="0">
                <a:pos x="308" y="368"/>
              </a:cxn>
              <a:cxn ang="0">
                <a:pos x="288" y="404"/>
              </a:cxn>
              <a:cxn ang="0">
                <a:pos x="264" y="452"/>
              </a:cxn>
              <a:cxn ang="0">
                <a:pos x="260" y="464"/>
              </a:cxn>
              <a:cxn ang="0">
                <a:pos x="288" y="512"/>
              </a:cxn>
              <a:cxn ang="0">
                <a:pos x="248" y="572"/>
              </a:cxn>
              <a:cxn ang="0">
                <a:pos x="264" y="568"/>
              </a:cxn>
              <a:cxn ang="0">
                <a:pos x="288" y="560"/>
              </a:cxn>
              <a:cxn ang="0">
                <a:pos x="300" y="556"/>
              </a:cxn>
              <a:cxn ang="0">
                <a:pos x="360" y="496"/>
              </a:cxn>
              <a:cxn ang="0">
                <a:pos x="372" y="444"/>
              </a:cxn>
              <a:cxn ang="0">
                <a:pos x="396" y="432"/>
              </a:cxn>
              <a:cxn ang="0">
                <a:pos x="456" y="392"/>
              </a:cxn>
              <a:cxn ang="0">
                <a:pos x="520" y="388"/>
              </a:cxn>
              <a:cxn ang="0">
                <a:pos x="556" y="328"/>
              </a:cxn>
              <a:cxn ang="0">
                <a:pos x="636" y="268"/>
              </a:cxn>
              <a:cxn ang="0">
                <a:pos x="640" y="256"/>
              </a:cxn>
              <a:cxn ang="0">
                <a:pos x="628" y="232"/>
              </a:cxn>
              <a:cxn ang="0">
                <a:pos x="620" y="196"/>
              </a:cxn>
              <a:cxn ang="0">
                <a:pos x="596" y="180"/>
              </a:cxn>
              <a:cxn ang="0">
                <a:pos x="548" y="104"/>
              </a:cxn>
              <a:cxn ang="0">
                <a:pos x="532" y="80"/>
              </a:cxn>
              <a:cxn ang="0">
                <a:pos x="500" y="28"/>
              </a:cxn>
              <a:cxn ang="0">
                <a:pos x="444" y="8"/>
              </a:cxn>
              <a:cxn ang="0">
                <a:pos x="420" y="0"/>
              </a:cxn>
              <a:cxn ang="0">
                <a:pos x="384" y="4"/>
              </a:cxn>
            </a:cxnLst>
            <a:rect l="0" t="0" r="r" b="b"/>
            <a:pathLst>
              <a:path w="641" h="577">
                <a:moveTo>
                  <a:pt x="384" y="4"/>
                </a:moveTo>
                <a:cubicBezTo>
                  <a:pt x="382" y="20"/>
                  <a:pt x="386" y="39"/>
                  <a:pt x="376" y="52"/>
                </a:cubicBezTo>
                <a:cubicBezTo>
                  <a:pt x="370" y="60"/>
                  <a:pt x="352" y="68"/>
                  <a:pt x="352" y="68"/>
                </a:cubicBezTo>
                <a:cubicBezTo>
                  <a:pt x="334" y="95"/>
                  <a:pt x="311" y="86"/>
                  <a:pt x="276" y="88"/>
                </a:cubicBezTo>
                <a:cubicBezTo>
                  <a:pt x="262" y="97"/>
                  <a:pt x="255" y="109"/>
                  <a:pt x="244" y="120"/>
                </a:cubicBezTo>
                <a:cubicBezTo>
                  <a:pt x="227" y="137"/>
                  <a:pt x="198" y="137"/>
                  <a:pt x="176" y="140"/>
                </a:cubicBezTo>
                <a:cubicBezTo>
                  <a:pt x="171" y="156"/>
                  <a:pt x="162" y="155"/>
                  <a:pt x="148" y="164"/>
                </a:cubicBezTo>
                <a:cubicBezTo>
                  <a:pt x="140" y="187"/>
                  <a:pt x="150" y="166"/>
                  <a:pt x="132" y="184"/>
                </a:cubicBezTo>
                <a:cubicBezTo>
                  <a:pt x="126" y="190"/>
                  <a:pt x="126" y="202"/>
                  <a:pt x="120" y="208"/>
                </a:cubicBezTo>
                <a:cubicBezTo>
                  <a:pt x="106" y="222"/>
                  <a:pt x="99" y="223"/>
                  <a:pt x="84" y="228"/>
                </a:cubicBezTo>
                <a:cubicBezTo>
                  <a:pt x="66" y="216"/>
                  <a:pt x="65" y="199"/>
                  <a:pt x="48" y="188"/>
                </a:cubicBezTo>
                <a:cubicBezTo>
                  <a:pt x="45" y="184"/>
                  <a:pt x="44" y="179"/>
                  <a:pt x="40" y="176"/>
                </a:cubicBezTo>
                <a:cubicBezTo>
                  <a:pt x="33" y="172"/>
                  <a:pt x="16" y="168"/>
                  <a:pt x="16" y="168"/>
                </a:cubicBezTo>
                <a:cubicBezTo>
                  <a:pt x="1" y="190"/>
                  <a:pt x="2" y="198"/>
                  <a:pt x="8" y="228"/>
                </a:cubicBezTo>
                <a:cubicBezTo>
                  <a:pt x="10" y="236"/>
                  <a:pt x="16" y="252"/>
                  <a:pt x="16" y="252"/>
                </a:cubicBezTo>
                <a:cubicBezTo>
                  <a:pt x="13" y="278"/>
                  <a:pt x="13" y="288"/>
                  <a:pt x="0" y="308"/>
                </a:cubicBezTo>
                <a:cubicBezTo>
                  <a:pt x="6" y="331"/>
                  <a:pt x="10" y="339"/>
                  <a:pt x="24" y="360"/>
                </a:cubicBezTo>
                <a:cubicBezTo>
                  <a:pt x="26" y="364"/>
                  <a:pt x="24" y="370"/>
                  <a:pt x="28" y="372"/>
                </a:cubicBezTo>
                <a:cubicBezTo>
                  <a:pt x="36" y="376"/>
                  <a:pt x="47" y="375"/>
                  <a:pt x="56" y="376"/>
                </a:cubicBezTo>
                <a:cubicBezTo>
                  <a:pt x="71" y="381"/>
                  <a:pt x="75" y="391"/>
                  <a:pt x="88" y="400"/>
                </a:cubicBezTo>
                <a:cubicBezTo>
                  <a:pt x="92" y="418"/>
                  <a:pt x="90" y="426"/>
                  <a:pt x="108" y="432"/>
                </a:cubicBezTo>
                <a:cubicBezTo>
                  <a:pt x="108" y="432"/>
                  <a:pt x="139" y="428"/>
                  <a:pt x="144" y="424"/>
                </a:cubicBezTo>
                <a:cubicBezTo>
                  <a:pt x="153" y="417"/>
                  <a:pt x="158" y="395"/>
                  <a:pt x="160" y="388"/>
                </a:cubicBezTo>
                <a:cubicBezTo>
                  <a:pt x="162" y="381"/>
                  <a:pt x="179" y="372"/>
                  <a:pt x="184" y="368"/>
                </a:cubicBezTo>
                <a:cubicBezTo>
                  <a:pt x="211" y="327"/>
                  <a:pt x="217" y="329"/>
                  <a:pt x="272" y="324"/>
                </a:cubicBezTo>
                <a:cubicBezTo>
                  <a:pt x="290" y="336"/>
                  <a:pt x="301" y="348"/>
                  <a:pt x="308" y="368"/>
                </a:cubicBezTo>
                <a:cubicBezTo>
                  <a:pt x="303" y="386"/>
                  <a:pt x="304" y="393"/>
                  <a:pt x="288" y="404"/>
                </a:cubicBezTo>
                <a:cubicBezTo>
                  <a:pt x="267" y="435"/>
                  <a:pt x="275" y="419"/>
                  <a:pt x="264" y="452"/>
                </a:cubicBezTo>
                <a:cubicBezTo>
                  <a:pt x="263" y="456"/>
                  <a:pt x="260" y="464"/>
                  <a:pt x="260" y="464"/>
                </a:cubicBezTo>
                <a:cubicBezTo>
                  <a:pt x="271" y="481"/>
                  <a:pt x="282" y="494"/>
                  <a:pt x="288" y="512"/>
                </a:cubicBezTo>
                <a:cubicBezTo>
                  <a:pt x="271" y="529"/>
                  <a:pt x="261" y="552"/>
                  <a:pt x="248" y="572"/>
                </a:cubicBezTo>
                <a:cubicBezTo>
                  <a:pt x="245" y="577"/>
                  <a:pt x="259" y="570"/>
                  <a:pt x="264" y="568"/>
                </a:cubicBezTo>
                <a:cubicBezTo>
                  <a:pt x="272" y="566"/>
                  <a:pt x="280" y="563"/>
                  <a:pt x="288" y="560"/>
                </a:cubicBezTo>
                <a:cubicBezTo>
                  <a:pt x="292" y="559"/>
                  <a:pt x="300" y="556"/>
                  <a:pt x="300" y="556"/>
                </a:cubicBezTo>
                <a:cubicBezTo>
                  <a:pt x="320" y="536"/>
                  <a:pt x="344" y="520"/>
                  <a:pt x="360" y="496"/>
                </a:cubicBezTo>
                <a:cubicBezTo>
                  <a:pt x="362" y="479"/>
                  <a:pt x="360" y="458"/>
                  <a:pt x="372" y="444"/>
                </a:cubicBezTo>
                <a:cubicBezTo>
                  <a:pt x="381" y="433"/>
                  <a:pt x="385" y="438"/>
                  <a:pt x="396" y="432"/>
                </a:cubicBezTo>
                <a:cubicBezTo>
                  <a:pt x="416" y="421"/>
                  <a:pt x="435" y="399"/>
                  <a:pt x="456" y="392"/>
                </a:cubicBezTo>
                <a:cubicBezTo>
                  <a:pt x="481" y="396"/>
                  <a:pt x="496" y="396"/>
                  <a:pt x="520" y="388"/>
                </a:cubicBezTo>
                <a:cubicBezTo>
                  <a:pt x="540" y="368"/>
                  <a:pt x="531" y="345"/>
                  <a:pt x="556" y="328"/>
                </a:cubicBezTo>
                <a:cubicBezTo>
                  <a:pt x="573" y="302"/>
                  <a:pt x="613" y="291"/>
                  <a:pt x="636" y="268"/>
                </a:cubicBezTo>
                <a:cubicBezTo>
                  <a:pt x="637" y="264"/>
                  <a:pt x="641" y="260"/>
                  <a:pt x="640" y="256"/>
                </a:cubicBezTo>
                <a:cubicBezTo>
                  <a:pt x="639" y="247"/>
                  <a:pt x="630" y="241"/>
                  <a:pt x="628" y="232"/>
                </a:cubicBezTo>
                <a:cubicBezTo>
                  <a:pt x="625" y="220"/>
                  <a:pt x="629" y="205"/>
                  <a:pt x="620" y="196"/>
                </a:cubicBezTo>
                <a:cubicBezTo>
                  <a:pt x="613" y="189"/>
                  <a:pt x="596" y="180"/>
                  <a:pt x="596" y="180"/>
                </a:cubicBezTo>
                <a:cubicBezTo>
                  <a:pt x="580" y="156"/>
                  <a:pt x="576" y="113"/>
                  <a:pt x="548" y="104"/>
                </a:cubicBezTo>
                <a:cubicBezTo>
                  <a:pt x="535" y="64"/>
                  <a:pt x="557" y="125"/>
                  <a:pt x="532" y="80"/>
                </a:cubicBezTo>
                <a:cubicBezTo>
                  <a:pt x="521" y="61"/>
                  <a:pt x="523" y="36"/>
                  <a:pt x="500" y="28"/>
                </a:cubicBezTo>
                <a:cubicBezTo>
                  <a:pt x="458" y="39"/>
                  <a:pt x="472" y="20"/>
                  <a:pt x="444" y="8"/>
                </a:cubicBezTo>
                <a:cubicBezTo>
                  <a:pt x="436" y="5"/>
                  <a:pt x="420" y="0"/>
                  <a:pt x="420" y="0"/>
                </a:cubicBezTo>
                <a:cubicBezTo>
                  <a:pt x="408" y="1"/>
                  <a:pt x="384" y="4"/>
                  <a:pt x="384" y="4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5" name="Freeform 27"/>
          <p:cNvSpPr/>
          <p:nvPr/>
        </p:nvSpPr>
        <p:spPr bwMode="auto">
          <a:xfrm>
            <a:off x="4636036" y="440392"/>
            <a:ext cx="1648297" cy="2340293"/>
          </a:xfrm>
          <a:custGeom>
            <a:avLst/>
            <a:gdLst/>
            <a:ahLst/>
            <a:cxnLst>
              <a:cxn ang="0">
                <a:pos x="204" y="1324"/>
              </a:cxn>
              <a:cxn ang="0">
                <a:pos x="208" y="1180"/>
              </a:cxn>
              <a:cxn ang="0">
                <a:pos x="296" y="924"/>
              </a:cxn>
              <a:cxn ang="0">
                <a:pos x="292" y="832"/>
              </a:cxn>
              <a:cxn ang="0">
                <a:pos x="368" y="720"/>
              </a:cxn>
              <a:cxn ang="0">
                <a:pos x="228" y="660"/>
              </a:cxn>
              <a:cxn ang="0">
                <a:pos x="212" y="680"/>
              </a:cxn>
              <a:cxn ang="0">
                <a:pos x="88" y="688"/>
              </a:cxn>
              <a:cxn ang="0">
                <a:pos x="32" y="704"/>
              </a:cxn>
              <a:cxn ang="0">
                <a:pos x="24" y="636"/>
              </a:cxn>
              <a:cxn ang="0">
                <a:pos x="40" y="568"/>
              </a:cxn>
              <a:cxn ang="0">
                <a:pos x="56" y="488"/>
              </a:cxn>
              <a:cxn ang="0">
                <a:pos x="172" y="484"/>
              </a:cxn>
              <a:cxn ang="0">
                <a:pos x="216" y="452"/>
              </a:cxn>
              <a:cxn ang="0">
                <a:pos x="284" y="392"/>
              </a:cxn>
              <a:cxn ang="0">
                <a:pos x="308" y="280"/>
              </a:cxn>
              <a:cxn ang="0">
                <a:pos x="352" y="164"/>
              </a:cxn>
              <a:cxn ang="0">
                <a:pos x="336" y="120"/>
              </a:cxn>
              <a:cxn ang="0">
                <a:pos x="288" y="100"/>
              </a:cxn>
              <a:cxn ang="0">
                <a:pos x="392" y="0"/>
              </a:cxn>
              <a:cxn ang="0">
                <a:pos x="400" y="64"/>
              </a:cxn>
              <a:cxn ang="0">
                <a:pos x="428" y="108"/>
              </a:cxn>
              <a:cxn ang="0">
                <a:pos x="528" y="128"/>
              </a:cxn>
              <a:cxn ang="0">
                <a:pos x="576" y="208"/>
              </a:cxn>
              <a:cxn ang="0">
                <a:pos x="708" y="180"/>
              </a:cxn>
              <a:cxn ang="0">
                <a:pos x="748" y="148"/>
              </a:cxn>
              <a:cxn ang="0">
                <a:pos x="792" y="312"/>
              </a:cxn>
              <a:cxn ang="0">
                <a:pos x="784" y="460"/>
              </a:cxn>
              <a:cxn ang="0">
                <a:pos x="764" y="524"/>
              </a:cxn>
              <a:cxn ang="0">
                <a:pos x="704" y="548"/>
              </a:cxn>
              <a:cxn ang="0">
                <a:pos x="644" y="628"/>
              </a:cxn>
              <a:cxn ang="0">
                <a:pos x="652" y="700"/>
              </a:cxn>
              <a:cxn ang="0">
                <a:pos x="692" y="732"/>
              </a:cxn>
              <a:cxn ang="0">
                <a:pos x="712" y="748"/>
              </a:cxn>
              <a:cxn ang="0">
                <a:pos x="688" y="780"/>
              </a:cxn>
              <a:cxn ang="0">
                <a:pos x="608" y="848"/>
              </a:cxn>
              <a:cxn ang="0">
                <a:pos x="620" y="908"/>
              </a:cxn>
              <a:cxn ang="0">
                <a:pos x="660" y="1000"/>
              </a:cxn>
              <a:cxn ang="0">
                <a:pos x="720" y="1012"/>
              </a:cxn>
              <a:cxn ang="0">
                <a:pos x="800" y="1036"/>
              </a:cxn>
              <a:cxn ang="0">
                <a:pos x="824" y="1120"/>
              </a:cxn>
              <a:cxn ang="0">
                <a:pos x="768" y="1192"/>
              </a:cxn>
              <a:cxn ang="0">
                <a:pos x="676" y="1228"/>
              </a:cxn>
              <a:cxn ang="0">
                <a:pos x="568" y="1300"/>
              </a:cxn>
              <a:cxn ang="0">
                <a:pos x="532" y="1324"/>
              </a:cxn>
              <a:cxn ang="0">
                <a:pos x="460" y="1268"/>
              </a:cxn>
              <a:cxn ang="0">
                <a:pos x="432" y="1404"/>
              </a:cxn>
              <a:cxn ang="0">
                <a:pos x="380" y="1404"/>
              </a:cxn>
              <a:cxn ang="0">
                <a:pos x="276" y="1276"/>
              </a:cxn>
              <a:cxn ang="0">
                <a:pos x="184" y="1360"/>
              </a:cxn>
            </a:cxnLst>
            <a:rect l="0" t="0" r="r" b="b"/>
            <a:pathLst>
              <a:path w="824" h="1404">
                <a:moveTo>
                  <a:pt x="176" y="1356"/>
                </a:moveTo>
                <a:cubicBezTo>
                  <a:pt x="188" y="1348"/>
                  <a:pt x="204" y="1324"/>
                  <a:pt x="204" y="1324"/>
                </a:cubicBezTo>
                <a:cubicBezTo>
                  <a:pt x="194" y="1295"/>
                  <a:pt x="198" y="1308"/>
                  <a:pt x="192" y="1284"/>
                </a:cubicBezTo>
                <a:cubicBezTo>
                  <a:pt x="196" y="1249"/>
                  <a:pt x="199" y="1214"/>
                  <a:pt x="208" y="1180"/>
                </a:cubicBezTo>
                <a:cubicBezTo>
                  <a:pt x="212" y="1129"/>
                  <a:pt x="208" y="1068"/>
                  <a:pt x="232" y="1020"/>
                </a:cubicBezTo>
                <a:cubicBezTo>
                  <a:pt x="249" y="987"/>
                  <a:pt x="284" y="959"/>
                  <a:pt x="296" y="924"/>
                </a:cubicBezTo>
                <a:cubicBezTo>
                  <a:pt x="302" y="907"/>
                  <a:pt x="306" y="889"/>
                  <a:pt x="312" y="872"/>
                </a:cubicBezTo>
                <a:cubicBezTo>
                  <a:pt x="308" y="858"/>
                  <a:pt x="292" y="832"/>
                  <a:pt x="292" y="832"/>
                </a:cubicBezTo>
                <a:cubicBezTo>
                  <a:pt x="299" y="787"/>
                  <a:pt x="322" y="797"/>
                  <a:pt x="364" y="792"/>
                </a:cubicBezTo>
                <a:cubicBezTo>
                  <a:pt x="389" y="784"/>
                  <a:pt x="389" y="736"/>
                  <a:pt x="368" y="720"/>
                </a:cubicBezTo>
                <a:cubicBezTo>
                  <a:pt x="359" y="713"/>
                  <a:pt x="342" y="709"/>
                  <a:pt x="332" y="704"/>
                </a:cubicBezTo>
                <a:cubicBezTo>
                  <a:pt x="298" y="687"/>
                  <a:pt x="264" y="672"/>
                  <a:pt x="228" y="660"/>
                </a:cubicBezTo>
                <a:cubicBezTo>
                  <a:pt x="224" y="663"/>
                  <a:pt x="219" y="664"/>
                  <a:pt x="216" y="668"/>
                </a:cubicBezTo>
                <a:cubicBezTo>
                  <a:pt x="213" y="671"/>
                  <a:pt x="215" y="677"/>
                  <a:pt x="212" y="680"/>
                </a:cubicBezTo>
                <a:cubicBezTo>
                  <a:pt x="200" y="692"/>
                  <a:pt x="164" y="699"/>
                  <a:pt x="148" y="704"/>
                </a:cubicBezTo>
                <a:cubicBezTo>
                  <a:pt x="121" y="701"/>
                  <a:pt x="112" y="694"/>
                  <a:pt x="88" y="688"/>
                </a:cubicBezTo>
                <a:cubicBezTo>
                  <a:pt x="60" y="694"/>
                  <a:pt x="74" y="690"/>
                  <a:pt x="44" y="700"/>
                </a:cubicBezTo>
                <a:cubicBezTo>
                  <a:pt x="40" y="701"/>
                  <a:pt x="32" y="704"/>
                  <a:pt x="32" y="704"/>
                </a:cubicBezTo>
                <a:cubicBezTo>
                  <a:pt x="14" y="700"/>
                  <a:pt x="6" y="702"/>
                  <a:pt x="0" y="684"/>
                </a:cubicBezTo>
                <a:cubicBezTo>
                  <a:pt x="6" y="667"/>
                  <a:pt x="14" y="650"/>
                  <a:pt x="24" y="636"/>
                </a:cubicBezTo>
                <a:cubicBezTo>
                  <a:pt x="25" y="616"/>
                  <a:pt x="23" y="596"/>
                  <a:pt x="28" y="576"/>
                </a:cubicBezTo>
                <a:cubicBezTo>
                  <a:pt x="29" y="571"/>
                  <a:pt x="37" y="572"/>
                  <a:pt x="40" y="568"/>
                </a:cubicBezTo>
                <a:cubicBezTo>
                  <a:pt x="47" y="557"/>
                  <a:pt x="52" y="532"/>
                  <a:pt x="52" y="532"/>
                </a:cubicBezTo>
                <a:cubicBezTo>
                  <a:pt x="53" y="517"/>
                  <a:pt x="49" y="501"/>
                  <a:pt x="56" y="488"/>
                </a:cubicBezTo>
                <a:cubicBezTo>
                  <a:pt x="60" y="481"/>
                  <a:pt x="80" y="480"/>
                  <a:pt x="80" y="480"/>
                </a:cubicBezTo>
                <a:cubicBezTo>
                  <a:pt x="120" y="488"/>
                  <a:pt x="118" y="488"/>
                  <a:pt x="172" y="484"/>
                </a:cubicBezTo>
                <a:cubicBezTo>
                  <a:pt x="200" y="466"/>
                  <a:pt x="187" y="471"/>
                  <a:pt x="208" y="464"/>
                </a:cubicBezTo>
                <a:cubicBezTo>
                  <a:pt x="211" y="460"/>
                  <a:pt x="212" y="455"/>
                  <a:pt x="216" y="452"/>
                </a:cubicBezTo>
                <a:cubicBezTo>
                  <a:pt x="228" y="445"/>
                  <a:pt x="261" y="433"/>
                  <a:pt x="276" y="428"/>
                </a:cubicBezTo>
                <a:cubicBezTo>
                  <a:pt x="286" y="414"/>
                  <a:pt x="290" y="409"/>
                  <a:pt x="284" y="392"/>
                </a:cubicBezTo>
                <a:cubicBezTo>
                  <a:pt x="285" y="367"/>
                  <a:pt x="286" y="341"/>
                  <a:pt x="288" y="316"/>
                </a:cubicBezTo>
                <a:cubicBezTo>
                  <a:pt x="289" y="302"/>
                  <a:pt x="308" y="280"/>
                  <a:pt x="308" y="280"/>
                </a:cubicBezTo>
                <a:cubicBezTo>
                  <a:pt x="311" y="244"/>
                  <a:pt x="306" y="220"/>
                  <a:pt x="336" y="200"/>
                </a:cubicBezTo>
                <a:cubicBezTo>
                  <a:pt x="343" y="189"/>
                  <a:pt x="352" y="164"/>
                  <a:pt x="352" y="164"/>
                </a:cubicBezTo>
                <a:cubicBezTo>
                  <a:pt x="351" y="151"/>
                  <a:pt x="353" y="137"/>
                  <a:pt x="348" y="124"/>
                </a:cubicBezTo>
                <a:cubicBezTo>
                  <a:pt x="347" y="120"/>
                  <a:pt x="340" y="122"/>
                  <a:pt x="336" y="120"/>
                </a:cubicBezTo>
                <a:cubicBezTo>
                  <a:pt x="298" y="101"/>
                  <a:pt x="362" y="125"/>
                  <a:pt x="300" y="104"/>
                </a:cubicBezTo>
                <a:cubicBezTo>
                  <a:pt x="296" y="103"/>
                  <a:pt x="288" y="100"/>
                  <a:pt x="288" y="100"/>
                </a:cubicBezTo>
                <a:cubicBezTo>
                  <a:pt x="273" y="54"/>
                  <a:pt x="321" y="32"/>
                  <a:pt x="356" y="20"/>
                </a:cubicBezTo>
                <a:cubicBezTo>
                  <a:pt x="369" y="16"/>
                  <a:pt x="392" y="0"/>
                  <a:pt x="392" y="0"/>
                </a:cubicBezTo>
                <a:cubicBezTo>
                  <a:pt x="412" y="5"/>
                  <a:pt x="414" y="9"/>
                  <a:pt x="420" y="28"/>
                </a:cubicBezTo>
                <a:cubicBezTo>
                  <a:pt x="415" y="46"/>
                  <a:pt x="416" y="53"/>
                  <a:pt x="400" y="64"/>
                </a:cubicBezTo>
                <a:cubicBezTo>
                  <a:pt x="401" y="76"/>
                  <a:pt x="398" y="90"/>
                  <a:pt x="404" y="100"/>
                </a:cubicBezTo>
                <a:cubicBezTo>
                  <a:pt x="409" y="107"/>
                  <a:pt x="428" y="108"/>
                  <a:pt x="428" y="108"/>
                </a:cubicBezTo>
                <a:cubicBezTo>
                  <a:pt x="457" y="98"/>
                  <a:pt x="471" y="101"/>
                  <a:pt x="504" y="104"/>
                </a:cubicBezTo>
                <a:cubicBezTo>
                  <a:pt x="512" y="112"/>
                  <a:pt x="520" y="120"/>
                  <a:pt x="528" y="128"/>
                </a:cubicBezTo>
                <a:cubicBezTo>
                  <a:pt x="533" y="133"/>
                  <a:pt x="530" y="141"/>
                  <a:pt x="532" y="148"/>
                </a:cubicBezTo>
                <a:cubicBezTo>
                  <a:pt x="540" y="177"/>
                  <a:pt x="546" y="198"/>
                  <a:pt x="576" y="208"/>
                </a:cubicBezTo>
                <a:cubicBezTo>
                  <a:pt x="631" y="204"/>
                  <a:pt x="637" y="195"/>
                  <a:pt x="684" y="188"/>
                </a:cubicBezTo>
                <a:cubicBezTo>
                  <a:pt x="692" y="185"/>
                  <a:pt x="700" y="183"/>
                  <a:pt x="708" y="180"/>
                </a:cubicBezTo>
                <a:cubicBezTo>
                  <a:pt x="712" y="179"/>
                  <a:pt x="720" y="176"/>
                  <a:pt x="720" y="176"/>
                </a:cubicBezTo>
                <a:cubicBezTo>
                  <a:pt x="738" y="148"/>
                  <a:pt x="727" y="155"/>
                  <a:pt x="748" y="148"/>
                </a:cubicBezTo>
                <a:cubicBezTo>
                  <a:pt x="769" y="162"/>
                  <a:pt x="772" y="188"/>
                  <a:pt x="796" y="196"/>
                </a:cubicBezTo>
                <a:cubicBezTo>
                  <a:pt x="809" y="236"/>
                  <a:pt x="802" y="272"/>
                  <a:pt x="792" y="312"/>
                </a:cubicBezTo>
                <a:cubicBezTo>
                  <a:pt x="792" y="312"/>
                  <a:pt x="805" y="427"/>
                  <a:pt x="796" y="452"/>
                </a:cubicBezTo>
                <a:cubicBezTo>
                  <a:pt x="794" y="457"/>
                  <a:pt x="788" y="457"/>
                  <a:pt x="784" y="460"/>
                </a:cubicBezTo>
                <a:cubicBezTo>
                  <a:pt x="776" y="468"/>
                  <a:pt x="760" y="484"/>
                  <a:pt x="760" y="484"/>
                </a:cubicBezTo>
                <a:cubicBezTo>
                  <a:pt x="765" y="498"/>
                  <a:pt x="773" y="510"/>
                  <a:pt x="764" y="524"/>
                </a:cubicBezTo>
                <a:cubicBezTo>
                  <a:pt x="759" y="532"/>
                  <a:pt x="733" y="538"/>
                  <a:pt x="728" y="540"/>
                </a:cubicBezTo>
                <a:cubicBezTo>
                  <a:pt x="720" y="543"/>
                  <a:pt x="704" y="548"/>
                  <a:pt x="704" y="548"/>
                </a:cubicBezTo>
                <a:cubicBezTo>
                  <a:pt x="675" y="591"/>
                  <a:pt x="720" y="526"/>
                  <a:pt x="684" y="572"/>
                </a:cubicBezTo>
                <a:cubicBezTo>
                  <a:pt x="669" y="592"/>
                  <a:pt x="665" y="614"/>
                  <a:pt x="644" y="628"/>
                </a:cubicBezTo>
                <a:cubicBezTo>
                  <a:pt x="631" y="647"/>
                  <a:pt x="611" y="654"/>
                  <a:pt x="628" y="684"/>
                </a:cubicBezTo>
                <a:cubicBezTo>
                  <a:pt x="633" y="692"/>
                  <a:pt x="652" y="700"/>
                  <a:pt x="652" y="700"/>
                </a:cubicBezTo>
                <a:cubicBezTo>
                  <a:pt x="657" y="708"/>
                  <a:pt x="659" y="721"/>
                  <a:pt x="668" y="724"/>
                </a:cubicBezTo>
                <a:cubicBezTo>
                  <a:pt x="676" y="727"/>
                  <a:pt x="684" y="729"/>
                  <a:pt x="692" y="732"/>
                </a:cubicBezTo>
                <a:cubicBezTo>
                  <a:pt x="696" y="733"/>
                  <a:pt x="704" y="736"/>
                  <a:pt x="704" y="736"/>
                </a:cubicBezTo>
                <a:cubicBezTo>
                  <a:pt x="707" y="740"/>
                  <a:pt x="713" y="743"/>
                  <a:pt x="712" y="748"/>
                </a:cubicBezTo>
                <a:cubicBezTo>
                  <a:pt x="711" y="753"/>
                  <a:pt x="703" y="753"/>
                  <a:pt x="700" y="756"/>
                </a:cubicBezTo>
                <a:cubicBezTo>
                  <a:pt x="692" y="764"/>
                  <a:pt x="691" y="770"/>
                  <a:pt x="688" y="780"/>
                </a:cubicBezTo>
                <a:cubicBezTo>
                  <a:pt x="686" y="805"/>
                  <a:pt x="690" y="854"/>
                  <a:pt x="660" y="864"/>
                </a:cubicBezTo>
                <a:cubicBezTo>
                  <a:pt x="636" y="861"/>
                  <a:pt x="629" y="855"/>
                  <a:pt x="608" y="848"/>
                </a:cubicBezTo>
                <a:cubicBezTo>
                  <a:pt x="589" y="861"/>
                  <a:pt x="595" y="872"/>
                  <a:pt x="612" y="884"/>
                </a:cubicBezTo>
                <a:cubicBezTo>
                  <a:pt x="615" y="892"/>
                  <a:pt x="617" y="900"/>
                  <a:pt x="620" y="908"/>
                </a:cubicBezTo>
                <a:cubicBezTo>
                  <a:pt x="621" y="912"/>
                  <a:pt x="624" y="920"/>
                  <a:pt x="624" y="920"/>
                </a:cubicBezTo>
                <a:cubicBezTo>
                  <a:pt x="627" y="964"/>
                  <a:pt x="619" y="986"/>
                  <a:pt x="660" y="1000"/>
                </a:cubicBezTo>
                <a:cubicBezTo>
                  <a:pt x="672" y="1019"/>
                  <a:pt x="673" y="1028"/>
                  <a:pt x="696" y="1036"/>
                </a:cubicBezTo>
                <a:cubicBezTo>
                  <a:pt x="714" y="1032"/>
                  <a:pt x="727" y="1032"/>
                  <a:pt x="720" y="1012"/>
                </a:cubicBezTo>
                <a:cubicBezTo>
                  <a:pt x="734" y="1002"/>
                  <a:pt x="739" y="998"/>
                  <a:pt x="756" y="1004"/>
                </a:cubicBezTo>
                <a:cubicBezTo>
                  <a:pt x="768" y="1022"/>
                  <a:pt x="783" y="1025"/>
                  <a:pt x="800" y="1036"/>
                </a:cubicBezTo>
                <a:cubicBezTo>
                  <a:pt x="800" y="1036"/>
                  <a:pt x="807" y="1093"/>
                  <a:pt x="808" y="1096"/>
                </a:cubicBezTo>
                <a:cubicBezTo>
                  <a:pt x="811" y="1105"/>
                  <a:pt x="824" y="1120"/>
                  <a:pt x="824" y="1120"/>
                </a:cubicBezTo>
                <a:cubicBezTo>
                  <a:pt x="820" y="1144"/>
                  <a:pt x="820" y="1151"/>
                  <a:pt x="800" y="1164"/>
                </a:cubicBezTo>
                <a:cubicBezTo>
                  <a:pt x="792" y="1176"/>
                  <a:pt x="768" y="1192"/>
                  <a:pt x="768" y="1192"/>
                </a:cubicBezTo>
                <a:cubicBezTo>
                  <a:pt x="743" y="1186"/>
                  <a:pt x="740" y="1184"/>
                  <a:pt x="712" y="1188"/>
                </a:cubicBezTo>
                <a:cubicBezTo>
                  <a:pt x="695" y="1199"/>
                  <a:pt x="694" y="1220"/>
                  <a:pt x="676" y="1228"/>
                </a:cubicBezTo>
                <a:cubicBezTo>
                  <a:pt x="646" y="1241"/>
                  <a:pt x="614" y="1236"/>
                  <a:pt x="592" y="1264"/>
                </a:cubicBezTo>
                <a:cubicBezTo>
                  <a:pt x="583" y="1275"/>
                  <a:pt x="580" y="1292"/>
                  <a:pt x="568" y="1300"/>
                </a:cubicBezTo>
                <a:cubicBezTo>
                  <a:pt x="560" y="1305"/>
                  <a:pt x="552" y="1311"/>
                  <a:pt x="544" y="1316"/>
                </a:cubicBezTo>
                <a:cubicBezTo>
                  <a:pt x="540" y="1319"/>
                  <a:pt x="532" y="1324"/>
                  <a:pt x="532" y="1324"/>
                </a:cubicBezTo>
                <a:cubicBezTo>
                  <a:pt x="501" y="1314"/>
                  <a:pt x="515" y="1304"/>
                  <a:pt x="496" y="1288"/>
                </a:cubicBezTo>
                <a:cubicBezTo>
                  <a:pt x="479" y="1273"/>
                  <a:pt x="476" y="1273"/>
                  <a:pt x="460" y="1268"/>
                </a:cubicBezTo>
                <a:cubicBezTo>
                  <a:pt x="442" y="1295"/>
                  <a:pt x="449" y="1301"/>
                  <a:pt x="452" y="1340"/>
                </a:cubicBezTo>
                <a:cubicBezTo>
                  <a:pt x="450" y="1366"/>
                  <a:pt x="458" y="1395"/>
                  <a:pt x="432" y="1404"/>
                </a:cubicBezTo>
                <a:cubicBezTo>
                  <a:pt x="423" y="1402"/>
                  <a:pt x="414" y="1395"/>
                  <a:pt x="404" y="1396"/>
                </a:cubicBezTo>
                <a:cubicBezTo>
                  <a:pt x="396" y="1397"/>
                  <a:pt x="380" y="1404"/>
                  <a:pt x="380" y="1404"/>
                </a:cubicBezTo>
                <a:cubicBezTo>
                  <a:pt x="350" y="1394"/>
                  <a:pt x="345" y="1355"/>
                  <a:pt x="336" y="1328"/>
                </a:cubicBezTo>
                <a:cubicBezTo>
                  <a:pt x="327" y="1301"/>
                  <a:pt x="302" y="1285"/>
                  <a:pt x="276" y="1276"/>
                </a:cubicBezTo>
                <a:cubicBezTo>
                  <a:pt x="241" y="1281"/>
                  <a:pt x="252" y="1284"/>
                  <a:pt x="228" y="1300"/>
                </a:cubicBezTo>
                <a:cubicBezTo>
                  <a:pt x="209" y="1328"/>
                  <a:pt x="218" y="1349"/>
                  <a:pt x="184" y="1360"/>
                </a:cubicBezTo>
                <a:cubicBezTo>
                  <a:pt x="179" y="1345"/>
                  <a:pt x="182" y="1344"/>
                  <a:pt x="176" y="1356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276" name="Oval 28"/>
          <p:cNvSpPr>
            <a:spLocks noChangeArrowheads="1"/>
          </p:cNvSpPr>
          <p:nvPr/>
        </p:nvSpPr>
        <p:spPr bwMode="auto">
          <a:xfrm>
            <a:off x="6178314" y="4825942"/>
            <a:ext cx="90017" cy="75009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277" name="Oval 29"/>
          <p:cNvSpPr>
            <a:spLocks noChangeArrowheads="1"/>
          </p:cNvSpPr>
          <p:nvPr/>
        </p:nvSpPr>
        <p:spPr bwMode="auto">
          <a:xfrm>
            <a:off x="5996282" y="4447560"/>
            <a:ext cx="90016" cy="7501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grpSp>
        <p:nvGrpSpPr>
          <p:cNvPr id="7" name="Group 30"/>
          <p:cNvGrpSpPr/>
          <p:nvPr/>
        </p:nvGrpSpPr>
        <p:grpSpPr bwMode="auto">
          <a:xfrm>
            <a:off x="3401814" y="2784019"/>
            <a:ext cx="4264768" cy="3665459"/>
            <a:chOff x="2109" y="1424"/>
            <a:chExt cx="2177" cy="2199"/>
          </a:xfrm>
        </p:grpSpPr>
        <p:sp>
          <p:nvSpPr>
            <p:cNvPr id="53279" name="Oval 31"/>
            <p:cNvSpPr>
              <a:spLocks noChangeArrowheads="1"/>
            </p:cNvSpPr>
            <p:nvPr/>
          </p:nvSpPr>
          <p:spPr bwMode="auto">
            <a:xfrm>
              <a:off x="2853" y="3539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0" name="Oval 32"/>
            <p:cNvSpPr>
              <a:spLocks noChangeArrowheads="1"/>
            </p:cNvSpPr>
            <p:nvPr/>
          </p:nvSpPr>
          <p:spPr bwMode="auto">
            <a:xfrm>
              <a:off x="2699" y="2976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1" name="Oval 33"/>
            <p:cNvSpPr>
              <a:spLocks noChangeArrowheads="1"/>
            </p:cNvSpPr>
            <p:nvPr/>
          </p:nvSpPr>
          <p:spPr bwMode="auto">
            <a:xfrm>
              <a:off x="2744" y="2659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2" name="Oval 34"/>
            <p:cNvSpPr>
              <a:spLocks noChangeArrowheads="1"/>
            </p:cNvSpPr>
            <p:nvPr/>
          </p:nvSpPr>
          <p:spPr bwMode="auto">
            <a:xfrm>
              <a:off x="3424" y="3158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>
              <a:off x="2926" y="1570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>
              <a:off x="3044" y="1679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>
              <a:off x="2762" y="2233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>
              <a:off x="3061" y="2976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>
              <a:off x="2354" y="3376"/>
              <a:ext cx="45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8" name="Group 40"/>
            <p:cNvGrpSpPr/>
            <p:nvPr/>
          </p:nvGrpSpPr>
          <p:grpSpPr bwMode="auto">
            <a:xfrm>
              <a:off x="2109" y="1424"/>
              <a:ext cx="2177" cy="2199"/>
              <a:chOff x="2109" y="1424"/>
              <a:chExt cx="2177" cy="2199"/>
            </a:xfrm>
          </p:grpSpPr>
          <p:sp>
            <p:nvSpPr>
              <p:cNvPr id="53289" name="Text Box 41"/>
              <p:cNvSpPr txBox="1">
                <a:spLocks noChangeArrowheads="1"/>
              </p:cNvSpPr>
              <p:nvPr/>
            </p:nvSpPr>
            <p:spPr bwMode="auto">
              <a:xfrm>
                <a:off x="2672" y="3376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endParaRPr lang="zh-CN" altLang="zh-CN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0" name="Text Box 42"/>
              <p:cNvSpPr txBox="1">
                <a:spLocks noChangeArrowheads="1"/>
              </p:cNvSpPr>
              <p:nvPr/>
            </p:nvSpPr>
            <p:spPr bwMode="auto">
              <a:xfrm>
                <a:off x="3370" y="2666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浙江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1" name="Text Box 43"/>
              <p:cNvSpPr txBox="1">
                <a:spLocks noChangeArrowheads="1"/>
              </p:cNvSpPr>
              <p:nvPr/>
            </p:nvSpPr>
            <p:spPr bwMode="auto">
              <a:xfrm>
                <a:off x="3198" y="2987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福建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2" name="Text Box 44"/>
              <p:cNvSpPr txBox="1">
                <a:spLocks noChangeArrowheads="1"/>
              </p:cNvSpPr>
              <p:nvPr/>
            </p:nvSpPr>
            <p:spPr bwMode="auto">
              <a:xfrm>
                <a:off x="2399" y="2877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endParaRPr lang="zh-CN" altLang="zh-CN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3" name="Text Box 45"/>
              <p:cNvSpPr txBox="1">
                <a:spLocks noChangeArrowheads="1"/>
              </p:cNvSpPr>
              <p:nvPr/>
            </p:nvSpPr>
            <p:spPr bwMode="auto">
              <a:xfrm>
                <a:off x="2426" y="2568"/>
                <a:ext cx="590" cy="31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endParaRPr lang="zh-CN" altLang="zh-CN" sz="28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4" name="Text Box 46"/>
              <p:cNvSpPr txBox="1">
                <a:spLocks noChangeArrowheads="1"/>
              </p:cNvSpPr>
              <p:nvPr/>
            </p:nvSpPr>
            <p:spPr bwMode="auto">
              <a:xfrm>
                <a:off x="2607" y="2231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河南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5" name="Text Box 47"/>
              <p:cNvSpPr txBox="1">
                <a:spLocks noChangeArrowheads="1"/>
              </p:cNvSpPr>
              <p:nvPr/>
            </p:nvSpPr>
            <p:spPr bwMode="auto">
              <a:xfrm>
                <a:off x="3696" y="2331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上海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6" name="Text Box 48"/>
              <p:cNvSpPr txBox="1">
                <a:spLocks noChangeArrowheads="1"/>
              </p:cNvSpPr>
              <p:nvPr/>
            </p:nvSpPr>
            <p:spPr bwMode="auto">
              <a:xfrm>
                <a:off x="2653" y="1424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北京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7" name="Text Box 49"/>
              <p:cNvSpPr txBox="1">
                <a:spLocks noChangeArrowheads="1"/>
              </p:cNvSpPr>
              <p:nvPr/>
            </p:nvSpPr>
            <p:spPr bwMode="auto">
              <a:xfrm>
                <a:off x="2908" y="2822"/>
                <a:ext cx="589" cy="425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江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西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8" name="Text Box 50"/>
              <p:cNvSpPr txBox="1">
                <a:spLocks noChangeArrowheads="1"/>
              </p:cNvSpPr>
              <p:nvPr/>
            </p:nvSpPr>
            <p:spPr bwMode="auto">
              <a:xfrm>
                <a:off x="2154" y="3420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endParaRPr lang="zh-CN" altLang="zh-CN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299" name="Text Box 51"/>
              <p:cNvSpPr txBox="1">
                <a:spLocks noChangeArrowheads="1"/>
              </p:cNvSpPr>
              <p:nvPr/>
            </p:nvSpPr>
            <p:spPr bwMode="auto">
              <a:xfrm>
                <a:off x="3288" y="2240"/>
                <a:ext cx="590" cy="20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zh-CN" altLang="en-US" sz="1600" dirty="0">
                    <a:solidFill>
                      <a:srgbClr val="FF0000"/>
                    </a:solidFill>
                    <a:ea typeface="宋体" panose="02010600030101010101" pitchFamily="2" charset="-122"/>
                  </a:rPr>
                  <a:t>江苏</a:t>
                </a:r>
                <a:endParaRPr lang="zh-CN" altLang="en-US" sz="1600" dirty="0">
                  <a:solidFill>
                    <a:srgbClr val="FF0000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300" name="Oval 52"/>
              <p:cNvSpPr>
                <a:spLocks noChangeArrowheads="1"/>
              </p:cNvSpPr>
              <p:nvPr/>
            </p:nvSpPr>
            <p:spPr bwMode="auto">
              <a:xfrm>
                <a:off x="2109" y="1661"/>
                <a:ext cx="45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3301" name="Oval 53"/>
          <p:cNvSpPr>
            <a:spLocks noChangeArrowheads="1"/>
          </p:cNvSpPr>
          <p:nvPr/>
        </p:nvSpPr>
        <p:spPr bwMode="auto">
          <a:xfrm>
            <a:off x="5108122" y="6262787"/>
            <a:ext cx="182032" cy="15168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02" name="Oval 54"/>
          <p:cNvSpPr>
            <a:spLocks noChangeArrowheads="1"/>
          </p:cNvSpPr>
          <p:nvPr/>
        </p:nvSpPr>
        <p:spPr bwMode="auto">
          <a:xfrm>
            <a:off x="4782063" y="6399471"/>
            <a:ext cx="108019" cy="1050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03" name="Oval 55"/>
          <p:cNvSpPr>
            <a:spLocks noChangeArrowheads="1"/>
          </p:cNvSpPr>
          <p:nvPr/>
        </p:nvSpPr>
        <p:spPr bwMode="auto">
          <a:xfrm>
            <a:off x="5144129" y="6277789"/>
            <a:ext cx="108019" cy="105014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04" name="Oval 56"/>
          <p:cNvSpPr>
            <a:spLocks noChangeArrowheads="1"/>
          </p:cNvSpPr>
          <p:nvPr/>
        </p:nvSpPr>
        <p:spPr bwMode="auto">
          <a:xfrm>
            <a:off x="4872079" y="6262788"/>
            <a:ext cx="90016" cy="75009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05" name="Oval 57"/>
          <p:cNvSpPr>
            <a:spLocks noChangeArrowheads="1"/>
          </p:cNvSpPr>
          <p:nvPr/>
        </p:nvSpPr>
        <p:spPr bwMode="auto">
          <a:xfrm>
            <a:off x="4890082" y="6262788"/>
            <a:ext cx="90017" cy="75009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06" name="Text Box 58"/>
          <p:cNvSpPr txBox="1">
            <a:spLocks noChangeArrowheads="1"/>
          </p:cNvSpPr>
          <p:nvPr/>
        </p:nvSpPr>
        <p:spPr bwMode="auto">
          <a:xfrm>
            <a:off x="4654040" y="2859029"/>
            <a:ext cx="996179" cy="8159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ea typeface="宋体" panose="02010600030101010101" pitchFamily="2" charset="-122"/>
              </a:rPr>
              <a:t>    </a:t>
            </a:r>
            <a:r>
              <a:rPr lang="zh-CN" altLang="en-US" sz="2300" dirty="0">
                <a:solidFill>
                  <a:srgbClr val="FF0000"/>
                </a:solidFill>
                <a:ea typeface="宋体" panose="02010600030101010101" pitchFamily="2" charset="-122"/>
              </a:rPr>
              <a:t>直隶</a:t>
            </a:r>
            <a:endParaRPr lang="zh-CN" altLang="en-US" sz="2300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07" name="Text Box 59"/>
          <p:cNvSpPr txBox="1">
            <a:spLocks noChangeArrowheads="1"/>
          </p:cNvSpPr>
          <p:nvPr/>
        </p:nvSpPr>
        <p:spPr bwMode="auto">
          <a:xfrm>
            <a:off x="4524017" y="6009422"/>
            <a:ext cx="996179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广东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08" name="Text Box 60"/>
          <p:cNvSpPr txBox="1">
            <a:spLocks noChangeArrowheads="1"/>
          </p:cNvSpPr>
          <p:nvPr/>
        </p:nvSpPr>
        <p:spPr bwMode="auto">
          <a:xfrm>
            <a:off x="3467827" y="6074430"/>
            <a:ext cx="996179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广西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09" name="Oval 61"/>
          <p:cNvSpPr>
            <a:spLocks noChangeArrowheads="1"/>
          </p:cNvSpPr>
          <p:nvPr/>
        </p:nvSpPr>
        <p:spPr bwMode="auto">
          <a:xfrm>
            <a:off x="3873899" y="6036093"/>
            <a:ext cx="90017" cy="75009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3310" name="Text Box 62"/>
          <p:cNvSpPr txBox="1">
            <a:spLocks noChangeArrowheads="1"/>
          </p:cNvSpPr>
          <p:nvPr/>
        </p:nvSpPr>
        <p:spPr bwMode="auto">
          <a:xfrm>
            <a:off x="4071936" y="5097642"/>
            <a:ext cx="996179" cy="91594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ea typeface="宋体" panose="02010600030101010101" pitchFamily="2" charset="-122"/>
              </a:rPr>
              <a:t>湖</a:t>
            </a:r>
            <a:endParaRPr lang="zh-CN" altLang="en-US">
              <a:solidFill>
                <a:srgbClr val="FFFF00"/>
              </a:solidFill>
              <a:ea typeface="宋体" panose="02010600030101010101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ea typeface="宋体" panose="02010600030101010101" pitchFamily="2" charset="-122"/>
              </a:rPr>
              <a:t>   南</a:t>
            </a:r>
            <a:endParaRPr lang="zh-CN" altLang="en-US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53311" name="Text Box 63"/>
          <p:cNvSpPr txBox="1">
            <a:spLocks noChangeArrowheads="1"/>
          </p:cNvSpPr>
          <p:nvPr/>
        </p:nvSpPr>
        <p:spPr bwMode="auto">
          <a:xfrm>
            <a:off x="5270151" y="4222533"/>
            <a:ext cx="1270229" cy="72358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600" dirty="0">
                <a:solidFill>
                  <a:srgbClr val="FF0000"/>
                </a:solidFill>
                <a:ea typeface="宋体" panose="02010600030101010101" pitchFamily="2" charset="-122"/>
              </a:rPr>
              <a:t>安</a:t>
            </a:r>
            <a:endParaRPr lang="zh-CN" altLang="en-US" sz="1600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1600" dirty="0">
                <a:solidFill>
                  <a:srgbClr val="FF0000"/>
                </a:solidFill>
                <a:ea typeface="宋体" panose="02010600030101010101" pitchFamily="2" charset="-122"/>
              </a:rPr>
              <a:t>徽</a:t>
            </a:r>
            <a:endParaRPr lang="zh-CN" altLang="en-US" sz="1600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12" name="Text Box 64"/>
          <p:cNvSpPr txBox="1">
            <a:spLocks noChangeArrowheads="1"/>
          </p:cNvSpPr>
          <p:nvPr/>
        </p:nvSpPr>
        <p:spPr bwMode="auto">
          <a:xfrm>
            <a:off x="5070115" y="3540780"/>
            <a:ext cx="1270229" cy="40041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1900" dirty="0">
                <a:solidFill>
                  <a:srgbClr val="FF0000"/>
                </a:solidFill>
                <a:ea typeface="宋体" panose="02010600030101010101" pitchFamily="2" charset="-122"/>
              </a:rPr>
              <a:t>山东</a:t>
            </a:r>
            <a:endParaRPr lang="zh-CN" altLang="en-US" sz="1900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13" name="Text Box 65"/>
          <p:cNvSpPr txBox="1">
            <a:spLocks noChangeArrowheads="1"/>
          </p:cNvSpPr>
          <p:nvPr/>
        </p:nvSpPr>
        <p:spPr bwMode="auto">
          <a:xfrm>
            <a:off x="6268331" y="1197154"/>
            <a:ext cx="1180213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黑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14" name="Text Box 66"/>
          <p:cNvSpPr txBox="1">
            <a:spLocks noChangeArrowheads="1"/>
          </p:cNvSpPr>
          <p:nvPr/>
        </p:nvSpPr>
        <p:spPr bwMode="auto">
          <a:xfrm>
            <a:off x="6358346" y="1952248"/>
            <a:ext cx="1180213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吉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3315" name="Text Box 67"/>
          <p:cNvSpPr txBox="1">
            <a:spLocks noChangeArrowheads="1"/>
          </p:cNvSpPr>
          <p:nvPr/>
        </p:nvSpPr>
        <p:spPr bwMode="auto">
          <a:xfrm>
            <a:off x="5996282" y="2398971"/>
            <a:ext cx="1180213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ea typeface="宋体" panose="02010600030101010101" pitchFamily="2" charset="-122"/>
              </a:rPr>
              <a:t>辽</a:t>
            </a:r>
            <a:endParaRPr lang="zh-CN" altLang="en-US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pic>
        <p:nvPicPr>
          <p:cNvPr id="53316" name="Picture 68"/>
          <p:cNvPicPr>
            <a:picLocks noChangeAspect="1" noChangeArrowheads="1"/>
          </p:cNvPicPr>
          <p:nvPr/>
        </p:nvPicPr>
        <p:blipFill>
          <a:blip r:embed="rId2"/>
          <a:srcRect b="10866"/>
          <a:stretch>
            <a:fillRect/>
          </a:stretch>
        </p:blipFill>
        <p:spPr bwMode="auto">
          <a:xfrm>
            <a:off x="281252" y="4674255"/>
            <a:ext cx="1740313" cy="163853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3317" name="Picture 69" descr="sunchuanfang"/>
          <p:cNvPicPr>
            <a:picLocks noChangeAspect="1" noChangeArrowheads="1"/>
          </p:cNvPicPr>
          <p:nvPr/>
        </p:nvPicPr>
        <p:blipFill>
          <a:blip r:embed="rId3"/>
          <a:srcRect l="8099" r="2740" b="1779"/>
          <a:stretch>
            <a:fillRect/>
          </a:stretch>
        </p:blipFill>
        <p:spPr bwMode="auto">
          <a:xfrm>
            <a:off x="8047053" y="4886334"/>
            <a:ext cx="1532276" cy="172404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3318" name="Picture 70" descr="I009.JPG (17833 bytes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57644" y="1674989"/>
            <a:ext cx="1556280" cy="164854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3319" name="Text Box 71"/>
          <p:cNvSpPr txBox="1">
            <a:spLocks noChangeArrowheads="1"/>
          </p:cNvSpPr>
          <p:nvPr/>
        </p:nvSpPr>
        <p:spPr bwMode="auto">
          <a:xfrm>
            <a:off x="1800192" y="1654632"/>
            <a:ext cx="636115" cy="116985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张作霖</a:t>
            </a:r>
            <a:endParaRPr lang="zh-CN" altLang="en-US" sz="2300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0" name="Text Box 72"/>
          <p:cNvSpPr txBox="1">
            <a:spLocks noChangeArrowheads="1"/>
          </p:cNvSpPr>
          <p:nvPr/>
        </p:nvSpPr>
        <p:spPr bwMode="auto">
          <a:xfrm>
            <a:off x="553301" y="6299459"/>
            <a:ext cx="2358425" cy="46197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吴佩孚</a:t>
            </a:r>
            <a:endParaRPr lang="zh-CN" altLang="en-US" sz="2300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1" name="Text Box 73"/>
          <p:cNvSpPr txBox="1">
            <a:spLocks noChangeArrowheads="1"/>
          </p:cNvSpPr>
          <p:nvPr/>
        </p:nvSpPr>
        <p:spPr bwMode="auto">
          <a:xfrm>
            <a:off x="9618689" y="5100648"/>
            <a:ext cx="544098" cy="1077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孙传芳</a:t>
            </a:r>
            <a:endParaRPr lang="zh-CN" altLang="en-US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2" name="Line 74"/>
          <p:cNvSpPr>
            <a:spLocks noChangeShapeType="1"/>
          </p:cNvSpPr>
          <p:nvPr/>
        </p:nvSpPr>
        <p:spPr bwMode="auto">
          <a:xfrm flipV="1">
            <a:off x="2277611" y="4599247"/>
            <a:ext cx="1450262" cy="755094"/>
          </a:xfrm>
          <a:prstGeom prst="line">
            <a:avLst/>
          </a:prstGeom>
          <a:noFill/>
          <a:ln w="123825">
            <a:solidFill>
              <a:srgbClr val="0000FF"/>
            </a:solidFill>
            <a:round/>
            <a:tailEnd type="triangle" w="med" len="me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323" name="Line 75"/>
          <p:cNvSpPr>
            <a:spLocks noChangeShapeType="1"/>
          </p:cNvSpPr>
          <p:nvPr/>
        </p:nvSpPr>
        <p:spPr bwMode="auto">
          <a:xfrm>
            <a:off x="4235965" y="2468422"/>
            <a:ext cx="1044000" cy="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tailEnd type="triangle" w="med" len="med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324" name="Line 76"/>
          <p:cNvSpPr>
            <a:spLocks noChangeShapeType="1"/>
          </p:cNvSpPr>
          <p:nvPr/>
        </p:nvSpPr>
        <p:spPr bwMode="auto">
          <a:xfrm flipH="1" flipV="1">
            <a:off x="6540380" y="5127646"/>
            <a:ext cx="1272229" cy="605076"/>
          </a:xfrm>
          <a:prstGeom prst="line">
            <a:avLst/>
          </a:prstGeom>
          <a:noFill/>
          <a:ln w="111125">
            <a:solidFill>
              <a:srgbClr val="33CCCC"/>
            </a:solidFill>
            <a:round/>
            <a:tailEnd type="triangle" w="med" len="med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3325" name="Text Box 77"/>
          <p:cNvSpPr txBox="1">
            <a:spLocks noChangeArrowheads="1"/>
          </p:cNvSpPr>
          <p:nvPr/>
        </p:nvSpPr>
        <p:spPr bwMode="auto">
          <a:xfrm>
            <a:off x="3911906" y="4509235"/>
            <a:ext cx="1178212" cy="46197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300" dirty="0">
                <a:solidFill>
                  <a:srgbClr val="FF3300"/>
                </a:solidFill>
                <a:ea typeface="宋体" panose="02010600030101010101" pitchFamily="2" charset="-122"/>
              </a:rPr>
              <a:t>湖北</a:t>
            </a:r>
            <a:endParaRPr lang="zh-CN" altLang="en-US" sz="2300" dirty="0">
              <a:solidFill>
                <a:srgbClr val="FF3300"/>
              </a:solidFill>
              <a:ea typeface="宋体" panose="02010600030101010101" pitchFamily="2" charset="-122"/>
            </a:endParaRPr>
          </a:p>
        </p:txBody>
      </p:sp>
      <p:sp>
        <p:nvSpPr>
          <p:cNvPr id="53326" name="Text Box 78"/>
          <p:cNvSpPr txBox="1">
            <a:spLocks noChangeArrowheads="1"/>
          </p:cNvSpPr>
          <p:nvPr/>
        </p:nvSpPr>
        <p:spPr bwMode="auto">
          <a:xfrm>
            <a:off x="371268" y="6638940"/>
            <a:ext cx="1904343" cy="46197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兵力</a:t>
            </a:r>
            <a:r>
              <a:rPr lang="en-US" altLang="zh-CN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300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7" name="Text Box 79"/>
          <p:cNvSpPr txBox="1">
            <a:spLocks noChangeArrowheads="1"/>
          </p:cNvSpPr>
          <p:nvPr/>
        </p:nvSpPr>
        <p:spPr bwMode="auto">
          <a:xfrm>
            <a:off x="1528144" y="2713097"/>
            <a:ext cx="1018183" cy="8159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兵力</a:t>
            </a:r>
            <a:r>
              <a:rPr lang="en-US" altLang="zh-CN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35</a:t>
            </a:r>
            <a:r>
              <a:rPr lang="zh-CN" altLang="en-US" sz="2300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300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8" name="Text Box 80"/>
          <p:cNvSpPr txBox="1">
            <a:spLocks noChangeArrowheads="1"/>
          </p:cNvSpPr>
          <p:nvPr/>
        </p:nvSpPr>
        <p:spPr bwMode="auto">
          <a:xfrm>
            <a:off x="9547251" y="6100780"/>
            <a:ext cx="928694" cy="7543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兵力</a:t>
            </a:r>
            <a:r>
              <a:rPr lang="en-US" altLang="zh-CN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b="1" dirty="0">
                <a:solidFill>
                  <a:srgbClr val="6633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b="1" dirty="0">
              <a:solidFill>
                <a:srgbClr val="66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329" name="Text Box 81"/>
          <p:cNvSpPr txBox="1">
            <a:spLocks noChangeArrowheads="1"/>
          </p:cNvSpPr>
          <p:nvPr/>
        </p:nvSpPr>
        <p:spPr bwMode="auto">
          <a:xfrm>
            <a:off x="4524017" y="6009422"/>
            <a:ext cx="996179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ea typeface="宋体" panose="02010600030101010101" pitchFamily="2" charset="-122"/>
              </a:rPr>
              <a:t>广东</a:t>
            </a:r>
            <a:endParaRPr lang="zh-CN" altLang="en-US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53330" name="Text Box 82"/>
          <p:cNvSpPr txBox="1">
            <a:spLocks noChangeArrowheads="1"/>
          </p:cNvSpPr>
          <p:nvPr/>
        </p:nvSpPr>
        <p:spPr bwMode="auto">
          <a:xfrm>
            <a:off x="3467827" y="6074430"/>
            <a:ext cx="996179" cy="43119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00"/>
                </a:solidFill>
                <a:ea typeface="宋体" panose="02010600030101010101" pitchFamily="2" charset="-122"/>
              </a:rPr>
              <a:t>广西</a:t>
            </a:r>
            <a:endParaRPr lang="zh-CN" altLang="en-US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53331" name="Text Box 83"/>
          <p:cNvSpPr txBox="1">
            <a:spLocks noChangeArrowheads="1"/>
          </p:cNvSpPr>
          <p:nvPr/>
        </p:nvSpPr>
        <p:spPr bwMode="auto">
          <a:xfrm>
            <a:off x="4891060" y="6358931"/>
            <a:ext cx="3084555" cy="1170609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lIns="107728" tIns="53864" rIns="107728" bIns="53864">
            <a:spAutoFit/>
          </a:bodyPr>
          <a:lstStyle/>
          <a:p>
            <a:pPr algn="l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95000"/>
              <a:buFont typeface="Wingdings" panose="05000000000000000000" pitchFamily="2" charset="2"/>
              <a:buNone/>
            </a:pPr>
            <a:r>
              <a:rPr kumimoji="1" lang="en-US" altLang="zh-CN" sz="2300" b="1" dirty="0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kumimoji="1" lang="zh-CN" altLang="en-US" sz="2300" b="1" dirty="0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国民政府</a:t>
            </a:r>
            <a:endParaRPr kumimoji="1" lang="zh-CN" altLang="en-US" sz="2300" b="1" dirty="0">
              <a:solidFill>
                <a:srgbClr val="99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l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95000"/>
              <a:buFont typeface="Wingdings" panose="05000000000000000000" pitchFamily="2" charset="2"/>
              <a:buNone/>
            </a:pPr>
            <a:r>
              <a:rPr kumimoji="1" lang="zh-CN" altLang="en-US" sz="2300" b="1" dirty="0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  兵力约</a:t>
            </a:r>
            <a:r>
              <a:rPr kumimoji="1" lang="en-US" altLang="zh-CN" sz="2300" b="1" dirty="0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kumimoji="1" lang="zh-CN" altLang="en-US" sz="2300" b="1" dirty="0">
                <a:solidFill>
                  <a:srgbClr val="9900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kumimoji="1" lang="zh-CN" altLang="en-US" sz="2300" b="1" dirty="0">
              <a:solidFill>
                <a:srgbClr val="990000"/>
              </a:solidFill>
              <a:latin typeface="华文新魏" pitchFamily="2" charset="-122"/>
              <a:ea typeface="华文新魏" pitchFamily="2" charset="-122"/>
            </a:endParaRPr>
          </a:p>
          <a:p>
            <a:pPr algn="l">
              <a:spcBef>
                <a:spcPct val="20000"/>
              </a:spcBef>
              <a:buClr>
                <a:schemeClr val="tx2"/>
              </a:buClr>
              <a:buSzPct val="95000"/>
              <a:buFont typeface="Wingdings" panose="05000000000000000000" pitchFamily="2" charset="2"/>
              <a:buNone/>
            </a:pPr>
            <a:endParaRPr kumimoji="1" lang="en-US" altLang="zh-CN" sz="2300" b="1" dirty="0">
              <a:solidFill>
                <a:srgbClr val="99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53402" name="Group 154"/>
          <p:cNvGraphicFramePr>
            <a:graphicFrameLocks noGrp="1"/>
          </p:cNvGraphicFramePr>
          <p:nvPr>
            <p:ph/>
          </p:nvPr>
        </p:nvGraphicFramePr>
        <p:xfrm>
          <a:off x="7904177" y="1420944"/>
          <a:ext cx="3414615" cy="2822448"/>
        </p:xfrm>
        <a:graphic>
          <a:graphicData uri="http://schemas.openxmlformats.org/drawingml/2006/table">
            <a:tbl>
              <a:tblPr/>
              <a:tblGrid>
                <a:gridCol w="1124418"/>
                <a:gridCol w="2290197"/>
              </a:tblGrid>
              <a:tr h="256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军阀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控制地区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</a:tr>
              <a:tr h="3017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吴佩孚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湖南、湖北、河南和直隶的一部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</a:tr>
              <a:tr h="3033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孙传芳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江苏、江西、安徽、浙江、福建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</a:tr>
              <a:tr h="4160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张作霖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  <a:cs typeface="宋体" panose="02010600030101010101" pitchFamily="2" charset="-122"/>
                        </a:rPr>
                        <a:t>黑龙江、吉林、辽宁、热河、山东、察哈尔和直隶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宋体" panose="02010600030101010101" pitchFamily="2" charset="-122"/>
                      </a:endParaRPr>
                    </a:p>
                  </a:txBody>
                  <a:tcPr marL="115221" marR="115221" marT="48006" marB="4800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pic>
        <p:nvPicPr>
          <p:cNvPr id="97" name="图片 96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98" name="矩形 97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99" name="图片 98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100" name="图片 99" descr="624f9a79jw1eelyzwvu5xj20b408t75j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101" name="图片 10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2" name="矩形 101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103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04" name="直角三角形 103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105" name="矩形 104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106" name="直接连接符 105"/>
          <p:cNvCxnSpPr/>
          <p:nvPr/>
        </p:nvCxnSpPr>
        <p:spPr>
          <a:xfrm>
            <a:off x="904207" y="250885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文本框 5"/>
          <p:cNvSpPr txBox="1"/>
          <p:nvPr/>
        </p:nvSpPr>
        <p:spPr>
          <a:xfrm>
            <a:off x="910577" y="138389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08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09" name="直角三角形 108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112" name="图片 111" descr="624f9a79jw1eelyzwvu5xj20b408t75j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113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4" name="文本框 6"/>
          <p:cNvSpPr txBox="1"/>
          <p:nvPr/>
        </p:nvSpPr>
        <p:spPr>
          <a:xfrm>
            <a:off x="4332277" y="66951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814368"/>
            <a:ext cx="1617633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TextBox 117"/>
          <p:cNvSpPr txBox="1"/>
          <p:nvPr/>
        </p:nvSpPr>
        <p:spPr>
          <a:xfrm>
            <a:off x="260311" y="88580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战果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1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814368"/>
            <a:ext cx="2260575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" name="TextBox 119"/>
          <p:cNvSpPr txBox="1"/>
          <p:nvPr/>
        </p:nvSpPr>
        <p:spPr>
          <a:xfrm>
            <a:off x="45997" y="94397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主要战场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2046261" y="885806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latin typeface="华文新魏" pitchFamily="2" charset="-122"/>
                <a:ea typeface="华文新魏" pitchFamily="2" charset="-122"/>
              </a:rPr>
              <a:t>湖南、湖北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3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5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5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5" dur="500"/>
                                        <p:tgtEl>
                                          <p:spTgt spid="5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20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2000"/>
                                        <p:tgtEl>
                                          <p:spTgt spid="53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20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5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5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5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1000"/>
                                        <p:tgtEl>
                                          <p:spTgt spid="5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0" dur="20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3" dur="20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6" dur="20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9" dur="20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2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5" dur="20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5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5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8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1" dur="20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5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8" grpId="0" animBg="1"/>
      <p:bldP spid="53259" grpId="0" animBg="1"/>
      <p:bldP spid="53260" grpId="0" animBg="1"/>
      <p:bldP spid="53261" grpId="0" animBg="1"/>
      <p:bldP spid="53262" grpId="0" animBg="1"/>
      <p:bldP spid="53263" grpId="0" animBg="1"/>
      <p:bldP spid="53264" grpId="0" animBg="1"/>
      <p:bldP spid="53265" grpId="0" animBg="1"/>
      <p:bldP spid="53266" grpId="0" animBg="1"/>
      <p:bldP spid="53267" grpId="0" animBg="1"/>
      <p:bldP spid="53268" grpId="0" animBg="1"/>
      <p:bldP spid="53269" grpId="0" animBg="1"/>
      <p:bldP spid="53270" grpId="0" animBg="1"/>
      <p:bldP spid="53271" grpId="0" animBg="1"/>
      <p:bldP spid="53272" grpId="0" animBg="1"/>
      <p:bldP spid="53273" grpId="0" animBg="1"/>
      <p:bldP spid="53274" grpId="0" animBg="1"/>
      <p:bldP spid="53275" grpId="0" animBg="1"/>
      <p:bldP spid="53319" grpId="0"/>
      <p:bldP spid="53321" grpId="0"/>
      <p:bldP spid="53322" grpId="0" animBg="1"/>
      <p:bldP spid="53323" grpId="0" animBg="1"/>
      <p:bldP spid="53324" grpId="0" animBg="1"/>
      <p:bldP spid="53326" grpId="0"/>
      <p:bldP spid="53327" grpId="0"/>
      <p:bldP spid="53328" grpId="0"/>
      <p:bldP spid="53331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7" name="Picture 1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81885" y="0"/>
            <a:ext cx="4996900" cy="72009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grpSp>
        <p:nvGrpSpPr>
          <p:cNvPr id="6" name="Group 18"/>
          <p:cNvGrpSpPr/>
          <p:nvPr/>
        </p:nvGrpSpPr>
        <p:grpSpPr bwMode="auto">
          <a:xfrm>
            <a:off x="7614522" y="5100648"/>
            <a:ext cx="1432663" cy="2071702"/>
            <a:chOff x="3742" y="2886"/>
            <a:chExt cx="1134" cy="1502"/>
          </a:xfrm>
        </p:grpSpPr>
        <p:pic>
          <p:nvPicPr>
            <p:cNvPr id="51219" name="Picture 1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742" y="2886"/>
              <a:ext cx="1134" cy="1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220" name="Text Box 20"/>
            <p:cNvSpPr txBox="1">
              <a:spLocks noChangeArrowheads="1"/>
            </p:cNvSpPr>
            <p:nvPr/>
          </p:nvSpPr>
          <p:spPr bwMode="auto">
            <a:xfrm>
              <a:off x="3742" y="4032"/>
              <a:ext cx="1134" cy="356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800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蒋介石</a:t>
              </a:r>
              <a:endParaRPr lang="zh-CN" alt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1221" name="Freeform 21"/>
          <p:cNvSpPr/>
          <p:nvPr/>
        </p:nvSpPr>
        <p:spPr bwMode="auto">
          <a:xfrm>
            <a:off x="4107891" y="5253990"/>
            <a:ext cx="2636475" cy="1975247"/>
          </a:xfrm>
          <a:custGeom>
            <a:avLst/>
            <a:gdLst/>
            <a:ahLst/>
            <a:cxnLst>
              <a:cxn ang="0">
                <a:pos x="460" y="56"/>
              </a:cxn>
              <a:cxn ang="0">
                <a:pos x="464" y="224"/>
              </a:cxn>
              <a:cxn ang="0">
                <a:pos x="352" y="276"/>
              </a:cxn>
              <a:cxn ang="0">
                <a:pos x="296" y="312"/>
              </a:cxn>
              <a:cxn ang="0">
                <a:pos x="216" y="280"/>
              </a:cxn>
              <a:cxn ang="0">
                <a:pos x="88" y="364"/>
              </a:cxn>
              <a:cxn ang="0">
                <a:pos x="20" y="344"/>
              </a:cxn>
              <a:cxn ang="0">
                <a:pos x="48" y="420"/>
              </a:cxn>
              <a:cxn ang="0">
                <a:pos x="112" y="472"/>
              </a:cxn>
              <a:cxn ang="0">
                <a:pos x="52" y="512"/>
              </a:cxn>
              <a:cxn ang="0">
                <a:pos x="44" y="540"/>
              </a:cxn>
              <a:cxn ang="0">
                <a:pos x="128" y="564"/>
              </a:cxn>
              <a:cxn ang="0">
                <a:pos x="216" y="708"/>
              </a:cxn>
              <a:cxn ang="0">
                <a:pos x="324" y="740"/>
              </a:cxn>
              <a:cxn ang="0">
                <a:pos x="364" y="712"/>
              </a:cxn>
              <a:cxn ang="0">
                <a:pos x="412" y="712"/>
              </a:cxn>
              <a:cxn ang="0">
                <a:pos x="448" y="772"/>
              </a:cxn>
              <a:cxn ang="0">
                <a:pos x="540" y="756"/>
              </a:cxn>
              <a:cxn ang="0">
                <a:pos x="552" y="768"/>
              </a:cxn>
              <a:cxn ang="0">
                <a:pos x="516" y="780"/>
              </a:cxn>
              <a:cxn ang="0">
                <a:pos x="524" y="828"/>
              </a:cxn>
              <a:cxn ang="0">
                <a:pos x="504" y="952"/>
              </a:cxn>
              <a:cxn ang="0">
                <a:pos x="420" y="1108"/>
              </a:cxn>
              <a:cxn ang="0">
                <a:pos x="460" y="1156"/>
              </a:cxn>
              <a:cxn ang="0">
                <a:pos x="552" y="1156"/>
              </a:cxn>
              <a:cxn ang="0">
                <a:pos x="620" y="1116"/>
              </a:cxn>
              <a:cxn ang="0">
                <a:pos x="672" y="984"/>
              </a:cxn>
              <a:cxn ang="0">
                <a:pos x="656" y="928"/>
              </a:cxn>
              <a:cxn ang="0">
                <a:pos x="556" y="944"/>
              </a:cxn>
              <a:cxn ang="0">
                <a:pos x="604" y="876"/>
              </a:cxn>
              <a:cxn ang="0">
                <a:pos x="584" y="824"/>
              </a:cxn>
              <a:cxn ang="0">
                <a:pos x="724" y="768"/>
              </a:cxn>
              <a:cxn ang="0">
                <a:pos x="784" y="740"/>
              </a:cxn>
              <a:cxn ang="0">
                <a:pos x="852" y="712"/>
              </a:cxn>
              <a:cxn ang="0">
                <a:pos x="924" y="668"/>
              </a:cxn>
              <a:cxn ang="0">
                <a:pos x="940" y="608"/>
              </a:cxn>
              <a:cxn ang="0">
                <a:pos x="980" y="588"/>
              </a:cxn>
              <a:cxn ang="0">
                <a:pos x="992" y="636"/>
              </a:cxn>
              <a:cxn ang="0">
                <a:pos x="1016" y="636"/>
              </a:cxn>
              <a:cxn ang="0">
                <a:pos x="1056" y="636"/>
              </a:cxn>
              <a:cxn ang="0">
                <a:pos x="1060" y="604"/>
              </a:cxn>
              <a:cxn ang="0">
                <a:pos x="1084" y="576"/>
              </a:cxn>
              <a:cxn ang="0">
                <a:pos x="1160" y="572"/>
              </a:cxn>
              <a:cxn ang="0">
                <a:pos x="1256" y="560"/>
              </a:cxn>
              <a:cxn ang="0">
                <a:pos x="1308" y="468"/>
              </a:cxn>
              <a:cxn ang="0">
                <a:pos x="1280" y="368"/>
              </a:cxn>
              <a:cxn ang="0">
                <a:pos x="1192" y="320"/>
              </a:cxn>
              <a:cxn ang="0">
                <a:pos x="1052" y="352"/>
              </a:cxn>
              <a:cxn ang="0">
                <a:pos x="1024" y="300"/>
              </a:cxn>
              <a:cxn ang="0">
                <a:pos x="952" y="240"/>
              </a:cxn>
              <a:cxn ang="0">
                <a:pos x="924" y="148"/>
              </a:cxn>
              <a:cxn ang="0">
                <a:pos x="920" y="64"/>
              </a:cxn>
              <a:cxn ang="0">
                <a:pos x="700" y="44"/>
              </a:cxn>
              <a:cxn ang="0">
                <a:pos x="440" y="0"/>
              </a:cxn>
            </a:cxnLst>
            <a:rect l="0" t="0" r="r" b="b"/>
            <a:pathLst>
              <a:path w="1318" h="1185">
                <a:moveTo>
                  <a:pt x="440" y="0"/>
                </a:moveTo>
                <a:cubicBezTo>
                  <a:pt x="443" y="21"/>
                  <a:pt x="438" y="49"/>
                  <a:pt x="460" y="56"/>
                </a:cubicBezTo>
                <a:cubicBezTo>
                  <a:pt x="458" y="78"/>
                  <a:pt x="438" y="162"/>
                  <a:pt x="468" y="172"/>
                </a:cubicBezTo>
                <a:cubicBezTo>
                  <a:pt x="467" y="189"/>
                  <a:pt x="468" y="207"/>
                  <a:pt x="464" y="224"/>
                </a:cubicBezTo>
                <a:cubicBezTo>
                  <a:pt x="454" y="263"/>
                  <a:pt x="406" y="258"/>
                  <a:pt x="376" y="260"/>
                </a:cubicBezTo>
                <a:cubicBezTo>
                  <a:pt x="368" y="265"/>
                  <a:pt x="361" y="273"/>
                  <a:pt x="352" y="276"/>
                </a:cubicBezTo>
                <a:cubicBezTo>
                  <a:pt x="344" y="279"/>
                  <a:pt x="328" y="284"/>
                  <a:pt x="328" y="284"/>
                </a:cubicBezTo>
                <a:cubicBezTo>
                  <a:pt x="307" y="315"/>
                  <a:pt x="322" y="304"/>
                  <a:pt x="296" y="312"/>
                </a:cubicBezTo>
                <a:cubicBezTo>
                  <a:pt x="288" y="314"/>
                  <a:pt x="272" y="320"/>
                  <a:pt x="272" y="320"/>
                </a:cubicBezTo>
                <a:cubicBezTo>
                  <a:pt x="258" y="299"/>
                  <a:pt x="240" y="288"/>
                  <a:pt x="216" y="280"/>
                </a:cubicBezTo>
                <a:cubicBezTo>
                  <a:pt x="176" y="307"/>
                  <a:pt x="220" y="298"/>
                  <a:pt x="136" y="304"/>
                </a:cubicBezTo>
                <a:cubicBezTo>
                  <a:pt x="105" y="325"/>
                  <a:pt x="113" y="356"/>
                  <a:pt x="88" y="364"/>
                </a:cubicBezTo>
                <a:cubicBezTo>
                  <a:pt x="73" y="363"/>
                  <a:pt x="58" y="364"/>
                  <a:pt x="44" y="360"/>
                </a:cubicBezTo>
                <a:cubicBezTo>
                  <a:pt x="35" y="357"/>
                  <a:pt x="20" y="344"/>
                  <a:pt x="20" y="344"/>
                </a:cubicBezTo>
                <a:cubicBezTo>
                  <a:pt x="13" y="366"/>
                  <a:pt x="0" y="393"/>
                  <a:pt x="16" y="416"/>
                </a:cubicBezTo>
                <a:cubicBezTo>
                  <a:pt x="22" y="425"/>
                  <a:pt x="37" y="419"/>
                  <a:pt x="48" y="420"/>
                </a:cubicBezTo>
                <a:cubicBezTo>
                  <a:pt x="60" y="421"/>
                  <a:pt x="72" y="423"/>
                  <a:pt x="84" y="424"/>
                </a:cubicBezTo>
                <a:cubicBezTo>
                  <a:pt x="95" y="441"/>
                  <a:pt x="106" y="454"/>
                  <a:pt x="112" y="472"/>
                </a:cubicBezTo>
                <a:cubicBezTo>
                  <a:pt x="111" y="480"/>
                  <a:pt x="113" y="490"/>
                  <a:pt x="108" y="496"/>
                </a:cubicBezTo>
                <a:cubicBezTo>
                  <a:pt x="101" y="504"/>
                  <a:pt x="64" y="510"/>
                  <a:pt x="52" y="512"/>
                </a:cubicBezTo>
                <a:cubicBezTo>
                  <a:pt x="48" y="515"/>
                  <a:pt x="30" y="524"/>
                  <a:pt x="32" y="532"/>
                </a:cubicBezTo>
                <a:cubicBezTo>
                  <a:pt x="33" y="537"/>
                  <a:pt x="39" y="538"/>
                  <a:pt x="44" y="540"/>
                </a:cubicBezTo>
                <a:cubicBezTo>
                  <a:pt x="62" y="547"/>
                  <a:pt x="85" y="550"/>
                  <a:pt x="104" y="556"/>
                </a:cubicBezTo>
                <a:cubicBezTo>
                  <a:pt x="112" y="558"/>
                  <a:pt x="120" y="561"/>
                  <a:pt x="128" y="564"/>
                </a:cubicBezTo>
                <a:cubicBezTo>
                  <a:pt x="132" y="565"/>
                  <a:pt x="140" y="568"/>
                  <a:pt x="140" y="568"/>
                </a:cubicBezTo>
                <a:cubicBezTo>
                  <a:pt x="171" y="614"/>
                  <a:pt x="138" y="701"/>
                  <a:pt x="216" y="708"/>
                </a:cubicBezTo>
                <a:cubicBezTo>
                  <a:pt x="240" y="710"/>
                  <a:pt x="264" y="711"/>
                  <a:pt x="288" y="712"/>
                </a:cubicBezTo>
                <a:cubicBezTo>
                  <a:pt x="303" y="734"/>
                  <a:pt x="292" y="735"/>
                  <a:pt x="324" y="740"/>
                </a:cubicBezTo>
                <a:cubicBezTo>
                  <a:pt x="336" y="739"/>
                  <a:pt x="350" y="743"/>
                  <a:pt x="360" y="736"/>
                </a:cubicBezTo>
                <a:cubicBezTo>
                  <a:pt x="367" y="731"/>
                  <a:pt x="360" y="719"/>
                  <a:pt x="364" y="712"/>
                </a:cubicBezTo>
                <a:cubicBezTo>
                  <a:pt x="366" y="708"/>
                  <a:pt x="372" y="709"/>
                  <a:pt x="376" y="708"/>
                </a:cubicBezTo>
                <a:cubicBezTo>
                  <a:pt x="388" y="709"/>
                  <a:pt x="404" y="703"/>
                  <a:pt x="412" y="712"/>
                </a:cubicBezTo>
                <a:cubicBezTo>
                  <a:pt x="424" y="726"/>
                  <a:pt x="403" y="760"/>
                  <a:pt x="420" y="768"/>
                </a:cubicBezTo>
                <a:cubicBezTo>
                  <a:pt x="428" y="772"/>
                  <a:pt x="439" y="771"/>
                  <a:pt x="448" y="772"/>
                </a:cubicBezTo>
                <a:cubicBezTo>
                  <a:pt x="462" y="793"/>
                  <a:pt x="470" y="788"/>
                  <a:pt x="496" y="784"/>
                </a:cubicBezTo>
                <a:cubicBezTo>
                  <a:pt x="516" y="777"/>
                  <a:pt x="522" y="762"/>
                  <a:pt x="540" y="756"/>
                </a:cubicBezTo>
                <a:cubicBezTo>
                  <a:pt x="548" y="757"/>
                  <a:pt x="558" y="754"/>
                  <a:pt x="564" y="760"/>
                </a:cubicBezTo>
                <a:cubicBezTo>
                  <a:pt x="567" y="763"/>
                  <a:pt x="556" y="766"/>
                  <a:pt x="552" y="768"/>
                </a:cubicBezTo>
                <a:cubicBezTo>
                  <a:pt x="544" y="771"/>
                  <a:pt x="536" y="773"/>
                  <a:pt x="528" y="776"/>
                </a:cubicBezTo>
                <a:cubicBezTo>
                  <a:pt x="524" y="777"/>
                  <a:pt x="516" y="780"/>
                  <a:pt x="516" y="780"/>
                </a:cubicBezTo>
                <a:cubicBezTo>
                  <a:pt x="514" y="783"/>
                  <a:pt x="531" y="777"/>
                  <a:pt x="536" y="796"/>
                </a:cubicBezTo>
                <a:cubicBezTo>
                  <a:pt x="537" y="804"/>
                  <a:pt x="522" y="812"/>
                  <a:pt x="524" y="828"/>
                </a:cubicBezTo>
                <a:cubicBezTo>
                  <a:pt x="526" y="844"/>
                  <a:pt x="551" y="871"/>
                  <a:pt x="548" y="892"/>
                </a:cubicBezTo>
                <a:cubicBezTo>
                  <a:pt x="590" y="955"/>
                  <a:pt x="546" y="948"/>
                  <a:pt x="504" y="952"/>
                </a:cubicBezTo>
                <a:cubicBezTo>
                  <a:pt x="467" y="964"/>
                  <a:pt x="457" y="1017"/>
                  <a:pt x="424" y="1028"/>
                </a:cubicBezTo>
                <a:cubicBezTo>
                  <a:pt x="405" y="1056"/>
                  <a:pt x="398" y="1075"/>
                  <a:pt x="420" y="1108"/>
                </a:cubicBezTo>
                <a:cubicBezTo>
                  <a:pt x="421" y="1120"/>
                  <a:pt x="418" y="1134"/>
                  <a:pt x="424" y="1144"/>
                </a:cubicBezTo>
                <a:cubicBezTo>
                  <a:pt x="431" y="1155"/>
                  <a:pt x="460" y="1156"/>
                  <a:pt x="460" y="1156"/>
                </a:cubicBezTo>
                <a:cubicBezTo>
                  <a:pt x="480" y="1185"/>
                  <a:pt x="487" y="1175"/>
                  <a:pt x="528" y="1172"/>
                </a:cubicBezTo>
                <a:cubicBezTo>
                  <a:pt x="536" y="1167"/>
                  <a:pt x="544" y="1161"/>
                  <a:pt x="552" y="1156"/>
                </a:cubicBezTo>
                <a:cubicBezTo>
                  <a:pt x="556" y="1153"/>
                  <a:pt x="564" y="1148"/>
                  <a:pt x="564" y="1148"/>
                </a:cubicBezTo>
                <a:cubicBezTo>
                  <a:pt x="573" y="1120"/>
                  <a:pt x="595" y="1120"/>
                  <a:pt x="620" y="1116"/>
                </a:cubicBezTo>
                <a:cubicBezTo>
                  <a:pt x="631" y="1084"/>
                  <a:pt x="633" y="1051"/>
                  <a:pt x="648" y="1020"/>
                </a:cubicBezTo>
                <a:cubicBezTo>
                  <a:pt x="648" y="1020"/>
                  <a:pt x="668" y="990"/>
                  <a:pt x="672" y="984"/>
                </a:cubicBezTo>
                <a:cubicBezTo>
                  <a:pt x="675" y="980"/>
                  <a:pt x="680" y="972"/>
                  <a:pt x="680" y="972"/>
                </a:cubicBezTo>
                <a:cubicBezTo>
                  <a:pt x="675" y="943"/>
                  <a:pt x="670" y="949"/>
                  <a:pt x="656" y="928"/>
                </a:cubicBezTo>
                <a:cubicBezTo>
                  <a:pt x="653" y="928"/>
                  <a:pt x="585" y="935"/>
                  <a:pt x="580" y="936"/>
                </a:cubicBezTo>
                <a:cubicBezTo>
                  <a:pt x="572" y="938"/>
                  <a:pt x="556" y="944"/>
                  <a:pt x="556" y="944"/>
                </a:cubicBezTo>
                <a:cubicBezTo>
                  <a:pt x="563" y="909"/>
                  <a:pt x="574" y="916"/>
                  <a:pt x="612" y="912"/>
                </a:cubicBezTo>
                <a:cubicBezTo>
                  <a:pt x="648" y="888"/>
                  <a:pt x="623" y="889"/>
                  <a:pt x="604" y="876"/>
                </a:cubicBezTo>
                <a:cubicBezTo>
                  <a:pt x="591" y="857"/>
                  <a:pt x="599" y="871"/>
                  <a:pt x="592" y="848"/>
                </a:cubicBezTo>
                <a:cubicBezTo>
                  <a:pt x="590" y="840"/>
                  <a:pt x="584" y="824"/>
                  <a:pt x="584" y="824"/>
                </a:cubicBezTo>
                <a:cubicBezTo>
                  <a:pt x="599" y="802"/>
                  <a:pt x="612" y="807"/>
                  <a:pt x="640" y="804"/>
                </a:cubicBezTo>
                <a:cubicBezTo>
                  <a:pt x="651" y="759"/>
                  <a:pt x="677" y="771"/>
                  <a:pt x="724" y="768"/>
                </a:cubicBezTo>
                <a:cubicBezTo>
                  <a:pt x="755" y="747"/>
                  <a:pt x="739" y="755"/>
                  <a:pt x="772" y="744"/>
                </a:cubicBezTo>
                <a:cubicBezTo>
                  <a:pt x="776" y="743"/>
                  <a:pt x="784" y="740"/>
                  <a:pt x="784" y="740"/>
                </a:cubicBezTo>
                <a:cubicBezTo>
                  <a:pt x="802" y="713"/>
                  <a:pt x="792" y="715"/>
                  <a:pt x="828" y="708"/>
                </a:cubicBezTo>
                <a:cubicBezTo>
                  <a:pt x="839" y="691"/>
                  <a:pt x="846" y="694"/>
                  <a:pt x="852" y="712"/>
                </a:cubicBezTo>
                <a:cubicBezTo>
                  <a:pt x="876" y="704"/>
                  <a:pt x="875" y="678"/>
                  <a:pt x="896" y="664"/>
                </a:cubicBezTo>
                <a:cubicBezTo>
                  <a:pt x="908" y="629"/>
                  <a:pt x="916" y="645"/>
                  <a:pt x="924" y="668"/>
                </a:cubicBezTo>
                <a:cubicBezTo>
                  <a:pt x="933" y="667"/>
                  <a:pt x="947" y="672"/>
                  <a:pt x="952" y="664"/>
                </a:cubicBezTo>
                <a:cubicBezTo>
                  <a:pt x="958" y="656"/>
                  <a:pt x="943" y="617"/>
                  <a:pt x="940" y="608"/>
                </a:cubicBezTo>
                <a:cubicBezTo>
                  <a:pt x="937" y="600"/>
                  <a:pt x="932" y="584"/>
                  <a:pt x="932" y="584"/>
                </a:cubicBezTo>
                <a:cubicBezTo>
                  <a:pt x="943" y="541"/>
                  <a:pt x="961" y="582"/>
                  <a:pt x="980" y="588"/>
                </a:cubicBezTo>
                <a:cubicBezTo>
                  <a:pt x="989" y="602"/>
                  <a:pt x="1000" y="609"/>
                  <a:pt x="980" y="616"/>
                </a:cubicBezTo>
                <a:cubicBezTo>
                  <a:pt x="975" y="631"/>
                  <a:pt x="972" y="643"/>
                  <a:pt x="992" y="636"/>
                </a:cubicBezTo>
                <a:cubicBezTo>
                  <a:pt x="993" y="632"/>
                  <a:pt x="994" y="628"/>
                  <a:pt x="996" y="624"/>
                </a:cubicBezTo>
                <a:cubicBezTo>
                  <a:pt x="1010" y="595"/>
                  <a:pt x="1008" y="628"/>
                  <a:pt x="1016" y="636"/>
                </a:cubicBezTo>
                <a:cubicBezTo>
                  <a:pt x="1019" y="639"/>
                  <a:pt x="1024" y="639"/>
                  <a:pt x="1028" y="640"/>
                </a:cubicBezTo>
                <a:cubicBezTo>
                  <a:pt x="1037" y="639"/>
                  <a:pt x="1051" y="644"/>
                  <a:pt x="1056" y="636"/>
                </a:cubicBezTo>
                <a:cubicBezTo>
                  <a:pt x="1061" y="629"/>
                  <a:pt x="1048" y="612"/>
                  <a:pt x="1048" y="612"/>
                </a:cubicBezTo>
                <a:cubicBezTo>
                  <a:pt x="1052" y="609"/>
                  <a:pt x="1055" y="603"/>
                  <a:pt x="1060" y="604"/>
                </a:cubicBezTo>
                <a:cubicBezTo>
                  <a:pt x="1083" y="608"/>
                  <a:pt x="1062" y="631"/>
                  <a:pt x="1080" y="604"/>
                </a:cubicBezTo>
                <a:cubicBezTo>
                  <a:pt x="1081" y="595"/>
                  <a:pt x="1075" y="580"/>
                  <a:pt x="1084" y="576"/>
                </a:cubicBezTo>
                <a:cubicBezTo>
                  <a:pt x="1093" y="572"/>
                  <a:pt x="1108" y="592"/>
                  <a:pt x="1108" y="592"/>
                </a:cubicBezTo>
                <a:cubicBezTo>
                  <a:pt x="1140" y="571"/>
                  <a:pt x="1122" y="577"/>
                  <a:pt x="1160" y="572"/>
                </a:cubicBezTo>
                <a:cubicBezTo>
                  <a:pt x="1175" y="562"/>
                  <a:pt x="1186" y="558"/>
                  <a:pt x="1204" y="564"/>
                </a:cubicBezTo>
                <a:cubicBezTo>
                  <a:pt x="1221" y="563"/>
                  <a:pt x="1239" y="563"/>
                  <a:pt x="1256" y="560"/>
                </a:cubicBezTo>
                <a:cubicBezTo>
                  <a:pt x="1264" y="558"/>
                  <a:pt x="1273" y="547"/>
                  <a:pt x="1276" y="540"/>
                </a:cubicBezTo>
                <a:cubicBezTo>
                  <a:pt x="1286" y="517"/>
                  <a:pt x="1300" y="492"/>
                  <a:pt x="1308" y="468"/>
                </a:cubicBezTo>
                <a:cubicBezTo>
                  <a:pt x="1310" y="455"/>
                  <a:pt x="1318" y="442"/>
                  <a:pt x="1316" y="428"/>
                </a:cubicBezTo>
                <a:cubicBezTo>
                  <a:pt x="1313" y="404"/>
                  <a:pt x="1296" y="384"/>
                  <a:pt x="1280" y="368"/>
                </a:cubicBezTo>
                <a:cubicBezTo>
                  <a:pt x="1262" y="351"/>
                  <a:pt x="1235" y="304"/>
                  <a:pt x="1220" y="296"/>
                </a:cubicBezTo>
                <a:cubicBezTo>
                  <a:pt x="1205" y="288"/>
                  <a:pt x="1215" y="315"/>
                  <a:pt x="1192" y="320"/>
                </a:cubicBezTo>
                <a:cubicBezTo>
                  <a:pt x="1155" y="321"/>
                  <a:pt x="1116" y="316"/>
                  <a:pt x="1080" y="324"/>
                </a:cubicBezTo>
                <a:cubicBezTo>
                  <a:pt x="1067" y="327"/>
                  <a:pt x="1065" y="348"/>
                  <a:pt x="1052" y="352"/>
                </a:cubicBezTo>
                <a:cubicBezTo>
                  <a:pt x="1036" y="351"/>
                  <a:pt x="1019" y="353"/>
                  <a:pt x="1004" y="348"/>
                </a:cubicBezTo>
                <a:cubicBezTo>
                  <a:pt x="984" y="342"/>
                  <a:pt x="1016" y="305"/>
                  <a:pt x="1024" y="300"/>
                </a:cubicBezTo>
                <a:cubicBezTo>
                  <a:pt x="1021" y="268"/>
                  <a:pt x="1030" y="246"/>
                  <a:pt x="1000" y="236"/>
                </a:cubicBezTo>
                <a:cubicBezTo>
                  <a:pt x="968" y="247"/>
                  <a:pt x="984" y="245"/>
                  <a:pt x="952" y="240"/>
                </a:cubicBezTo>
                <a:cubicBezTo>
                  <a:pt x="939" y="221"/>
                  <a:pt x="931" y="197"/>
                  <a:pt x="912" y="184"/>
                </a:cubicBezTo>
                <a:cubicBezTo>
                  <a:pt x="904" y="169"/>
                  <a:pt x="925" y="162"/>
                  <a:pt x="924" y="148"/>
                </a:cubicBezTo>
                <a:cubicBezTo>
                  <a:pt x="923" y="134"/>
                  <a:pt x="909" y="114"/>
                  <a:pt x="908" y="100"/>
                </a:cubicBezTo>
                <a:cubicBezTo>
                  <a:pt x="905" y="87"/>
                  <a:pt x="955" y="73"/>
                  <a:pt x="920" y="64"/>
                </a:cubicBezTo>
                <a:cubicBezTo>
                  <a:pt x="921" y="55"/>
                  <a:pt x="953" y="47"/>
                  <a:pt x="916" y="44"/>
                </a:cubicBezTo>
                <a:cubicBezTo>
                  <a:pt x="879" y="41"/>
                  <a:pt x="763" y="46"/>
                  <a:pt x="700" y="44"/>
                </a:cubicBezTo>
                <a:cubicBezTo>
                  <a:pt x="627" y="26"/>
                  <a:pt x="679" y="36"/>
                  <a:pt x="540" y="32"/>
                </a:cubicBezTo>
                <a:cubicBezTo>
                  <a:pt x="507" y="21"/>
                  <a:pt x="471" y="16"/>
                  <a:pt x="440" y="0"/>
                </a:cubicBezTo>
                <a:close/>
              </a:path>
            </a:pathLst>
          </a:custGeom>
          <a:solidFill>
            <a:srgbClr val="0000FF">
              <a:alpha val="70000"/>
            </a:srgbClr>
          </a:solidFill>
          <a:ln w="38100">
            <a:solidFill>
              <a:srgbClr val="FF0000">
                <a:alpha val="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22" name="Freeform 22"/>
          <p:cNvSpPr/>
          <p:nvPr/>
        </p:nvSpPr>
        <p:spPr bwMode="auto">
          <a:xfrm>
            <a:off x="4780012" y="2707006"/>
            <a:ext cx="1634294" cy="2631996"/>
          </a:xfrm>
          <a:custGeom>
            <a:avLst/>
            <a:gdLst/>
            <a:ahLst/>
            <a:cxnLst>
              <a:cxn ang="0">
                <a:pos x="644" y="24"/>
              </a:cxn>
              <a:cxn ang="0">
                <a:pos x="624" y="44"/>
              </a:cxn>
              <a:cxn ang="0">
                <a:pos x="580" y="92"/>
              </a:cxn>
              <a:cxn ang="0">
                <a:pos x="548" y="112"/>
              </a:cxn>
              <a:cxn ang="0">
                <a:pos x="520" y="140"/>
              </a:cxn>
              <a:cxn ang="0">
                <a:pos x="476" y="208"/>
              </a:cxn>
              <a:cxn ang="0">
                <a:pos x="464" y="244"/>
              </a:cxn>
              <a:cxn ang="0">
                <a:pos x="520" y="304"/>
              </a:cxn>
              <a:cxn ang="0">
                <a:pos x="492" y="472"/>
              </a:cxn>
              <a:cxn ang="0">
                <a:pos x="508" y="532"/>
              </a:cxn>
              <a:cxn ang="0">
                <a:pos x="468" y="612"/>
              </a:cxn>
              <a:cxn ang="0">
                <a:pos x="408" y="620"/>
              </a:cxn>
              <a:cxn ang="0">
                <a:pos x="344" y="660"/>
              </a:cxn>
              <a:cxn ang="0">
                <a:pos x="252" y="672"/>
              </a:cxn>
              <a:cxn ang="0">
                <a:pos x="180" y="684"/>
              </a:cxn>
              <a:cxn ang="0">
                <a:pos x="200" y="844"/>
              </a:cxn>
              <a:cxn ang="0">
                <a:pos x="128" y="892"/>
              </a:cxn>
              <a:cxn ang="0">
                <a:pos x="124" y="980"/>
              </a:cxn>
              <a:cxn ang="0">
                <a:pos x="132" y="1044"/>
              </a:cxn>
              <a:cxn ang="0">
                <a:pos x="172" y="1108"/>
              </a:cxn>
              <a:cxn ang="0">
                <a:pos x="156" y="1156"/>
              </a:cxn>
              <a:cxn ang="0">
                <a:pos x="0" y="1260"/>
              </a:cxn>
              <a:cxn ang="0">
                <a:pos x="64" y="1400"/>
              </a:cxn>
              <a:cxn ang="0">
                <a:pos x="140" y="1548"/>
              </a:cxn>
              <a:cxn ang="0">
                <a:pos x="404" y="1572"/>
              </a:cxn>
              <a:cxn ang="0">
                <a:pos x="564" y="1572"/>
              </a:cxn>
              <a:cxn ang="0">
                <a:pos x="608" y="1472"/>
              </a:cxn>
              <a:cxn ang="0">
                <a:pos x="632" y="1348"/>
              </a:cxn>
              <a:cxn ang="0">
                <a:pos x="696" y="1264"/>
              </a:cxn>
              <a:cxn ang="0">
                <a:pos x="808" y="1232"/>
              </a:cxn>
              <a:cxn ang="0">
                <a:pos x="740" y="1080"/>
              </a:cxn>
              <a:cxn ang="0">
                <a:pos x="744" y="1016"/>
              </a:cxn>
              <a:cxn ang="0">
                <a:pos x="668" y="924"/>
              </a:cxn>
              <a:cxn ang="0">
                <a:pos x="672" y="864"/>
              </a:cxn>
              <a:cxn ang="0">
                <a:pos x="712" y="760"/>
              </a:cxn>
              <a:cxn ang="0">
                <a:pos x="784" y="776"/>
              </a:cxn>
              <a:cxn ang="0">
                <a:pos x="796" y="740"/>
              </a:cxn>
              <a:cxn ang="0">
                <a:pos x="708" y="680"/>
              </a:cxn>
              <a:cxn ang="0">
                <a:pos x="636" y="656"/>
              </a:cxn>
              <a:cxn ang="0">
                <a:pos x="656" y="556"/>
              </a:cxn>
              <a:cxn ang="0">
                <a:pos x="636" y="460"/>
              </a:cxn>
              <a:cxn ang="0">
                <a:pos x="688" y="404"/>
              </a:cxn>
              <a:cxn ang="0">
                <a:pos x="748" y="332"/>
              </a:cxn>
              <a:cxn ang="0">
                <a:pos x="772" y="280"/>
              </a:cxn>
              <a:cxn ang="0">
                <a:pos x="784" y="212"/>
              </a:cxn>
              <a:cxn ang="0">
                <a:pos x="796" y="140"/>
              </a:cxn>
              <a:cxn ang="0">
                <a:pos x="748" y="44"/>
              </a:cxn>
              <a:cxn ang="0">
                <a:pos x="704" y="8"/>
              </a:cxn>
            </a:cxnLst>
            <a:rect l="0" t="0" r="r" b="b"/>
            <a:pathLst>
              <a:path w="817" h="1579">
                <a:moveTo>
                  <a:pt x="696" y="0"/>
                </a:moveTo>
                <a:cubicBezTo>
                  <a:pt x="673" y="6"/>
                  <a:pt x="665" y="10"/>
                  <a:pt x="644" y="24"/>
                </a:cubicBezTo>
                <a:cubicBezTo>
                  <a:pt x="640" y="27"/>
                  <a:pt x="632" y="32"/>
                  <a:pt x="632" y="32"/>
                </a:cubicBezTo>
                <a:cubicBezTo>
                  <a:pt x="629" y="36"/>
                  <a:pt x="627" y="41"/>
                  <a:pt x="624" y="44"/>
                </a:cubicBezTo>
                <a:cubicBezTo>
                  <a:pt x="621" y="47"/>
                  <a:pt x="615" y="48"/>
                  <a:pt x="612" y="52"/>
                </a:cubicBezTo>
                <a:cubicBezTo>
                  <a:pt x="600" y="67"/>
                  <a:pt x="601" y="85"/>
                  <a:pt x="580" y="92"/>
                </a:cubicBezTo>
                <a:cubicBezTo>
                  <a:pt x="577" y="96"/>
                  <a:pt x="576" y="101"/>
                  <a:pt x="572" y="104"/>
                </a:cubicBezTo>
                <a:cubicBezTo>
                  <a:pt x="565" y="108"/>
                  <a:pt x="548" y="112"/>
                  <a:pt x="548" y="112"/>
                </a:cubicBezTo>
                <a:cubicBezTo>
                  <a:pt x="525" y="146"/>
                  <a:pt x="556" y="106"/>
                  <a:pt x="528" y="128"/>
                </a:cubicBezTo>
                <a:cubicBezTo>
                  <a:pt x="524" y="131"/>
                  <a:pt x="523" y="137"/>
                  <a:pt x="520" y="140"/>
                </a:cubicBezTo>
                <a:cubicBezTo>
                  <a:pt x="517" y="143"/>
                  <a:pt x="512" y="145"/>
                  <a:pt x="508" y="148"/>
                </a:cubicBezTo>
                <a:cubicBezTo>
                  <a:pt x="492" y="172"/>
                  <a:pt x="485" y="182"/>
                  <a:pt x="476" y="208"/>
                </a:cubicBezTo>
                <a:cubicBezTo>
                  <a:pt x="473" y="216"/>
                  <a:pt x="471" y="224"/>
                  <a:pt x="468" y="232"/>
                </a:cubicBezTo>
                <a:cubicBezTo>
                  <a:pt x="467" y="236"/>
                  <a:pt x="464" y="244"/>
                  <a:pt x="464" y="244"/>
                </a:cubicBezTo>
                <a:cubicBezTo>
                  <a:pt x="466" y="257"/>
                  <a:pt x="461" y="276"/>
                  <a:pt x="472" y="284"/>
                </a:cubicBezTo>
                <a:cubicBezTo>
                  <a:pt x="479" y="289"/>
                  <a:pt x="511" y="301"/>
                  <a:pt x="520" y="304"/>
                </a:cubicBezTo>
                <a:cubicBezTo>
                  <a:pt x="528" y="327"/>
                  <a:pt x="515" y="339"/>
                  <a:pt x="508" y="360"/>
                </a:cubicBezTo>
                <a:cubicBezTo>
                  <a:pt x="513" y="398"/>
                  <a:pt x="531" y="446"/>
                  <a:pt x="492" y="472"/>
                </a:cubicBezTo>
                <a:cubicBezTo>
                  <a:pt x="487" y="487"/>
                  <a:pt x="484" y="489"/>
                  <a:pt x="492" y="508"/>
                </a:cubicBezTo>
                <a:cubicBezTo>
                  <a:pt x="496" y="517"/>
                  <a:pt x="508" y="532"/>
                  <a:pt x="508" y="532"/>
                </a:cubicBezTo>
                <a:cubicBezTo>
                  <a:pt x="503" y="552"/>
                  <a:pt x="499" y="554"/>
                  <a:pt x="480" y="560"/>
                </a:cubicBezTo>
                <a:cubicBezTo>
                  <a:pt x="474" y="577"/>
                  <a:pt x="476" y="596"/>
                  <a:pt x="468" y="612"/>
                </a:cubicBezTo>
                <a:cubicBezTo>
                  <a:pt x="466" y="616"/>
                  <a:pt x="460" y="615"/>
                  <a:pt x="456" y="616"/>
                </a:cubicBezTo>
                <a:cubicBezTo>
                  <a:pt x="440" y="618"/>
                  <a:pt x="424" y="619"/>
                  <a:pt x="408" y="620"/>
                </a:cubicBezTo>
                <a:cubicBezTo>
                  <a:pt x="392" y="645"/>
                  <a:pt x="382" y="631"/>
                  <a:pt x="360" y="624"/>
                </a:cubicBezTo>
                <a:cubicBezTo>
                  <a:pt x="347" y="643"/>
                  <a:pt x="354" y="631"/>
                  <a:pt x="344" y="660"/>
                </a:cubicBezTo>
                <a:cubicBezTo>
                  <a:pt x="343" y="663"/>
                  <a:pt x="316" y="667"/>
                  <a:pt x="308" y="668"/>
                </a:cubicBezTo>
                <a:cubicBezTo>
                  <a:pt x="289" y="670"/>
                  <a:pt x="271" y="671"/>
                  <a:pt x="252" y="672"/>
                </a:cubicBezTo>
                <a:cubicBezTo>
                  <a:pt x="248" y="675"/>
                  <a:pt x="245" y="679"/>
                  <a:pt x="240" y="680"/>
                </a:cubicBezTo>
                <a:cubicBezTo>
                  <a:pt x="220" y="683"/>
                  <a:pt x="199" y="677"/>
                  <a:pt x="180" y="684"/>
                </a:cubicBezTo>
                <a:cubicBezTo>
                  <a:pt x="170" y="688"/>
                  <a:pt x="156" y="719"/>
                  <a:pt x="152" y="732"/>
                </a:cubicBezTo>
                <a:cubicBezTo>
                  <a:pt x="158" y="775"/>
                  <a:pt x="187" y="804"/>
                  <a:pt x="200" y="844"/>
                </a:cubicBezTo>
                <a:cubicBezTo>
                  <a:pt x="190" y="896"/>
                  <a:pt x="209" y="833"/>
                  <a:pt x="124" y="868"/>
                </a:cubicBezTo>
                <a:cubicBezTo>
                  <a:pt x="117" y="871"/>
                  <a:pt x="124" y="885"/>
                  <a:pt x="128" y="892"/>
                </a:cubicBezTo>
                <a:cubicBezTo>
                  <a:pt x="135" y="907"/>
                  <a:pt x="156" y="912"/>
                  <a:pt x="164" y="936"/>
                </a:cubicBezTo>
                <a:cubicBezTo>
                  <a:pt x="159" y="980"/>
                  <a:pt x="163" y="974"/>
                  <a:pt x="124" y="980"/>
                </a:cubicBezTo>
                <a:cubicBezTo>
                  <a:pt x="113" y="997"/>
                  <a:pt x="117" y="1000"/>
                  <a:pt x="128" y="1016"/>
                </a:cubicBezTo>
                <a:cubicBezTo>
                  <a:pt x="129" y="1025"/>
                  <a:pt x="128" y="1036"/>
                  <a:pt x="132" y="1044"/>
                </a:cubicBezTo>
                <a:cubicBezTo>
                  <a:pt x="134" y="1048"/>
                  <a:pt x="141" y="1045"/>
                  <a:pt x="144" y="1048"/>
                </a:cubicBezTo>
                <a:cubicBezTo>
                  <a:pt x="155" y="1057"/>
                  <a:pt x="167" y="1093"/>
                  <a:pt x="172" y="1108"/>
                </a:cubicBezTo>
                <a:cubicBezTo>
                  <a:pt x="171" y="1121"/>
                  <a:pt x="172" y="1135"/>
                  <a:pt x="168" y="1148"/>
                </a:cubicBezTo>
                <a:cubicBezTo>
                  <a:pt x="166" y="1153"/>
                  <a:pt x="159" y="1153"/>
                  <a:pt x="156" y="1156"/>
                </a:cubicBezTo>
                <a:cubicBezTo>
                  <a:pt x="99" y="1213"/>
                  <a:pt x="113" y="1203"/>
                  <a:pt x="24" y="1208"/>
                </a:cubicBezTo>
                <a:cubicBezTo>
                  <a:pt x="1" y="1216"/>
                  <a:pt x="7" y="1239"/>
                  <a:pt x="0" y="1260"/>
                </a:cubicBezTo>
                <a:cubicBezTo>
                  <a:pt x="5" y="1281"/>
                  <a:pt x="11" y="1297"/>
                  <a:pt x="32" y="1304"/>
                </a:cubicBezTo>
                <a:cubicBezTo>
                  <a:pt x="53" y="1335"/>
                  <a:pt x="32" y="1379"/>
                  <a:pt x="64" y="1400"/>
                </a:cubicBezTo>
                <a:cubicBezTo>
                  <a:pt x="46" y="1405"/>
                  <a:pt x="38" y="1406"/>
                  <a:pt x="32" y="1424"/>
                </a:cubicBezTo>
                <a:cubicBezTo>
                  <a:pt x="42" y="1437"/>
                  <a:pt x="97" y="1540"/>
                  <a:pt x="140" y="1548"/>
                </a:cubicBezTo>
                <a:cubicBezTo>
                  <a:pt x="187" y="1571"/>
                  <a:pt x="268" y="1556"/>
                  <a:pt x="312" y="1560"/>
                </a:cubicBezTo>
                <a:cubicBezTo>
                  <a:pt x="356" y="1560"/>
                  <a:pt x="376" y="1569"/>
                  <a:pt x="404" y="1572"/>
                </a:cubicBezTo>
                <a:cubicBezTo>
                  <a:pt x="432" y="1575"/>
                  <a:pt x="453" y="1576"/>
                  <a:pt x="480" y="1576"/>
                </a:cubicBezTo>
                <a:cubicBezTo>
                  <a:pt x="494" y="1579"/>
                  <a:pt x="564" y="1572"/>
                  <a:pt x="564" y="1572"/>
                </a:cubicBezTo>
                <a:cubicBezTo>
                  <a:pt x="591" y="1571"/>
                  <a:pt x="578" y="1489"/>
                  <a:pt x="604" y="1484"/>
                </a:cubicBezTo>
                <a:cubicBezTo>
                  <a:pt x="608" y="1483"/>
                  <a:pt x="608" y="1476"/>
                  <a:pt x="608" y="1472"/>
                </a:cubicBezTo>
                <a:cubicBezTo>
                  <a:pt x="608" y="1413"/>
                  <a:pt x="605" y="1418"/>
                  <a:pt x="580" y="1380"/>
                </a:cubicBezTo>
                <a:cubicBezTo>
                  <a:pt x="587" y="1360"/>
                  <a:pt x="613" y="1354"/>
                  <a:pt x="632" y="1348"/>
                </a:cubicBezTo>
                <a:cubicBezTo>
                  <a:pt x="641" y="1345"/>
                  <a:pt x="656" y="1332"/>
                  <a:pt x="656" y="1332"/>
                </a:cubicBezTo>
                <a:cubicBezTo>
                  <a:pt x="666" y="1317"/>
                  <a:pt x="680" y="1266"/>
                  <a:pt x="696" y="1264"/>
                </a:cubicBezTo>
                <a:cubicBezTo>
                  <a:pt x="733" y="1260"/>
                  <a:pt x="771" y="1261"/>
                  <a:pt x="808" y="1260"/>
                </a:cubicBezTo>
                <a:cubicBezTo>
                  <a:pt x="811" y="1252"/>
                  <a:pt x="817" y="1240"/>
                  <a:pt x="808" y="1232"/>
                </a:cubicBezTo>
                <a:cubicBezTo>
                  <a:pt x="802" y="1227"/>
                  <a:pt x="784" y="1224"/>
                  <a:pt x="784" y="1224"/>
                </a:cubicBezTo>
                <a:cubicBezTo>
                  <a:pt x="763" y="1162"/>
                  <a:pt x="808" y="1103"/>
                  <a:pt x="740" y="1080"/>
                </a:cubicBezTo>
                <a:cubicBezTo>
                  <a:pt x="728" y="1068"/>
                  <a:pt x="721" y="1060"/>
                  <a:pt x="716" y="1044"/>
                </a:cubicBezTo>
                <a:cubicBezTo>
                  <a:pt x="726" y="1030"/>
                  <a:pt x="734" y="1030"/>
                  <a:pt x="744" y="1016"/>
                </a:cubicBezTo>
                <a:cubicBezTo>
                  <a:pt x="745" y="1011"/>
                  <a:pt x="748" y="1005"/>
                  <a:pt x="748" y="1000"/>
                </a:cubicBezTo>
                <a:cubicBezTo>
                  <a:pt x="748" y="926"/>
                  <a:pt x="737" y="929"/>
                  <a:pt x="668" y="924"/>
                </a:cubicBezTo>
                <a:cubicBezTo>
                  <a:pt x="654" y="915"/>
                  <a:pt x="648" y="904"/>
                  <a:pt x="636" y="892"/>
                </a:cubicBezTo>
                <a:cubicBezTo>
                  <a:pt x="626" y="862"/>
                  <a:pt x="641" y="867"/>
                  <a:pt x="672" y="864"/>
                </a:cubicBezTo>
                <a:cubicBezTo>
                  <a:pt x="675" y="846"/>
                  <a:pt x="682" y="778"/>
                  <a:pt x="688" y="772"/>
                </a:cubicBezTo>
                <a:cubicBezTo>
                  <a:pt x="694" y="766"/>
                  <a:pt x="705" y="765"/>
                  <a:pt x="712" y="760"/>
                </a:cubicBezTo>
                <a:cubicBezTo>
                  <a:pt x="744" y="765"/>
                  <a:pt x="733" y="766"/>
                  <a:pt x="748" y="788"/>
                </a:cubicBezTo>
                <a:cubicBezTo>
                  <a:pt x="756" y="787"/>
                  <a:pt x="777" y="786"/>
                  <a:pt x="784" y="776"/>
                </a:cubicBezTo>
                <a:cubicBezTo>
                  <a:pt x="788" y="769"/>
                  <a:pt x="789" y="760"/>
                  <a:pt x="792" y="752"/>
                </a:cubicBezTo>
                <a:cubicBezTo>
                  <a:pt x="793" y="748"/>
                  <a:pt x="796" y="740"/>
                  <a:pt x="796" y="740"/>
                </a:cubicBezTo>
                <a:cubicBezTo>
                  <a:pt x="787" y="713"/>
                  <a:pt x="799" y="742"/>
                  <a:pt x="780" y="720"/>
                </a:cubicBezTo>
                <a:cubicBezTo>
                  <a:pt x="751" y="687"/>
                  <a:pt x="759" y="686"/>
                  <a:pt x="708" y="680"/>
                </a:cubicBezTo>
                <a:cubicBezTo>
                  <a:pt x="696" y="676"/>
                  <a:pt x="684" y="668"/>
                  <a:pt x="672" y="664"/>
                </a:cubicBezTo>
                <a:cubicBezTo>
                  <a:pt x="660" y="660"/>
                  <a:pt x="648" y="660"/>
                  <a:pt x="636" y="656"/>
                </a:cubicBezTo>
                <a:cubicBezTo>
                  <a:pt x="639" y="642"/>
                  <a:pt x="648" y="616"/>
                  <a:pt x="648" y="616"/>
                </a:cubicBezTo>
                <a:cubicBezTo>
                  <a:pt x="650" y="596"/>
                  <a:pt x="656" y="576"/>
                  <a:pt x="656" y="556"/>
                </a:cubicBezTo>
                <a:cubicBezTo>
                  <a:pt x="656" y="532"/>
                  <a:pt x="639" y="513"/>
                  <a:pt x="632" y="492"/>
                </a:cubicBezTo>
                <a:cubicBezTo>
                  <a:pt x="633" y="481"/>
                  <a:pt x="632" y="470"/>
                  <a:pt x="636" y="460"/>
                </a:cubicBezTo>
                <a:cubicBezTo>
                  <a:pt x="640" y="451"/>
                  <a:pt x="652" y="449"/>
                  <a:pt x="656" y="440"/>
                </a:cubicBezTo>
                <a:cubicBezTo>
                  <a:pt x="661" y="430"/>
                  <a:pt x="683" y="413"/>
                  <a:pt x="688" y="404"/>
                </a:cubicBezTo>
                <a:cubicBezTo>
                  <a:pt x="693" y="395"/>
                  <a:pt x="674" y="396"/>
                  <a:pt x="684" y="384"/>
                </a:cubicBezTo>
                <a:cubicBezTo>
                  <a:pt x="692" y="351"/>
                  <a:pt x="722" y="349"/>
                  <a:pt x="748" y="332"/>
                </a:cubicBezTo>
                <a:cubicBezTo>
                  <a:pt x="761" y="319"/>
                  <a:pt x="764" y="317"/>
                  <a:pt x="768" y="308"/>
                </a:cubicBezTo>
                <a:cubicBezTo>
                  <a:pt x="772" y="299"/>
                  <a:pt x="768" y="290"/>
                  <a:pt x="772" y="280"/>
                </a:cubicBezTo>
                <a:cubicBezTo>
                  <a:pt x="774" y="272"/>
                  <a:pt x="792" y="248"/>
                  <a:pt x="792" y="248"/>
                </a:cubicBezTo>
                <a:cubicBezTo>
                  <a:pt x="793" y="237"/>
                  <a:pt x="785" y="226"/>
                  <a:pt x="784" y="212"/>
                </a:cubicBezTo>
                <a:cubicBezTo>
                  <a:pt x="783" y="198"/>
                  <a:pt x="782" y="176"/>
                  <a:pt x="784" y="164"/>
                </a:cubicBezTo>
                <a:cubicBezTo>
                  <a:pt x="785" y="159"/>
                  <a:pt x="796" y="145"/>
                  <a:pt x="796" y="140"/>
                </a:cubicBezTo>
                <a:cubicBezTo>
                  <a:pt x="796" y="137"/>
                  <a:pt x="775" y="62"/>
                  <a:pt x="772" y="56"/>
                </a:cubicBezTo>
                <a:cubicBezTo>
                  <a:pt x="769" y="48"/>
                  <a:pt x="754" y="47"/>
                  <a:pt x="748" y="44"/>
                </a:cubicBezTo>
                <a:cubicBezTo>
                  <a:pt x="735" y="37"/>
                  <a:pt x="712" y="20"/>
                  <a:pt x="712" y="20"/>
                </a:cubicBezTo>
                <a:cubicBezTo>
                  <a:pt x="709" y="16"/>
                  <a:pt x="708" y="11"/>
                  <a:pt x="704" y="8"/>
                </a:cubicBezTo>
                <a:cubicBezTo>
                  <a:pt x="694" y="0"/>
                  <a:pt x="687" y="9"/>
                  <a:pt x="696" y="0"/>
                </a:cubicBezTo>
                <a:close/>
              </a:path>
            </a:pathLst>
          </a:custGeom>
          <a:solidFill>
            <a:srgbClr val="808000">
              <a:alpha val="64999"/>
            </a:srgbClr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23" name="Freeform 23"/>
          <p:cNvSpPr/>
          <p:nvPr/>
        </p:nvSpPr>
        <p:spPr bwMode="auto">
          <a:xfrm>
            <a:off x="4802014" y="2693671"/>
            <a:ext cx="1634295" cy="2631996"/>
          </a:xfrm>
          <a:custGeom>
            <a:avLst/>
            <a:gdLst/>
            <a:ahLst/>
            <a:cxnLst>
              <a:cxn ang="0">
                <a:pos x="644" y="24"/>
              </a:cxn>
              <a:cxn ang="0">
                <a:pos x="624" y="44"/>
              </a:cxn>
              <a:cxn ang="0">
                <a:pos x="580" y="92"/>
              </a:cxn>
              <a:cxn ang="0">
                <a:pos x="548" y="112"/>
              </a:cxn>
              <a:cxn ang="0">
                <a:pos x="520" y="140"/>
              </a:cxn>
              <a:cxn ang="0">
                <a:pos x="476" y="208"/>
              </a:cxn>
              <a:cxn ang="0">
                <a:pos x="464" y="244"/>
              </a:cxn>
              <a:cxn ang="0">
                <a:pos x="520" y="304"/>
              </a:cxn>
              <a:cxn ang="0">
                <a:pos x="492" y="472"/>
              </a:cxn>
              <a:cxn ang="0">
                <a:pos x="508" y="532"/>
              </a:cxn>
              <a:cxn ang="0">
                <a:pos x="468" y="612"/>
              </a:cxn>
              <a:cxn ang="0">
                <a:pos x="408" y="620"/>
              </a:cxn>
              <a:cxn ang="0">
                <a:pos x="344" y="660"/>
              </a:cxn>
              <a:cxn ang="0">
                <a:pos x="252" y="672"/>
              </a:cxn>
              <a:cxn ang="0">
                <a:pos x="180" y="684"/>
              </a:cxn>
              <a:cxn ang="0">
                <a:pos x="200" y="844"/>
              </a:cxn>
              <a:cxn ang="0">
                <a:pos x="128" y="892"/>
              </a:cxn>
              <a:cxn ang="0">
                <a:pos x="124" y="980"/>
              </a:cxn>
              <a:cxn ang="0">
                <a:pos x="132" y="1044"/>
              </a:cxn>
              <a:cxn ang="0">
                <a:pos x="172" y="1108"/>
              </a:cxn>
              <a:cxn ang="0">
                <a:pos x="156" y="1156"/>
              </a:cxn>
              <a:cxn ang="0">
                <a:pos x="0" y="1260"/>
              </a:cxn>
              <a:cxn ang="0">
                <a:pos x="64" y="1400"/>
              </a:cxn>
              <a:cxn ang="0">
                <a:pos x="140" y="1548"/>
              </a:cxn>
              <a:cxn ang="0">
                <a:pos x="404" y="1572"/>
              </a:cxn>
              <a:cxn ang="0">
                <a:pos x="564" y="1572"/>
              </a:cxn>
              <a:cxn ang="0">
                <a:pos x="608" y="1472"/>
              </a:cxn>
              <a:cxn ang="0">
                <a:pos x="632" y="1348"/>
              </a:cxn>
              <a:cxn ang="0">
                <a:pos x="696" y="1264"/>
              </a:cxn>
              <a:cxn ang="0">
                <a:pos x="808" y="1232"/>
              </a:cxn>
              <a:cxn ang="0">
                <a:pos x="740" y="1080"/>
              </a:cxn>
              <a:cxn ang="0">
                <a:pos x="744" y="1016"/>
              </a:cxn>
              <a:cxn ang="0">
                <a:pos x="668" y="924"/>
              </a:cxn>
              <a:cxn ang="0">
                <a:pos x="672" y="864"/>
              </a:cxn>
              <a:cxn ang="0">
                <a:pos x="712" y="760"/>
              </a:cxn>
              <a:cxn ang="0">
                <a:pos x="784" y="776"/>
              </a:cxn>
              <a:cxn ang="0">
                <a:pos x="796" y="740"/>
              </a:cxn>
              <a:cxn ang="0">
                <a:pos x="708" y="680"/>
              </a:cxn>
              <a:cxn ang="0">
                <a:pos x="636" y="656"/>
              </a:cxn>
              <a:cxn ang="0">
                <a:pos x="656" y="556"/>
              </a:cxn>
              <a:cxn ang="0">
                <a:pos x="636" y="460"/>
              </a:cxn>
              <a:cxn ang="0">
                <a:pos x="688" y="404"/>
              </a:cxn>
              <a:cxn ang="0">
                <a:pos x="748" y="332"/>
              </a:cxn>
              <a:cxn ang="0">
                <a:pos x="772" y="280"/>
              </a:cxn>
              <a:cxn ang="0">
                <a:pos x="784" y="212"/>
              </a:cxn>
              <a:cxn ang="0">
                <a:pos x="796" y="140"/>
              </a:cxn>
              <a:cxn ang="0">
                <a:pos x="748" y="44"/>
              </a:cxn>
              <a:cxn ang="0">
                <a:pos x="704" y="8"/>
              </a:cxn>
            </a:cxnLst>
            <a:rect l="0" t="0" r="r" b="b"/>
            <a:pathLst>
              <a:path w="817" h="1579">
                <a:moveTo>
                  <a:pt x="696" y="0"/>
                </a:moveTo>
                <a:cubicBezTo>
                  <a:pt x="673" y="6"/>
                  <a:pt x="665" y="10"/>
                  <a:pt x="644" y="24"/>
                </a:cubicBezTo>
                <a:cubicBezTo>
                  <a:pt x="640" y="27"/>
                  <a:pt x="632" y="32"/>
                  <a:pt x="632" y="32"/>
                </a:cubicBezTo>
                <a:cubicBezTo>
                  <a:pt x="629" y="36"/>
                  <a:pt x="627" y="41"/>
                  <a:pt x="624" y="44"/>
                </a:cubicBezTo>
                <a:cubicBezTo>
                  <a:pt x="621" y="47"/>
                  <a:pt x="615" y="48"/>
                  <a:pt x="612" y="52"/>
                </a:cubicBezTo>
                <a:cubicBezTo>
                  <a:pt x="600" y="67"/>
                  <a:pt x="601" y="85"/>
                  <a:pt x="580" y="92"/>
                </a:cubicBezTo>
                <a:cubicBezTo>
                  <a:pt x="577" y="96"/>
                  <a:pt x="576" y="101"/>
                  <a:pt x="572" y="104"/>
                </a:cubicBezTo>
                <a:cubicBezTo>
                  <a:pt x="565" y="108"/>
                  <a:pt x="548" y="112"/>
                  <a:pt x="548" y="112"/>
                </a:cubicBezTo>
                <a:cubicBezTo>
                  <a:pt x="525" y="146"/>
                  <a:pt x="556" y="106"/>
                  <a:pt x="528" y="128"/>
                </a:cubicBezTo>
                <a:cubicBezTo>
                  <a:pt x="524" y="131"/>
                  <a:pt x="523" y="137"/>
                  <a:pt x="520" y="140"/>
                </a:cubicBezTo>
                <a:cubicBezTo>
                  <a:pt x="517" y="143"/>
                  <a:pt x="512" y="145"/>
                  <a:pt x="508" y="148"/>
                </a:cubicBezTo>
                <a:cubicBezTo>
                  <a:pt x="492" y="172"/>
                  <a:pt x="485" y="182"/>
                  <a:pt x="476" y="208"/>
                </a:cubicBezTo>
                <a:cubicBezTo>
                  <a:pt x="473" y="216"/>
                  <a:pt x="471" y="224"/>
                  <a:pt x="468" y="232"/>
                </a:cubicBezTo>
                <a:cubicBezTo>
                  <a:pt x="467" y="236"/>
                  <a:pt x="464" y="244"/>
                  <a:pt x="464" y="244"/>
                </a:cubicBezTo>
                <a:cubicBezTo>
                  <a:pt x="466" y="257"/>
                  <a:pt x="461" y="276"/>
                  <a:pt x="472" y="284"/>
                </a:cubicBezTo>
                <a:cubicBezTo>
                  <a:pt x="479" y="289"/>
                  <a:pt x="511" y="301"/>
                  <a:pt x="520" y="304"/>
                </a:cubicBezTo>
                <a:cubicBezTo>
                  <a:pt x="528" y="327"/>
                  <a:pt x="515" y="339"/>
                  <a:pt x="508" y="360"/>
                </a:cubicBezTo>
                <a:cubicBezTo>
                  <a:pt x="513" y="398"/>
                  <a:pt x="531" y="446"/>
                  <a:pt x="492" y="472"/>
                </a:cubicBezTo>
                <a:cubicBezTo>
                  <a:pt x="487" y="487"/>
                  <a:pt x="484" y="489"/>
                  <a:pt x="492" y="508"/>
                </a:cubicBezTo>
                <a:cubicBezTo>
                  <a:pt x="496" y="517"/>
                  <a:pt x="508" y="532"/>
                  <a:pt x="508" y="532"/>
                </a:cubicBezTo>
                <a:cubicBezTo>
                  <a:pt x="503" y="552"/>
                  <a:pt x="499" y="554"/>
                  <a:pt x="480" y="560"/>
                </a:cubicBezTo>
                <a:cubicBezTo>
                  <a:pt x="474" y="577"/>
                  <a:pt x="476" y="596"/>
                  <a:pt x="468" y="612"/>
                </a:cubicBezTo>
                <a:cubicBezTo>
                  <a:pt x="466" y="616"/>
                  <a:pt x="460" y="615"/>
                  <a:pt x="456" y="616"/>
                </a:cubicBezTo>
                <a:cubicBezTo>
                  <a:pt x="440" y="618"/>
                  <a:pt x="424" y="619"/>
                  <a:pt x="408" y="620"/>
                </a:cubicBezTo>
                <a:cubicBezTo>
                  <a:pt x="392" y="645"/>
                  <a:pt x="382" y="631"/>
                  <a:pt x="360" y="624"/>
                </a:cubicBezTo>
                <a:cubicBezTo>
                  <a:pt x="347" y="643"/>
                  <a:pt x="354" y="631"/>
                  <a:pt x="344" y="660"/>
                </a:cubicBezTo>
                <a:cubicBezTo>
                  <a:pt x="343" y="663"/>
                  <a:pt x="316" y="667"/>
                  <a:pt x="308" y="668"/>
                </a:cubicBezTo>
                <a:cubicBezTo>
                  <a:pt x="289" y="670"/>
                  <a:pt x="271" y="671"/>
                  <a:pt x="252" y="672"/>
                </a:cubicBezTo>
                <a:cubicBezTo>
                  <a:pt x="248" y="675"/>
                  <a:pt x="245" y="679"/>
                  <a:pt x="240" y="680"/>
                </a:cubicBezTo>
                <a:cubicBezTo>
                  <a:pt x="220" y="683"/>
                  <a:pt x="199" y="677"/>
                  <a:pt x="180" y="684"/>
                </a:cubicBezTo>
                <a:cubicBezTo>
                  <a:pt x="170" y="688"/>
                  <a:pt x="156" y="719"/>
                  <a:pt x="152" y="732"/>
                </a:cubicBezTo>
                <a:cubicBezTo>
                  <a:pt x="158" y="775"/>
                  <a:pt x="187" y="804"/>
                  <a:pt x="200" y="844"/>
                </a:cubicBezTo>
                <a:cubicBezTo>
                  <a:pt x="190" y="896"/>
                  <a:pt x="209" y="833"/>
                  <a:pt x="124" y="868"/>
                </a:cubicBezTo>
                <a:cubicBezTo>
                  <a:pt x="117" y="871"/>
                  <a:pt x="124" y="885"/>
                  <a:pt x="128" y="892"/>
                </a:cubicBezTo>
                <a:cubicBezTo>
                  <a:pt x="135" y="907"/>
                  <a:pt x="156" y="912"/>
                  <a:pt x="164" y="936"/>
                </a:cubicBezTo>
                <a:cubicBezTo>
                  <a:pt x="159" y="980"/>
                  <a:pt x="163" y="974"/>
                  <a:pt x="124" y="980"/>
                </a:cubicBezTo>
                <a:cubicBezTo>
                  <a:pt x="113" y="997"/>
                  <a:pt x="117" y="1000"/>
                  <a:pt x="128" y="1016"/>
                </a:cubicBezTo>
                <a:cubicBezTo>
                  <a:pt x="129" y="1025"/>
                  <a:pt x="128" y="1036"/>
                  <a:pt x="132" y="1044"/>
                </a:cubicBezTo>
                <a:cubicBezTo>
                  <a:pt x="134" y="1048"/>
                  <a:pt x="141" y="1045"/>
                  <a:pt x="144" y="1048"/>
                </a:cubicBezTo>
                <a:cubicBezTo>
                  <a:pt x="155" y="1057"/>
                  <a:pt x="167" y="1093"/>
                  <a:pt x="172" y="1108"/>
                </a:cubicBezTo>
                <a:cubicBezTo>
                  <a:pt x="171" y="1121"/>
                  <a:pt x="172" y="1135"/>
                  <a:pt x="168" y="1148"/>
                </a:cubicBezTo>
                <a:cubicBezTo>
                  <a:pt x="166" y="1153"/>
                  <a:pt x="159" y="1153"/>
                  <a:pt x="156" y="1156"/>
                </a:cubicBezTo>
                <a:cubicBezTo>
                  <a:pt x="99" y="1213"/>
                  <a:pt x="113" y="1203"/>
                  <a:pt x="24" y="1208"/>
                </a:cubicBezTo>
                <a:cubicBezTo>
                  <a:pt x="1" y="1216"/>
                  <a:pt x="7" y="1239"/>
                  <a:pt x="0" y="1260"/>
                </a:cubicBezTo>
                <a:cubicBezTo>
                  <a:pt x="5" y="1281"/>
                  <a:pt x="11" y="1297"/>
                  <a:pt x="32" y="1304"/>
                </a:cubicBezTo>
                <a:cubicBezTo>
                  <a:pt x="53" y="1335"/>
                  <a:pt x="32" y="1379"/>
                  <a:pt x="64" y="1400"/>
                </a:cubicBezTo>
                <a:cubicBezTo>
                  <a:pt x="46" y="1405"/>
                  <a:pt x="38" y="1406"/>
                  <a:pt x="32" y="1424"/>
                </a:cubicBezTo>
                <a:cubicBezTo>
                  <a:pt x="42" y="1437"/>
                  <a:pt x="97" y="1540"/>
                  <a:pt x="140" y="1548"/>
                </a:cubicBezTo>
                <a:cubicBezTo>
                  <a:pt x="187" y="1571"/>
                  <a:pt x="268" y="1556"/>
                  <a:pt x="312" y="1560"/>
                </a:cubicBezTo>
                <a:cubicBezTo>
                  <a:pt x="356" y="1560"/>
                  <a:pt x="376" y="1569"/>
                  <a:pt x="404" y="1572"/>
                </a:cubicBezTo>
                <a:cubicBezTo>
                  <a:pt x="432" y="1575"/>
                  <a:pt x="453" y="1576"/>
                  <a:pt x="480" y="1576"/>
                </a:cubicBezTo>
                <a:cubicBezTo>
                  <a:pt x="494" y="1579"/>
                  <a:pt x="564" y="1572"/>
                  <a:pt x="564" y="1572"/>
                </a:cubicBezTo>
                <a:cubicBezTo>
                  <a:pt x="591" y="1571"/>
                  <a:pt x="578" y="1489"/>
                  <a:pt x="604" y="1484"/>
                </a:cubicBezTo>
                <a:cubicBezTo>
                  <a:pt x="608" y="1483"/>
                  <a:pt x="608" y="1476"/>
                  <a:pt x="608" y="1472"/>
                </a:cubicBezTo>
                <a:cubicBezTo>
                  <a:pt x="608" y="1413"/>
                  <a:pt x="605" y="1418"/>
                  <a:pt x="580" y="1380"/>
                </a:cubicBezTo>
                <a:cubicBezTo>
                  <a:pt x="587" y="1360"/>
                  <a:pt x="613" y="1354"/>
                  <a:pt x="632" y="1348"/>
                </a:cubicBezTo>
                <a:cubicBezTo>
                  <a:pt x="641" y="1345"/>
                  <a:pt x="656" y="1332"/>
                  <a:pt x="656" y="1332"/>
                </a:cubicBezTo>
                <a:cubicBezTo>
                  <a:pt x="666" y="1317"/>
                  <a:pt x="680" y="1266"/>
                  <a:pt x="696" y="1264"/>
                </a:cubicBezTo>
                <a:cubicBezTo>
                  <a:pt x="733" y="1260"/>
                  <a:pt x="771" y="1261"/>
                  <a:pt x="808" y="1260"/>
                </a:cubicBezTo>
                <a:cubicBezTo>
                  <a:pt x="811" y="1252"/>
                  <a:pt x="817" y="1240"/>
                  <a:pt x="808" y="1232"/>
                </a:cubicBezTo>
                <a:cubicBezTo>
                  <a:pt x="802" y="1227"/>
                  <a:pt x="784" y="1224"/>
                  <a:pt x="784" y="1224"/>
                </a:cubicBezTo>
                <a:cubicBezTo>
                  <a:pt x="763" y="1162"/>
                  <a:pt x="808" y="1103"/>
                  <a:pt x="740" y="1080"/>
                </a:cubicBezTo>
                <a:cubicBezTo>
                  <a:pt x="728" y="1068"/>
                  <a:pt x="721" y="1060"/>
                  <a:pt x="716" y="1044"/>
                </a:cubicBezTo>
                <a:cubicBezTo>
                  <a:pt x="726" y="1030"/>
                  <a:pt x="734" y="1030"/>
                  <a:pt x="744" y="1016"/>
                </a:cubicBezTo>
                <a:cubicBezTo>
                  <a:pt x="745" y="1011"/>
                  <a:pt x="748" y="1005"/>
                  <a:pt x="748" y="1000"/>
                </a:cubicBezTo>
                <a:cubicBezTo>
                  <a:pt x="748" y="926"/>
                  <a:pt x="737" y="929"/>
                  <a:pt x="668" y="924"/>
                </a:cubicBezTo>
                <a:cubicBezTo>
                  <a:pt x="654" y="915"/>
                  <a:pt x="648" y="904"/>
                  <a:pt x="636" y="892"/>
                </a:cubicBezTo>
                <a:cubicBezTo>
                  <a:pt x="626" y="862"/>
                  <a:pt x="641" y="867"/>
                  <a:pt x="672" y="864"/>
                </a:cubicBezTo>
                <a:cubicBezTo>
                  <a:pt x="675" y="846"/>
                  <a:pt x="682" y="778"/>
                  <a:pt x="688" y="772"/>
                </a:cubicBezTo>
                <a:cubicBezTo>
                  <a:pt x="694" y="766"/>
                  <a:pt x="705" y="765"/>
                  <a:pt x="712" y="760"/>
                </a:cubicBezTo>
                <a:cubicBezTo>
                  <a:pt x="744" y="765"/>
                  <a:pt x="733" y="766"/>
                  <a:pt x="748" y="788"/>
                </a:cubicBezTo>
                <a:cubicBezTo>
                  <a:pt x="756" y="787"/>
                  <a:pt x="777" y="786"/>
                  <a:pt x="784" y="776"/>
                </a:cubicBezTo>
                <a:cubicBezTo>
                  <a:pt x="788" y="769"/>
                  <a:pt x="789" y="760"/>
                  <a:pt x="792" y="752"/>
                </a:cubicBezTo>
                <a:cubicBezTo>
                  <a:pt x="793" y="748"/>
                  <a:pt x="796" y="740"/>
                  <a:pt x="796" y="740"/>
                </a:cubicBezTo>
                <a:cubicBezTo>
                  <a:pt x="787" y="713"/>
                  <a:pt x="799" y="742"/>
                  <a:pt x="780" y="720"/>
                </a:cubicBezTo>
                <a:cubicBezTo>
                  <a:pt x="751" y="687"/>
                  <a:pt x="759" y="686"/>
                  <a:pt x="708" y="680"/>
                </a:cubicBezTo>
                <a:cubicBezTo>
                  <a:pt x="696" y="676"/>
                  <a:pt x="684" y="668"/>
                  <a:pt x="672" y="664"/>
                </a:cubicBezTo>
                <a:cubicBezTo>
                  <a:pt x="660" y="660"/>
                  <a:pt x="648" y="660"/>
                  <a:pt x="636" y="656"/>
                </a:cubicBezTo>
                <a:cubicBezTo>
                  <a:pt x="639" y="642"/>
                  <a:pt x="648" y="616"/>
                  <a:pt x="648" y="616"/>
                </a:cubicBezTo>
                <a:cubicBezTo>
                  <a:pt x="650" y="596"/>
                  <a:pt x="656" y="576"/>
                  <a:pt x="656" y="556"/>
                </a:cubicBezTo>
                <a:cubicBezTo>
                  <a:pt x="656" y="532"/>
                  <a:pt x="639" y="513"/>
                  <a:pt x="632" y="492"/>
                </a:cubicBezTo>
                <a:cubicBezTo>
                  <a:pt x="633" y="481"/>
                  <a:pt x="632" y="470"/>
                  <a:pt x="636" y="460"/>
                </a:cubicBezTo>
                <a:cubicBezTo>
                  <a:pt x="640" y="451"/>
                  <a:pt x="652" y="449"/>
                  <a:pt x="656" y="440"/>
                </a:cubicBezTo>
                <a:cubicBezTo>
                  <a:pt x="661" y="430"/>
                  <a:pt x="683" y="413"/>
                  <a:pt x="688" y="404"/>
                </a:cubicBezTo>
                <a:cubicBezTo>
                  <a:pt x="693" y="395"/>
                  <a:pt x="674" y="396"/>
                  <a:pt x="684" y="384"/>
                </a:cubicBezTo>
                <a:cubicBezTo>
                  <a:pt x="692" y="351"/>
                  <a:pt x="722" y="349"/>
                  <a:pt x="748" y="332"/>
                </a:cubicBezTo>
                <a:cubicBezTo>
                  <a:pt x="761" y="319"/>
                  <a:pt x="764" y="317"/>
                  <a:pt x="768" y="308"/>
                </a:cubicBezTo>
                <a:cubicBezTo>
                  <a:pt x="772" y="299"/>
                  <a:pt x="768" y="290"/>
                  <a:pt x="772" y="280"/>
                </a:cubicBezTo>
                <a:cubicBezTo>
                  <a:pt x="774" y="272"/>
                  <a:pt x="792" y="248"/>
                  <a:pt x="792" y="248"/>
                </a:cubicBezTo>
                <a:cubicBezTo>
                  <a:pt x="793" y="237"/>
                  <a:pt x="785" y="226"/>
                  <a:pt x="784" y="212"/>
                </a:cubicBezTo>
                <a:cubicBezTo>
                  <a:pt x="783" y="198"/>
                  <a:pt x="782" y="176"/>
                  <a:pt x="784" y="164"/>
                </a:cubicBezTo>
                <a:cubicBezTo>
                  <a:pt x="785" y="159"/>
                  <a:pt x="796" y="145"/>
                  <a:pt x="796" y="140"/>
                </a:cubicBezTo>
                <a:cubicBezTo>
                  <a:pt x="796" y="137"/>
                  <a:pt x="775" y="62"/>
                  <a:pt x="772" y="56"/>
                </a:cubicBezTo>
                <a:cubicBezTo>
                  <a:pt x="769" y="48"/>
                  <a:pt x="754" y="47"/>
                  <a:pt x="748" y="44"/>
                </a:cubicBezTo>
                <a:cubicBezTo>
                  <a:pt x="735" y="37"/>
                  <a:pt x="712" y="20"/>
                  <a:pt x="712" y="20"/>
                </a:cubicBezTo>
                <a:cubicBezTo>
                  <a:pt x="709" y="16"/>
                  <a:pt x="708" y="11"/>
                  <a:pt x="704" y="8"/>
                </a:cubicBezTo>
                <a:cubicBezTo>
                  <a:pt x="694" y="0"/>
                  <a:pt x="687" y="9"/>
                  <a:pt x="696" y="0"/>
                </a:cubicBezTo>
                <a:close/>
              </a:path>
            </a:pathLst>
          </a:custGeom>
          <a:solidFill>
            <a:srgbClr val="0000FF">
              <a:alpha val="70000"/>
            </a:srgbClr>
          </a:solidFill>
          <a:ln w="25400">
            <a:solidFill>
              <a:srgbClr val="0000FF">
                <a:alpha val="7000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grpSp>
        <p:nvGrpSpPr>
          <p:cNvPr id="7" name="Group 24"/>
          <p:cNvGrpSpPr/>
          <p:nvPr/>
        </p:nvGrpSpPr>
        <p:grpSpPr bwMode="auto">
          <a:xfrm>
            <a:off x="2351574" y="2695337"/>
            <a:ext cx="1724311" cy="2081927"/>
            <a:chOff x="4649" y="0"/>
            <a:chExt cx="862" cy="1249"/>
          </a:xfrm>
        </p:grpSpPr>
        <p:pic>
          <p:nvPicPr>
            <p:cNvPr id="51225" name="Picture 2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49" y="0"/>
              <a:ext cx="862" cy="9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226" name="Text Box 26"/>
            <p:cNvSpPr txBox="1">
              <a:spLocks noChangeArrowheads="1"/>
            </p:cNvSpPr>
            <p:nvPr/>
          </p:nvSpPr>
          <p:spPr bwMode="auto">
            <a:xfrm>
              <a:off x="4649" y="935"/>
              <a:ext cx="862" cy="314"/>
            </a:xfrm>
            <a:prstGeom prst="rect">
              <a:avLst/>
            </a:prstGeom>
            <a:solidFill>
              <a:srgbClr val="000000"/>
            </a:solidFill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80808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80808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吴佩孚</a:t>
              </a:r>
              <a:endParaRPr lang="zh-CN" alt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Group 27"/>
          <p:cNvGrpSpPr/>
          <p:nvPr/>
        </p:nvGrpSpPr>
        <p:grpSpPr bwMode="auto">
          <a:xfrm>
            <a:off x="7886570" y="2768680"/>
            <a:ext cx="1724311" cy="2035254"/>
            <a:chOff x="3968" y="1661"/>
            <a:chExt cx="862" cy="1221"/>
          </a:xfrm>
        </p:grpSpPr>
        <p:pic>
          <p:nvPicPr>
            <p:cNvPr id="51228" name="Picture 2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69" y="1661"/>
              <a:ext cx="861" cy="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229" name="Text Box 29"/>
            <p:cNvSpPr txBox="1">
              <a:spLocks noChangeArrowheads="1"/>
            </p:cNvSpPr>
            <p:nvPr/>
          </p:nvSpPr>
          <p:spPr bwMode="auto">
            <a:xfrm>
              <a:off x="3968" y="2568"/>
              <a:ext cx="862" cy="314"/>
            </a:xfrm>
            <a:prstGeom prst="rect">
              <a:avLst/>
            </a:prstGeom>
            <a:solidFill>
              <a:srgbClr val="000000"/>
            </a:solidFill>
            <a:ln w="9525" algn="ctr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80808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孙传芳</a:t>
              </a:r>
              <a:endParaRPr lang="zh-CN" alt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1233" name="Freeform 33"/>
          <p:cNvSpPr/>
          <p:nvPr/>
        </p:nvSpPr>
        <p:spPr bwMode="auto">
          <a:xfrm>
            <a:off x="5914215" y="3685462"/>
            <a:ext cx="1754317" cy="2295286"/>
          </a:xfrm>
          <a:custGeom>
            <a:avLst/>
            <a:gdLst/>
            <a:ahLst/>
            <a:cxnLst>
              <a:cxn ang="0">
                <a:pos x="469" y="13"/>
              </a:cxn>
              <a:cxn ang="0">
                <a:pos x="449" y="33"/>
              </a:cxn>
              <a:cxn ang="0">
                <a:pos x="417" y="77"/>
              </a:cxn>
              <a:cxn ang="0">
                <a:pos x="301" y="81"/>
              </a:cxn>
              <a:cxn ang="0">
                <a:pos x="213" y="77"/>
              </a:cxn>
              <a:cxn ang="0">
                <a:pos x="209" y="113"/>
              </a:cxn>
              <a:cxn ang="0">
                <a:pos x="233" y="149"/>
              </a:cxn>
              <a:cxn ang="0">
                <a:pos x="125" y="169"/>
              </a:cxn>
              <a:cxn ang="0">
                <a:pos x="73" y="281"/>
              </a:cxn>
              <a:cxn ang="0">
                <a:pos x="177" y="365"/>
              </a:cxn>
              <a:cxn ang="0">
                <a:pos x="153" y="477"/>
              </a:cxn>
              <a:cxn ang="0">
                <a:pos x="201" y="501"/>
              </a:cxn>
              <a:cxn ang="0">
                <a:pos x="253" y="657"/>
              </a:cxn>
              <a:cxn ang="0">
                <a:pos x="81" y="737"/>
              </a:cxn>
              <a:cxn ang="0">
                <a:pos x="25" y="769"/>
              </a:cxn>
              <a:cxn ang="0">
                <a:pos x="17" y="949"/>
              </a:cxn>
              <a:cxn ang="0">
                <a:pos x="29" y="1145"/>
              </a:cxn>
              <a:cxn ang="0">
                <a:pos x="101" y="1177"/>
              </a:cxn>
              <a:cxn ang="0">
                <a:pos x="121" y="1225"/>
              </a:cxn>
              <a:cxn ang="0">
                <a:pos x="133" y="1305"/>
              </a:cxn>
              <a:cxn ang="0">
                <a:pos x="273" y="1265"/>
              </a:cxn>
              <a:cxn ang="0">
                <a:pos x="341" y="1265"/>
              </a:cxn>
              <a:cxn ang="0">
                <a:pos x="381" y="1293"/>
              </a:cxn>
              <a:cxn ang="0">
                <a:pos x="429" y="1373"/>
              </a:cxn>
              <a:cxn ang="0">
                <a:pos x="501" y="1361"/>
              </a:cxn>
              <a:cxn ang="0">
                <a:pos x="577" y="1257"/>
              </a:cxn>
              <a:cxn ang="0">
                <a:pos x="641" y="1141"/>
              </a:cxn>
              <a:cxn ang="0">
                <a:pos x="677" y="1093"/>
              </a:cxn>
              <a:cxn ang="0">
                <a:pos x="693" y="1005"/>
              </a:cxn>
              <a:cxn ang="0">
                <a:pos x="721" y="917"/>
              </a:cxn>
              <a:cxn ang="0">
                <a:pos x="749" y="897"/>
              </a:cxn>
              <a:cxn ang="0">
                <a:pos x="733" y="877"/>
              </a:cxn>
              <a:cxn ang="0">
                <a:pos x="681" y="829"/>
              </a:cxn>
              <a:cxn ang="0">
                <a:pos x="725" y="849"/>
              </a:cxn>
              <a:cxn ang="0">
                <a:pos x="769" y="809"/>
              </a:cxn>
              <a:cxn ang="0">
                <a:pos x="829" y="789"/>
              </a:cxn>
              <a:cxn ang="0">
                <a:pos x="841" y="705"/>
              </a:cxn>
              <a:cxn ang="0">
                <a:pos x="849" y="621"/>
              </a:cxn>
              <a:cxn ang="0">
                <a:pos x="877" y="597"/>
              </a:cxn>
              <a:cxn ang="0">
                <a:pos x="789" y="529"/>
              </a:cxn>
              <a:cxn ang="0">
                <a:pos x="661" y="557"/>
              </a:cxn>
              <a:cxn ang="0">
                <a:pos x="729" y="509"/>
              </a:cxn>
              <a:cxn ang="0">
                <a:pos x="801" y="461"/>
              </a:cxn>
              <a:cxn ang="0">
                <a:pos x="805" y="429"/>
              </a:cxn>
              <a:cxn ang="0">
                <a:pos x="581" y="353"/>
              </a:cxn>
              <a:cxn ang="0">
                <a:pos x="609" y="341"/>
              </a:cxn>
              <a:cxn ang="0">
                <a:pos x="729" y="357"/>
              </a:cxn>
              <a:cxn ang="0">
                <a:pos x="757" y="401"/>
              </a:cxn>
              <a:cxn ang="0">
                <a:pos x="805" y="393"/>
              </a:cxn>
              <a:cxn ang="0">
                <a:pos x="813" y="349"/>
              </a:cxn>
              <a:cxn ang="0">
                <a:pos x="685" y="269"/>
              </a:cxn>
              <a:cxn ang="0">
                <a:pos x="633" y="149"/>
              </a:cxn>
              <a:cxn ang="0">
                <a:pos x="621" y="133"/>
              </a:cxn>
              <a:cxn ang="0">
                <a:pos x="517" y="69"/>
              </a:cxn>
              <a:cxn ang="0">
                <a:pos x="493" y="1"/>
              </a:cxn>
            </a:cxnLst>
            <a:rect l="0" t="0" r="r" b="b"/>
            <a:pathLst>
              <a:path w="877" h="1377">
                <a:moveTo>
                  <a:pt x="493" y="1"/>
                </a:moveTo>
                <a:cubicBezTo>
                  <a:pt x="486" y="6"/>
                  <a:pt x="476" y="7"/>
                  <a:pt x="469" y="13"/>
                </a:cubicBezTo>
                <a:cubicBezTo>
                  <a:pt x="465" y="16"/>
                  <a:pt x="464" y="22"/>
                  <a:pt x="461" y="25"/>
                </a:cubicBezTo>
                <a:cubicBezTo>
                  <a:pt x="458" y="28"/>
                  <a:pt x="453" y="30"/>
                  <a:pt x="449" y="33"/>
                </a:cubicBezTo>
                <a:cubicBezTo>
                  <a:pt x="440" y="46"/>
                  <a:pt x="428" y="51"/>
                  <a:pt x="421" y="65"/>
                </a:cubicBezTo>
                <a:cubicBezTo>
                  <a:pt x="419" y="69"/>
                  <a:pt x="420" y="75"/>
                  <a:pt x="417" y="77"/>
                </a:cubicBezTo>
                <a:cubicBezTo>
                  <a:pt x="410" y="82"/>
                  <a:pt x="393" y="85"/>
                  <a:pt x="393" y="85"/>
                </a:cubicBezTo>
                <a:cubicBezTo>
                  <a:pt x="356" y="82"/>
                  <a:pt x="336" y="69"/>
                  <a:pt x="301" y="81"/>
                </a:cubicBezTo>
                <a:cubicBezTo>
                  <a:pt x="278" y="76"/>
                  <a:pt x="253" y="62"/>
                  <a:pt x="233" y="49"/>
                </a:cubicBezTo>
                <a:cubicBezTo>
                  <a:pt x="213" y="56"/>
                  <a:pt x="222" y="49"/>
                  <a:pt x="213" y="77"/>
                </a:cubicBezTo>
                <a:cubicBezTo>
                  <a:pt x="210" y="87"/>
                  <a:pt x="191" y="82"/>
                  <a:pt x="181" y="85"/>
                </a:cubicBezTo>
                <a:cubicBezTo>
                  <a:pt x="186" y="106"/>
                  <a:pt x="192" y="102"/>
                  <a:pt x="209" y="113"/>
                </a:cubicBezTo>
                <a:cubicBezTo>
                  <a:pt x="214" y="121"/>
                  <a:pt x="220" y="129"/>
                  <a:pt x="225" y="137"/>
                </a:cubicBezTo>
                <a:cubicBezTo>
                  <a:pt x="228" y="141"/>
                  <a:pt x="233" y="149"/>
                  <a:pt x="233" y="149"/>
                </a:cubicBezTo>
                <a:cubicBezTo>
                  <a:pt x="228" y="183"/>
                  <a:pt x="228" y="183"/>
                  <a:pt x="197" y="189"/>
                </a:cubicBezTo>
                <a:cubicBezTo>
                  <a:pt x="164" y="211"/>
                  <a:pt x="153" y="178"/>
                  <a:pt x="125" y="169"/>
                </a:cubicBezTo>
                <a:cubicBezTo>
                  <a:pt x="109" y="193"/>
                  <a:pt x="109" y="220"/>
                  <a:pt x="93" y="245"/>
                </a:cubicBezTo>
                <a:cubicBezTo>
                  <a:pt x="84" y="281"/>
                  <a:pt x="95" y="274"/>
                  <a:pt x="73" y="281"/>
                </a:cubicBezTo>
                <a:cubicBezTo>
                  <a:pt x="40" y="330"/>
                  <a:pt x="112" y="334"/>
                  <a:pt x="145" y="337"/>
                </a:cubicBezTo>
                <a:cubicBezTo>
                  <a:pt x="173" y="356"/>
                  <a:pt x="164" y="345"/>
                  <a:pt x="177" y="365"/>
                </a:cubicBezTo>
                <a:cubicBezTo>
                  <a:pt x="174" y="408"/>
                  <a:pt x="183" y="421"/>
                  <a:pt x="153" y="441"/>
                </a:cubicBezTo>
                <a:cubicBezTo>
                  <a:pt x="149" y="452"/>
                  <a:pt x="143" y="465"/>
                  <a:pt x="153" y="477"/>
                </a:cubicBezTo>
                <a:cubicBezTo>
                  <a:pt x="159" y="483"/>
                  <a:pt x="170" y="480"/>
                  <a:pt x="177" y="485"/>
                </a:cubicBezTo>
                <a:cubicBezTo>
                  <a:pt x="185" y="490"/>
                  <a:pt x="201" y="501"/>
                  <a:pt x="201" y="501"/>
                </a:cubicBezTo>
                <a:cubicBezTo>
                  <a:pt x="228" y="541"/>
                  <a:pt x="193" y="620"/>
                  <a:pt x="217" y="641"/>
                </a:cubicBezTo>
                <a:cubicBezTo>
                  <a:pt x="227" y="650"/>
                  <a:pt x="242" y="650"/>
                  <a:pt x="253" y="657"/>
                </a:cubicBezTo>
                <a:cubicBezTo>
                  <a:pt x="213" y="684"/>
                  <a:pt x="161" y="654"/>
                  <a:pt x="121" y="681"/>
                </a:cubicBezTo>
                <a:cubicBezTo>
                  <a:pt x="108" y="700"/>
                  <a:pt x="100" y="724"/>
                  <a:pt x="81" y="737"/>
                </a:cubicBezTo>
                <a:cubicBezTo>
                  <a:pt x="80" y="741"/>
                  <a:pt x="80" y="747"/>
                  <a:pt x="77" y="749"/>
                </a:cubicBezTo>
                <a:cubicBezTo>
                  <a:pt x="69" y="755"/>
                  <a:pt x="35" y="766"/>
                  <a:pt x="25" y="769"/>
                </a:cubicBezTo>
                <a:cubicBezTo>
                  <a:pt x="0" y="807"/>
                  <a:pt x="9" y="829"/>
                  <a:pt x="33" y="865"/>
                </a:cubicBezTo>
                <a:cubicBezTo>
                  <a:pt x="30" y="906"/>
                  <a:pt x="36" y="920"/>
                  <a:pt x="17" y="949"/>
                </a:cubicBezTo>
                <a:cubicBezTo>
                  <a:pt x="14" y="1024"/>
                  <a:pt x="9" y="1055"/>
                  <a:pt x="17" y="1121"/>
                </a:cubicBezTo>
                <a:cubicBezTo>
                  <a:pt x="18" y="1127"/>
                  <a:pt x="24" y="1142"/>
                  <a:pt x="29" y="1145"/>
                </a:cubicBezTo>
                <a:cubicBezTo>
                  <a:pt x="37" y="1152"/>
                  <a:pt x="49" y="1192"/>
                  <a:pt x="61" y="1197"/>
                </a:cubicBezTo>
                <a:cubicBezTo>
                  <a:pt x="73" y="1202"/>
                  <a:pt x="92" y="1174"/>
                  <a:pt x="101" y="1177"/>
                </a:cubicBezTo>
                <a:cubicBezTo>
                  <a:pt x="114" y="1196"/>
                  <a:pt x="107" y="1184"/>
                  <a:pt x="117" y="1213"/>
                </a:cubicBezTo>
                <a:cubicBezTo>
                  <a:pt x="118" y="1217"/>
                  <a:pt x="121" y="1225"/>
                  <a:pt x="121" y="1225"/>
                </a:cubicBezTo>
                <a:cubicBezTo>
                  <a:pt x="116" y="1244"/>
                  <a:pt x="113" y="1250"/>
                  <a:pt x="97" y="1261"/>
                </a:cubicBezTo>
                <a:cubicBezTo>
                  <a:pt x="104" y="1300"/>
                  <a:pt x="98" y="1293"/>
                  <a:pt x="133" y="1305"/>
                </a:cubicBezTo>
                <a:cubicBezTo>
                  <a:pt x="161" y="1301"/>
                  <a:pt x="162" y="1281"/>
                  <a:pt x="185" y="1273"/>
                </a:cubicBezTo>
                <a:cubicBezTo>
                  <a:pt x="197" y="1237"/>
                  <a:pt x="237" y="1267"/>
                  <a:pt x="273" y="1265"/>
                </a:cubicBezTo>
                <a:cubicBezTo>
                  <a:pt x="295" y="1250"/>
                  <a:pt x="299" y="1253"/>
                  <a:pt x="329" y="1257"/>
                </a:cubicBezTo>
                <a:cubicBezTo>
                  <a:pt x="333" y="1260"/>
                  <a:pt x="338" y="1261"/>
                  <a:pt x="341" y="1265"/>
                </a:cubicBezTo>
                <a:cubicBezTo>
                  <a:pt x="344" y="1268"/>
                  <a:pt x="342" y="1275"/>
                  <a:pt x="345" y="1277"/>
                </a:cubicBezTo>
                <a:cubicBezTo>
                  <a:pt x="356" y="1285"/>
                  <a:pt x="370" y="1286"/>
                  <a:pt x="381" y="1293"/>
                </a:cubicBezTo>
                <a:cubicBezTo>
                  <a:pt x="388" y="1313"/>
                  <a:pt x="397" y="1327"/>
                  <a:pt x="409" y="1345"/>
                </a:cubicBezTo>
                <a:cubicBezTo>
                  <a:pt x="430" y="1377"/>
                  <a:pt x="403" y="1364"/>
                  <a:pt x="429" y="1373"/>
                </a:cubicBezTo>
                <a:cubicBezTo>
                  <a:pt x="445" y="1372"/>
                  <a:pt x="461" y="1372"/>
                  <a:pt x="477" y="1369"/>
                </a:cubicBezTo>
                <a:cubicBezTo>
                  <a:pt x="485" y="1368"/>
                  <a:pt x="501" y="1361"/>
                  <a:pt x="501" y="1361"/>
                </a:cubicBezTo>
                <a:cubicBezTo>
                  <a:pt x="532" y="1330"/>
                  <a:pt x="510" y="1319"/>
                  <a:pt x="521" y="1265"/>
                </a:cubicBezTo>
                <a:cubicBezTo>
                  <a:pt x="522" y="1260"/>
                  <a:pt x="560" y="1259"/>
                  <a:pt x="577" y="1257"/>
                </a:cubicBezTo>
                <a:cubicBezTo>
                  <a:pt x="592" y="1235"/>
                  <a:pt x="599" y="1216"/>
                  <a:pt x="621" y="1201"/>
                </a:cubicBezTo>
                <a:cubicBezTo>
                  <a:pt x="629" y="1178"/>
                  <a:pt x="614" y="1150"/>
                  <a:pt x="641" y="1141"/>
                </a:cubicBezTo>
                <a:cubicBezTo>
                  <a:pt x="643" y="1141"/>
                  <a:pt x="684" y="1150"/>
                  <a:pt x="689" y="1141"/>
                </a:cubicBezTo>
                <a:cubicBezTo>
                  <a:pt x="697" y="1127"/>
                  <a:pt x="677" y="1093"/>
                  <a:pt x="677" y="1093"/>
                </a:cubicBezTo>
                <a:cubicBezTo>
                  <a:pt x="680" y="1072"/>
                  <a:pt x="682" y="1050"/>
                  <a:pt x="685" y="1029"/>
                </a:cubicBezTo>
                <a:cubicBezTo>
                  <a:pt x="686" y="1021"/>
                  <a:pt x="693" y="1005"/>
                  <a:pt x="693" y="1005"/>
                </a:cubicBezTo>
                <a:cubicBezTo>
                  <a:pt x="695" y="987"/>
                  <a:pt x="695" y="958"/>
                  <a:pt x="705" y="941"/>
                </a:cubicBezTo>
                <a:cubicBezTo>
                  <a:pt x="710" y="933"/>
                  <a:pt x="718" y="926"/>
                  <a:pt x="721" y="917"/>
                </a:cubicBezTo>
                <a:cubicBezTo>
                  <a:pt x="722" y="913"/>
                  <a:pt x="722" y="907"/>
                  <a:pt x="725" y="905"/>
                </a:cubicBezTo>
                <a:cubicBezTo>
                  <a:pt x="732" y="900"/>
                  <a:pt x="749" y="897"/>
                  <a:pt x="749" y="897"/>
                </a:cubicBezTo>
                <a:cubicBezTo>
                  <a:pt x="752" y="893"/>
                  <a:pt x="760" y="889"/>
                  <a:pt x="757" y="885"/>
                </a:cubicBezTo>
                <a:cubicBezTo>
                  <a:pt x="752" y="878"/>
                  <a:pt x="740" y="882"/>
                  <a:pt x="733" y="877"/>
                </a:cubicBezTo>
                <a:cubicBezTo>
                  <a:pt x="725" y="872"/>
                  <a:pt x="709" y="861"/>
                  <a:pt x="709" y="861"/>
                </a:cubicBezTo>
                <a:cubicBezTo>
                  <a:pt x="700" y="848"/>
                  <a:pt x="690" y="842"/>
                  <a:pt x="681" y="829"/>
                </a:cubicBezTo>
                <a:cubicBezTo>
                  <a:pt x="681" y="823"/>
                  <a:pt x="702" y="830"/>
                  <a:pt x="709" y="833"/>
                </a:cubicBezTo>
                <a:cubicBezTo>
                  <a:pt x="716" y="836"/>
                  <a:pt x="719" y="847"/>
                  <a:pt x="725" y="849"/>
                </a:cubicBezTo>
                <a:cubicBezTo>
                  <a:pt x="732" y="848"/>
                  <a:pt x="740" y="850"/>
                  <a:pt x="745" y="845"/>
                </a:cubicBezTo>
                <a:cubicBezTo>
                  <a:pt x="761" y="829"/>
                  <a:pt x="736" y="820"/>
                  <a:pt x="769" y="809"/>
                </a:cubicBezTo>
                <a:cubicBezTo>
                  <a:pt x="778" y="795"/>
                  <a:pt x="781" y="785"/>
                  <a:pt x="793" y="773"/>
                </a:cubicBezTo>
                <a:cubicBezTo>
                  <a:pt x="806" y="777"/>
                  <a:pt x="816" y="785"/>
                  <a:pt x="829" y="789"/>
                </a:cubicBezTo>
                <a:cubicBezTo>
                  <a:pt x="824" y="721"/>
                  <a:pt x="833" y="745"/>
                  <a:pt x="801" y="713"/>
                </a:cubicBezTo>
                <a:cubicBezTo>
                  <a:pt x="814" y="709"/>
                  <a:pt x="832" y="715"/>
                  <a:pt x="841" y="705"/>
                </a:cubicBezTo>
                <a:cubicBezTo>
                  <a:pt x="855" y="689"/>
                  <a:pt x="827" y="668"/>
                  <a:pt x="817" y="665"/>
                </a:cubicBezTo>
                <a:cubicBezTo>
                  <a:pt x="845" y="623"/>
                  <a:pt x="867" y="684"/>
                  <a:pt x="849" y="621"/>
                </a:cubicBezTo>
                <a:cubicBezTo>
                  <a:pt x="831" y="627"/>
                  <a:pt x="830" y="637"/>
                  <a:pt x="813" y="625"/>
                </a:cubicBezTo>
                <a:cubicBezTo>
                  <a:pt x="800" y="587"/>
                  <a:pt x="849" y="599"/>
                  <a:pt x="877" y="597"/>
                </a:cubicBezTo>
                <a:cubicBezTo>
                  <a:pt x="871" y="547"/>
                  <a:pt x="872" y="558"/>
                  <a:pt x="821" y="553"/>
                </a:cubicBezTo>
                <a:cubicBezTo>
                  <a:pt x="807" y="544"/>
                  <a:pt x="799" y="543"/>
                  <a:pt x="789" y="529"/>
                </a:cubicBezTo>
                <a:cubicBezTo>
                  <a:pt x="768" y="532"/>
                  <a:pt x="758" y="534"/>
                  <a:pt x="741" y="545"/>
                </a:cubicBezTo>
                <a:cubicBezTo>
                  <a:pt x="722" y="574"/>
                  <a:pt x="699" y="560"/>
                  <a:pt x="661" y="557"/>
                </a:cubicBezTo>
                <a:cubicBezTo>
                  <a:pt x="668" y="537"/>
                  <a:pt x="680" y="540"/>
                  <a:pt x="701" y="537"/>
                </a:cubicBezTo>
                <a:cubicBezTo>
                  <a:pt x="712" y="527"/>
                  <a:pt x="720" y="516"/>
                  <a:pt x="729" y="509"/>
                </a:cubicBezTo>
                <a:cubicBezTo>
                  <a:pt x="738" y="502"/>
                  <a:pt x="745" y="501"/>
                  <a:pt x="757" y="493"/>
                </a:cubicBezTo>
                <a:cubicBezTo>
                  <a:pt x="779" y="486"/>
                  <a:pt x="784" y="466"/>
                  <a:pt x="801" y="461"/>
                </a:cubicBezTo>
                <a:cubicBezTo>
                  <a:pt x="810" y="458"/>
                  <a:pt x="820" y="458"/>
                  <a:pt x="829" y="457"/>
                </a:cubicBezTo>
                <a:cubicBezTo>
                  <a:pt x="820" y="443"/>
                  <a:pt x="821" y="434"/>
                  <a:pt x="805" y="429"/>
                </a:cubicBezTo>
                <a:cubicBezTo>
                  <a:pt x="765" y="389"/>
                  <a:pt x="739" y="367"/>
                  <a:pt x="681" y="361"/>
                </a:cubicBezTo>
                <a:cubicBezTo>
                  <a:pt x="655" y="344"/>
                  <a:pt x="613" y="357"/>
                  <a:pt x="581" y="353"/>
                </a:cubicBezTo>
                <a:cubicBezTo>
                  <a:pt x="578" y="349"/>
                  <a:pt x="572" y="346"/>
                  <a:pt x="573" y="341"/>
                </a:cubicBezTo>
                <a:cubicBezTo>
                  <a:pt x="576" y="329"/>
                  <a:pt x="597" y="340"/>
                  <a:pt x="609" y="341"/>
                </a:cubicBezTo>
                <a:cubicBezTo>
                  <a:pt x="628" y="343"/>
                  <a:pt x="646" y="344"/>
                  <a:pt x="665" y="345"/>
                </a:cubicBezTo>
                <a:cubicBezTo>
                  <a:pt x="702" y="357"/>
                  <a:pt x="681" y="352"/>
                  <a:pt x="729" y="357"/>
                </a:cubicBezTo>
                <a:cubicBezTo>
                  <a:pt x="745" y="362"/>
                  <a:pt x="744" y="371"/>
                  <a:pt x="753" y="385"/>
                </a:cubicBezTo>
                <a:cubicBezTo>
                  <a:pt x="754" y="390"/>
                  <a:pt x="762" y="401"/>
                  <a:pt x="757" y="401"/>
                </a:cubicBezTo>
                <a:cubicBezTo>
                  <a:pt x="747" y="401"/>
                  <a:pt x="733" y="385"/>
                  <a:pt x="733" y="385"/>
                </a:cubicBezTo>
                <a:cubicBezTo>
                  <a:pt x="756" y="377"/>
                  <a:pt x="795" y="362"/>
                  <a:pt x="805" y="393"/>
                </a:cubicBezTo>
                <a:cubicBezTo>
                  <a:pt x="817" y="392"/>
                  <a:pt x="831" y="395"/>
                  <a:pt x="841" y="389"/>
                </a:cubicBezTo>
                <a:cubicBezTo>
                  <a:pt x="853" y="382"/>
                  <a:pt x="818" y="353"/>
                  <a:pt x="813" y="349"/>
                </a:cubicBezTo>
                <a:cubicBezTo>
                  <a:pt x="806" y="327"/>
                  <a:pt x="787" y="308"/>
                  <a:pt x="765" y="301"/>
                </a:cubicBezTo>
                <a:cubicBezTo>
                  <a:pt x="732" y="268"/>
                  <a:pt x="738" y="274"/>
                  <a:pt x="685" y="269"/>
                </a:cubicBezTo>
                <a:cubicBezTo>
                  <a:pt x="675" y="238"/>
                  <a:pt x="682" y="204"/>
                  <a:pt x="653" y="185"/>
                </a:cubicBezTo>
                <a:cubicBezTo>
                  <a:pt x="639" y="164"/>
                  <a:pt x="651" y="167"/>
                  <a:pt x="633" y="149"/>
                </a:cubicBezTo>
                <a:cubicBezTo>
                  <a:pt x="637" y="146"/>
                  <a:pt x="628" y="130"/>
                  <a:pt x="633" y="129"/>
                </a:cubicBezTo>
                <a:cubicBezTo>
                  <a:pt x="637" y="128"/>
                  <a:pt x="619" y="137"/>
                  <a:pt x="621" y="133"/>
                </a:cubicBezTo>
                <a:cubicBezTo>
                  <a:pt x="632" y="104"/>
                  <a:pt x="593" y="84"/>
                  <a:pt x="573" y="77"/>
                </a:cubicBezTo>
                <a:cubicBezTo>
                  <a:pt x="543" y="81"/>
                  <a:pt x="539" y="84"/>
                  <a:pt x="517" y="69"/>
                </a:cubicBezTo>
                <a:cubicBezTo>
                  <a:pt x="485" y="21"/>
                  <a:pt x="513" y="71"/>
                  <a:pt x="497" y="17"/>
                </a:cubicBezTo>
                <a:cubicBezTo>
                  <a:pt x="492" y="0"/>
                  <a:pt x="484" y="10"/>
                  <a:pt x="493" y="1"/>
                </a:cubicBezTo>
                <a:close/>
              </a:path>
            </a:pathLst>
          </a:custGeom>
          <a:solidFill>
            <a:srgbClr val="993300">
              <a:alpha val="64999"/>
            </a:srgbClr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34" name="Freeform 34"/>
          <p:cNvSpPr/>
          <p:nvPr/>
        </p:nvSpPr>
        <p:spPr bwMode="auto">
          <a:xfrm>
            <a:off x="5776191" y="13335"/>
            <a:ext cx="3256586" cy="3828812"/>
          </a:xfrm>
          <a:custGeom>
            <a:avLst/>
            <a:gdLst/>
            <a:ahLst/>
            <a:cxnLst>
              <a:cxn ang="0">
                <a:pos x="486" y="12"/>
              </a:cxn>
              <a:cxn ang="0">
                <a:pos x="826" y="76"/>
              </a:cxn>
              <a:cxn ang="0">
                <a:pos x="938" y="212"/>
              </a:cxn>
              <a:cxn ang="0">
                <a:pos x="1174" y="392"/>
              </a:cxn>
              <a:cxn ang="0">
                <a:pos x="1278" y="516"/>
              </a:cxn>
              <a:cxn ang="0">
                <a:pos x="1498" y="372"/>
              </a:cxn>
              <a:cxn ang="0">
                <a:pos x="1586" y="396"/>
              </a:cxn>
              <a:cxn ang="0">
                <a:pos x="1482" y="816"/>
              </a:cxn>
              <a:cxn ang="0">
                <a:pos x="1390" y="892"/>
              </a:cxn>
              <a:cxn ang="0">
                <a:pos x="1302" y="1200"/>
              </a:cxn>
              <a:cxn ang="0">
                <a:pos x="1234" y="1324"/>
              </a:cxn>
              <a:cxn ang="0">
                <a:pos x="1054" y="1392"/>
              </a:cxn>
              <a:cxn ang="0">
                <a:pos x="994" y="1456"/>
              </a:cxn>
              <a:cxn ang="0">
                <a:pos x="946" y="1532"/>
              </a:cxn>
              <a:cxn ang="0">
                <a:pos x="846" y="1604"/>
              </a:cxn>
              <a:cxn ang="0">
                <a:pos x="754" y="1672"/>
              </a:cxn>
              <a:cxn ang="0">
                <a:pos x="678" y="1744"/>
              </a:cxn>
              <a:cxn ang="0">
                <a:pos x="678" y="1628"/>
              </a:cxn>
              <a:cxn ang="0">
                <a:pos x="694" y="1524"/>
              </a:cxn>
              <a:cxn ang="0">
                <a:pos x="594" y="1544"/>
              </a:cxn>
              <a:cxn ang="0">
                <a:pos x="494" y="1648"/>
              </a:cxn>
              <a:cxn ang="0">
                <a:pos x="386" y="1768"/>
              </a:cxn>
              <a:cxn ang="0">
                <a:pos x="362" y="1864"/>
              </a:cxn>
              <a:cxn ang="0">
                <a:pos x="514" y="1984"/>
              </a:cxn>
              <a:cxn ang="0">
                <a:pos x="690" y="1900"/>
              </a:cxn>
              <a:cxn ang="0">
                <a:pos x="794" y="1904"/>
              </a:cxn>
              <a:cxn ang="0">
                <a:pos x="766" y="1976"/>
              </a:cxn>
              <a:cxn ang="0">
                <a:pos x="662" y="2044"/>
              </a:cxn>
              <a:cxn ang="0">
                <a:pos x="606" y="2116"/>
              </a:cxn>
              <a:cxn ang="0">
                <a:pos x="562" y="2212"/>
              </a:cxn>
              <a:cxn ang="0">
                <a:pos x="458" y="2292"/>
              </a:cxn>
              <a:cxn ang="0">
                <a:pos x="294" y="2280"/>
              </a:cxn>
              <a:cxn ang="0">
                <a:pos x="174" y="2280"/>
              </a:cxn>
              <a:cxn ang="0">
                <a:pos x="154" y="2156"/>
              </a:cxn>
              <a:cxn ang="0">
                <a:pos x="274" y="1944"/>
              </a:cxn>
              <a:cxn ang="0">
                <a:pos x="286" y="1684"/>
              </a:cxn>
              <a:cxn ang="0">
                <a:pos x="142" y="1668"/>
              </a:cxn>
              <a:cxn ang="0">
                <a:pos x="10" y="1544"/>
              </a:cxn>
              <a:cxn ang="0">
                <a:pos x="182" y="1524"/>
              </a:cxn>
              <a:cxn ang="0">
                <a:pos x="210" y="1376"/>
              </a:cxn>
              <a:cxn ang="0">
                <a:pos x="306" y="1184"/>
              </a:cxn>
              <a:cxn ang="0">
                <a:pos x="370" y="1044"/>
              </a:cxn>
              <a:cxn ang="0">
                <a:pos x="438" y="856"/>
              </a:cxn>
              <a:cxn ang="0">
                <a:pos x="130" y="764"/>
              </a:cxn>
              <a:cxn ang="0">
                <a:pos x="70" y="536"/>
              </a:cxn>
              <a:cxn ang="0">
                <a:pos x="214" y="520"/>
              </a:cxn>
              <a:cxn ang="0">
                <a:pos x="302" y="436"/>
              </a:cxn>
              <a:cxn ang="0">
                <a:pos x="406" y="168"/>
              </a:cxn>
            </a:cxnLst>
            <a:rect l="0" t="0" r="r" b="b"/>
            <a:pathLst>
              <a:path w="1628" h="2297">
                <a:moveTo>
                  <a:pt x="350" y="84"/>
                </a:moveTo>
                <a:cubicBezTo>
                  <a:pt x="358" y="79"/>
                  <a:pt x="362" y="69"/>
                  <a:pt x="370" y="64"/>
                </a:cubicBezTo>
                <a:cubicBezTo>
                  <a:pt x="377" y="60"/>
                  <a:pt x="394" y="56"/>
                  <a:pt x="394" y="56"/>
                </a:cubicBezTo>
                <a:cubicBezTo>
                  <a:pt x="413" y="27"/>
                  <a:pt x="455" y="22"/>
                  <a:pt x="486" y="12"/>
                </a:cubicBezTo>
                <a:cubicBezTo>
                  <a:pt x="494" y="9"/>
                  <a:pt x="502" y="3"/>
                  <a:pt x="510" y="0"/>
                </a:cubicBezTo>
                <a:cubicBezTo>
                  <a:pt x="595" y="1"/>
                  <a:pt x="681" y="1"/>
                  <a:pt x="766" y="4"/>
                </a:cubicBezTo>
                <a:cubicBezTo>
                  <a:pt x="783" y="5"/>
                  <a:pt x="806" y="36"/>
                  <a:pt x="806" y="36"/>
                </a:cubicBezTo>
                <a:cubicBezTo>
                  <a:pt x="814" y="48"/>
                  <a:pt x="815" y="66"/>
                  <a:pt x="826" y="76"/>
                </a:cubicBezTo>
                <a:cubicBezTo>
                  <a:pt x="833" y="82"/>
                  <a:pt x="850" y="92"/>
                  <a:pt x="850" y="92"/>
                </a:cubicBezTo>
                <a:cubicBezTo>
                  <a:pt x="856" y="101"/>
                  <a:pt x="864" y="107"/>
                  <a:pt x="870" y="116"/>
                </a:cubicBezTo>
                <a:cubicBezTo>
                  <a:pt x="884" y="137"/>
                  <a:pt x="870" y="167"/>
                  <a:pt x="898" y="176"/>
                </a:cubicBezTo>
                <a:cubicBezTo>
                  <a:pt x="907" y="190"/>
                  <a:pt x="922" y="207"/>
                  <a:pt x="938" y="212"/>
                </a:cubicBezTo>
                <a:cubicBezTo>
                  <a:pt x="958" y="273"/>
                  <a:pt x="920" y="279"/>
                  <a:pt x="986" y="288"/>
                </a:cubicBezTo>
                <a:cubicBezTo>
                  <a:pt x="1026" y="301"/>
                  <a:pt x="993" y="382"/>
                  <a:pt x="1014" y="384"/>
                </a:cubicBezTo>
                <a:cubicBezTo>
                  <a:pt x="1031" y="401"/>
                  <a:pt x="1059" y="371"/>
                  <a:pt x="1086" y="372"/>
                </a:cubicBezTo>
                <a:cubicBezTo>
                  <a:pt x="1113" y="373"/>
                  <a:pt x="1151" y="386"/>
                  <a:pt x="1174" y="392"/>
                </a:cubicBezTo>
                <a:cubicBezTo>
                  <a:pt x="1190" y="397"/>
                  <a:pt x="1206" y="403"/>
                  <a:pt x="1222" y="408"/>
                </a:cubicBezTo>
                <a:cubicBezTo>
                  <a:pt x="1230" y="411"/>
                  <a:pt x="1246" y="416"/>
                  <a:pt x="1246" y="416"/>
                </a:cubicBezTo>
                <a:cubicBezTo>
                  <a:pt x="1251" y="424"/>
                  <a:pt x="1261" y="430"/>
                  <a:pt x="1262" y="440"/>
                </a:cubicBezTo>
                <a:cubicBezTo>
                  <a:pt x="1266" y="513"/>
                  <a:pt x="1247" y="495"/>
                  <a:pt x="1278" y="516"/>
                </a:cubicBezTo>
                <a:cubicBezTo>
                  <a:pt x="1451" y="510"/>
                  <a:pt x="1365" y="530"/>
                  <a:pt x="1434" y="484"/>
                </a:cubicBezTo>
                <a:cubicBezTo>
                  <a:pt x="1442" y="472"/>
                  <a:pt x="1466" y="456"/>
                  <a:pt x="1466" y="456"/>
                </a:cubicBezTo>
                <a:cubicBezTo>
                  <a:pt x="1471" y="440"/>
                  <a:pt x="1488" y="425"/>
                  <a:pt x="1502" y="416"/>
                </a:cubicBezTo>
                <a:cubicBezTo>
                  <a:pt x="1514" y="398"/>
                  <a:pt x="1507" y="390"/>
                  <a:pt x="1498" y="372"/>
                </a:cubicBezTo>
                <a:cubicBezTo>
                  <a:pt x="1518" y="365"/>
                  <a:pt x="1518" y="378"/>
                  <a:pt x="1522" y="396"/>
                </a:cubicBezTo>
                <a:cubicBezTo>
                  <a:pt x="1539" y="395"/>
                  <a:pt x="1558" y="399"/>
                  <a:pt x="1574" y="392"/>
                </a:cubicBezTo>
                <a:cubicBezTo>
                  <a:pt x="1580" y="389"/>
                  <a:pt x="1572" y="370"/>
                  <a:pt x="1578" y="372"/>
                </a:cubicBezTo>
                <a:cubicBezTo>
                  <a:pt x="1586" y="375"/>
                  <a:pt x="1586" y="396"/>
                  <a:pt x="1586" y="396"/>
                </a:cubicBezTo>
                <a:cubicBezTo>
                  <a:pt x="1590" y="439"/>
                  <a:pt x="1596" y="474"/>
                  <a:pt x="1582" y="516"/>
                </a:cubicBezTo>
                <a:cubicBezTo>
                  <a:pt x="1580" y="620"/>
                  <a:pt x="1628" y="679"/>
                  <a:pt x="1554" y="704"/>
                </a:cubicBezTo>
                <a:cubicBezTo>
                  <a:pt x="1544" y="723"/>
                  <a:pt x="1547" y="732"/>
                  <a:pt x="1554" y="752"/>
                </a:cubicBezTo>
                <a:cubicBezTo>
                  <a:pt x="1549" y="823"/>
                  <a:pt x="1554" y="811"/>
                  <a:pt x="1482" y="816"/>
                </a:cubicBezTo>
                <a:cubicBezTo>
                  <a:pt x="1465" y="822"/>
                  <a:pt x="1447" y="824"/>
                  <a:pt x="1430" y="828"/>
                </a:cubicBezTo>
                <a:cubicBezTo>
                  <a:pt x="1421" y="842"/>
                  <a:pt x="1409" y="840"/>
                  <a:pt x="1402" y="856"/>
                </a:cubicBezTo>
                <a:cubicBezTo>
                  <a:pt x="1399" y="864"/>
                  <a:pt x="1397" y="872"/>
                  <a:pt x="1394" y="880"/>
                </a:cubicBezTo>
                <a:cubicBezTo>
                  <a:pt x="1393" y="884"/>
                  <a:pt x="1390" y="892"/>
                  <a:pt x="1390" y="892"/>
                </a:cubicBezTo>
                <a:cubicBezTo>
                  <a:pt x="1394" y="918"/>
                  <a:pt x="1408" y="947"/>
                  <a:pt x="1434" y="956"/>
                </a:cubicBezTo>
                <a:cubicBezTo>
                  <a:pt x="1452" y="1009"/>
                  <a:pt x="1477" y="1107"/>
                  <a:pt x="1414" y="1128"/>
                </a:cubicBezTo>
                <a:cubicBezTo>
                  <a:pt x="1402" y="1163"/>
                  <a:pt x="1400" y="1152"/>
                  <a:pt x="1354" y="1148"/>
                </a:cubicBezTo>
                <a:cubicBezTo>
                  <a:pt x="1316" y="1135"/>
                  <a:pt x="1326" y="1184"/>
                  <a:pt x="1302" y="1200"/>
                </a:cubicBezTo>
                <a:cubicBezTo>
                  <a:pt x="1279" y="1234"/>
                  <a:pt x="1310" y="1194"/>
                  <a:pt x="1282" y="1216"/>
                </a:cubicBezTo>
                <a:cubicBezTo>
                  <a:pt x="1269" y="1227"/>
                  <a:pt x="1273" y="1238"/>
                  <a:pt x="1258" y="1248"/>
                </a:cubicBezTo>
                <a:cubicBezTo>
                  <a:pt x="1253" y="1256"/>
                  <a:pt x="1240" y="1259"/>
                  <a:pt x="1238" y="1268"/>
                </a:cubicBezTo>
                <a:cubicBezTo>
                  <a:pt x="1233" y="1286"/>
                  <a:pt x="1243" y="1307"/>
                  <a:pt x="1234" y="1324"/>
                </a:cubicBezTo>
                <a:cubicBezTo>
                  <a:pt x="1226" y="1338"/>
                  <a:pt x="1198" y="1336"/>
                  <a:pt x="1182" y="1340"/>
                </a:cubicBezTo>
                <a:cubicBezTo>
                  <a:pt x="1178" y="1341"/>
                  <a:pt x="1178" y="1336"/>
                  <a:pt x="1174" y="1336"/>
                </a:cubicBezTo>
                <a:cubicBezTo>
                  <a:pt x="1149" y="1338"/>
                  <a:pt x="1123" y="1339"/>
                  <a:pt x="1098" y="1340"/>
                </a:cubicBezTo>
                <a:cubicBezTo>
                  <a:pt x="1076" y="1354"/>
                  <a:pt x="1076" y="1378"/>
                  <a:pt x="1054" y="1392"/>
                </a:cubicBezTo>
                <a:cubicBezTo>
                  <a:pt x="1051" y="1396"/>
                  <a:pt x="1047" y="1399"/>
                  <a:pt x="1046" y="1404"/>
                </a:cubicBezTo>
                <a:cubicBezTo>
                  <a:pt x="1043" y="1416"/>
                  <a:pt x="1048" y="1430"/>
                  <a:pt x="1042" y="1440"/>
                </a:cubicBezTo>
                <a:cubicBezTo>
                  <a:pt x="1035" y="1451"/>
                  <a:pt x="1018" y="1448"/>
                  <a:pt x="1006" y="1452"/>
                </a:cubicBezTo>
                <a:cubicBezTo>
                  <a:pt x="1002" y="1453"/>
                  <a:pt x="994" y="1456"/>
                  <a:pt x="994" y="1456"/>
                </a:cubicBezTo>
                <a:cubicBezTo>
                  <a:pt x="988" y="1475"/>
                  <a:pt x="987" y="1493"/>
                  <a:pt x="970" y="1504"/>
                </a:cubicBezTo>
                <a:cubicBezTo>
                  <a:pt x="967" y="1508"/>
                  <a:pt x="966" y="1513"/>
                  <a:pt x="962" y="1516"/>
                </a:cubicBezTo>
                <a:cubicBezTo>
                  <a:pt x="959" y="1519"/>
                  <a:pt x="953" y="1517"/>
                  <a:pt x="950" y="1520"/>
                </a:cubicBezTo>
                <a:cubicBezTo>
                  <a:pt x="947" y="1523"/>
                  <a:pt x="948" y="1528"/>
                  <a:pt x="946" y="1532"/>
                </a:cubicBezTo>
                <a:cubicBezTo>
                  <a:pt x="941" y="1540"/>
                  <a:pt x="935" y="1548"/>
                  <a:pt x="930" y="1556"/>
                </a:cubicBezTo>
                <a:cubicBezTo>
                  <a:pt x="925" y="1564"/>
                  <a:pt x="906" y="1572"/>
                  <a:pt x="906" y="1572"/>
                </a:cubicBezTo>
                <a:cubicBezTo>
                  <a:pt x="895" y="1588"/>
                  <a:pt x="909" y="1590"/>
                  <a:pt x="890" y="1596"/>
                </a:cubicBezTo>
                <a:cubicBezTo>
                  <a:pt x="882" y="1598"/>
                  <a:pt x="854" y="1601"/>
                  <a:pt x="846" y="1604"/>
                </a:cubicBezTo>
                <a:cubicBezTo>
                  <a:pt x="842" y="1605"/>
                  <a:pt x="834" y="1608"/>
                  <a:pt x="834" y="1608"/>
                </a:cubicBezTo>
                <a:cubicBezTo>
                  <a:pt x="822" y="1645"/>
                  <a:pt x="822" y="1630"/>
                  <a:pt x="790" y="1648"/>
                </a:cubicBezTo>
                <a:cubicBezTo>
                  <a:pt x="782" y="1653"/>
                  <a:pt x="774" y="1659"/>
                  <a:pt x="766" y="1664"/>
                </a:cubicBezTo>
                <a:cubicBezTo>
                  <a:pt x="762" y="1667"/>
                  <a:pt x="754" y="1672"/>
                  <a:pt x="754" y="1672"/>
                </a:cubicBezTo>
                <a:cubicBezTo>
                  <a:pt x="749" y="1710"/>
                  <a:pt x="744" y="1708"/>
                  <a:pt x="714" y="1728"/>
                </a:cubicBezTo>
                <a:cubicBezTo>
                  <a:pt x="707" y="1739"/>
                  <a:pt x="707" y="1742"/>
                  <a:pt x="694" y="1748"/>
                </a:cubicBezTo>
                <a:cubicBezTo>
                  <a:pt x="686" y="1751"/>
                  <a:pt x="670" y="1756"/>
                  <a:pt x="670" y="1756"/>
                </a:cubicBezTo>
                <a:cubicBezTo>
                  <a:pt x="622" y="1748"/>
                  <a:pt x="661" y="1747"/>
                  <a:pt x="678" y="1744"/>
                </a:cubicBezTo>
                <a:cubicBezTo>
                  <a:pt x="698" y="1731"/>
                  <a:pt x="695" y="1710"/>
                  <a:pt x="702" y="1688"/>
                </a:cubicBezTo>
                <a:cubicBezTo>
                  <a:pt x="701" y="1683"/>
                  <a:pt x="702" y="1676"/>
                  <a:pt x="698" y="1672"/>
                </a:cubicBezTo>
                <a:cubicBezTo>
                  <a:pt x="692" y="1667"/>
                  <a:pt x="674" y="1664"/>
                  <a:pt x="674" y="1664"/>
                </a:cubicBezTo>
                <a:cubicBezTo>
                  <a:pt x="675" y="1652"/>
                  <a:pt x="674" y="1639"/>
                  <a:pt x="678" y="1628"/>
                </a:cubicBezTo>
                <a:cubicBezTo>
                  <a:pt x="680" y="1624"/>
                  <a:pt x="687" y="1627"/>
                  <a:pt x="690" y="1624"/>
                </a:cubicBezTo>
                <a:cubicBezTo>
                  <a:pt x="694" y="1621"/>
                  <a:pt x="696" y="1616"/>
                  <a:pt x="698" y="1612"/>
                </a:cubicBezTo>
                <a:cubicBezTo>
                  <a:pt x="707" y="1592"/>
                  <a:pt x="719" y="1573"/>
                  <a:pt x="726" y="1552"/>
                </a:cubicBezTo>
                <a:cubicBezTo>
                  <a:pt x="718" y="1505"/>
                  <a:pt x="733" y="1545"/>
                  <a:pt x="694" y="1524"/>
                </a:cubicBezTo>
                <a:cubicBezTo>
                  <a:pt x="684" y="1519"/>
                  <a:pt x="681" y="1504"/>
                  <a:pt x="670" y="1500"/>
                </a:cubicBezTo>
                <a:cubicBezTo>
                  <a:pt x="666" y="1499"/>
                  <a:pt x="662" y="1497"/>
                  <a:pt x="658" y="1496"/>
                </a:cubicBezTo>
                <a:cubicBezTo>
                  <a:pt x="667" y="1523"/>
                  <a:pt x="633" y="1518"/>
                  <a:pt x="614" y="1524"/>
                </a:cubicBezTo>
                <a:cubicBezTo>
                  <a:pt x="609" y="1532"/>
                  <a:pt x="599" y="1536"/>
                  <a:pt x="594" y="1544"/>
                </a:cubicBezTo>
                <a:cubicBezTo>
                  <a:pt x="590" y="1551"/>
                  <a:pt x="586" y="1568"/>
                  <a:pt x="586" y="1568"/>
                </a:cubicBezTo>
                <a:cubicBezTo>
                  <a:pt x="582" y="1601"/>
                  <a:pt x="576" y="1613"/>
                  <a:pt x="542" y="1620"/>
                </a:cubicBezTo>
                <a:cubicBezTo>
                  <a:pt x="533" y="1626"/>
                  <a:pt x="527" y="1639"/>
                  <a:pt x="518" y="1644"/>
                </a:cubicBezTo>
                <a:cubicBezTo>
                  <a:pt x="511" y="1648"/>
                  <a:pt x="502" y="1645"/>
                  <a:pt x="494" y="1648"/>
                </a:cubicBezTo>
                <a:cubicBezTo>
                  <a:pt x="490" y="1649"/>
                  <a:pt x="498" y="1664"/>
                  <a:pt x="498" y="1664"/>
                </a:cubicBezTo>
                <a:cubicBezTo>
                  <a:pt x="497" y="1668"/>
                  <a:pt x="478" y="1660"/>
                  <a:pt x="478" y="1664"/>
                </a:cubicBezTo>
                <a:cubicBezTo>
                  <a:pt x="476" y="1691"/>
                  <a:pt x="479" y="1718"/>
                  <a:pt x="474" y="1744"/>
                </a:cubicBezTo>
                <a:cubicBezTo>
                  <a:pt x="471" y="1759"/>
                  <a:pt x="395" y="1767"/>
                  <a:pt x="386" y="1768"/>
                </a:cubicBezTo>
                <a:cubicBezTo>
                  <a:pt x="347" y="1794"/>
                  <a:pt x="413" y="1754"/>
                  <a:pt x="350" y="1772"/>
                </a:cubicBezTo>
                <a:cubicBezTo>
                  <a:pt x="346" y="1773"/>
                  <a:pt x="347" y="1780"/>
                  <a:pt x="346" y="1784"/>
                </a:cubicBezTo>
                <a:cubicBezTo>
                  <a:pt x="339" y="1806"/>
                  <a:pt x="351" y="1817"/>
                  <a:pt x="338" y="1836"/>
                </a:cubicBezTo>
                <a:cubicBezTo>
                  <a:pt x="350" y="1848"/>
                  <a:pt x="351" y="1853"/>
                  <a:pt x="362" y="1864"/>
                </a:cubicBezTo>
                <a:cubicBezTo>
                  <a:pt x="371" y="1873"/>
                  <a:pt x="382" y="1892"/>
                  <a:pt x="382" y="1892"/>
                </a:cubicBezTo>
                <a:cubicBezTo>
                  <a:pt x="410" y="1883"/>
                  <a:pt x="429" y="1887"/>
                  <a:pt x="458" y="1892"/>
                </a:cubicBezTo>
                <a:cubicBezTo>
                  <a:pt x="463" y="1900"/>
                  <a:pt x="472" y="1907"/>
                  <a:pt x="474" y="1916"/>
                </a:cubicBezTo>
                <a:cubicBezTo>
                  <a:pt x="482" y="1947"/>
                  <a:pt x="481" y="1973"/>
                  <a:pt x="514" y="1984"/>
                </a:cubicBezTo>
                <a:cubicBezTo>
                  <a:pt x="533" y="1983"/>
                  <a:pt x="552" y="1985"/>
                  <a:pt x="570" y="1980"/>
                </a:cubicBezTo>
                <a:cubicBezTo>
                  <a:pt x="575" y="1979"/>
                  <a:pt x="574" y="1955"/>
                  <a:pt x="578" y="1944"/>
                </a:cubicBezTo>
                <a:cubicBezTo>
                  <a:pt x="583" y="1929"/>
                  <a:pt x="608" y="1921"/>
                  <a:pt x="622" y="1916"/>
                </a:cubicBezTo>
                <a:cubicBezTo>
                  <a:pt x="642" y="1887"/>
                  <a:pt x="649" y="1897"/>
                  <a:pt x="690" y="1900"/>
                </a:cubicBezTo>
                <a:cubicBezTo>
                  <a:pt x="707" y="1925"/>
                  <a:pt x="721" y="1915"/>
                  <a:pt x="754" y="1912"/>
                </a:cubicBezTo>
                <a:cubicBezTo>
                  <a:pt x="755" y="1908"/>
                  <a:pt x="755" y="1903"/>
                  <a:pt x="758" y="1900"/>
                </a:cubicBezTo>
                <a:cubicBezTo>
                  <a:pt x="761" y="1897"/>
                  <a:pt x="766" y="1896"/>
                  <a:pt x="770" y="1896"/>
                </a:cubicBezTo>
                <a:cubicBezTo>
                  <a:pt x="778" y="1897"/>
                  <a:pt x="786" y="1903"/>
                  <a:pt x="794" y="1904"/>
                </a:cubicBezTo>
                <a:cubicBezTo>
                  <a:pt x="809" y="1905"/>
                  <a:pt x="823" y="1907"/>
                  <a:pt x="838" y="1908"/>
                </a:cubicBezTo>
                <a:cubicBezTo>
                  <a:pt x="848" y="1924"/>
                  <a:pt x="848" y="1930"/>
                  <a:pt x="830" y="1936"/>
                </a:cubicBezTo>
                <a:cubicBezTo>
                  <a:pt x="824" y="1989"/>
                  <a:pt x="828" y="1982"/>
                  <a:pt x="774" y="1964"/>
                </a:cubicBezTo>
                <a:cubicBezTo>
                  <a:pt x="771" y="1968"/>
                  <a:pt x="770" y="1973"/>
                  <a:pt x="766" y="1976"/>
                </a:cubicBezTo>
                <a:cubicBezTo>
                  <a:pt x="759" y="1980"/>
                  <a:pt x="742" y="1984"/>
                  <a:pt x="742" y="1984"/>
                </a:cubicBezTo>
                <a:cubicBezTo>
                  <a:pt x="728" y="1998"/>
                  <a:pt x="711" y="2001"/>
                  <a:pt x="694" y="2012"/>
                </a:cubicBezTo>
                <a:cubicBezTo>
                  <a:pt x="691" y="2020"/>
                  <a:pt x="694" y="2033"/>
                  <a:pt x="686" y="2036"/>
                </a:cubicBezTo>
                <a:cubicBezTo>
                  <a:pt x="678" y="2039"/>
                  <a:pt x="662" y="2044"/>
                  <a:pt x="662" y="2044"/>
                </a:cubicBezTo>
                <a:cubicBezTo>
                  <a:pt x="659" y="2052"/>
                  <a:pt x="657" y="2060"/>
                  <a:pt x="654" y="2068"/>
                </a:cubicBezTo>
                <a:cubicBezTo>
                  <a:pt x="651" y="2076"/>
                  <a:pt x="656" y="2086"/>
                  <a:pt x="650" y="2092"/>
                </a:cubicBezTo>
                <a:cubicBezTo>
                  <a:pt x="644" y="2098"/>
                  <a:pt x="634" y="2095"/>
                  <a:pt x="626" y="2096"/>
                </a:cubicBezTo>
                <a:cubicBezTo>
                  <a:pt x="618" y="2102"/>
                  <a:pt x="609" y="2105"/>
                  <a:pt x="606" y="2116"/>
                </a:cubicBezTo>
                <a:cubicBezTo>
                  <a:pt x="603" y="2126"/>
                  <a:pt x="609" y="2140"/>
                  <a:pt x="602" y="2148"/>
                </a:cubicBezTo>
                <a:cubicBezTo>
                  <a:pt x="596" y="2155"/>
                  <a:pt x="583" y="2151"/>
                  <a:pt x="574" y="2152"/>
                </a:cubicBezTo>
                <a:cubicBezTo>
                  <a:pt x="571" y="2160"/>
                  <a:pt x="569" y="2168"/>
                  <a:pt x="566" y="2176"/>
                </a:cubicBezTo>
                <a:cubicBezTo>
                  <a:pt x="562" y="2187"/>
                  <a:pt x="568" y="2202"/>
                  <a:pt x="562" y="2212"/>
                </a:cubicBezTo>
                <a:cubicBezTo>
                  <a:pt x="557" y="2219"/>
                  <a:pt x="546" y="2217"/>
                  <a:pt x="538" y="2220"/>
                </a:cubicBezTo>
                <a:cubicBezTo>
                  <a:pt x="519" y="2226"/>
                  <a:pt x="510" y="2249"/>
                  <a:pt x="494" y="2260"/>
                </a:cubicBezTo>
                <a:cubicBezTo>
                  <a:pt x="489" y="2267"/>
                  <a:pt x="489" y="2279"/>
                  <a:pt x="482" y="2284"/>
                </a:cubicBezTo>
                <a:cubicBezTo>
                  <a:pt x="475" y="2289"/>
                  <a:pt x="458" y="2292"/>
                  <a:pt x="458" y="2292"/>
                </a:cubicBezTo>
                <a:cubicBezTo>
                  <a:pt x="365" y="2284"/>
                  <a:pt x="457" y="2292"/>
                  <a:pt x="398" y="2272"/>
                </a:cubicBezTo>
                <a:cubicBezTo>
                  <a:pt x="384" y="2293"/>
                  <a:pt x="380" y="2292"/>
                  <a:pt x="354" y="2288"/>
                </a:cubicBezTo>
                <a:cubicBezTo>
                  <a:pt x="337" y="2277"/>
                  <a:pt x="339" y="2259"/>
                  <a:pt x="318" y="2252"/>
                </a:cubicBezTo>
                <a:cubicBezTo>
                  <a:pt x="294" y="2258"/>
                  <a:pt x="304" y="2251"/>
                  <a:pt x="294" y="2280"/>
                </a:cubicBezTo>
                <a:lnTo>
                  <a:pt x="294" y="2280"/>
                </a:lnTo>
                <a:cubicBezTo>
                  <a:pt x="281" y="2284"/>
                  <a:pt x="271" y="2292"/>
                  <a:pt x="258" y="2296"/>
                </a:cubicBezTo>
                <a:cubicBezTo>
                  <a:pt x="231" y="2295"/>
                  <a:pt x="204" y="2297"/>
                  <a:pt x="178" y="2292"/>
                </a:cubicBezTo>
                <a:cubicBezTo>
                  <a:pt x="174" y="2291"/>
                  <a:pt x="177" y="2283"/>
                  <a:pt x="174" y="2280"/>
                </a:cubicBezTo>
                <a:cubicBezTo>
                  <a:pt x="166" y="2272"/>
                  <a:pt x="153" y="2274"/>
                  <a:pt x="142" y="2272"/>
                </a:cubicBezTo>
                <a:cubicBezTo>
                  <a:pt x="143" y="2260"/>
                  <a:pt x="144" y="2248"/>
                  <a:pt x="146" y="2236"/>
                </a:cubicBezTo>
                <a:cubicBezTo>
                  <a:pt x="148" y="2228"/>
                  <a:pt x="154" y="2212"/>
                  <a:pt x="154" y="2212"/>
                </a:cubicBezTo>
                <a:cubicBezTo>
                  <a:pt x="141" y="2193"/>
                  <a:pt x="147" y="2177"/>
                  <a:pt x="154" y="2156"/>
                </a:cubicBezTo>
                <a:cubicBezTo>
                  <a:pt x="150" y="2132"/>
                  <a:pt x="150" y="2125"/>
                  <a:pt x="130" y="2112"/>
                </a:cubicBezTo>
                <a:cubicBezTo>
                  <a:pt x="121" y="2084"/>
                  <a:pt x="134" y="2072"/>
                  <a:pt x="158" y="2064"/>
                </a:cubicBezTo>
                <a:cubicBezTo>
                  <a:pt x="172" y="2043"/>
                  <a:pt x="177" y="2018"/>
                  <a:pt x="198" y="2004"/>
                </a:cubicBezTo>
                <a:cubicBezTo>
                  <a:pt x="205" y="1967"/>
                  <a:pt x="238" y="1950"/>
                  <a:pt x="274" y="1944"/>
                </a:cubicBezTo>
                <a:cubicBezTo>
                  <a:pt x="278" y="1926"/>
                  <a:pt x="284" y="1917"/>
                  <a:pt x="290" y="1900"/>
                </a:cubicBezTo>
                <a:cubicBezTo>
                  <a:pt x="291" y="1863"/>
                  <a:pt x="291" y="1825"/>
                  <a:pt x="294" y="1788"/>
                </a:cubicBezTo>
                <a:cubicBezTo>
                  <a:pt x="295" y="1780"/>
                  <a:pt x="302" y="1764"/>
                  <a:pt x="302" y="1764"/>
                </a:cubicBezTo>
                <a:cubicBezTo>
                  <a:pt x="301" y="1727"/>
                  <a:pt x="291" y="1721"/>
                  <a:pt x="286" y="1684"/>
                </a:cubicBezTo>
                <a:cubicBezTo>
                  <a:pt x="285" y="1680"/>
                  <a:pt x="278" y="1686"/>
                  <a:pt x="274" y="1684"/>
                </a:cubicBezTo>
                <a:cubicBezTo>
                  <a:pt x="266" y="1679"/>
                  <a:pt x="250" y="1672"/>
                  <a:pt x="250" y="1672"/>
                </a:cubicBezTo>
                <a:cubicBezTo>
                  <a:pt x="241" y="1658"/>
                  <a:pt x="212" y="1633"/>
                  <a:pt x="202" y="1620"/>
                </a:cubicBezTo>
                <a:cubicBezTo>
                  <a:pt x="183" y="1620"/>
                  <a:pt x="167" y="1647"/>
                  <a:pt x="142" y="1668"/>
                </a:cubicBezTo>
                <a:cubicBezTo>
                  <a:pt x="117" y="1689"/>
                  <a:pt x="71" y="1739"/>
                  <a:pt x="50" y="1744"/>
                </a:cubicBezTo>
                <a:cubicBezTo>
                  <a:pt x="12" y="1761"/>
                  <a:pt x="26" y="1721"/>
                  <a:pt x="18" y="1696"/>
                </a:cubicBezTo>
                <a:cubicBezTo>
                  <a:pt x="10" y="1671"/>
                  <a:pt x="3" y="1621"/>
                  <a:pt x="2" y="1596"/>
                </a:cubicBezTo>
                <a:cubicBezTo>
                  <a:pt x="1" y="1571"/>
                  <a:pt x="0" y="1549"/>
                  <a:pt x="10" y="1544"/>
                </a:cubicBezTo>
                <a:cubicBezTo>
                  <a:pt x="18" y="1533"/>
                  <a:pt x="49" y="1567"/>
                  <a:pt x="62" y="1564"/>
                </a:cubicBezTo>
                <a:cubicBezTo>
                  <a:pt x="75" y="1561"/>
                  <a:pt x="76" y="1521"/>
                  <a:pt x="90" y="1524"/>
                </a:cubicBezTo>
                <a:cubicBezTo>
                  <a:pt x="104" y="1527"/>
                  <a:pt x="131" y="1580"/>
                  <a:pt x="146" y="1580"/>
                </a:cubicBezTo>
                <a:cubicBezTo>
                  <a:pt x="161" y="1580"/>
                  <a:pt x="179" y="1537"/>
                  <a:pt x="182" y="1524"/>
                </a:cubicBezTo>
                <a:cubicBezTo>
                  <a:pt x="177" y="1516"/>
                  <a:pt x="171" y="1508"/>
                  <a:pt x="166" y="1500"/>
                </a:cubicBezTo>
                <a:cubicBezTo>
                  <a:pt x="163" y="1496"/>
                  <a:pt x="158" y="1488"/>
                  <a:pt x="158" y="1488"/>
                </a:cubicBezTo>
                <a:cubicBezTo>
                  <a:pt x="165" y="1466"/>
                  <a:pt x="183" y="1450"/>
                  <a:pt x="190" y="1428"/>
                </a:cubicBezTo>
                <a:cubicBezTo>
                  <a:pt x="195" y="1409"/>
                  <a:pt x="211" y="1398"/>
                  <a:pt x="210" y="1376"/>
                </a:cubicBezTo>
                <a:cubicBezTo>
                  <a:pt x="209" y="1354"/>
                  <a:pt x="191" y="1311"/>
                  <a:pt x="186" y="1296"/>
                </a:cubicBezTo>
                <a:cubicBezTo>
                  <a:pt x="186" y="1291"/>
                  <a:pt x="178" y="1289"/>
                  <a:pt x="178" y="1284"/>
                </a:cubicBezTo>
                <a:cubicBezTo>
                  <a:pt x="172" y="1215"/>
                  <a:pt x="244" y="1206"/>
                  <a:pt x="294" y="1196"/>
                </a:cubicBezTo>
                <a:cubicBezTo>
                  <a:pt x="298" y="1192"/>
                  <a:pt x="301" y="1187"/>
                  <a:pt x="306" y="1184"/>
                </a:cubicBezTo>
                <a:cubicBezTo>
                  <a:pt x="310" y="1182"/>
                  <a:pt x="316" y="1183"/>
                  <a:pt x="318" y="1180"/>
                </a:cubicBezTo>
                <a:cubicBezTo>
                  <a:pt x="323" y="1173"/>
                  <a:pt x="319" y="1161"/>
                  <a:pt x="326" y="1156"/>
                </a:cubicBezTo>
                <a:cubicBezTo>
                  <a:pt x="334" y="1151"/>
                  <a:pt x="350" y="1140"/>
                  <a:pt x="350" y="1140"/>
                </a:cubicBezTo>
                <a:cubicBezTo>
                  <a:pt x="361" y="1106"/>
                  <a:pt x="338" y="1066"/>
                  <a:pt x="370" y="1044"/>
                </a:cubicBezTo>
                <a:cubicBezTo>
                  <a:pt x="380" y="1029"/>
                  <a:pt x="392" y="1029"/>
                  <a:pt x="398" y="1012"/>
                </a:cubicBezTo>
                <a:cubicBezTo>
                  <a:pt x="403" y="940"/>
                  <a:pt x="395" y="968"/>
                  <a:pt x="410" y="924"/>
                </a:cubicBezTo>
                <a:cubicBezTo>
                  <a:pt x="414" y="911"/>
                  <a:pt x="430" y="888"/>
                  <a:pt x="430" y="888"/>
                </a:cubicBezTo>
                <a:cubicBezTo>
                  <a:pt x="432" y="877"/>
                  <a:pt x="438" y="867"/>
                  <a:pt x="438" y="856"/>
                </a:cubicBezTo>
                <a:cubicBezTo>
                  <a:pt x="438" y="802"/>
                  <a:pt x="412" y="809"/>
                  <a:pt x="366" y="804"/>
                </a:cubicBezTo>
                <a:cubicBezTo>
                  <a:pt x="351" y="781"/>
                  <a:pt x="325" y="759"/>
                  <a:pt x="302" y="744"/>
                </a:cubicBezTo>
                <a:cubicBezTo>
                  <a:pt x="263" y="745"/>
                  <a:pt x="225" y="769"/>
                  <a:pt x="186" y="772"/>
                </a:cubicBezTo>
                <a:cubicBezTo>
                  <a:pt x="169" y="773"/>
                  <a:pt x="130" y="764"/>
                  <a:pt x="130" y="764"/>
                </a:cubicBezTo>
                <a:cubicBezTo>
                  <a:pt x="106" y="763"/>
                  <a:pt x="90" y="765"/>
                  <a:pt x="66" y="760"/>
                </a:cubicBezTo>
                <a:cubicBezTo>
                  <a:pt x="53" y="757"/>
                  <a:pt x="50" y="724"/>
                  <a:pt x="50" y="724"/>
                </a:cubicBezTo>
                <a:cubicBezTo>
                  <a:pt x="56" y="695"/>
                  <a:pt x="79" y="657"/>
                  <a:pt x="86" y="628"/>
                </a:cubicBezTo>
                <a:cubicBezTo>
                  <a:pt x="87" y="595"/>
                  <a:pt x="66" y="569"/>
                  <a:pt x="70" y="536"/>
                </a:cubicBezTo>
                <a:cubicBezTo>
                  <a:pt x="71" y="523"/>
                  <a:pt x="102" y="516"/>
                  <a:pt x="102" y="516"/>
                </a:cubicBezTo>
                <a:cubicBezTo>
                  <a:pt x="122" y="486"/>
                  <a:pt x="101" y="491"/>
                  <a:pt x="154" y="496"/>
                </a:cubicBezTo>
                <a:cubicBezTo>
                  <a:pt x="171" y="502"/>
                  <a:pt x="184" y="510"/>
                  <a:pt x="202" y="516"/>
                </a:cubicBezTo>
                <a:cubicBezTo>
                  <a:pt x="206" y="517"/>
                  <a:pt x="214" y="520"/>
                  <a:pt x="214" y="520"/>
                </a:cubicBezTo>
                <a:cubicBezTo>
                  <a:pt x="226" y="519"/>
                  <a:pt x="239" y="520"/>
                  <a:pt x="250" y="516"/>
                </a:cubicBezTo>
                <a:cubicBezTo>
                  <a:pt x="254" y="514"/>
                  <a:pt x="252" y="508"/>
                  <a:pt x="254" y="504"/>
                </a:cubicBezTo>
                <a:cubicBezTo>
                  <a:pt x="261" y="491"/>
                  <a:pt x="262" y="492"/>
                  <a:pt x="274" y="484"/>
                </a:cubicBezTo>
                <a:cubicBezTo>
                  <a:pt x="281" y="463"/>
                  <a:pt x="282" y="449"/>
                  <a:pt x="302" y="436"/>
                </a:cubicBezTo>
                <a:cubicBezTo>
                  <a:pt x="313" y="402"/>
                  <a:pt x="303" y="366"/>
                  <a:pt x="314" y="332"/>
                </a:cubicBezTo>
                <a:cubicBezTo>
                  <a:pt x="320" y="265"/>
                  <a:pt x="317" y="269"/>
                  <a:pt x="366" y="236"/>
                </a:cubicBezTo>
                <a:cubicBezTo>
                  <a:pt x="371" y="220"/>
                  <a:pt x="383" y="219"/>
                  <a:pt x="390" y="204"/>
                </a:cubicBezTo>
                <a:cubicBezTo>
                  <a:pt x="409" y="161"/>
                  <a:pt x="388" y="195"/>
                  <a:pt x="406" y="168"/>
                </a:cubicBezTo>
                <a:cubicBezTo>
                  <a:pt x="397" y="133"/>
                  <a:pt x="396" y="140"/>
                  <a:pt x="354" y="144"/>
                </a:cubicBezTo>
                <a:cubicBezTo>
                  <a:pt x="305" y="134"/>
                  <a:pt x="332" y="98"/>
                  <a:pt x="362" y="88"/>
                </a:cubicBezTo>
                <a:cubicBezTo>
                  <a:pt x="367" y="72"/>
                  <a:pt x="363" y="79"/>
                  <a:pt x="374" y="68"/>
                </a:cubicBezTo>
              </a:path>
            </a:pathLst>
          </a:custGeom>
          <a:solidFill>
            <a:srgbClr val="000000">
              <a:alpha val="60001"/>
            </a:srgbClr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35" name="Freeform 35"/>
          <p:cNvSpPr/>
          <p:nvPr/>
        </p:nvSpPr>
        <p:spPr bwMode="auto">
          <a:xfrm>
            <a:off x="4077884" y="1380173"/>
            <a:ext cx="2586466" cy="3223736"/>
          </a:xfrm>
          <a:custGeom>
            <a:avLst/>
            <a:gdLst/>
            <a:ahLst/>
            <a:cxnLst>
              <a:cxn ang="0">
                <a:pos x="246" y="561"/>
              </a:cxn>
              <a:cxn ang="0">
                <a:pos x="438" y="504"/>
              </a:cxn>
              <a:cxn ang="0">
                <a:pos x="468" y="474"/>
              </a:cxn>
              <a:cxn ang="0">
                <a:pos x="528" y="366"/>
              </a:cxn>
              <a:cxn ang="0">
                <a:pos x="588" y="273"/>
              </a:cxn>
              <a:cxn ang="0">
                <a:pos x="618" y="192"/>
              </a:cxn>
              <a:cxn ang="0">
                <a:pos x="597" y="117"/>
              </a:cxn>
              <a:cxn ang="0">
                <a:pos x="696" y="48"/>
              </a:cxn>
              <a:cxn ang="0">
                <a:pos x="798" y="84"/>
              </a:cxn>
              <a:cxn ang="0">
                <a:pos x="906" y="114"/>
              </a:cxn>
              <a:cxn ang="0">
                <a:pos x="984" y="60"/>
              </a:cxn>
              <a:cxn ang="0">
                <a:pos x="1086" y="66"/>
              </a:cxn>
              <a:cxn ang="0">
                <a:pos x="1176" y="72"/>
              </a:cxn>
              <a:cxn ang="0">
                <a:pos x="1242" y="30"/>
              </a:cxn>
              <a:cxn ang="0">
                <a:pos x="1248" y="138"/>
              </a:cxn>
              <a:cxn ang="0">
                <a:pos x="1185" y="321"/>
              </a:cxn>
              <a:cxn ang="0">
                <a:pos x="1062" y="390"/>
              </a:cxn>
              <a:cxn ang="0">
                <a:pos x="1041" y="477"/>
              </a:cxn>
              <a:cxn ang="0">
                <a:pos x="1032" y="528"/>
              </a:cxn>
              <a:cxn ang="0">
                <a:pos x="1050" y="597"/>
              </a:cxn>
              <a:cxn ang="0">
                <a:pos x="1002" y="636"/>
              </a:cxn>
              <a:cxn ang="0">
                <a:pos x="1008" y="756"/>
              </a:cxn>
              <a:cxn ang="0">
                <a:pos x="888" y="744"/>
              </a:cxn>
              <a:cxn ang="0">
                <a:pos x="849" y="786"/>
              </a:cxn>
              <a:cxn ang="0">
                <a:pos x="798" y="822"/>
              </a:cxn>
              <a:cxn ang="0">
                <a:pos x="678" y="876"/>
              </a:cxn>
              <a:cxn ang="0">
                <a:pos x="630" y="888"/>
              </a:cxn>
              <a:cxn ang="0">
                <a:pos x="585" y="903"/>
              </a:cxn>
              <a:cxn ang="0">
                <a:pos x="486" y="945"/>
              </a:cxn>
              <a:cxn ang="0">
                <a:pos x="447" y="1020"/>
              </a:cxn>
              <a:cxn ang="0">
                <a:pos x="378" y="1062"/>
              </a:cxn>
              <a:cxn ang="0">
                <a:pos x="372" y="1119"/>
              </a:cxn>
              <a:cxn ang="0">
                <a:pos x="327" y="1149"/>
              </a:cxn>
              <a:cxn ang="0">
                <a:pos x="216" y="1140"/>
              </a:cxn>
              <a:cxn ang="0">
                <a:pos x="243" y="1176"/>
              </a:cxn>
              <a:cxn ang="0">
                <a:pos x="276" y="1248"/>
              </a:cxn>
              <a:cxn ang="0">
                <a:pos x="312" y="1254"/>
              </a:cxn>
              <a:cxn ang="0">
                <a:pos x="330" y="1377"/>
              </a:cxn>
              <a:cxn ang="0">
                <a:pos x="342" y="1464"/>
              </a:cxn>
              <a:cxn ang="0">
                <a:pos x="255" y="1494"/>
              </a:cxn>
              <a:cxn ang="0">
                <a:pos x="210" y="1470"/>
              </a:cxn>
              <a:cxn ang="0">
                <a:pos x="162" y="1518"/>
              </a:cxn>
              <a:cxn ang="0">
                <a:pos x="150" y="1596"/>
              </a:cxn>
              <a:cxn ang="0">
                <a:pos x="96" y="1653"/>
              </a:cxn>
              <a:cxn ang="0">
                <a:pos x="36" y="1734"/>
              </a:cxn>
              <a:cxn ang="0">
                <a:pos x="12" y="1743"/>
              </a:cxn>
              <a:cxn ang="0">
                <a:pos x="6" y="1725"/>
              </a:cxn>
              <a:cxn ang="0">
                <a:pos x="0" y="594"/>
              </a:cxn>
            </a:cxnLst>
            <a:rect l="0" t="0" r="r" b="b"/>
            <a:pathLst>
              <a:path w="1293" h="1934">
                <a:moveTo>
                  <a:pt x="0" y="594"/>
                </a:moveTo>
                <a:cubicBezTo>
                  <a:pt x="82" y="592"/>
                  <a:pt x="164" y="565"/>
                  <a:pt x="246" y="561"/>
                </a:cubicBezTo>
                <a:cubicBezTo>
                  <a:pt x="297" y="559"/>
                  <a:pt x="324" y="535"/>
                  <a:pt x="384" y="528"/>
                </a:cubicBezTo>
                <a:cubicBezTo>
                  <a:pt x="404" y="521"/>
                  <a:pt x="418" y="511"/>
                  <a:pt x="438" y="504"/>
                </a:cubicBezTo>
                <a:cubicBezTo>
                  <a:pt x="442" y="498"/>
                  <a:pt x="445" y="491"/>
                  <a:pt x="450" y="486"/>
                </a:cubicBezTo>
                <a:cubicBezTo>
                  <a:pt x="455" y="481"/>
                  <a:pt x="463" y="480"/>
                  <a:pt x="468" y="474"/>
                </a:cubicBezTo>
                <a:cubicBezTo>
                  <a:pt x="481" y="457"/>
                  <a:pt x="484" y="416"/>
                  <a:pt x="498" y="402"/>
                </a:cubicBezTo>
                <a:cubicBezTo>
                  <a:pt x="521" y="379"/>
                  <a:pt x="511" y="391"/>
                  <a:pt x="528" y="366"/>
                </a:cubicBezTo>
                <a:cubicBezTo>
                  <a:pt x="531" y="344"/>
                  <a:pt x="533" y="286"/>
                  <a:pt x="558" y="270"/>
                </a:cubicBezTo>
                <a:cubicBezTo>
                  <a:pt x="568" y="252"/>
                  <a:pt x="577" y="276"/>
                  <a:pt x="588" y="273"/>
                </a:cubicBezTo>
                <a:cubicBezTo>
                  <a:pt x="599" y="270"/>
                  <a:pt x="619" y="265"/>
                  <a:pt x="624" y="252"/>
                </a:cubicBezTo>
                <a:cubicBezTo>
                  <a:pt x="622" y="232"/>
                  <a:pt x="624" y="211"/>
                  <a:pt x="618" y="192"/>
                </a:cubicBezTo>
                <a:cubicBezTo>
                  <a:pt x="612" y="172"/>
                  <a:pt x="595" y="158"/>
                  <a:pt x="588" y="138"/>
                </a:cubicBezTo>
                <a:cubicBezTo>
                  <a:pt x="585" y="125"/>
                  <a:pt x="585" y="128"/>
                  <a:pt x="597" y="117"/>
                </a:cubicBezTo>
                <a:cubicBezTo>
                  <a:pt x="609" y="106"/>
                  <a:pt x="644" y="84"/>
                  <a:pt x="660" y="72"/>
                </a:cubicBezTo>
                <a:cubicBezTo>
                  <a:pt x="682" y="50"/>
                  <a:pt x="670" y="57"/>
                  <a:pt x="696" y="48"/>
                </a:cubicBezTo>
                <a:cubicBezTo>
                  <a:pt x="720" y="50"/>
                  <a:pt x="744" y="49"/>
                  <a:pt x="768" y="54"/>
                </a:cubicBezTo>
                <a:cubicBezTo>
                  <a:pt x="786" y="58"/>
                  <a:pt x="788" y="72"/>
                  <a:pt x="798" y="84"/>
                </a:cubicBezTo>
                <a:cubicBezTo>
                  <a:pt x="814" y="103"/>
                  <a:pt x="829" y="112"/>
                  <a:pt x="852" y="120"/>
                </a:cubicBezTo>
                <a:cubicBezTo>
                  <a:pt x="870" y="118"/>
                  <a:pt x="888" y="118"/>
                  <a:pt x="906" y="114"/>
                </a:cubicBezTo>
                <a:cubicBezTo>
                  <a:pt x="932" y="107"/>
                  <a:pt x="923" y="83"/>
                  <a:pt x="948" y="72"/>
                </a:cubicBezTo>
                <a:cubicBezTo>
                  <a:pt x="960" y="67"/>
                  <a:pt x="972" y="64"/>
                  <a:pt x="984" y="60"/>
                </a:cubicBezTo>
                <a:cubicBezTo>
                  <a:pt x="990" y="58"/>
                  <a:pt x="1002" y="54"/>
                  <a:pt x="1002" y="54"/>
                </a:cubicBezTo>
                <a:cubicBezTo>
                  <a:pt x="1019" y="52"/>
                  <a:pt x="1065" y="66"/>
                  <a:pt x="1086" y="66"/>
                </a:cubicBezTo>
                <a:cubicBezTo>
                  <a:pt x="1107" y="66"/>
                  <a:pt x="1116" y="50"/>
                  <a:pt x="1131" y="51"/>
                </a:cubicBezTo>
                <a:cubicBezTo>
                  <a:pt x="1146" y="52"/>
                  <a:pt x="1159" y="73"/>
                  <a:pt x="1176" y="72"/>
                </a:cubicBezTo>
                <a:cubicBezTo>
                  <a:pt x="1196" y="70"/>
                  <a:pt x="1219" y="56"/>
                  <a:pt x="1236" y="45"/>
                </a:cubicBezTo>
                <a:cubicBezTo>
                  <a:pt x="1246" y="38"/>
                  <a:pt x="1239" y="42"/>
                  <a:pt x="1242" y="30"/>
                </a:cubicBezTo>
                <a:cubicBezTo>
                  <a:pt x="1247" y="7"/>
                  <a:pt x="1246" y="13"/>
                  <a:pt x="1266" y="0"/>
                </a:cubicBezTo>
                <a:cubicBezTo>
                  <a:pt x="1282" y="48"/>
                  <a:pt x="1293" y="108"/>
                  <a:pt x="1248" y="138"/>
                </a:cubicBezTo>
                <a:cubicBezTo>
                  <a:pt x="1241" y="174"/>
                  <a:pt x="1237" y="195"/>
                  <a:pt x="1206" y="216"/>
                </a:cubicBezTo>
                <a:cubicBezTo>
                  <a:pt x="1201" y="258"/>
                  <a:pt x="1218" y="299"/>
                  <a:pt x="1185" y="321"/>
                </a:cubicBezTo>
                <a:cubicBezTo>
                  <a:pt x="1155" y="367"/>
                  <a:pt x="1167" y="350"/>
                  <a:pt x="1116" y="372"/>
                </a:cubicBezTo>
                <a:cubicBezTo>
                  <a:pt x="1116" y="372"/>
                  <a:pt x="1071" y="387"/>
                  <a:pt x="1062" y="390"/>
                </a:cubicBezTo>
                <a:cubicBezTo>
                  <a:pt x="1050" y="394"/>
                  <a:pt x="1047" y="417"/>
                  <a:pt x="1047" y="417"/>
                </a:cubicBezTo>
                <a:cubicBezTo>
                  <a:pt x="1010" y="454"/>
                  <a:pt x="1025" y="430"/>
                  <a:pt x="1041" y="477"/>
                </a:cubicBezTo>
                <a:cubicBezTo>
                  <a:pt x="1037" y="492"/>
                  <a:pt x="1048" y="498"/>
                  <a:pt x="1047" y="507"/>
                </a:cubicBezTo>
                <a:cubicBezTo>
                  <a:pt x="1046" y="516"/>
                  <a:pt x="1030" y="521"/>
                  <a:pt x="1032" y="528"/>
                </a:cubicBezTo>
                <a:cubicBezTo>
                  <a:pt x="1033" y="537"/>
                  <a:pt x="1063" y="542"/>
                  <a:pt x="1062" y="549"/>
                </a:cubicBezTo>
                <a:cubicBezTo>
                  <a:pt x="1065" y="560"/>
                  <a:pt x="1057" y="583"/>
                  <a:pt x="1050" y="597"/>
                </a:cubicBezTo>
                <a:cubicBezTo>
                  <a:pt x="1048" y="604"/>
                  <a:pt x="1019" y="629"/>
                  <a:pt x="1017" y="636"/>
                </a:cubicBezTo>
                <a:cubicBezTo>
                  <a:pt x="1011" y="651"/>
                  <a:pt x="1002" y="636"/>
                  <a:pt x="1002" y="636"/>
                </a:cubicBezTo>
                <a:cubicBezTo>
                  <a:pt x="1001" y="648"/>
                  <a:pt x="1025" y="688"/>
                  <a:pt x="1026" y="708"/>
                </a:cubicBezTo>
                <a:cubicBezTo>
                  <a:pt x="1027" y="728"/>
                  <a:pt x="1023" y="755"/>
                  <a:pt x="1008" y="756"/>
                </a:cubicBezTo>
                <a:cubicBezTo>
                  <a:pt x="965" y="745"/>
                  <a:pt x="969" y="725"/>
                  <a:pt x="936" y="714"/>
                </a:cubicBezTo>
                <a:cubicBezTo>
                  <a:pt x="913" y="722"/>
                  <a:pt x="911" y="736"/>
                  <a:pt x="888" y="744"/>
                </a:cubicBezTo>
                <a:cubicBezTo>
                  <a:pt x="874" y="735"/>
                  <a:pt x="859" y="719"/>
                  <a:pt x="840" y="738"/>
                </a:cubicBezTo>
                <a:cubicBezTo>
                  <a:pt x="831" y="747"/>
                  <a:pt x="849" y="786"/>
                  <a:pt x="849" y="786"/>
                </a:cubicBezTo>
                <a:cubicBezTo>
                  <a:pt x="847" y="800"/>
                  <a:pt x="829" y="804"/>
                  <a:pt x="822" y="816"/>
                </a:cubicBezTo>
                <a:cubicBezTo>
                  <a:pt x="818" y="823"/>
                  <a:pt x="806" y="820"/>
                  <a:pt x="798" y="822"/>
                </a:cubicBezTo>
                <a:cubicBezTo>
                  <a:pt x="730" y="842"/>
                  <a:pt x="792" y="832"/>
                  <a:pt x="690" y="840"/>
                </a:cubicBezTo>
                <a:cubicBezTo>
                  <a:pt x="679" y="847"/>
                  <a:pt x="687" y="867"/>
                  <a:pt x="678" y="876"/>
                </a:cubicBezTo>
                <a:cubicBezTo>
                  <a:pt x="674" y="880"/>
                  <a:pt x="652" y="910"/>
                  <a:pt x="648" y="915"/>
                </a:cubicBezTo>
                <a:cubicBezTo>
                  <a:pt x="643" y="921"/>
                  <a:pt x="636" y="884"/>
                  <a:pt x="630" y="888"/>
                </a:cubicBezTo>
                <a:cubicBezTo>
                  <a:pt x="628" y="896"/>
                  <a:pt x="629" y="906"/>
                  <a:pt x="624" y="912"/>
                </a:cubicBezTo>
                <a:cubicBezTo>
                  <a:pt x="616" y="916"/>
                  <a:pt x="597" y="906"/>
                  <a:pt x="585" y="903"/>
                </a:cubicBezTo>
                <a:cubicBezTo>
                  <a:pt x="573" y="900"/>
                  <a:pt x="568" y="887"/>
                  <a:pt x="552" y="894"/>
                </a:cubicBezTo>
                <a:cubicBezTo>
                  <a:pt x="512" y="902"/>
                  <a:pt x="523" y="920"/>
                  <a:pt x="486" y="945"/>
                </a:cubicBezTo>
                <a:cubicBezTo>
                  <a:pt x="475" y="952"/>
                  <a:pt x="483" y="999"/>
                  <a:pt x="483" y="999"/>
                </a:cubicBezTo>
                <a:cubicBezTo>
                  <a:pt x="516" y="1010"/>
                  <a:pt x="462" y="997"/>
                  <a:pt x="447" y="1020"/>
                </a:cubicBezTo>
                <a:cubicBezTo>
                  <a:pt x="445" y="1034"/>
                  <a:pt x="441" y="1027"/>
                  <a:pt x="432" y="1038"/>
                </a:cubicBezTo>
                <a:cubicBezTo>
                  <a:pt x="420" y="1054"/>
                  <a:pt x="394" y="1051"/>
                  <a:pt x="378" y="1062"/>
                </a:cubicBezTo>
                <a:cubicBezTo>
                  <a:pt x="374" y="1074"/>
                  <a:pt x="394" y="1101"/>
                  <a:pt x="390" y="1113"/>
                </a:cubicBezTo>
                <a:cubicBezTo>
                  <a:pt x="387" y="1120"/>
                  <a:pt x="379" y="1120"/>
                  <a:pt x="372" y="1119"/>
                </a:cubicBezTo>
                <a:cubicBezTo>
                  <a:pt x="367" y="1122"/>
                  <a:pt x="365" y="1129"/>
                  <a:pt x="357" y="1134"/>
                </a:cubicBezTo>
                <a:cubicBezTo>
                  <a:pt x="349" y="1134"/>
                  <a:pt x="347" y="1149"/>
                  <a:pt x="327" y="1149"/>
                </a:cubicBezTo>
                <a:cubicBezTo>
                  <a:pt x="307" y="1149"/>
                  <a:pt x="252" y="1135"/>
                  <a:pt x="234" y="1134"/>
                </a:cubicBezTo>
                <a:cubicBezTo>
                  <a:pt x="228" y="1136"/>
                  <a:pt x="219" y="1134"/>
                  <a:pt x="216" y="1140"/>
                </a:cubicBezTo>
                <a:cubicBezTo>
                  <a:pt x="213" y="1146"/>
                  <a:pt x="221" y="1152"/>
                  <a:pt x="222" y="1158"/>
                </a:cubicBezTo>
                <a:cubicBezTo>
                  <a:pt x="223" y="1163"/>
                  <a:pt x="242" y="1162"/>
                  <a:pt x="243" y="1176"/>
                </a:cubicBezTo>
                <a:cubicBezTo>
                  <a:pt x="248" y="1187"/>
                  <a:pt x="225" y="1227"/>
                  <a:pt x="252" y="1227"/>
                </a:cubicBezTo>
                <a:cubicBezTo>
                  <a:pt x="260" y="1241"/>
                  <a:pt x="260" y="1246"/>
                  <a:pt x="276" y="1248"/>
                </a:cubicBezTo>
                <a:cubicBezTo>
                  <a:pt x="283" y="1252"/>
                  <a:pt x="288" y="1235"/>
                  <a:pt x="294" y="1236"/>
                </a:cubicBezTo>
                <a:cubicBezTo>
                  <a:pt x="300" y="1237"/>
                  <a:pt x="304" y="1246"/>
                  <a:pt x="312" y="1254"/>
                </a:cubicBezTo>
                <a:cubicBezTo>
                  <a:pt x="319" y="1260"/>
                  <a:pt x="339" y="1260"/>
                  <a:pt x="345" y="1287"/>
                </a:cubicBezTo>
                <a:cubicBezTo>
                  <a:pt x="348" y="1307"/>
                  <a:pt x="330" y="1356"/>
                  <a:pt x="330" y="1377"/>
                </a:cubicBezTo>
                <a:cubicBezTo>
                  <a:pt x="330" y="1398"/>
                  <a:pt x="346" y="1402"/>
                  <a:pt x="348" y="1416"/>
                </a:cubicBezTo>
                <a:cubicBezTo>
                  <a:pt x="346" y="1432"/>
                  <a:pt x="355" y="1455"/>
                  <a:pt x="342" y="1464"/>
                </a:cubicBezTo>
                <a:cubicBezTo>
                  <a:pt x="327" y="1474"/>
                  <a:pt x="306" y="1462"/>
                  <a:pt x="288" y="1458"/>
                </a:cubicBezTo>
                <a:cubicBezTo>
                  <a:pt x="276" y="1456"/>
                  <a:pt x="255" y="1494"/>
                  <a:pt x="255" y="1494"/>
                </a:cubicBezTo>
                <a:cubicBezTo>
                  <a:pt x="249" y="1498"/>
                  <a:pt x="237" y="1452"/>
                  <a:pt x="234" y="1458"/>
                </a:cubicBezTo>
                <a:cubicBezTo>
                  <a:pt x="229" y="1469"/>
                  <a:pt x="218" y="1461"/>
                  <a:pt x="210" y="1470"/>
                </a:cubicBezTo>
                <a:cubicBezTo>
                  <a:pt x="206" y="1475"/>
                  <a:pt x="205" y="1485"/>
                  <a:pt x="192" y="1476"/>
                </a:cubicBezTo>
                <a:cubicBezTo>
                  <a:pt x="162" y="1486"/>
                  <a:pt x="176" y="1476"/>
                  <a:pt x="162" y="1518"/>
                </a:cubicBezTo>
                <a:cubicBezTo>
                  <a:pt x="160" y="1524"/>
                  <a:pt x="156" y="1536"/>
                  <a:pt x="156" y="1536"/>
                </a:cubicBezTo>
                <a:cubicBezTo>
                  <a:pt x="154" y="1556"/>
                  <a:pt x="164" y="1581"/>
                  <a:pt x="150" y="1596"/>
                </a:cubicBezTo>
                <a:cubicBezTo>
                  <a:pt x="146" y="1607"/>
                  <a:pt x="153" y="1637"/>
                  <a:pt x="144" y="1638"/>
                </a:cubicBezTo>
                <a:cubicBezTo>
                  <a:pt x="135" y="1648"/>
                  <a:pt x="106" y="1648"/>
                  <a:pt x="96" y="1653"/>
                </a:cubicBezTo>
                <a:cubicBezTo>
                  <a:pt x="89" y="1655"/>
                  <a:pt x="85" y="1662"/>
                  <a:pt x="81" y="1668"/>
                </a:cubicBezTo>
                <a:cubicBezTo>
                  <a:pt x="76" y="1754"/>
                  <a:pt x="101" y="1718"/>
                  <a:pt x="36" y="1734"/>
                </a:cubicBezTo>
                <a:cubicBezTo>
                  <a:pt x="24" y="1760"/>
                  <a:pt x="26" y="1744"/>
                  <a:pt x="21" y="1746"/>
                </a:cubicBezTo>
                <a:cubicBezTo>
                  <a:pt x="17" y="1747"/>
                  <a:pt x="15" y="1746"/>
                  <a:pt x="12" y="1743"/>
                </a:cubicBezTo>
                <a:cubicBezTo>
                  <a:pt x="9" y="1740"/>
                  <a:pt x="4" y="1731"/>
                  <a:pt x="3" y="1728"/>
                </a:cubicBezTo>
                <a:cubicBezTo>
                  <a:pt x="2" y="1725"/>
                  <a:pt x="6" y="1722"/>
                  <a:pt x="6" y="1725"/>
                </a:cubicBezTo>
                <a:cubicBezTo>
                  <a:pt x="6" y="1728"/>
                  <a:pt x="4" y="1934"/>
                  <a:pt x="3" y="1746"/>
                </a:cubicBezTo>
                <a:cubicBezTo>
                  <a:pt x="2" y="1558"/>
                  <a:pt x="1" y="834"/>
                  <a:pt x="0" y="594"/>
                </a:cubicBezTo>
                <a:close/>
              </a:path>
            </a:pathLst>
          </a:custGeom>
          <a:solidFill>
            <a:srgbClr val="CC6600">
              <a:alpha val="64999"/>
            </a:srgbClr>
          </a:solidFill>
          <a:ln w="9525">
            <a:solidFill>
              <a:schemeClr val="tx1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36" name="Text Box 36"/>
          <p:cNvSpPr txBox="1">
            <a:spLocks noChangeArrowheads="1"/>
          </p:cNvSpPr>
          <p:nvPr/>
        </p:nvSpPr>
        <p:spPr bwMode="auto">
          <a:xfrm>
            <a:off x="4439950" y="6680835"/>
            <a:ext cx="3174571" cy="441262"/>
          </a:xfrm>
          <a:prstGeom prst="rect">
            <a:avLst/>
          </a:prstGeom>
          <a:solidFill>
            <a:schemeClr val="bg2">
              <a:lumMod val="25000"/>
            </a:schemeClr>
          </a:solidFill>
          <a:ln w="12700">
            <a:solidFill>
              <a:srgbClr val="FF0000"/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1926.7.</a:t>
            </a:r>
            <a:r>
              <a:rPr kumimoji="1"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北伐开始</a:t>
            </a:r>
            <a:r>
              <a:rPr kumimoji="1" lang="zh-CN" altLang="en-US" sz="4200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kumimoji="1" lang="zh-CN" altLang="en-US" sz="4200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37" name="Oval 37"/>
          <p:cNvSpPr>
            <a:spLocks noChangeArrowheads="1"/>
          </p:cNvSpPr>
          <p:nvPr/>
        </p:nvSpPr>
        <p:spPr bwMode="auto">
          <a:xfrm>
            <a:off x="5890211" y="4507231"/>
            <a:ext cx="182033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38" name="Oval 38"/>
          <p:cNvSpPr>
            <a:spLocks noChangeArrowheads="1"/>
          </p:cNvSpPr>
          <p:nvPr/>
        </p:nvSpPr>
        <p:spPr bwMode="auto">
          <a:xfrm>
            <a:off x="5714180" y="5112306"/>
            <a:ext cx="182033" cy="151685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39" name="Oval 39"/>
          <p:cNvSpPr>
            <a:spLocks noChangeArrowheads="1"/>
          </p:cNvSpPr>
          <p:nvPr/>
        </p:nvSpPr>
        <p:spPr bwMode="auto">
          <a:xfrm>
            <a:off x="6356295" y="4960621"/>
            <a:ext cx="182032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0" name="Oval 40"/>
          <p:cNvSpPr>
            <a:spLocks noChangeArrowheads="1"/>
          </p:cNvSpPr>
          <p:nvPr/>
        </p:nvSpPr>
        <p:spPr bwMode="auto">
          <a:xfrm>
            <a:off x="5890211" y="3752136"/>
            <a:ext cx="182033" cy="151685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1" name="Oval 41"/>
          <p:cNvSpPr>
            <a:spLocks noChangeArrowheads="1"/>
          </p:cNvSpPr>
          <p:nvPr/>
        </p:nvSpPr>
        <p:spPr bwMode="auto">
          <a:xfrm>
            <a:off x="6254277" y="2843689"/>
            <a:ext cx="182033" cy="151686"/>
          </a:xfrm>
          <a:prstGeom prst="ellipse">
            <a:avLst/>
          </a:prstGeom>
          <a:solidFill>
            <a:schemeClr val="bg1">
              <a:alpha val="39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2" name="Oval 42"/>
          <p:cNvSpPr>
            <a:spLocks noChangeArrowheads="1"/>
          </p:cNvSpPr>
          <p:nvPr/>
        </p:nvSpPr>
        <p:spPr bwMode="auto">
          <a:xfrm>
            <a:off x="7354475" y="4357212"/>
            <a:ext cx="182033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3" name="Oval 43"/>
          <p:cNvSpPr>
            <a:spLocks noChangeArrowheads="1"/>
          </p:cNvSpPr>
          <p:nvPr/>
        </p:nvSpPr>
        <p:spPr bwMode="auto">
          <a:xfrm>
            <a:off x="7082426" y="4507231"/>
            <a:ext cx="182033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4" name="Oval 44"/>
          <p:cNvSpPr>
            <a:spLocks noChangeArrowheads="1"/>
          </p:cNvSpPr>
          <p:nvPr/>
        </p:nvSpPr>
        <p:spPr bwMode="auto">
          <a:xfrm>
            <a:off x="6978407" y="4205526"/>
            <a:ext cx="182033" cy="151685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5" name="Oval 45"/>
          <p:cNvSpPr>
            <a:spLocks noChangeArrowheads="1"/>
          </p:cNvSpPr>
          <p:nvPr/>
        </p:nvSpPr>
        <p:spPr bwMode="auto">
          <a:xfrm>
            <a:off x="7342473" y="2390299"/>
            <a:ext cx="182033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6" name="Oval 46"/>
          <p:cNvSpPr>
            <a:spLocks noChangeArrowheads="1"/>
          </p:cNvSpPr>
          <p:nvPr/>
        </p:nvSpPr>
        <p:spPr bwMode="auto">
          <a:xfrm>
            <a:off x="5890211" y="6019086"/>
            <a:ext cx="182033" cy="151685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7" name="Text Box 47"/>
          <p:cNvSpPr txBox="1">
            <a:spLocks noChangeArrowheads="1"/>
          </p:cNvSpPr>
          <p:nvPr/>
        </p:nvSpPr>
        <p:spPr bwMode="auto">
          <a:xfrm>
            <a:off x="5618162" y="6170772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广州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48" name="Oval 48"/>
          <p:cNvSpPr>
            <a:spLocks noChangeArrowheads="1"/>
          </p:cNvSpPr>
          <p:nvPr/>
        </p:nvSpPr>
        <p:spPr bwMode="auto">
          <a:xfrm>
            <a:off x="4619982" y="2541985"/>
            <a:ext cx="182032" cy="151685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49" name="AutoShape 49"/>
          <p:cNvSpPr>
            <a:spLocks noChangeArrowheads="1"/>
          </p:cNvSpPr>
          <p:nvPr/>
        </p:nvSpPr>
        <p:spPr bwMode="auto">
          <a:xfrm>
            <a:off x="5618162" y="4960621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50" name="AutoShape 50"/>
          <p:cNvSpPr>
            <a:spLocks noChangeArrowheads="1"/>
          </p:cNvSpPr>
          <p:nvPr/>
        </p:nvSpPr>
        <p:spPr bwMode="auto">
          <a:xfrm>
            <a:off x="5800195" y="4355545"/>
            <a:ext cx="454081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grpSp>
        <p:nvGrpSpPr>
          <p:cNvPr id="9" name="Group 51"/>
          <p:cNvGrpSpPr/>
          <p:nvPr/>
        </p:nvGrpSpPr>
        <p:grpSpPr bwMode="auto">
          <a:xfrm>
            <a:off x="408074" y="1528747"/>
            <a:ext cx="1209559" cy="1936687"/>
            <a:chOff x="4014" y="2886"/>
            <a:chExt cx="862" cy="1444"/>
          </a:xfrm>
        </p:grpSpPr>
        <p:pic>
          <p:nvPicPr>
            <p:cNvPr id="51252" name="Picture 52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014" y="2886"/>
              <a:ext cx="857" cy="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253" name="Text Box 53"/>
            <p:cNvSpPr txBox="1">
              <a:spLocks noChangeArrowheads="1"/>
            </p:cNvSpPr>
            <p:nvPr/>
          </p:nvSpPr>
          <p:spPr bwMode="auto">
            <a:xfrm>
              <a:off x="4014" y="4016"/>
              <a:ext cx="862" cy="314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25400" algn="ctr">
              <a:solidFill>
                <a:srgbClr val="FFFF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aramond" pitchFamily="18" charset="0"/>
                  <a:ea typeface="黑体" panose="02010609060101010101" pitchFamily="49" charset="-122"/>
                </a:rPr>
                <a:t>叶挺</a:t>
              </a:r>
              <a:endParaRPr lang="zh-CN" altLang="en-US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1254" name="Freeform 54"/>
          <p:cNvSpPr/>
          <p:nvPr/>
        </p:nvSpPr>
        <p:spPr bwMode="auto">
          <a:xfrm>
            <a:off x="4758007" y="4130516"/>
            <a:ext cx="1676302" cy="1255157"/>
          </a:xfrm>
          <a:custGeom>
            <a:avLst/>
            <a:gdLst/>
            <a:ahLst/>
            <a:cxnLst>
              <a:cxn ang="0">
                <a:pos x="216" y="0"/>
              </a:cxn>
              <a:cxn ang="0">
                <a:pos x="243" y="33"/>
              </a:cxn>
              <a:cxn ang="0">
                <a:pos x="267" y="51"/>
              </a:cxn>
              <a:cxn ang="0">
                <a:pos x="309" y="78"/>
              </a:cxn>
              <a:cxn ang="0">
                <a:pos x="549" y="132"/>
              </a:cxn>
              <a:cxn ang="0">
                <a:pos x="543" y="162"/>
              </a:cxn>
              <a:cxn ang="0">
                <a:pos x="579" y="168"/>
              </a:cxn>
              <a:cxn ang="0">
                <a:pos x="651" y="213"/>
              </a:cxn>
              <a:cxn ang="0">
                <a:pos x="720" y="216"/>
              </a:cxn>
              <a:cxn ang="0">
                <a:pos x="786" y="270"/>
              </a:cxn>
              <a:cxn ang="0">
                <a:pos x="822" y="390"/>
              </a:cxn>
              <a:cxn ang="0">
                <a:pos x="765" y="411"/>
              </a:cxn>
              <a:cxn ang="0">
                <a:pos x="753" y="414"/>
              </a:cxn>
              <a:cxn ang="0">
                <a:pos x="720" y="417"/>
              </a:cxn>
              <a:cxn ang="0">
                <a:pos x="702" y="423"/>
              </a:cxn>
              <a:cxn ang="0">
                <a:pos x="684" y="450"/>
              </a:cxn>
              <a:cxn ang="0">
                <a:pos x="657" y="495"/>
              </a:cxn>
              <a:cxn ang="0">
                <a:pos x="633" y="501"/>
              </a:cxn>
              <a:cxn ang="0">
                <a:pos x="597" y="519"/>
              </a:cxn>
              <a:cxn ang="0">
                <a:pos x="603" y="558"/>
              </a:cxn>
              <a:cxn ang="0">
                <a:pos x="609" y="588"/>
              </a:cxn>
              <a:cxn ang="0">
                <a:pos x="615" y="606"/>
              </a:cxn>
              <a:cxn ang="0">
                <a:pos x="591" y="714"/>
              </a:cxn>
              <a:cxn ang="0">
                <a:pos x="588" y="729"/>
              </a:cxn>
              <a:cxn ang="0">
                <a:pos x="480" y="738"/>
              </a:cxn>
              <a:cxn ang="0">
                <a:pos x="378" y="726"/>
              </a:cxn>
              <a:cxn ang="0">
                <a:pos x="234" y="723"/>
              </a:cxn>
              <a:cxn ang="0">
                <a:pos x="135" y="705"/>
              </a:cxn>
              <a:cxn ang="0">
                <a:pos x="108" y="690"/>
              </a:cxn>
              <a:cxn ang="0">
                <a:pos x="90" y="666"/>
              </a:cxn>
              <a:cxn ang="0">
                <a:pos x="69" y="639"/>
              </a:cxn>
              <a:cxn ang="0">
                <a:pos x="54" y="615"/>
              </a:cxn>
              <a:cxn ang="0">
                <a:pos x="36" y="591"/>
              </a:cxn>
              <a:cxn ang="0">
                <a:pos x="54" y="567"/>
              </a:cxn>
              <a:cxn ang="0">
                <a:pos x="60" y="549"/>
              </a:cxn>
              <a:cxn ang="0">
                <a:pos x="54" y="468"/>
              </a:cxn>
              <a:cxn ang="0">
                <a:pos x="54" y="462"/>
              </a:cxn>
              <a:cxn ang="0">
                <a:pos x="15" y="435"/>
              </a:cxn>
              <a:cxn ang="0">
                <a:pos x="0" y="408"/>
              </a:cxn>
              <a:cxn ang="0">
                <a:pos x="120" y="366"/>
              </a:cxn>
              <a:cxn ang="0">
                <a:pos x="147" y="351"/>
              </a:cxn>
              <a:cxn ang="0">
                <a:pos x="171" y="315"/>
              </a:cxn>
              <a:cxn ang="0">
                <a:pos x="177" y="297"/>
              </a:cxn>
              <a:cxn ang="0">
                <a:pos x="180" y="288"/>
              </a:cxn>
              <a:cxn ang="0">
                <a:pos x="177" y="240"/>
              </a:cxn>
              <a:cxn ang="0">
                <a:pos x="135" y="192"/>
              </a:cxn>
              <a:cxn ang="0">
                <a:pos x="120" y="153"/>
              </a:cxn>
              <a:cxn ang="0">
                <a:pos x="162" y="126"/>
              </a:cxn>
              <a:cxn ang="0">
                <a:pos x="156" y="63"/>
              </a:cxn>
              <a:cxn ang="0">
                <a:pos x="135" y="36"/>
              </a:cxn>
              <a:cxn ang="0">
                <a:pos x="192" y="9"/>
              </a:cxn>
              <a:cxn ang="0">
                <a:pos x="216" y="0"/>
              </a:cxn>
            </a:cxnLst>
            <a:rect l="0" t="0" r="r" b="b"/>
            <a:pathLst>
              <a:path w="838" h="753">
                <a:moveTo>
                  <a:pt x="216" y="0"/>
                </a:moveTo>
                <a:cubicBezTo>
                  <a:pt x="229" y="8"/>
                  <a:pt x="230" y="24"/>
                  <a:pt x="243" y="33"/>
                </a:cubicBezTo>
                <a:cubicBezTo>
                  <a:pt x="250" y="44"/>
                  <a:pt x="256" y="44"/>
                  <a:pt x="267" y="51"/>
                </a:cubicBezTo>
                <a:cubicBezTo>
                  <a:pt x="278" y="67"/>
                  <a:pt x="294" y="68"/>
                  <a:pt x="309" y="78"/>
                </a:cubicBezTo>
                <a:cubicBezTo>
                  <a:pt x="352" y="142"/>
                  <a:pt x="493" y="131"/>
                  <a:pt x="549" y="132"/>
                </a:cubicBezTo>
                <a:cubicBezTo>
                  <a:pt x="553" y="145"/>
                  <a:pt x="550" y="151"/>
                  <a:pt x="543" y="162"/>
                </a:cubicBezTo>
                <a:cubicBezTo>
                  <a:pt x="555" y="166"/>
                  <a:pt x="567" y="164"/>
                  <a:pt x="579" y="168"/>
                </a:cubicBezTo>
                <a:cubicBezTo>
                  <a:pt x="602" y="176"/>
                  <a:pt x="631" y="200"/>
                  <a:pt x="651" y="213"/>
                </a:cubicBezTo>
                <a:cubicBezTo>
                  <a:pt x="670" y="226"/>
                  <a:pt x="697" y="215"/>
                  <a:pt x="720" y="216"/>
                </a:cubicBezTo>
                <a:cubicBezTo>
                  <a:pt x="744" y="232"/>
                  <a:pt x="776" y="241"/>
                  <a:pt x="786" y="270"/>
                </a:cubicBezTo>
                <a:cubicBezTo>
                  <a:pt x="790" y="391"/>
                  <a:pt x="767" y="353"/>
                  <a:pt x="822" y="390"/>
                </a:cubicBezTo>
                <a:cubicBezTo>
                  <a:pt x="838" y="414"/>
                  <a:pt x="777" y="410"/>
                  <a:pt x="765" y="411"/>
                </a:cubicBezTo>
                <a:cubicBezTo>
                  <a:pt x="761" y="412"/>
                  <a:pt x="757" y="413"/>
                  <a:pt x="753" y="414"/>
                </a:cubicBezTo>
                <a:cubicBezTo>
                  <a:pt x="742" y="415"/>
                  <a:pt x="731" y="415"/>
                  <a:pt x="720" y="417"/>
                </a:cubicBezTo>
                <a:cubicBezTo>
                  <a:pt x="714" y="418"/>
                  <a:pt x="702" y="423"/>
                  <a:pt x="702" y="423"/>
                </a:cubicBezTo>
                <a:cubicBezTo>
                  <a:pt x="698" y="435"/>
                  <a:pt x="693" y="441"/>
                  <a:pt x="684" y="450"/>
                </a:cubicBezTo>
                <a:cubicBezTo>
                  <a:pt x="678" y="467"/>
                  <a:pt x="667" y="480"/>
                  <a:pt x="657" y="495"/>
                </a:cubicBezTo>
                <a:cubicBezTo>
                  <a:pt x="652" y="502"/>
                  <a:pt x="641" y="499"/>
                  <a:pt x="633" y="501"/>
                </a:cubicBezTo>
                <a:cubicBezTo>
                  <a:pt x="621" y="504"/>
                  <a:pt x="607" y="512"/>
                  <a:pt x="597" y="519"/>
                </a:cubicBezTo>
                <a:cubicBezTo>
                  <a:pt x="592" y="534"/>
                  <a:pt x="595" y="545"/>
                  <a:pt x="603" y="558"/>
                </a:cubicBezTo>
                <a:cubicBezTo>
                  <a:pt x="605" y="570"/>
                  <a:pt x="606" y="577"/>
                  <a:pt x="609" y="588"/>
                </a:cubicBezTo>
                <a:cubicBezTo>
                  <a:pt x="611" y="594"/>
                  <a:pt x="615" y="606"/>
                  <a:pt x="615" y="606"/>
                </a:cubicBezTo>
                <a:cubicBezTo>
                  <a:pt x="613" y="646"/>
                  <a:pt x="613" y="681"/>
                  <a:pt x="591" y="714"/>
                </a:cubicBezTo>
                <a:cubicBezTo>
                  <a:pt x="590" y="719"/>
                  <a:pt x="592" y="726"/>
                  <a:pt x="588" y="729"/>
                </a:cubicBezTo>
                <a:cubicBezTo>
                  <a:pt x="580" y="736"/>
                  <a:pt x="488" y="738"/>
                  <a:pt x="480" y="738"/>
                </a:cubicBezTo>
                <a:cubicBezTo>
                  <a:pt x="435" y="753"/>
                  <a:pt x="412" y="728"/>
                  <a:pt x="378" y="726"/>
                </a:cubicBezTo>
                <a:cubicBezTo>
                  <a:pt x="330" y="723"/>
                  <a:pt x="282" y="724"/>
                  <a:pt x="234" y="723"/>
                </a:cubicBezTo>
                <a:cubicBezTo>
                  <a:pt x="186" y="711"/>
                  <a:pt x="201" y="708"/>
                  <a:pt x="135" y="705"/>
                </a:cubicBezTo>
                <a:cubicBezTo>
                  <a:pt x="125" y="702"/>
                  <a:pt x="108" y="690"/>
                  <a:pt x="108" y="690"/>
                </a:cubicBezTo>
                <a:cubicBezTo>
                  <a:pt x="104" y="678"/>
                  <a:pt x="100" y="673"/>
                  <a:pt x="90" y="666"/>
                </a:cubicBezTo>
                <a:cubicBezTo>
                  <a:pt x="76" y="644"/>
                  <a:pt x="83" y="653"/>
                  <a:pt x="69" y="639"/>
                </a:cubicBezTo>
                <a:cubicBezTo>
                  <a:pt x="62" y="618"/>
                  <a:pt x="68" y="625"/>
                  <a:pt x="54" y="615"/>
                </a:cubicBezTo>
                <a:cubicBezTo>
                  <a:pt x="47" y="605"/>
                  <a:pt x="40" y="602"/>
                  <a:pt x="36" y="591"/>
                </a:cubicBezTo>
                <a:cubicBezTo>
                  <a:pt x="42" y="569"/>
                  <a:pt x="46" y="585"/>
                  <a:pt x="54" y="567"/>
                </a:cubicBezTo>
                <a:cubicBezTo>
                  <a:pt x="57" y="561"/>
                  <a:pt x="60" y="549"/>
                  <a:pt x="60" y="549"/>
                </a:cubicBezTo>
                <a:cubicBezTo>
                  <a:pt x="63" y="520"/>
                  <a:pt x="62" y="499"/>
                  <a:pt x="54" y="468"/>
                </a:cubicBezTo>
                <a:cubicBezTo>
                  <a:pt x="53" y="465"/>
                  <a:pt x="57" y="463"/>
                  <a:pt x="54" y="462"/>
                </a:cubicBezTo>
                <a:cubicBezTo>
                  <a:pt x="38" y="455"/>
                  <a:pt x="29" y="444"/>
                  <a:pt x="15" y="435"/>
                </a:cubicBezTo>
                <a:cubicBezTo>
                  <a:pt x="9" y="426"/>
                  <a:pt x="6" y="417"/>
                  <a:pt x="0" y="408"/>
                </a:cubicBezTo>
                <a:cubicBezTo>
                  <a:pt x="14" y="350"/>
                  <a:pt x="67" y="368"/>
                  <a:pt x="120" y="366"/>
                </a:cubicBezTo>
                <a:cubicBezTo>
                  <a:pt x="130" y="363"/>
                  <a:pt x="147" y="351"/>
                  <a:pt x="147" y="351"/>
                </a:cubicBezTo>
                <a:cubicBezTo>
                  <a:pt x="151" y="335"/>
                  <a:pt x="157" y="324"/>
                  <a:pt x="171" y="315"/>
                </a:cubicBezTo>
                <a:cubicBezTo>
                  <a:pt x="173" y="309"/>
                  <a:pt x="175" y="303"/>
                  <a:pt x="177" y="297"/>
                </a:cubicBezTo>
                <a:cubicBezTo>
                  <a:pt x="178" y="294"/>
                  <a:pt x="180" y="288"/>
                  <a:pt x="180" y="288"/>
                </a:cubicBezTo>
                <a:cubicBezTo>
                  <a:pt x="179" y="272"/>
                  <a:pt x="179" y="256"/>
                  <a:pt x="177" y="240"/>
                </a:cubicBezTo>
                <a:cubicBezTo>
                  <a:pt x="175" y="219"/>
                  <a:pt x="146" y="209"/>
                  <a:pt x="135" y="192"/>
                </a:cubicBezTo>
                <a:cubicBezTo>
                  <a:pt x="141" y="174"/>
                  <a:pt x="135" y="163"/>
                  <a:pt x="120" y="153"/>
                </a:cubicBezTo>
                <a:cubicBezTo>
                  <a:pt x="127" y="133"/>
                  <a:pt x="145" y="132"/>
                  <a:pt x="162" y="126"/>
                </a:cubicBezTo>
                <a:cubicBezTo>
                  <a:pt x="175" y="106"/>
                  <a:pt x="177" y="77"/>
                  <a:pt x="156" y="63"/>
                </a:cubicBezTo>
                <a:cubicBezTo>
                  <a:pt x="142" y="41"/>
                  <a:pt x="149" y="50"/>
                  <a:pt x="135" y="36"/>
                </a:cubicBezTo>
                <a:cubicBezTo>
                  <a:pt x="142" y="3"/>
                  <a:pt x="167" y="26"/>
                  <a:pt x="192" y="9"/>
                </a:cubicBezTo>
                <a:cubicBezTo>
                  <a:pt x="215" y="17"/>
                  <a:pt x="205" y="22"/>
                  <a:pt x="216" y="0"/>
                </a:cubicBezTo>
                <a:close/>
              </a:path>
            </a:pathLst>
          </a:custGeom>
          <a:solidFill>
            <a:srgbClr val="0000FF">
              <a:alpha val="70000"/>
            </a:srgbClr>
          </a:solidFill>
          <a:ln w="9525">
            <a:solidFill>
              <a:srgbClr val="000000">
                <a:alpha val="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55" name="AutoShape 55"/>
          <p:cNvSpPr>
            <a:spLocks noChangeArrowheads="1"/>
          </p:cNvSpPr>
          <p:nvPr/>
        </p:nvSpPr>
        <p:spPr bwMode="auto">
          <a:xfrm>
            <a:off x="6252276" y="4810602"/>
            <a:ext cx="454081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56" name="Text Box 56"/>
          <p:cNvSpPr txBox="1">
            <a:spLocks noChangeArrowheads="1"/>
          </p:cNvSpPr>
          <p:nvPr/>
        </p:nvSpPr>
        <p:spPr bwMode="auto">
          <a:xfrm>
            <a:off x="4982047" y="4960621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长沙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57" name="Freeform 57"/>
          <p:cNvSpPr/>
          <p:nvPr/>
        </p:nvSpPr>
        <p:spPr bwMode="auto">
          <a:xfrm>
            <a:off x="5902212" y="3675461"/>
            <a:ext cx="1754317" cy="2295286"/>
          </a:xfrm>
          <a:custGeom>
            <a:avLst/>
            <a:gdLst/>
            <a:ahLst/>
            <a:cxnLst>
              <a:cxn ang="0">
                <a:pos x="469" y="13"/>
              </a:cxn>
              <a:cxn ang="0">
                <a:pos x="449" y="33"/>
              </a:cxn>
              <a:cxn ang="0">
                <a:pos x="417" y="77"/>
              </a:cxn>
              <a:cxn ang="0">
                <a:pos x="301" y="81"/>
              </a:cxn>
              <a:cxn ang="0">
                <a:pos x="213" y="77"/>
              </a:cxn>
              <a:cxn ang="0">
                <a:pos x="209" y="113"/>
              </a:cxn>
              <a:cxn ang="0">
                <a:pos x="233" y="149"/>
              </a:cxn>
              <a:cxn ang="0">
                <a:pos x="125" y="169"/>
              </a:cxn>
              <a:cxn ang="0">
                <a:pos x="73" y="281"/>
              </a:cxn>
              <a:cxn ang="0">
                <a:pos x="177" y="365"/>
              </a:cxn>
              <a:cxn ang="0">
                <a:pos x="153" y="477"/>
              </a:cxn>
              <a:cxn ang="0">
                <a:pos x="201" y="501"/>
              </a:cxn>
              <a:cxn ang="0">
                <a:pos x="253" y="657"/>
              </a:cxn>
              <a:cxn ang="0">
                <a:pos x="81" y="737"/>
              </a:cxn>
              <a:cxn ang="0">
                <a:pos x="25" y="769"/>
              </a:cxn>
              <a:cxn ang="0">
                <a:pos x="17" y="949"/>
              </a:cxn>
              <a:cxn ang="0">
                <a:pos x="29" y="1145"/>
              </a:cxn>
              <a:cxn ang="0">
                <a:pos x="101" y="1177"/>
              </a:cxn>
              <a:cxn ang="0">
                <a:pos x="121" y="1225"/>
              </a:cxn>
              <a:cxn ang="0">
                <a:pos x="133" y="1305"/>
              </a:cxn>
              <a:cxn ang="0">
                <a:pos x="273" y="1265"/>
              </a:cxn>
              <a:cxn ang="0">
                <a:pos x="341" y="1265"/>
              </a:cxn>
              <a:cxn ang="0">
                <a:pos x="381" y="1293"/>
              </a:cxn>
              <a:cxn ang="0">
                <a:pos x="429" y="1373"/>
              </a:cxn>
              <a:cxn ang="0">
                <a:pos x="501" y="1361"/>
              </a:cxn>
              <a:cxn ang="0">
                <a:pos x="577" y="1257"/>
              </a:cxn>
              <a:cxn ang="0">
                <a:pos x="641" y="1141"/>
              </a:cxn>
              <a:cxn ang="0">
                <a:pos x="677" y="1093"/>
              </a:cxn>
              <a:cxn ang="0">
                <a:pos x="693" y="1005"/>
              </a:cxn>
              <a:cxn ang="0">
                <a:pos x="721" y="917"/>
              </a:cxn>
              <a:cxn ang="0">
                <a:pos x="749" y="897"/>
              </a:cxn>
              <a:cxn ang="0">
                <a:pos x="733" y="877"/>
              </a:cxn>
              <a:cxn ang="0">
                <a:pos x="681" y="829"/>
              </a:cxn>
              <a:cxn ang="0">
                <a:pos x="725" y="849"/>
              </a:cxn>
              <a:cxn ang="0">
                <a:pos x="769" y="809"/>
              </a:cxn>
              <a:cxn ang="0">
                <a:pos x="829" y="789"/>
              </a:cxn>
              <a:cxn ang="0">
                <a:pos x="841" y="705"/>
              </a:cxn>
              <a:cxn ang="0">
                <a:pos x="849" y="621"/>
              </a:cxn>
              <a:cxn ang="0">
                <a:pos x="877" y="597"/>
              </a:cxn>
              <a:cxn ang="0">
                <a:pos x="789" y="529"/>
              </a:cxn>
              <a:cxn ang="0">
                <a:pos x="661" y="557"/>
              </a:cxn>
              <a:cxn ang="0">
                <a:pos x="729" y="509"/>
              </a:cxn>
              <a:cxn ang="0">
                <a:pos x="801" y="461"/>
              </a:cxn>
              <a:cxn ang="0">
                <a:pos x="805" y="429"/>
              </a:cxn>
              <a:cxn ang="0">
                <a:pos x="581" y="353"/>
              </a:cxn>
              <a:cxn ang="0">
                <a:pos x="609" y="341"/>
              </a:cxn>
              <a:cxn ang="0">
                <a:pos x="729" y="357"/>
              </a:cxn>
              <a:cxn ang="0">
                <a:pos x="757" y="401"/>
              </a:cxn>
              <a:cxn ang="0">
                <a:pos x="805" y="393"/>
              </a:cxn>
              <a:cxn ang="0">
                <a:pos x="813" y="349"/>
              </a:cxn>
              <a:cxn ang="0">
                <a:pos x="685" y="269"/>
              </a:cxn>
              <a:cxn ang="0">
                <a:pos x="633" y="149"/>
              </a:cxn>
              <a:cxn ang="0">
                <a:pos x="621" y="133"/>
              </a:cxn>
              <a:cxn ang="0">
                <a:pos x="517" y="69"/>
              </a:cxn>
              <a:cxn ang="0">
                <a:pos x="493" y="1"/>
              </a:cxn>
            </a:cxnLst>
            <a:rect l="0" t="0" r="r" b="b"/>
            <a:pathLst>
              <a:path w="877" h="1377">
                <a:moveTo>
                  <a:pt x="493" y="1"/>
                </a:moveTo>
                <a:cubicBezTo>
                  <a:pt x="486" y="6"/>
                  <a:pt x="476" y="7"/>
                  <a:pt x="469" y="13"/>
                </a:cubicBezTo>
                <a:cubicBezTo>
                  <a:pt x="465" y="16"/>
                  <a:pt x="464" y="22"/>
                  <a:pt x="461" y="25"/>
                </a:cubicBezTo>
                <a:cubicBezTo>
                  <a:pt x="458" y="28"/>
                  <a:pt x="453" y="30"/>
                  <a:pt x="449" y="33"/>
                </a:cubicBezTo>
                <a:cubicBezTo>
                  <a:pt x="440" y="46"/>
                  <a:pt x="428" y="51"/>
                  <a:pt x="421" y="65"/>
                </a:cubicBezTo>
                <a:cubicBezTo>
                  <a:pt x="419" y="69"/>
                  <a:pt x="420" y="75"/>
                  <a:pt x="417" y="77"/>
                </a:cubicBezTo>
                <a:cubicBezTo>
                  <a:pt x="410" y="82"/>
                  <a:pt x="393" y="85"/>
                  <a:pt x="393" y="85"/>
                </a:cubicBezTo>
                <a:cubicBezTo>
                  <a:pt x="356" y="82"/>
                  <a:pt x="336" y="69"/>
                  <a:pt x="301" y="81"/>
                </a:cubicBezTo>
                <a:cubicBezTo>
                  <a:pt x="278" y="76"/>
                  <a:pt x="253" y="62"/>
                  <a:pt x="233" y="49"/>
                </a:cubicBezTo>
                <a:cubicBezTo>
                  <a:pt x="213" y="56"/>
                  <a:pt x="222" y="49"/>
                  <a:pt x="213" y="77"/>
                </a:cubicBezTo>
                <a:cubicBezTo>
                  <a:pt x="210" y="87"/>
                  <a:pt x="191" y="82"/>
                  <a:pt x="181" y="85"/>
                </a:cubicBezTo>
                <a:cubicBezTo>
                  <a:pt x="186" y="106"/>
                  <a:pt x="192" y="102"/>
                  <a:pt x="209" y="113"/>
                </a:cubicBezTo>
                <a:cubicBezTo>
                  <a:pt x="214" y="121"/>
                  <a:pt x="220" y="129"/>
                  <a:pt x="225" y="137"/>
                </a:cubicBezTo>
                <a:cubicBezTo>
                  <a:pt x="228" y="141"/>
                  <a:pt x="233" y="149"/>
                  <a:pt x="233" y="149"/>
                </a:cubicBezTo>
                <a:cubicBezTo>
                  <a:pt x="228" y="183"/>
                  <a:pt x="228" y="183"/>
                  <a:pt x="197" y="189"/>
                </a:cubicBezTo>
                <a:cubicBezTo>
                  <a:pt x="164" y="211"/>
                  <a:pt x="153" y="178"/>
                  <a:pt x="125" y="169"/>
                </a:cubicBezTo>
                <a:cubicBezTo>
                  <a:pt x="109" y="193"/>
                  <a:pt x="109" y="220"/>
                  <a:pt x="93" y="245"/>
                </a:cubicBezTo>
                <a:cubicBezTo>
                  <a:pt x="84" y="281"/>
                  <a:pt x="95" y="274"/>
                  <a:pt x="73" y="281"/>
                </a:cubicBezTo>
                <a:cubicBezTo>
                  <a:pt x="40" y="330"/>
                  <a:pt x="112" y="334"/>
                  <a:pt x="145" y="337"/>
                </a:cubicBezTo>
                <a:cubicBezTo>
                  <a:pt x="173" y="356"/>
                  <a:pt x="164" y="345"/>
                  <a:pt x="177" y="365"/>
                </a:cubicBezTo>
                <a:cubicBezTo>
                  <a:pt x="174" y="408"/>
                  <a:pt x="183" y="421"/>
                  <a:pt x="153" y="441"/>
                </a:cubicBezTo>
                <a:cubicBezTo>
                  <a:pt x="149" y="452"/>
                  <a:pt x="143" y="465"/>
                  <a:pt x="153" y="477"/>
                </a:cubicBezTo>
                <a:cubicBezTo>
                  <a:pt x="159" y="483"/>
                  <a:pt x="170" y="480"/>
                  <a:pt x="177" y="485"/>
                </a:cubicBezTo>
                <a:cubicBezTo>
                  <a:pt x="185" y="490"/>
                  <a:pt x="201" y="501"/>
                  <a:pt x="201" y="501"/>
                </a:cubicBezTo>
                <a:cubicBezTo>
                  <a:pt x="228" y="541"/>
                  <a:pt x="193" y="620"/>
                  <a:pt x="217" y="641"/>
                </a:cubicBezTo>
                <a:cubicBezTo>
                  <a:pt x="227" y="650"/>
                  <a:pt x="242" y="650"/>
                  <a:pt x="253" y="657"/>
                </a:cubicBezTo>
                <a:cubicBezTo>
                  <a:pt x="213" y="684"/>
                  <a:pt x="161" y="654"/>
                  <a:pt x="121" y="681"/>
                </a:cubicBezTo>
                <a:cubicBezTo>
                  <a:pt x="108" y="700"/>
                  <a:pt x="100" y="724"/>
                  <a:pt x="81" y="737"/>
                </a:cubicBezTo>
                <a:cubicBezTo>
                  <a:pt x="80" y="741"/>
                  <a:pt x="80" y="747"/>
                  <a:pt x="77" y="749"/>
                </a:cubicBezTo>
                <a:cubicBezTo>
                  <a:pt x="69" y="755"/>
                  <a:pt x="35" y="766"/>
                  <a:pt x="25" y="769"/>
                </a:cubicBezTo>
                <a:cubicBezTo>
                  <a:pt x="0" y="807"/>
                  <a:pt x="9" y="829"/>
                  <a:pt x="33" y="865"/>
                </a:cubicBezTo>
                <a:cubicBezTo>
                  <a:pt x="30" y="906"/>
                  <a:pt x="36" y="920"/>
                  <a:pt x="17" y="949"/>
                </a:cubicBezTo>
                <a:cubicBezTo>
                  <a:pt x="14" y="1024"/>
                  <a:pt x="9" y="1055"/>
                  <a:pt x="17" y="1121"/>
                </a:cubicBezTo>
                <a:cubicBezTo>
                  <a:pt x="18" y="1127"/>
                  <a:pt x="24" y="1142"/>
                  <a:pt x="29" y="1145"/>
                </a:cubicBezTo>
                <a:cubicBezTo>
                  <a:pt x="37" y="1152"/>
                  <a:pt x="49" y="1192"/>
                  <a:pt x="61" y="1197"/>
                </a:cubicBezTo>
                <a:cubicBezTo>
                  <a:pt x="73" y="1202"/>
                  <a:pt x="92" y="1174"/>
                  <a:pt x="101" y="1177"/>
                </a:cubicBezTo>
                <a:cubicBezTo>
                  <a:pt x="114" y="1196"/>
                  <a:pt x="107" y="1184"/>
                  <a:pt x="117" y="1213"/>
                </a:cubicBezTo>
                <a:cubicBezTo>
                  <a:pt x="118" y="1217"/>
                  <a:pt x="121" y="1225"/>
                  <a:pt x="121" y="1225"/>
                </a:cubicBezTo>
                <a:cubicBezTo>
                  <a:pt x="116" y="1244"/>
                  <a:pt x="113" y="1250"/>
                  <a:pt x="97" y="1261"/>
                </a:cubicBezTo>
                <a:cubicBezTo>
                  <a:pt x="104" y="1300"/>
                  <a:pt x="98" y="1293"/>
                  <a:pt x="133" y="1305"/>
                </a:cubicBezTo>
                <a:cubicBezTo>
                  <a:pt x="161" y="1301"/>
                  <a:pt x="162" y="1281"/>
                  <a:pt x="185" y="1273"/>
                </a:cubicBezTo>
                <a:cubicBezTo>
                  <a:pt x="197" y="1237"/>
                  <a:pt x="237" y="1267"/>
                  <a:pt x="273" y="1265"/>
                </a:cubicBezTo>
                <a:cubicBezTo>
                  <a:pt x="295" y="1250"/>
                  <a:pt x="299" y="1253"/>
                  <a:pt x="329" y="1257"/>
                </a:cubicBezTo>
                <a:cubicBezTo>
                  <a:pt x="333" y="1260"/>
                  <a:pt x="338" y="1261"/>
                  <a:pt x="341" y="1265"/>
                </a:cubicBezTo>
                <a:cubicBezTo>
                  <a:pt x="344" y="1268"/>
                  <a:pt x="342" y="1275"/>
                  <a:pt x="345" y="1277"/>
                </a:cubicBezTo>
                <a:cubicBezTo>
                  <a:pt x="356" y="1285"/>
                  <a:pt x="370" y="1286"/>
                  <a:pt x="381" y="1293"/>
                </a:cubicBezTo>
                <a:cubicBezTo>
                  <a:pt x="388" y="1313"/>
                  <a:pt x="397" y="1327"/>
                  <a:pt x="409" y="1345"/>
                </a:cubicBezTo>
                <a:cubicBezTo>
                  <a:pt x="430" y="1377"/>
                  <a:pt x="403" y="1364"/>
                  <a:pt x="429" y="1373"/>
                </a:cubicBezTo>
                <a:cubicBezTo>
                  <a:pt x="445" y="1372"/>
                  <a:pt x="461" y="1372"/>
                  <a:pt x="477" y="1369"/>
                </a:cubicBezTo>
                <a:cubicBezTo>
                  <a:pt x="485" y="1368"/>
                  <a:pt x="501" y="1361"/>
                  <a:pt x="501" y="1361"/>
                </a:cubicBezTo>
                <a:cubicBezTo>
                  <a:pt x="532" y="1330"/>
                  <a:pt x="510" y="1319"/>
                  <a:pt x="521" y="1265"/>
                </a:cubicBezTo>
                <a:cubicBezTo>
                  <a:pt x="522" y="1260"/>
                  <a:pt x="560" y="1259"/>
                  <a:pt x="577" y="1257"/>
                </a:cubicBezTo>
                <a:cubicBezTo>
                  <a:pt x="592" y="1235"/>
                  <a:pt x="599" y="1216"/>
                  <a:pt x="621" y="1201"/>
                </a:cubicBezTo>
                <a:cubicBezTo>
                  <a:pt x="629" y="1178"/>
                  <a:pt x="614" y="1150"/>
                  <a:pt x="641" y="1141"/>
                </a:cubicBezTo>
                <a:cubicBezTo>
                  <a:pt x="643" y="1141"/>
                  <a:pt x="684" y="1150"/>
                  <a:pt x="689" y="1141"/>
                </a:cubicBezTo>
                <a:cubicBezTo>
                  <a:pt x="697" y="1127"/>
                  <a:pt x="677" y="1093"/>
                  <a:pt x="677" y="1093"/>
                </a:cubicBezTo>
                <a:cubicBezTo>
                  <a:pt x="680" y="1072"/>
                  <a:pt x="682" y="1050"/>
                  <a:pt x="685" y="1029"/>
                </a:cubicBezTo>
                <a:cubicBezTo>
                  <a:pt x="686" y="1021"/>
                  <a:pt x="693" y="1005"/>
                  <a:pt x="693" y="1005"/>
                </a:cubicBezTo>
                <a:cubicBezTo>
                  <a:pt x="695" y="987"/>
                  <a:pt x="695" y="958"/>
                  <a:pt x="705" y="941"/>
                </a:cubicBezTo>
                <a:cubicBezTo>
                  <a:pt x="710" y="933"/>
                  <a:pt x="718" y="926"/>
                  <a:pt x="721" y="917"/>
                </a:cubicBezTo>
                <a:cubicBezTo>
                  <a:pt x="722" y="913"/>
                  <a:pt x="722" y="907"/>
                  <a:pt x="725" y="905"/>
                </a:cubicBezTo>
                <a:cubicBezTo>
                  <a:pt x="732" y="900"/>
                  <a:pt x="749" y="897"/>
                  <a:pt x="749" y="897"/>
                </a:cubicBezTo>
                <a:cubicBezTo>
                  <a:pt x="752" y="893"/>
                  <a:pt x="760" y="889"/>
                  <a:pt x="757" y="885"/>
                </a:cubicBezTo>
                <a:cubicBezTo>
                  <a:pt x="752" y="878"/>
                  <a:pt x="740" y="882"/>
                  <a:pt x="733" y="877"/>
                </a:cubicBezTo>
                <a:cubicBezTo>
                  <a:pt x="725" y="872"/>
                  <a:pt x="709" y="861"/>
                  <a:pt x="709" y="861"/>
                </a:cubicBezTo>
                <a:cubicBezTo>
                  <a:pt x="700" y="848"/>
                  <a:pt x="690" y="842"/>
                  <a:pt x="681" y="829"/>
                </a:cubicBezTo>
                <a:cubicBezTo>
                  <a:pt x="681" y="823"/>
                  <a:pt x="702" y="830"/>
                  <a:pt x="709" y="833"/>
                </a:cubicBezTo>
                <a:cubicBezTo>
                  <a:pt x="716" y="836"/>
                  <a:pt x="719" y="847"/>
                  <a:pt x="725" y="849"/>
                </a:cubicBezTo>
                <a:cubicBezTo>
                  <a:pt x="732" y="848"/>
                  <a:pt x="740" y="850"/>
                  <a:pt x="745" y="845"/>
                </a:cubicBezTo>
                <a:cubicBezTo>
                  <a:pt x="761" y="829"/>
                  <a:pt x="736" y="820"/>
                  <a:pt x="769" y="809"/>
                </a:cubicBezTo>
                <a:cubicBezTo>
                  <a:pt x="778" y="795"/>
                  <a:pt x="781" y="785"/>
                  <a:pt x="793" y="773"/>
                </a:cubicBezTo>
                <a:cubicBezTo>
                  <a:pt x="806" y="777"/>
                  <a:pt x="816" y="785"/>
                  <a:pt x="829" y="789"/>
                </a:cubicBezTo>
                <a:cubicBezTo>
                  <a:pt x="824" y="721"/>
                  <a:pt x="833" y="745"/>
                  <a:pt x="801" y="713"/>
                </a:cubicBezTo>
                <a:cubicBezTo>
                  <a:pt x="814" y="709"/>
                  <a:pt x="832" y="715"/>
                  <a:pt x="841" y="705"/>
                </a:cubicBezTo>
                <a:cubicBezTo>
                  <a:pt x="855" y="689"/>
                  <a:pt x="827" y="668"/>
                  <a:pt x="817" y="665"/>
                </a:cubicBezTo>
                <a:cubicBezTo>
                  <a:pt x="845" y="623"/>
                  <a:pt x="867" y="684"/>
                  <a:pt x="849" y="621"/>
                </a:cubicBezTo>
                <a:cubicBezTo>
                  <a:pt x="831" y="627"/>
                  <a:pt x="830" y="637"/>
                  <a:pt x="813" y="625"/>
                </a:cubicBezTo>
                <a:cubicBezTo>
                  <a:pt x="800" y="587"/>
                  <a:pt x="849" y="599"/>
                  <a:pt x="877" y="597"/>
                </a:cubicBezTo>
                <a:cubicBezTo>
                  <a:pt x="871" y="547"/>
                  <a:pt x="872" y="558"/>
                  <a:pt x="821" y="553"/>
                </a:cubicBezTo>
                <a:cubicBezTo>
                  <a:pt x="807" y="544"/>
                  <a:pt x="799" y="543"/>
                  <a:pt x="789" y="529"/>
                </a:cubicBezTo>
                <a:cubicBezTo>
                  <a:pt x="768" y="532"/>
                  <a:pt x="758" y="534"/>
                  <a:pt x="741" y="545"/>
                </a:cubicBezTo>
                <a:cubicBezTo>
                  <a:pt x="722" y="574"/>
                  <a:pt x="699" y="560"/>
                  <a:pt x="661" y="557"/>
                </a:cubicBezTo>
                <a:cubicBezTo>
                  <a:pt x="668" y="537"/>
                  <a:pt x="680" y="540"/>
                  <a:pt x="701" y="537"/>
                </a:cubicBezTo>
                <a:cubicBezTo>
                  <a:pt x="712" y="527"/>
                  <a:pt x="720" y="516"/>
                  <a:pt x="729" y="509"/>
                </a:cubicBezTo>
                <a:cubicBezTo>
                  <a:pt x="738" y="502"/>
                  <a:pt x="745" y="501"/>
                  <a:pt x="757" y="493"/>
                </a:cubicBezTo>
                <a:cubicBezTo>
                  <a:pt x="779" y="486"/>
                  <a:pt x="784" y="466"/>
                  <a:pt x="801" y="461"/>
                </a:cubicBezTo>
                <a:cubicBezTo>
                  <a:pt x="810" y="458"/>
                  <a:pt x="820" y="458"/>
                  <a:pt x="829" y="457"/>
                </a:cubicBezTo>
                <a:cubicBezTo>
                  <a:pt x="820" y="443"/>
                  <a:pt x="821" y="434"/>
                  <a:pt x="805" y="429"/>
                </a:cubicBezTo>
                <a:cubicBezTo>
                  <a:pt x="765" y="389"/>
                  <a:pt x="739" y="367"/>
                  <a:pt x="681" y="361"/>
                </a:cubicBezTo>
                <a:cubicBezTo>
                  <a:pt x="655" y="344"/>
                  <a:pt x="613" y="357"/>
                  <a:pt x="581" y="353"/>
                </a:cubicBezTo>
                <a:cubicBezTo>
                  <a:pt x="578" y="349"/>
                  <a:pt x="572" y="346"/>
                  <a:pt x="573" y="341"/>
                </a:cubicBezTo>
                <a:cubicBezTo>
                  <a:pt x="576" y="329"/>
                  <a:pt x="597" y="340"/>
                  <a:pt x="609" y="341"/>
                </a:cubicBezTo>
                <a:cubicBezTo>
                  <a:pt x="628" y="343"/>
                  <a:pt x="646" y="344"/>
                  <a:pt x="665" y="345"/>
                </a:cubicBezTo>
                <a:cubicBezTo>
                  <a:pt x="702" y="357"/>
                  <a:pt x="681" y="352"/>
                  <a:pt x="729" y="357"/>
                </a:cubicBezTo>
                <a:cubicBezTo>
                  <a:pt x="745" y="362"/>
                  <a:pt x="744" y="371"/>
                  <a:pt x="753" y="385"/>
                </a:cubicBezTo>
                <a:cubicBezTo>
                  <a:pt x="754" y="390"/>
                  <a:pt x="762" y="401"/>
                  <a:pt x="757" y="401"/>
                </a:cubicBezTo>
                <a:cubicBezTo>
                  <a:pt x="747" y="401"/>
                  <a:pt x="733" y="385"/>
                  <a:pt x="733" y="385"/>
                </a:cubicBezTo>
                <a:cubicBezTo>
                  <a:pt x="756" y="377"/>
                  <a:pt x="795" y="362"/>
                  <a:pt x="805" y="393"/>
                </a:cubicBezTo>
                <a:cubicBezTo>
                  <a:pt x="817" y="392"/>
                  <a:pt x="831" y="395"/>
                  <a:pt x="841" y="389"/>
                </a:cubicBezTo>
                <a:cubicBezTo>
                  <a:pt x="853" y="382"/>
                  <a:pt x="818" y="353"/>
                  <a:pt x="813" y="349"/>
                </a:cubicBezTo>
                <a:cubicBezTo>
                  <a:pt x="806" y="327"/>
                  <a:pt x="787" y="308"/>
                  <a:pt x="765" y="301"/>
                </a:cubicBezTo>
                <a:cubicBezTo>
                  <a:pt x="732" y="268"/>
                  <a:pt x="738" y="274"/>
                  <a:pt x="685" y="269"/>
                </a:cubicBezTo>
                <a:cubicBezTo>
                  <a:pt x="675" y="238"/>
                  <a:pt x="682" y="204"/>
                  <a:pt x="653" y="185"/>
                </a:cubicBezTo>
                <a:cubicBezTo>
                  <a:pt x="639" y="164"/>
                  <a:pt x="651" y="167"/>
                  <a:pt x="633" y="149"/>
                </a:cubicBezTo>
                <a:cubicBezTo>
                  <a:pt x="637" y="146"/>
                  <a:pt x="628" y="130"/>
                  <a:pt x="633" y="129"/>
                </a:cubicBezTo>
                <a:cubicBezTo>
                  <a:pt x="637" y="128"/>
                  <a:pt x="619" y="137"/>
                  <a:pt x="621" y="133"/>
                </a:cubicBezTo>
                <a:cubicBezTo>
                  <a:pt x="632" y="104"/>
                  <a:pt x="593" y="84"/>
                  <a:pt x="573" y="77"/>
                </a:cubicBezTo>
                <a:cubicBezTo>
                  <a:pt x="543" y="81"/>
                  <a:pt x="539" y="84"/>
                  <a:pt x="517" y="69"/>
                </a:cubicBezTo>
                <a:cubicBezTo>
                  <a:pt x="485" y="21"/>
                  <a:pt x="513" y="71"/>
                  <a:pt x="497" y="17"/>
                </a:cubicBezTo>
                <a:cubicBezTo>
                  <a:pt x="492" y="0"/>
                  <a:pt x="484" y="10"/>
                  <a:pt x="493" y="1"/>
                </a:cubicBezTo>
                <a:close/>
              </a:path>
            </a:pathLst>
          </a:custGeom>
          <a:solidFill>
            <a:srgbClr val="0000FF">
              <a:alpha val="60001"/>
            </a:srgbClr>
          </a:solidFill>
          <a:ln w="25400">
            <a:solidFill>
              <a:srgbClr val="0000FF">
                <a:alpha val="7000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58" name="AutoShape 58"/>
          <p:cNvSpPr>
            <a:spLocks noChangeArrowheads="1"/>
          </p:cNvSpPr>
          <p:nvPr/>
        </p:nvSpPr>
        <p:spPr bwMode="auto">
          <a:xfrm>
            <a:off x="6978407" y="5263992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59" name="AutoShape 59"/>
          <p:cNvSpPr>
            <a:spLocks noChangeArrowheads="1"/>
          </p:cNvSpPr>
          <p:nvPr/>
        </p:nvSpPr>
        <p:spPr bwMode="auto">
          <a:xfrm>
            <a:off x="4709999" y="3675460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60" name="Freeform 60"/>
          <p:cNvSpPr/>
          <p:nvPr/>
        </p:nvSpPr>
        <p:spPr bwMode="auto">
          <a:xfrm>
            <a:off x="4217910" y="2843689"/>
            <a:ext cx="1038188" cy="1608535"/>
          </a:xfrm>
          <a:custGeom>
            <a:avLst/>
            <a:gdLst/>
            <a:ahLst/>
            <a:cxnLst>
              <a:cxn ang="0">
                <a:pos x="510" y="52"/>
              </a:cxn>
              <a:cxn ang="0">
                <a:pos x="489" y="151"/>
              </a:cxn>
              <a:cxn ang="0">
                <a:pos x="498" y="289"/>
              </a:cxn>
              <a:cxn ang="0">
                <a:pos x="480" y="358"/>
              </a:cxn>
              <a:cxn ang="0">
                <a:pos x="474" y="526"/>
              </a:cxn>
              <a:cxn ang="0">
                <a:pos x="435" y="619"/>
              </a:cxn>
              <a:cxn ang="0">
                <a:pos x="462" y="718"/>
              </a:cxn>
              <a:cxn ang="0">
                <a:pos x="462" y="757"/>
              </a:cxn>
              <a:cxn ang="0">
                <a:pos x="420" y="808"/>
              </a:cxn>
              <a:cxn ang="0">
                <a:pos x="399" y="880"/>
              </a:cxn>
              <a:cxn ang="0">
                <a:pos x="408" y="946"/>
              </a:cxn>
              <a:cxn ang="0">
                <a:pos x="339" y="928"/>
              </a:cxn>
              <a:cxn ang="0">
                <a:pos x="315" y="892"/>
              </a:cxn>
              <a:cxn ang="0">
                <a:pos x="285" y="889"/>
              </a:cxn>
              <a:cxn ang="0">
                <a:pos x="237" y="898"/>
              </a:cxn>
              <a:cxn ang="0">
                <a:pos x="168" y="847"/>
              </a:cxn>
              <a:cxn ang="0">
                <a:pos x="69" y="838"/>
              </a:cxn>
              <a:cxn ang="0">
                <a:pos x="0" y="790"/>
              </a:cxn>
              <a:cxn ang="0">
                <a:pos x="78" y="724"/>
              </a:cxn>
              <a:cxn ang="0">
                <a:pos x="120" y="592"/>
              </a:cxn>
              <a:cxn ang="0">
                <a:pos x="165" y="595"/>
              </a:cxn>
              <a:cxn ang="0">
                <a:pos x="246" y="580"/>
              </a:cxn>
              <a:cxn ang="0">
                <a:pos x="279" y="514"/>
              </a:cxn>
              <a:cxn ang="0">
                <a:pos x="273" y="424"/>
              </a:cxn>
              <a:cxn ang="0">
                <a:pos x="261" y="373"/>
              </a:cxn>
              <a:cxn ang="0">
                <a:pos x="201" y="355"/>
              </a:cxn>
              <a:cxn ang="0">
                <a:pos x="165" y="295"/>
              </a:cxn>
              <a:cxn ang="0">
                <a:pos x="297" y="241"/>
              </a:cxn>
              <a:cxn ang="0">
                <a:pos x="303" y="178"/>
              </a:cxn>
              <a:cxn ang="0">
                <a:pos x="372" y="145"/>
              </a:cxn>
              <a:cxn ang="0">
                <a:pos x="414" y="100"/>
              </a:cxn>
              <a:cxn ang="0">
                <a:pos x="438" y="37"/>
              </a:cxn>
              <a:cxn ang="0">
                <a:pos x="483" y="1"/>
              </a:cxn>
              <a:cxn ang="0">
                <a:pos x="510" y="1"/>
              </a:cxn>
            </a:cxnLst>
            <a:rect l="0" t="0" r="r" b="b"/>
            <a:pathLst>
              <a:path w="519" h="965">
                <a:moveTo>
                  <a:pt x="510" y="1"/>
                </a:moveTo>
                <a:cubicBezTo>
                  <a:pt x="512" y="9"/>
                  <a:pt x="509" y="30"/>
                  <a:pt x="510" y="52"/>
                </a:cubicBezTo>
                <a:cubicBezTo>
                  <a:pt x="511" y="74"/>
                  <a:pt x="519" y="120"/>
                  <a:pt x="516" y="136"/>
                </a:cubicBezTo>
                <a:cubicBezTo>
                  <a:pt x="516" y="140"/>
                  <a:pt x="492" y="149"/>
                  <a:pt x="489" y="151"/>
                </a:cubicBezTo>
                <a:cubicBezTo>
                  <a:pt x="472" y="202"/>
                  <a:pt x="475" y="131"/>
                  <a:pt x="483" y="262"/>
                </a:cubicBezTo>
                <a:cubicBezTo>
                  <a:pt x="484" y="272"/>
                  <a:pt x="498" y="289"/>
                  <a:pt x="498" y="289"/>
                </a:cubicBezTo>
                <a:cubicBezTo>
                  <a:pt x="497" y="297"/>
                  <a:pt x="498" y="319"/>
                  <a:pt x="492" y="331"/>
                </a:cubicBezTo>
                <a:cubicBezTo>
                  <a:pt x="488" y="340"/>
                  <a:pt x="480" y="358"/>
                  <a:pt x="480" y="358"/>
                </a:cubicBezTo>
                <a:cubicBezTo>
                  <a:pt x="479" y="376"/>
                  <a:pt x="478" y="394"/>
                  <a:pt x="477" y="412"/>
                </a:cubicBezTo>
                <a:cubicBezTo>
                  <a:pt x="476" y="450"/>
                  <a:pt x="476" y="488"/>
                  <a:pt x="474" y="526"/>
                </a:cubicBezTo>
                <a:cubicBezTo>
                  <a:pt x="473" y="544"/>
                  <a:pt x="456" y="557"/>
                  <a:pt x="450" y="574"/>
                </a:cubicBezTo>
                <a:cubicBezTo>
                  <a:pt x="445" y="625"/>
                  <a:pt x="445" y="588"/>
                  <a:pt x="435" y="619"/>
                </a:cubicBezTo>
                <a:cubicBezTo>
                  <a:pt x="438" y="651"/>
                  <a:pt x="436" y="666"/>
                  <a:pt x="453" y="691"/>
                </a:cubicBezTo>
                <a:cubicBezTo>
                  <a:pt x="453" y="691"/>
                  <a:pt x="460" y="713"/>
                  <a:pt x="462" y="718"/>
                </a:cubicBezTo>
                <a:cubicBezTo>
                  <a:pt x="463" y="721"/>
                  <a:pt x="465" y="727"/>
                  <a:pt x="465" y="727"/>
                </a:cubicBezTo>
                <a:cubicBezTo>
                  <a:pt x="464" y="737"/>
                  <a:pt x="468" y="749"/>
                  <a:pt x="462" y="757"/>
                </a:cubicBezTo>
                <a:cubicBezTo>
                  <a:pt x="462" y="757"/>
                  <a:pt x="415" y="765"/>
                  <a:pt x="411" y="766"/>
                </a:cubicBezTo>
                <a:cubicBezTo>
                  <a:pt x="391" y="786"/>
                  <a:pt x="404" y="792"/>
                  <a:pt x="420" y="808"/>
                </a:cubicBezTo>
                <a:cubicBezTo>
                  <a:pt x="425" y="823"/>
                  <a:pt x="431" y="815"/>
                  <a:pt x="435" y="832"/>
                </a:cubicBezTo>
                <a:cubicBezTo>
                  <a:pt x="430" y="901"/>
                  <a:pt x="442" y="851"/>
                  <a:pt x="399" y="880"/>
                </a:cubicBezTo>
                <a:cubicBezTo>
                  <a:pt x="400" y="896"/>
                  <a:pt x="400" y="912"/>
                  <a:pt x="402" y="928"/>
                </a:cubicBezTo>
                <a:cubicBezTo>
                  <a:pt x="403" y="934"/>
                  <a:pt x="408" y="946"/>
                  <a:pt x="408" y="946"/>
                </a:cubicBezTo>
                <a:cubicBezTo>
                  <a:pt x="403" y="965"/>
                  <a:pt x="394" y="959"/>
                  <a:pt x="378" y="964"/>
                </a:cubicBezTo>
                <a:cubicBezTo>
                  <a:pt x="360" y="960"/>
                  <a:pt x="355" y="939"/>
                  <a:pt x="339" y="928"/>
                </a:cubicBezTo>
                <a:cubicBezTo>
                  <a:pt x="325" y="906"/>
                  <a:pt x="332" y="915"/>
                  <a:pt x="318" y="901"/>
                </a:cubicBezTo>
                <a:cubicBezTo>
                  <a:pt x="317" y="898"/>
                  <a:pt x="318" y="894"/>
                  <a:pt x="315" y="892"/>
                </a:cubicBezTo>
                <a:cubicBezTo>
                  <a:pt x="310" y="888"/>
                  <a:pt x="297" y="886"/>
                  <a:pt x="297" y="886"/>
                </a:cubicBezTo>
                <a:cubicBezTo>
                  <a:pt x="293" y="887"/>
                  <a:pt x="289" y="888"/>
                  <a:pt x="285" y="889"/>
                </a:cubicBezTo>
                <a:cubicBezTo>
                  <a:pt x="275" y="890"/>
                  <a:pt x="265" y="890"/>
                  <a:pt x="255" y="892"/>
                </a:cubicBezTo>
                <a:cubicBezTo>
                  <a:pt x="249" y="893"/>
                  <a:pt x="237" y="898"/>
                  <a:pt x="237" y="898"/>
                </a:cubicBezTo>
                <a:cubicBezTo>
                  <a:pt x="228" y="889"/>
                  <a:pt x="223" y="881"/>
                  <a:pt x="213" y="874"/>
                </a:cubicBezTo>
                <a:cubicBezTo>
                  <a:pt x="205" y="849"/>
                  <a:pt x="194" y="850"/>
                  <a:pt x="168" y="847"/>
                </a:cubicBezTo>
                <a:cubicBezTo>
                  <a:pt x="160" y="847"/>
                  <a:pt x="95" y="854"/>
                  <a:pt x="75" y="847"/>
                </a:cubicBezTo>
                <a:cubicBezTo>
                  <a:pt x="72" y="846"/>
                  <a:pt x="72" y="840"/>
                  <a:pt x="69" y="838"/>
                </a:cubicBezTo>
                <a:cubicBezTo>
                  <a:pt x="53" y="824"/>
                  <a:pt x="39" y="818"/>
                  <a:pt x="18" y="814"/>
                </a:cubicBezTo>
                <a:cubicBezTo>
                  <a:pt x="7" y="807"/>
                  <a:pt x="7" y="801"/>
                  <a:pt x="0" y="790"/>
                </a:cubicBezTo>
                <a:cubicBezTo>
                  <a:pt x="8" y="766"/>
                  <a:pt x="42" y="765"/>
                  <a:pt x="63" y="751"/>
                </a:cubicBezTo>
                <a:cubicBezTo>
                  <a:pt x="69" y="742"/>
                  <a:pt x="72" y="733"/>
                  <a:pt x="78" y="724"/>
                </a:cubicBezTo>
                <a:cubicBezTo>
                  <a:pt x="82" y="685"/>
                  <a:pt x="74" y="638"/>
                  <a:pt x="87" y="601"/>
                </a:cubicBezTo>
                <a:cubicBezTo>
                  <a:pt x="91" y="590"/>
                  <a:pt x="109" y="593"/>
                  <a:pt x="120" y="592"/>
                </a:cubicBezTo>
                <a:cubicBezTo>
                  <a:pt x="130" y="590"/>
                  <a:pt x="143" y="574"/>
                  <a:pt x="150" y="574"/>
                </a:cubicBezTo>
                <a:cubicBezTo>
                  <a:pt x="157" y="574"/>
                  <a:pt x="156" y="597"/>
                  <a:pt x="165" y="595"/>
                </a:cubicBezTo>
                <a:cubicBezTo>
                  <a:pt x="207" y="591"/>
                  <a:pt x="197" y="593"/>
                  <a:pt x="207" y="562"/>
                </a:cubicBezTo>
                <a:cubicBezTo>
                  <a:pt x="220" y="557"/>
                  <a:pt x="234" y="580"/>
                  <a:pt x="246" y="580"/>
                </a:cubicBezTo>
                <a:cubicBezTo>
                  <a:pt x="258" y="580"/>
                  <a:pt x="277" y="576"/>
                  <a:pt x="282" y="565"/>
                </a:cubicBezTo>
                <a:cubicBezTo>
                  <a:pt x="281" y="548"/>
                  <a:pt x="282" y="531"/>
                  <a:pt x="279" y="514"/>
                </a:cubicBezTo>
                <a:cubicBezTo>
                  <a:pt x="277" y="503"/>
                  <a:pt x="255" y="493"/>
                  <a:pt x="255" y="493"/>
                </a:cubicBezTo>
                <a:cubicBezTo>
                  <a:pt x="248" y="472"/>
                  <a:pt x="261" y="442"/>
                  <a:pt x="273" y="424"/>
                </a:cubicBezTo>
                <a:cubicBezTo>
                  <a:pt x="272" y="409"/>
                  <a:pt x="273" y="394"/>
                  <a:pt x="270" y="379"/>
                </a:cubicBezTo>
                <a:cubicBezTo>
                  <a:pt x="269" y="375"/>
                  <a:pt x="264" y="376"/>
                  <a:pt x="261" y="373"/>
                </a:cubicBezTo>
                <a:cubicBezTo>
                  <a:pt x="254" y="370"/>
                  <a:pt x="235" y="346"/>
                  <a:pt x="225" y="343"/>
                </a:cubicBezTo>
                <a:cubicBezTo>
                  <a:pt x="215" y="340"/>
                  <a:pt x="209" y="356"/>
                  <a:pt x="201" y="355"/>
                </a:cubicBezTo>
                <a:cubicBezTo>
                  <a:pt x="193" y="354"/>
                  <a:pt x="180" y="347"/>
                  <a:pt x="174" y="337"/>
                </a:cubicBezTo>
                <a:cubicBezTo>
                  <a:pt x="156" y="325"/>
                  <a:pt x="162" y="318"/>
                  <a:pt x="165" y="295"/>
                </a:cubicBezTo>
                <a:cubicBezTo>
                  <a:pt x="163" y="281"/>
                  <a:pt x="157" y="264"/>
                  <a:pt x="162" y="250"/>
                </a:cubicBezTo>
                <a:cubicBezTo>
                  <a:pt x="196" y="251"/>
                  <a:pt x="260" y="266"/>
                  <a:pt x="297" y="241"/>
                </a:cubicBezTo>
                <a:cubicBezTo>
                  <a:pt x="300" y="231"/>
                  <a:pt x="318" y="224"/>
                  <a:pt x="321" y="214"/>
                </a:cubicBezTo>
                <a:cubicBezTo>
                  <a:pt x="317" y="201"/>
                  <a:pt x="307" y="191"/>
                  <a:pt x="303" y="178"/>
                </a:cubicBezTo>
                <a:cubicBezTo>
                  <a:pt x="309" y="160"/>
                  <a:pt x="328" y="160"/>
                  <a:pt x="345" y="154"/>
                </a:cubicBezTo>
                <a:cubicBezTo>
                  <a:pt x="354" y="151"/>
                  <a:pt x="372" y="145"/>
                  <a:pt x="372" y="145"/>
                </a:cubicBezTo>
                <a:cubicBezTo>
                  <a:pt x="382" y="135"/>
                  <a:pt x="395" y="124"/>
                  <a:pt x="408" y="118"/>
                </a:cubicBezTo>
                <a:cubicBezTo>
                  <a:pt x="410" y="112"/>
                  <a:pt x="414" y="106"/>
                  <a:pt x="414" y="100"/>
                </a:cubicBezTo>
                <a:cubicBezTo>
                  <a:pt x="415" y="81"/>
                  <a:pt x="412" y="61"/>
                  <a:pt x="417" y="43"/>
                </a:cubicBezTo>
                <a:cubicBezTo>
                  <a:pt x="419" y="36"/>
                  <a:pt x="431" y="39"/>
                  <a:pt x="438" y="37"/>
                </a:cubicBezTo>
                <a:cubicBezTo>
                  <a:pt x="449" y="20"/>
                  <a:pt x="445" y="20"/>
                  <a:pt x="465" y="7"/>
                </a:cubicBezTo>
                <a:cubicBezTo>
                  <a:pt x="470" y="3"/>
                  <a:pt x="483" y="1"/>
                  <a:pt x="483" y="1"/>
                </a:cubicBezTo>
                <a:cubicBezTo>
                  <a:pt x="492" y="2"/>
                  <a:pt x="502" y="0"/>
                  <a:pt x="510" y="4"/>
                </a:cubicBezTo>
                <a:cubicBezTo>
                  <a:pt x="511" y="4"/>
                  <a:pt x="518" y="40"/>
                  <a:pt x="510" y="1"/>
                </a:cubicBezTo>
                <a:close/>
              </a:path>
            </a:pathLst>
          </a:custGeom>
          <a:solidFill>
            <a:srgbClr val="0000FF">
              <a:alpha val="60001"/>
            </a:srgbClr>
          </a:solidFill>
          <a:ln w="25400">
            <a:solidFill>
              <a:srgbClr val="0000FF">
                <a:alpha val="7000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61" name="Freeform 61"/>
          <p:cNvSpPr/>
          <p:nvPr/>
        </p:nvSpPr>
        <p:spPr bwMode="auto">
          <a:xfrm rot="5112274">
            <a:off x="5517334" y="5471844"/>
            <a:ext cx="831770" cy="266047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62" name="Freeform 62"/>
          <p:cNvSpPr/>
          <p:nvPr/>
        </p:nvSpPr>
        <p:spPr bwMode="auto">
          <a:xfrm rot="7819430">
            <a:off x="4933566" y="5513184"/>
            <a:ext cx="995125" cy="170031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grpSp>
        <p:nvGrpSpPr>
          <p:cNvPr id="10" name="Group 63"/>
          <p:cNvGrpSpPr/>
          <p:nvPr/>
        </p:nvGrpSpPr>
        <p:grpSpPr bwMode="auto">
          <a:xfrm>
            <a:off x="5528146" y="5869065"/>
            <a:ext cx="998179" cy="670084"/>
            <a:chOff x="3016" y="3566"/>
            <a:chExt cx="499" cy="402"/>
          </a:xfrm>
        </p:grpSpPr>
        <p:pic>
          <p:nvPicPr>
            <p:cNvPr id="51264" name="Picture 64" descr="200404220007_2398"/>
            <p:cNvPicPr preferRelativeResize="0"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CC99FF"/>
                </a:clrFrom>
                <a:clrTo>
                  <a:srgbClr val="CC99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53" y="3566"/>
              <a:ext cx="181" cy="181"/>
            </a:xfrm>
            <a:prstGeom prst="rect">
              <a:avLst/>
            </a:prstGeom>
            <a:noFill/>
          </p:spPr>
        </p:pic>
        <p:sp>
          <p:nvSpPr>
            <p:cNvPr id="51265" name="Text Box 65"/>
            <p:cNvSpPr txBox="1">
              <a:spLocks noChangeArrowheads="1"/>
            </p:cNvSpPr>
            <p:nvPr/>
          </p:nvSpPr>
          <p:spPr bwMode="auto">
            <a:xfrm>
              <a:off x="3016" y="3748"/>
              <a:ext cx="499" cy="220"/>
            </a:xfrm>
            <a:prstGeom prst="rect">
              <a:avLst/>
            </a:prstGeom>
            <a:solidFill>
              <a:srgbClr val="0000FF">
                <a:alpha val="92999"/>
              </a:srgbClr>
            </a:solidFill>
            <a:ln w="19050" algn="ctr">
              <a:solidFill>
                <a:schemeClr val="bg1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75000"/>
                </a:lnSpc>
                <a:spcBef>
                  <a:spcPct val="50000"/>
                </a:spcBef>
              </a:pPr>
              <a:r>
                <a:rPr lang="zh-CN" altLang="en-US" sz="23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aramond" pitchFamily="18" charset="0"/>
                  <a:ea typeface="宋体" panose="02010600030101010101" pitchFamily="2" charset="-122"/>
                </a:rPr>
                <a:t>广州</a:t>
              </a:r>
              <a:endParaRPr lang="zh-CN" altLang="en-US" sz="23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51266" name="Freeform 66"/>
          <p:cNvSpPr/>
          <p:nvPr/>
        </p:nvSpPr>
        <p:spPr bwMode="auto">
          <a:xfrm rot="6552318">
            <a:off x="5945078" y="5396505"/>
            <a:ext cx="848440" cy="130023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67" name="Freeform 67"/>
          <p:cNvSpPr/>
          <p:nvPr/>
        </p:nvSpPr>
        <p:spPr bwMode="auto">
          <a:xfrm rot="9397489">
            <a:off x="6232273" y="5642373"/>
            <a:ext cx="1018183" cy="108346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68" name="Freeform 68"/>
          <p:cNvSpPr/>
          <p:nvPr/>
        </p:nvSpPr>
        <p:spPr bwMode="auto">
          <a:xfrm rot="10156040">
            <a:off x="5980227" y="5113972"/>
            <a:ext cx="454081" cy="75010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69" name="Freeform 69"/>
          <p:cNvSpPr/>
          <p:nvPr/>
        </p:nvSpPr>
        <p:spPr bwMode="auto">
          <a:xfrm rot="6680854">
            <a:off x="5757362" y="4794761"/>
            <a:ext cx="301705" cy="180032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70" name="Freeform 70"/>
          <p:cNvSpPr/>
          <p:nvPr/>
        </p:nvSpPr>
        <p:spPr bwMode="auto">
          <a:xfrm rot="12714834" flipV="1">
            <a:off x="6072244" y="4847272"/>
            <a:ext cx="386069" cy="113348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71" name="AutoShape 71"/>
          <p:cNvSpPr>
            <a:spLocks noChangeArrowheads="1"/>
          </p:cNvSpPr>
          <p:nvPr/>
        </p:nvSpPr>
        <p:spPr bwMode="auto">
          <a:xfrm rot="2485420">
            <a:off x="5708178" y="4658916"/>
            <a:ext cx="272049" cy="226695"/>
          </a:xfrm>
          <a:prstGeom prst="star4">
            <a:avLst>
              <a:gd name="adj" fmla="val 0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72" name="AutoShape 72"/>
          <p:cNvSpPr>
            <a:spLocks noChangeArrowheads="1"/>
          </p:cNvSpPr>
          <p:nvPr/>
        </p:nvSpPr>
        <p:spPr bwMode="auto">
          <a:xfrm rot="2485420">
            <a:off x="5896212" y="4583906"/>
            <a:ext cx="272049" cy="226695"/>
          </a:xfrm>
          <a:prstGeom prst="star4">
            <a:avLst>
              <a:gd name="adj" fmla="val 0"/>
            </a:avLst>
          </a:prstGeom>
          <a:solidFill>
            <a:srgbClr val="FF0000"/>
          </a:solidFill>
          <a:ln w="38100">
            <a:solidFill>
              <a:srgbClr val="FF0000"/>
            </a:solidFill>
            <a:miter lim="800000"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273" name="AutoShape 73"/>
          <p:cNvSpPr>
            <a:spLocks noChangeArrowheads="1"/>
          </p:cNvSpPr>
          <p:nvPr/>
        </p:nvSpPr>
        <p:spPr bwMode="auto">
          <a:xfrm>
            <a:off x="6978407" y="4357212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74" name="Freeform 74"/>
          <p:cNvSpPr/>
          <p:nvPr/>
        </p:nvSpPr>
        <p:spPr bwMode="auto">
          <a:xfrm rot="8421877">
            <a:off x="6442310" y="4735592"/>
            <a:ext cx="712128" cy="106680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75" name="Freeform 75"/>
          <p:cNvSpPr/>
          <p:nvPr/>
        </p:nvSpPr>
        <p:spPr bwMode="auto">
          <a:xfrm rot="5630700">
            <a:off x="6853072" y="4972285"/>
            <a:ext cx="756761" cy="130024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76" name="AutoShape 76"/>
          <p:cNvSpPr>
            <a:spLocks noChangeArrowheads="1"/>
          </p:cNvSpPr>
          <p:nvPr/>
        </p:nvSpPr>
        <p:spPr bwMode="auto">
          <a:xfrm>
            <a:off x="7250456" y="4280536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77" name="Text Box 77"/>
          <p:cNvSpPr txBox="1">
            <a:spLocks noChangeArrowheads="1"/>
          </p:cNvSpPr>
          <p:nvPr/>
        </p:nvSpPr>
        <p:spPr bwMode="auto">
          <a:xfrm>
            <a:off x="7068424" y="4027171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上海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78" name="Text Box 78"/>
          <p:cNvSpPr txBox="1">
            <a:spLocks noChangeArrowheads="1"/>
          </p:cNvSpPr>
          <p:nvPr/>
        </p:nvSpPr>
        <p:spPr bwMode="auto">
          <a:xfrm>
            <a:off x="6070243" y="5085636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南昌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79" name="Freeform 79"/>
          <p:cNvSpPr/>
          <p:nvPr/>
        </p:nvSpPr>
        <p:spPr bwMode="auto">
          <a:xfrm rot="10553461">
            <a:off x="5072064" y="3827145"/>
            <a:ext cx="908164" cy="108347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80" name="AutoShape 80"/>
          <p:cNvSpPr>
            <a:spLocks noChangeArrowheads="1"/>
          </p:cNvSpPr>
          <p:nvPr/>
        </p:nvSpPr>
        <p:spPr bwMode="auto">
          <a:xfrm>
            <a:off x="6798375" y="4053841"/>
            <a:ext cx="454082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81" name="Freeform 81"/>
          <p:cNvSpPr/>
          <p:nvPr/>
        </p:nvSpPr>
        <p:spPr bwMode="auto">
          <a:xfrm rot="9859308">
            <a:off x="6254277" y="4357211"/>
            <a:ext cx="724130" cy="75010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82" name="Freeform 82"/>
          <p:cNvSpPr/>
          <p:nvPr/>
        </p:nvSpPr>
        <p:spPr bwMode="auto">
          <a:xfrm rot="3932655">
            <a:off x="7098771" y="4342205"/>
            <a:ext cx="303371" cy="180032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83" name="Freeform 83"/>
          <p:cNvSpPr/>
          <p:nvPr/>
        </p:nvSpPr>
        <p:spPr bwMode="auto">
          <a:xfrm>
            <a:off x="4075884" y="4205526"/>
            <a:ext cx="1088196" cy="1965245"/>
          </a:xfrm>
          <a:custGeom>
            <a:avLst/>
            <a:gdLst/>
            <a:ahLst/>
            <a:cxnLst>
              <a:cxn ang="0">
                <a:pos x="0" y="43"/>
              </a:cxn>
              <a:cxn ang="0">
                <a:pos x="64" y="19"/>
              </a:cxn>
              <a:cxn ang="0">
                <a:pos x="96" y="11"/>
              </a:cxn>
              <a:cxn ang="0">
                <a:pos x="276" y="35"/>
              </a:cxn>
              <a:cxn ang="0">
                <a:pos x="300" y="43"/>
              </a:cxn>
              <a:cxn ang="0">
                <a:pos x="324" y="75"/>
              </a:cxn>
              <a:cxn ang="0">
                <a:pos x="388" y="79"/>
              </a:cxn>
              <a:cxn ang="0">
                <a:pos x="420" y="103"/>
              </a:cxn>
              <a:cxn ang="0">
                <a:pos x="440" y="123"/>
              </a:cxn>
              <a:cxn ang="0">
                <a:pos x="448" y="147"/>
              </a:cxn>
              <a:cxn ang="0">
                <a:pos x="512" y="143"/>
              </a:cxn>
              <a:cxn ang="0">
                <a:pos x="520" y="167"/>
              </a:cxn>
              <a:cxn ang="0">
                <a:pos x="524" y="179"/>
              </a:cxn>
              <a:cxn ang="0">
                <a:pos x="520" y="243"/>
              </a:cxn>
              <a:cxn ang="0">
                <a:pos x="494" y="263"/>
              </a:cxn>
              <a:cxn ang="0">
                <a:pos x="360" y="291"/>
              </a:cxn>
              <a:cxn ang="0">
                <a:pos x="356" y="363"/>
              </a:cxn>
              <a:cxn ang="0">
                <a:pos x="392" y="383"/>
              </a:cxn>
              <a:cxn ang="0">
                <a:pos x="408" y="419"/>
              </a:cxn>
              <a:cxn ang="0">
                <a:pos x="448" y="479"/>
              </a:cxn>
              <a:cxn ang="0">
                <a:pos x="440" y="563"/>
              </a:cxn>
              <a:cxn ang="0">
                <a:pos x="460" y="631"/>
              </a:cxn>
              <a:cxn ang="0">
                <a:pos x="468" y="655"/>
              </a:cxn>
              <a:cxn ang="0">
                <a:pos x="480" y="671"/>
              </a:cxn>
              <a:cxn ang="0">
                <a:pos x="480" y="843"/>
              </a:cxn>
              <a:cxn ang="0">
                <a:pos x="428" y="879"/>
              </a:cxn>
              <a:cxn ang="0">
                <a:pos x="360" y="891"/>
              </a:cxn>
              <a:cxn ang="0">
                <a:pos x="336" y="899"/>
              </a:cxn>
              <a:cxn ang="0">
                <a:pos x="332" y="927"/>
              </a:cxn>
              <a:cxn ang="0">
                <a:pos x="292" y="931"/>
              </a:cxn>
              <a:cxn ang="0">
                <a:pos x="252" y="911"/>
              </a:cxn>
              <a:cxn ang="0">
                <a:pos x="216" y="913"/>
              </a:cxn>
              <a:cxn ang="0">
                <a:pos x="164" y="919"/>
              </a:cxn>
              <a:cxn ang="0">
                <a:pos x="140" y="967"/>
              </a:cxn>
              <a:cxn ang="0">
                <a:pos x="104" y="971"/>
              </a:cxn>
              <a:cxn ang="0">
                <a:pos x="40" y="991"/>
              </a:cxn>
              <a:cxn ang="0">
                <a:pos x="80" y="1019"/>
              </a:cxn>
              <a:cxn ang="0">
                <a:pos x="118" y="1053"/>
              </a:cxn>
              <a:cxn ang="0">
                <a:pos x="144" y="1089"/>
              </a:cxn>
              <a:cxn ang="0">
                <a:pos x="112" y="1127"/>
              </a:cxn>
              <a:cxn ang="0">
                <a:pos x="76" y="1123"/>
              </a:cxn>
              <a:cxn ang="0">
                <a:pos x="64" y="1127"/>
              </a:cxn>
              <a:cxn ang="0">
                <a:pos x="56" y="1139"/>
              </a:cxn>
              <a:cxn ang="0">
                <a:pos x="44" y="1143"/>
              </a:cxn>
              <a:cxn ang="0">
                <a:pos x="40" y="1155"/>
              </a:cxn>
              <a:cxn ang="0">
                <a:pos x="20" y="1159"/>
              </a:cxn>
              <a:cxn ang="0">
                <a:pos x="0" y="43"/>
              </a:cxn>
            </a:cxnLst>
            <a:rect l="0" t="0" r="r" b="b"/>
            <a:pathLst>
              <a:path w="528" h="1159">
                <a:moveTo>
                  <a:pt x="0" y="43"/>
                </a:moveTo>
                <a:cubicBezTo>
                  <a:pt x="23" y="37"/>
                  <a:pt x="42" y="26"/>
                  <a:pt x="64" y="19"/>
                </a:cubicBezTo>
                <a:cubicBezTo>
                  <a:pt x="76" y="0"/>
                  <a:pt x="68" y="6"/>
                  <a:pt x="96" y="11"/>
                </a:cubicBezTo>
                <a:cubicBezTo>
                  <a:pt x="195" y="29"/>
                  <a:pt x="135" y="30"/>
                  <a:pt x="276" y="35"/>
                </a:cubicBezTo>
                <a:cubicBezTo>
                  <a:pt x="284" y="38"/>
                  <a:pt x="292" y="40"/>
                  <a:pt x="300" y="43"/>
                </a:cubicBezTo>
                <a:cubicBezTo>
                  <a:pt x="316" y="48"/>
                  <a:pt x="303" y="72"/>
                  <a:pt x="324" y="75"/>
                </a:cubicBezTo>
                <a:cubicBezTo>
                  <a:pt x="345" y="78"/>
                  <a:pt x="367" y="78"/>
                  <a:pt x="388" y="79"/>
                </a:cubicBezTo>
                <a:cubicBezTo>
                  <a:pt x="401" y="88"/>
                  <a:pt x="405" y="98"/>
                  <a:pt x="420" y="103"/>
                </a:cubicBezTo>
                <a:cubicBezTo>
                  <a:pt x="425" y="111"/>
                  <a:pt x="435" y="115"/>
                  <a:pt x="440" y="123"/>
                </a:cubicBezTo>
                <a:cubicBezTo>
                  <a:pt x="444" y="130"/>
                  <a:pt x="448" y="147"/>
                  <a:pt x="448" y="147"/>
                </a:cubicBezTo>
                <a:cubicBezTo>
                  <a:pt x="470" y="145"/>
                  <a:pt x="496" y="132"/>
                  <a:pt x="512" y="143"/>
                </a:cubicBezTo>
                <a:cubicBezTo>
                  <a:pt x="515" y="151"/>
                  <a:pt x="517" y="159"/>
                  <a:pt x="520" y="167"/>
                </a:cubicBezTo>
                <a:cubicBezTo>
                  <a:pt x="521" y="171"/>
                  <a:pt x="524" y="179"/>
                  <a:pt x="524" y="179"/>
                </a:cubicBezTo>
                <a:cubicBezTo>
                  <a:pt x="523" y="200"/>
                  <a:pt x="528" y="223"/>
                  <a:pt x="520" y="243"/>
                </a:cubicBezTo>
                <a:cubicBezTo>
                  <a:pt x="517" y="251"/>
                  <a:pt x="494" y="263"/>
                  <a:pt x="494" y="263"/>
                </a:cubicBezTo>
                <a:cubicBezTo>
                  <a:pt x="476" y="318"/>
                  <a:pt x="405" y="289"/>
                  <a:pt x="360" y="291"/>
                </a:cubicBezTo>
                <a:cubicBezTo>
                  <a:pt x="350" y="321"/>
                  <a:pt x="345" y="325"/>
                  <a:pt x="356" y="363"/>
                </a:cubicBezTo>
                <a:cubicBezTo>
                  <a:pt x="358" y="369"/>
                  <a:pt x="387" y="379"/>
                  <a:pt x="392" y="383"/>
                </a:cubicBezTo>
                <a:cubicBezTo>
                  <a:pt x="399" y="394"/>
                  <a:pt x="408" y="419"/>
                  <a:pt x="408" y="419"/>
                </a:cubicBezTo>
                <a:cubicBezTo>
                  <a:pt x="412" y="467"/>
                  <a:pt x="404" y="473"/>
                  <a:pt x="448" y="479"/>
                </a:cubicBezTo>
                <a:cubicBezTo>
                  <a:pt x="457" y="507"/>
                  <a:pt x="457" y="538"/>
                  <a:pt x="440" y="563"/>
                </a:cubicBezTo>
                <a:cubicBezTo>
                  <a:pt x="444" y="591"/>
                  <a:pt x="449" y="607"/>
                  <a:pt x="460" y="631"/>
                </a:cubicBezTo>
                <a:cubicBezTo>
                  <a:pt x="463" y="639"/>
                  <a:pt x="465" y="647"/>
                  <a:pt x="468" y="655"/>
                </a:cubicBezTo>
                <a:cubicBezTo>
                  <a:pt x="469" y="659"/>
                  <a:pt x="480" y="671"/>
                  <a:pt x="480" y="671"/>
                </a:cubicBezTo>
                <a:cubicBezTo>
                  <a:pt x="482" y="713"/>
                  <a:pt x="492" y="802"/>
                  <a:pt x="480" y="843"/>
                </a:cubicBezTo>
                <a:cubicBezTo>
                  <a:pt x="478" y="850"/>
                  <a:pt x="452" y="905"/>
                  <a:pt x="428" y="879"/>
                </a:cubicBezTo>
                <a:cubicBezTo>
                  <a:pt x="417" y="912"/>
                  <a:pt x="391" y="887"/>
                  <a:pt x="360" y="891"/>
                </a:cubicBezTo>
                <a:cubicBezTo>
                  <a:pt x="352" y="894"/>
                  <a:pt x="344" y="896"/>
                  <a:pt x="336" y="899"/>
                </a:cubicBezTo>
                <a:cubicBezTo>
                  <a:pt x="332" y="900"/>
                  <a:pt x="332" y="927"/>
                  <a:pt x="332" y="927"/>
                </a:cubicBezTo>
                <a:cubicBezTo>
                  <a:pt x="324" y="939"/>
                  <a:pt x="292" y="931"/>
                  <a:pt x="292" y="931"/>
                </a:cubicBezTo>
                <a:cubicBezTo>
                  <a:pt x="267" y="925"/>
                  <a:pt x="281" y="930"/>
                  <a:pt x="252" y="911"/>
                </a:cubicBezTo>
                <a:cubicBezTo>
                  <a:pt x="244" y="906"/>
                  <a:pt x="216" y="913"/>
                  <a:pt x="216" y="913"/>
                </a:cubicBezTo>
                <a:cubicBezTo>
                  <a:pt x="194" y="920"/>
                  <a:pt x="186" y="912"/>
                  <a:pt x="164" y="919"/>
                </a:cubicBezTo>
                <a:cubicBezTo>
                  <a:pt x="143" y="950"/>
                  <a:pt x="151" y="934"/>
                  <a:pt x="140" y="967"/>
                </a:cubicBezTo>
                <a:cubicBezTo>
                  <a:pt x="136" y="978"/>
                  <a:pt x="116" y="970"/>
                  <a:pt x="104" y="971"/>
                </a:cubicBezTo>
                <a:cubicBezTo>
                  <a:pt x="89" y="994"/>
                  <a:pt x="64" y="983"/>
                  <a:pt x="40" y="991"/>
                </a:cubicBezTo>
                <a:cubicBezTo>
                  <a:pt x="32" y="1016"/>
                  <a:pt x="61" y="1015"/>
                  <a:pt x="80" y="1019"/>
                </a:cubicBezTo>
                <a:cubicBezTo>
                  <a:pt x="95" y="1042"/>
                  <a:pt x="108" y="1022"/>
                  <a:pt x="118" y="1053"/>
                </a:cubicBezTo>
                <a:cubicBezTo>
                  <a:pt x="121" y="1061"/>
                  <a:pt x="144" y="1089"/>
                  <a:pt x="144" y="1089"/>
                </a:cubicBezTo>
                <a:cubicBezTo>
                  <a:pt x="143" y="1097"/>
                  <a:pt x="117" y="1121"/>
                  <a:pt x="112" y="1127"/>
                </a:cubicBezTo>
                <a:cubicBezTo>
                  <a:pt x="112" y="1127"/>
                  <a:pt x="82" y="1121"/>
                  <a:pt x="76" y="1123"/>
                </a:cubicBezTo>
                <a:cubicBezTo>
                  <a:pt x="72" y="1124"/>
                  <a:pt x="64" y="1127"/>
                  <a:pt x="64" y="1127"/>
                </a:cubicBezTo>
                <a:cubicBezTo>
                  <a:pt x="61" y="1131"/>
                  <a:pt x="60" y="1136"/>
                  <a:pt x="56" y="1139"/>
                </a:cubicBezTo>
                <a:cubicBezTo>
                  <a:pt x="53" y="1142"/>
                  <a:pt x="47" y="1140"/>
                  <a:pt x="44" y="1143"/>
                </a:cubicBezTo>
                <a:cubicBezTo>
                  <a:pt x="41" y="1146"/>
                  <a:pt x="44" y="1153"/>
                  <a:pt x="40" y="1155"/>
                </a:cubicBezTo>
                <a:cubicBezTo>
                  <a:pt x="34" y="1159"/>
                  <a:pt x="27" y="1158"/>
                  <a:pt x="20" y="1159"/>
                </a:cubicBezTo>
                <a:cubicBezTo>
                  <a:pt x="17" y="1154"/>
                  <a:pt x="14" y="294"/>
                  <a:pt x="0" y="43"/>
                </a:cubicBezTo>
                <a:close/>
              </a:path>
            </a:pathLst>
          </a:custGeom>
          <a:solidFill>
            <a:srgbClr val="0000FF">
              <a:alpha val="70000"/>
            </a:srgbClr>
          </a:solidFill>
          <a:ln w="9525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284" name="Text Box 84"/>
          <p:cNvSpPr txBox="1">
            <a:spLocks noChangeArrowheads="1"/>
          </p:cNvSpPr>
          <p:nvPr/>
        </p:nvSpPr>
        <p:spPr bwMode="auto">
          <a:xfrm>
            <a:off x="6616342" y="3725466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南京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91" name="AutoShape 91"/>
          <p:cNvSpPr/>
          <p:nvPr/>
        </p:nvSpPr>
        <p:spPr bwMode="auto">
          <a:xfrm>
            <a:off x="92017" y="4733926"/>
            <a:ext cx="3310597" cy="530066"/>
          </a:xfrm>
          <a:prstGeom prst="borderCallout2">
            <a:avLst>
              <a:gd name="adj1" fmla="val 22644"/>
              <a:gd name="adj2" fmla="val 102898"/>
              <a:gd name="adj3" fmla="val 22644"/>
              <a:gd name="adj4" fmla="val 143264"/>
              <a:gd name="adj5" fmla="val -46227"/>
              <a:gd name="adj6" fmla="val 181449"/>
            </a:avLst>
          </a:prstGeom>
          <a:solidFill>
            <a:schemeClr val="bg2">
              <a:lumMod val="10000"/>
            </a:schemeClr>
          </a:solidFill>
          <a:ln w="25400">
            <a:solidFill>
              <a:srgbClr val="FF0000"/>
            </a:solidFill>
            <a:miter lim="800000"/>
          </a:ln>
          <a:effectLst/>
        </p:spPr>
        <p:txBody>
          <a:bodyPr lIns="106985" tIns="53492" rIns="106985" bIns="53492"/>
          <a:lstStyle/>
          <a:p>
            <a:pPr algn="ctr"/>
            <a:r>
              <a:rPr lang="en-US" altLang="zh-CN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1927.1.</a:t>
            </a:r>
            <a:r>
              <a:rPr lang="zh-CN" altLang="en-US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迁都武汉</a:t>
            </a:r>
            <a:endParaRPr lang="zh-CN" altLang="en-US" sz="2800" b="1" dirty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92" name="AutoShape 92"/>
          <p:cNvSpPr>
            <a:spLocks noChangeArrowheads="1"/>
          </p:cNvSpPr>
          <p:nvPr/>
        </p:nvSpPr>
        <p:spPr bwMode="auto">
          <a:xfrm>
            <a:off x="5800195" y="3675460"/>
            <a:ext cx="454081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sp>
        <p:nvSpPr>
          <p:cNvPr id="51293" name="Text Box 93"/>
          <p:cNvSpPr txBox="1">
            <a:spLocks noChangeArrowheads="1"/>
          </p:cNvSpPr>
          <p:nvPr/>
        </p:nvSpPr>
        <p:spPr bwMode="auto">
          <a:xfrm>
            <a:off x="7160440" y="4432221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杭州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294" name="AutoShape 94"/>
          <p:cNvSpPr>
            <a:spLocks noChangeArrowheads="1"/>
          </p:cNvSpPr>
          <p:nvPr/>
        </p:nvSpPr>
        <p:spPr bwMode="auto">
          <a:xfrm>
            <a:off x="7160440" y="2240281"/>
            <a:ext cx="454081" cy="969144"/>
          </a:xfrm>
          <a:prstGeom prst="irregularSeal2">
            <a:avLst/>
          </a:prstGeom>
          <a:solidFill>
            <a:srgbClr val="FF0000"/>
          </a:solidFill>
          <a:ln w="9525">
            <a:noFill/>
            <a:miter lim="800000"/>
          </a:ln>
          <a:effectLst/>
        </p:spPr>
        <p:txBody>
          <a:bodyPr lIns="106985" tIns="53492" rIns="106985" bIns="53492" anchor="ctr">
            <a:spAutoFit/>
          </a:bodyPr>
          <a:lstStyle/>
          <a:p>
            <a:endParaRPr lang="zh-CN" altLang="en-US"/>
          </a:p>
        </p:txBody>
      </p:sp>
      <p:pic>
        <p:nvPicPr>
          <p:cNvPr id="51298" name="Picture 98" descr="200404220007_240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88391" y="1408511"/>
            <a:ext cx="1088196" cy="601741"/>
          </a:xfrm>
          <a:prstGeom prst="rect">
            <a:avLst/>
          </a:prstGeom>
          <a:noFill/>
        </p:spPr>
      </p:pic>
      <p:sp>
        <p:nvSpPr>
          <p:cNvPr id="51299" name="Freeform 99"/>
          <p:cNvSpPr/>
          <p:nvPr/>
        </p:nvSpPr>
        <p:spPr bwMode="auto">
          <a:xfrm>
            <a:off x="5086066" y="2693670"/>
            <a:ext cx="764138" cy="1158479"/>
          </a:xfrm>
          <a:custGeom>
            <a:avLst/>
            <a:gdLst/>
            <a:ahLst/>
            <a:cxnLst>
              <a:cxn ang="0">
                <a:pos x="59" y="85"/>
              </a:cxn>
              <a:cxn ang="0">
                <a:pos x="83" y="97"/>
              </a:cxn>
              <a:cxn ang="0">
                <a:pos x="131" y="115"/>
              </a:cxn>
              <a:cxn ang="0">
                <a:pos x="167" y="67"/>
              </a:cxn>
              <a:cxn ang="0">
                <a:pos x="191" y="40"/>
              </a:cxn>
              <a:cxn ang="0">
                <a:pos x="239" y="37"/>
              </a:cxn>
              <a:cxn ang="0">
                <a:pos x="299" y="31"/>
              </a:cxn>
              <a:cxn ang="0">
                <a:pos x="341" y="13"/>
              </a:cxn>
              <a:cxn ang="0">
                <a:pos x="359" y="88"/>
              </a:cxn>
              <a:cxn ang="0">
                <a:pos x="368" y="139"/>
              </a:cxn>
              <a:cxn ang="0">
                <a:pos x="354" y="174"/>
              </a:cxn>
              <a:cxn ang="0">
                <a:pos x="342" y="202"/>
              </a:cxn>
              <a:cxn ang="0">
                <a:pos x="324" y="228"/>
              </a:cxn>
              <a:cxn ang="0">
                <a:pos x="328" y="246"/>
              </a:cxn>
              <a:cxn ang="0">
                <a:pos x="334" y="282"/>
              </a:cxn>
              <a:cxn ang="0">
                <a:pos x="335" y="313"/>
              </a:cxn>
              <a:cxn ang="0">
                <a:pos x="378" y="322"/>
              </a:cxn>
              <a:cxn ang="0">
                <a:pos x="370" y="376"/>
              </a:cxn>
              <a:cxn ang="0">
                <a:pos x="380" y="430"/>
              </a:cxn>
              <a:cxn ang="0">
                <a:pos x="356" y="478"/>
              </a:cxn>
              <a:cxn ang="0">
                <a:pos x="346" y="518"/>
              </a:cxn>
              <a:cxn ang="0">
                <a:pos x="308" y="602"/>
              </a:cxn>
              <a:cxn ang="0">
                <a:pos x="299" y="604"/>
              </a:cxn>
              <a:cxn ang="0">
                <a:pos x="266" y="616"/>
              </a:cxn>
              <a:cxn ang="0">
                <a:pos x="246" y="642"/>
              </a:cxn>
              <a:cxn ang="0">
                <a:pos x="197" y="628"/>
              </a:cxn>
              <a:cxn ang="0">
                <a:pos x="170" y="667"/>
              </a:cxn>
              <a:cxn ang="0">
                <a:pos x="104" y="682"/>
              </a:cxn>
              <a:cxn ang="0">
                <a:pos x="50" y="682"/>
              </a:cxn>
              <a:cxn ang="0">
                <a:pos x="5" y="682"/>
              </a:cxn>
              <a:cxn ang="0">
                <a:pos x="26" y="625"/>
              </a:cxn>
              <a:cxn ang="0">
                <a:pos x="29" y="589"/>
              </a:cxn>
              <a:cxn ang="0">
                <a:pos x="35" y="403"/>
              </a:cxn>
              <a:cxn ang="0">
                <a:pos x="38" y="358"/>
              </a:cxn>
              <a:cxn ang="0">
                <a:pos x="23" y="313"/>
              </a:cxn>
              <a:cxn ang="0">
                <a:pos x="29" y="265"/>
              </a:cxn>
              <a:cxn ang="0">
                <a:pos x="47" y="253"/>
              </a:cxn>
              <a:cxn ang="0">
                <a:pos x="59" y="85"/>
              </a:cxn>
            </a:cxnLst>
            <a:rect l="0" t="0" r="r" b="b"/>
            <a:pathLst>
              <a:path w="382" h="695">
                <a:moveTo>
                  <a:pt x="59" y="85"/>
                </a:moveTo>
                <a:cubicBezTo>
                  <a:pt x="64" y="63"/>
                  <a:pt x="71" y="92"/>
                  <a:pt x="83" y="97"/>
                </a:cubicBezTo>
                <a:cubicBezTo>
                  <a:pt x="95" y="102"/>
                  <a:pt x="117" y="120"/>
                  <a:pt x="131" y="115"/>
                </a:cubicBezTo>
                <a:cubicBezTo>
                  <a:pt x="139" y="91"/>
                  <a:pt x="146" y="81"/>
                  <a:pt x="167" y="67"/>
                </a:cubicBezTo>
                <a:cubicBezTo>
                  <a:pt x="179" y="56"/>
                  <a:pt x="179" y="45"/>
                  <a:pt x="191" y="40"/>
                </a:cubicBezTo>
                <a:cubicBezTo>
                  <a:pt x="203" y="35"/>
                  <a:pt x="221" y="39"/>
                  <a:pt x="239" y="37"/>
                </a:cubicBezTo>
                <a:cubicBezTo>
                  <a:pt x="257" y="35"/>
                  <a:pt x="282" y="35"/>
                  <a:pt x="299" y="31"/>
                </a:cubicBezTo>
                <a:cubicBezTo>
                  <a:pt x="341" y="17"/>
                  <a:pt x="301" y="0"/>
                  <a:pt x="341" y="13"/>
                </a:cubicBezTo>
                <a:cubicBezTo>
                  <a:pt x="348" y="21"/>
                  <a:pt x="360" y="63"/>
                  <a:pt x="359" y="88"/>
                </a:cubicBezTo>
                <a:cubicBezTo>
                  <a:pt x="363" y="109"/>
                  <a:pt x="369" y="125"/>
                  <a:pt x="368" y="139"/>
                </a:cubicBezTo>
                <a:cubicBezTo>
                  <a:pt x="367" y="153"/>
                  <a:pt x="358" y="164"/>
                  <a:pt x="354" y="174"/>
                </a:cubicBezTo>
                <a:cubicBezTo>
                  <a:pt x="353" y="180"/>
                  <a:pt x="346" y="197"/>
                  <a:pt x="342" y="202"/>
                </a:cubicBezTo>
                <a:cubicBezTo>
                  <a:pt x="331" y="217"/>
                  <a:pt x="330" y="210"/>
                  <a:pt x="324" y="228"/>
                </a:cubicBezTo>
                <a:cubicBezTo>
                  <a:pt x="322" y="234"/>
                  <a:pt x="328" y="246"/>
                  <a:pt x="328" y="246"/>
                </a:cubicBezTo>
                <a:cubicBezTo>
                  <a:pt x="336" y="271"/>
                  <a:pt x="319" y="260"/>
                  <a:pt x="334" y="282"/>
                </a:cubicBezTo>
                <a:cubicBezTo>
                  <a:pt x="336" y="292"/>
                  <a:pt x="329" y="305"/>
                  <a:pt x="335" y="313"/>
                </a:cubicBezTo>
                <a:cubicBezTo>
                  <a:pt x="339" y="318"/>
                  <a:pt x="377" y="316"/>
                  <a:pt x="378" y="322"/>
                </a:cubicBezTo>
                <a:cubicBezTo>
                  <a:pt x="381" y="330"/>
                  <a:pt x="375" y="361"/>
                  <a:pt x="370" y="376"/>
                </a:cubicBezTo>
                <a:cubicBezTo>
                  <a:pt x="370" y="394"/>
                  <a:pt x="382" y="413"/>
                  <a:pt x="380" y="430"/>
                </a:cubicBezTo>
                <a:cubicBezTo>
                  <a:pt x="380" y="430"/>
                  <a:pt x="359" y="469"/>
                  <a:pt x="356" y="478"/>
                </a:cubicBezTo>
                <a:cubicBezTo>
                  <a:pt x="354" y="484"/>
                  <a:pt x="346" y="518"/>
                  <a:pt x="346" y="518"/>
                </a:cubicBezTo>
                <a:cubicBezTo>
                  <a:pt x="354" y="557"/>
                  <a:pt x="357" y="590"/>
                  <a:pt x="308" y="602"/>
                </a:cubicBezTo>
                <a:cubicBezTo>
                  <a:pt x="302" y="620"/>
                  <a:pt x="306" y="602"/>
                  <a:pt x="299" y="604"/>
                </a:cubicBezTo>
                <a:cubicBezTo>
                  <a:pt x="292" y="606"/>
                  <a:pt x="275" y="610"/>
                  <a:pt x="266" y="616"/>
                </a:cubicBezTo>
                <a:cubicBezTo>
                  <a:pt x="257" y="622"/>
                  <a:pt x="257" y="640"/>
                  <a:pt x="246" y="642"/>
                </a:cubicBezTo>
                <a:cubicBezTo>
                  <a:pt x="235" y="644"/>
                  <a:pt x="210" y="624"/>
                  <a:pt x="197" y="628"/>
                </a:cubicBezTo>
                <a:cubicBezTo>
                  <a:pt x="184" y="632"/>
                  <a:pt x="185" y="658"/>
                  <a:pt x="170" y="667"/>
                </a:cubicBezTo>
                <a:cubicBezTo>
                  <a:pt x="155" y="676"/>
                  <a:pt x="124" y="680"/>
                  <a:pt x="104" y="682"/>
                </a:cubicBezTo>
                <a:cubicBezTo>
                  <a:pt x="81" y="690"/>
                  <a:pt x="73" y="674"/>
                  <a:pt x="50" y="682"/>
                </a:cubicBezTo>
                <a:cubicBezTo>
                  <a:pt x="32" y="680"/>
                  <a:pt x="18" y="695"/>
                  <a:pt x="5" y="682"/>
                </a:cubicBezTo>
                <a:cubicBezTo>
                  <a:pt x="0" y="672"/>
                  <a:pt x="22" y="640"/>
                  <a:pt x="26" y="625"/>
                </a:cubicBezTo>
                <a:cubicBezTo>
                  <a:pt x="30" y="610"/>
                  <a:pt x="27" y="626"/>
                  <a:pt x="29" y="589"/>
                </a:cubicBezTo>
                <a:cubicBezTo>
                  <a:pt x="31" y="527"/>
                  <a:pt x="30" y="465"/>
                  <a:pt x="35" y="403"/>
                </a:cubicBezTo>
                <a:cubicBezTo>
                  <a:pt x="40" y="346"/>
                  <a:pt x="41" y="382"/>
                  <a:pt x="38" y="358"/>
                </a:cubicBezTo>
                <a:cubicBezTo>
                  <a:pt x="34" y="345"/>
                  <a:pt x="27" y="326"/>
                  <a:pt x="23" y="313"/>
                </a:cubicBezTo>
                <a:cubicBezTo>
                  <a:pt x="25" y="297"/>
                  <a:pt x="23" y="280"/>
                  <a:pt x="29" y="265"/>
                </a:cubicBezTo>
                <a:cubicBezTo>
                  <a:pt x="32" y="258"/>
                  <a:pt x="44" y="259"/>
                  <a:pt x="47" y="253"/>
                </a:cubicBezTo>
                <a:cubicBezTo>
                  <a:pt x="66" y="215"/>
                  <a:pt x="59" y="102"/>
                  <a:pt x="59" y="85"/>
                </a:cubicBezTo>
                <a:close/>
              </a:path>
            </a:pathLst>
          </a:custGeom>
          <a:solidFill>
            <a:srgbClr val="0000FF">
              <a:alpha val="70000"/>
            </a:srgbClr>
          </a:solidFill>
          <a:ln w="25400">
            <a:solidFill>
              <a:srgbClr val="0000FF">
                <a:alpha val="70000"/>
              </a:srgbClr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sp>
        <p:nvSpPr>
          <p:cNvPr id="51300" name="Oval 100"/>
          <p:cNvSpPr>
            <a:spLocks noChangeArrowheads="1"/>
          </p:cNvSpPr>
          <p:nvPr/>
        </p:nvSpPr>
        <p:spPr bwMode="auto">
          <a:xfrm>
            <a:off x="6344293" y="3373756"/>
            <a:ext cx="182032" cy="151686"/>
          </a:xfrm>
          <a:prstGeom prst="ellipse">
            <a:avLst/>
          </a:prstGeom>
          <a:solidFill>
            <a:schemeClr val="bg1">
              <a:alpha val="92999"/>
            </a:schemeClr>
          </a:solidFill>
          <a:ln w="38100" algn="ctr">
            <a:solidFill>
              <a:srgbClr val="000000"/>
            </a:solidFill>
            <a:round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51302" name="Text Box 102"/>
          <p:cNvSpPr txBox="1">
            <a:spLocks noChangeArrowheads="1"/>
          </p:cNvSpPr>
          <p:nvPr/>
        </p:nvSpPr>
        <p:spPr bwMode="auto">
          <a:xfrm>
            <a:off x="5526145" y="3373756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郑州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03" name="Text Box 103"/>
          <p:cNvSpPr txBox="1">
            <a:spLocks noChangeArrowheads="1"/>
          </p:cNvSpPr>
          <p:nvPr/>
        </p:nvSpPr>
        <p:spPr bwMode="auto">
          <a:xfrm>
            <a:off x="6434309" y="3222070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济南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04" name="Text Box 104"/>
          <p:cNvSpPr txBox="1">
            <a:spLocks noChangeArrowheads="1"/>
          </p:cNvSpPr>
          <p:nvPr/>
        </p:nvSpPr>
        <p:spPr bwMode="auto">
          <a:xfrm>
            <a:off x="5890211" y="2466976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北京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05" name="Text Box 105"/>
          <p:cNvSpPr txBox="1">
            <a:spLocks noChangeArrowheads="1"/>
          </p:cNvSpPr>
          <p:nvPr/>
        </p:nvSpPr>
        <p:spPr bwMode="auto">
          <a:xfrm>
            <a:off x="6978407" y="2011919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沈阳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10" name="Text Box 110"/>
          <p:cNvSpPr txBox="1">
            <a:spLocks noChangeArrowheads="1"/>
          </p:cNvSpPr>
          <p:nvPr/>
        </p:nvSpPr>
        <p:spPr bwMode="auto">
          <a:xfrm>
            <a:off x="5618162" y="4130517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武汉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11" name="Text Box 111"/>
          <p:cNvSpPr txBox="1">
            <a:spLocks noChangeArrowheads="1"/>
          </p:cNvSpPr>
          <p:nvPr/>
        </p:nvSpPr>
        <p:spPr bwMode="auto">
          <a:xfrm>
            <a:off x="5436130" y="4130517"/>
            <a:ext cx="906163" cy="334245"/>
          </a:xfrm>
          <a:prstGeom prst="rect">
            <a:avLst/>
          </a:prstGeom>
          <a:solidFill>
            <a:srgbClr val="0000FF">
              <a:alpha val="92999"/>
            </a:srgbClr>
          </a:solidFill>
          <a:ln w="19050" algn="ctr">
            <a:solidFill>
              <a:schemeClr val="bg1"/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武汉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12" name="Freeform 112"/>
          <p:cNvSpPr/>
          <p:nvPr/>
        </p:nvSpPr>
        <p:spPr bwMode="auto">
          <a:xfrm rot="3966240">
            <a:off x="5890557" y="4008832"/>
            <a:ext cx="453390" cy="90016"/>
          </a:xfrm>
          <a:custGeom>
            <a:avLst/>
            <a:gdLst/>
            <a:ahLst/>
            <a:cxnLst>
              <a:cxn ang="0">
                <a:pos x="816" y="0"/>
              </a:cxn>
              <a:cxn ang="0">
                <a:pos x="227" y="181"/>
              </a:cxn>
              <a:cxn ang="0">
                <a:pos x="272" y="0"/>
              </a:cxn>
              <a:cxn ang="0">
                <a:pos x="0" y="317"/>
              </a:cxn>
              <a:cxn ang="0">
                <a:pos x="317" y="408"/>
              </a:cxn>
              <a:cxn ang="0">
                <a:pos x="227" y="317"/>
              </a:cxn>
              <a:cxn ang="0">
                <a:pos x="862" y="317"/>
              </a:cxn>
              <a:cxn ang="0">
                <a:pos x="816" y="0"/>
              </a:cxn>
            </a:cxnLst>
            <a:rect l="0" t="0" r="r" b="b"/>
            <a:pathLst>
              <a:path w="862" h="408">
                <a:moveTo>
                  <a:pt x="816" y="0"/>
                </a:moveTo>
                <a:lnTo>
                  <a:pt x="227" y="181"/>
                </a:lnTo>
                <a:lnTo>
                  <a:pt x="272" y="0"/>
                </a:lnTo>
                <a:lnTo>
                  <a:pt x="0" y="317"/>
                </a:lnTo>
                <a:lnTo>
                  <a:pt x="317" y="408"/>
                </a:lnTo>
                <a:lnTo>
                  <a:pt x="227" y="317"/>
                </a:lnTo>
                <a:lnTo>
                  <a:pt x="862" y="317"/>
                </a:lnTo>
                <a:lnTo>
                  <a:pt x="816" y="0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rgbClr val="0000FF"/>
            </a:solidFill>
            <a:round/>
          </a:ln>
          <a:effectLst/>
        </p:spPr>
        <p:txBody>
          <a:bodyPr lIns="106985" tIns="53492" rIns="106985" bIns="53492"/>
          <a:lstStyle/>
          <a:p>
            <a:endParaRPr lang="zh-CN" altLang="en-US"/>
          </a:p>
        </p:txBody>
      </p:sp>
      <p:pic>
        <p:nvPicPr>
          <p:cNvPr id="51313" name="Picture 113" descr="200404220007_2398"/>
          <p:cNvPicPr preferRelativeResize="0">
            <a:picLocks noChangeArrowheads="1"/>
          </p:cNvPicPr>
          <p:nvPr/>
        </p:nvPicPr>
        <p:blipFill>
          <a:blip r:embed="rId6">
            <a:clrChange>
              <a:clrFrom>
                <a:srgbClr val="CC99FF"/>
              </a:clrFrom>
              <a:clrTo>
                <a:srgbClr val="CC99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00195" y="5869068"/>
            <a:ext cx="362065" cy="301704"/>
          </a:xfrm>
          <a:prstGeom prst="rect">
            <a:avLst/>
          </a:prstGeom>
          <a:noFill/>
        </p:spPr>
      </p:pic>
      <p:sp>
        <p:nvSpPr>
          <p:cNvPr id="51315" name="AutoShape 115"/>
          <p:cNvSpPr/>
          <p:nvPr/>
        </p:nvSpPr>
        <p:spPr bwMode="auto">
          <a:xfrm>
            <a:off x="92017" y="3525442"/>
            <a:ext cx="2312416" cy="530066"/>
          </a:xfrm>
          <a:prstGeom prst="borderCallout2">
            <a:avLst>
              <a:gd name="adj1" fmla="val 22644"/>
              <a:gd name="adj2" fmla="val 104153"/>
              <a:gd name="adj3" fmla="val 22644"/>
              <a:gd name="adj4" fmla="val 172579"/>
              <a:gd name="adj5" fmla="val 211949"/>
              <a:gd name="adj6" fmla="val 257870"/>
            </a:avLst>
          </a:prstGeom>
          <a:solidFill>
            <a:schemeClr val="bg2">
              <a:lumMod val="25000"/>
            </a:schemeClr>
          </a:solidFill>
          <a:ln w="25400">
            <a:solidFill>
              <a:srgbClr val="FFFF00"/>
            </a:solidFill>
            <a:miter lim="800000"/>
          </a:ln>
          <a:effectLst/>
        </p:spPr>
        <p:txBody>
          <a:bodyPr lIns="106985" tIns="53492" rIns="106985" bIns="53492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贺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胜桥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战役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16" name="AutoShape 116"/>
          <p:cNvSpPr/>
          <p:nvPr/>
        </p:nvSpPr>
        <p:spPr bwMode="auto">
          <a:xfrm>
            <a:off x="92017" y="4130517"/>
            <a:ext cx="2312416" cy="530066"/>
          </a:xfrm>
          <a:prstGeom prst="borderCallout2">
            <a:avLst>
              <a:gd name="adj1" fmla="val 22644"/>
              <a:gd name="adj2" fmla="val 104153"/>
              <a:gd name="adj3" fmla="val 22644"/>
              <a:gd name="adj4" fmla="val 179065"/>
              <a:gd name="adj5" fmla="val 128931"/>
              <a:gd name="adj6" fmla="val 249829"/>
            </a:avLst>
          </a:prstGeom>
          <a:solidFill>
            <a:schemeClr val="bg2">
              <a:lumMod val="25000"/>
            </a:schemeClr>
          </a:solidFill>
          <a:ln w="25400">
            <a:solidFill>
              <a:srgbClr val="FFFF00"/>
            </a:solidFill>
            <a:miter lim="800000"/>
          </a:ln>
          <a:effectLst/>
        </p:spPr>
        <p:txBody>
          <a:bodyPr lIns="106985" tIns="53492" rIns="106985" bIns="53492"/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汀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泗桥</a:t>
            </a: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战役</a:t>
            </a:r>
            <a:endParaRPr lang="zh-CN" altLang="en-U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317" name="Text Box 117"/>
          <p:cNvSpPr txBox="1">
            <a:spLocks noChangeArrowheads="1"/>
          </p:cNvSpPr>
          <p:nvPr/>
        </p:nvSpPr>
        <p:spPr bwMode="auto">
          <a:xfrm>
            <a:off x="4257917" y="2163604"/>
            <a:ext cx="908164" cy="431194"/>
          </a:xfrm>
          <a:prstGeom prst="rect">
            <a:avLst/>
          </a:prstGeom>
          <a:solidFill>
            <a:srgbClr val="000000">
              <a:alpha val="0"/>
            </a:srgbClr>
          </a:solidFill>
          <a:ln w="19050" algn="ctr">
            <a:solidFill>
              <a:srgbClr val="FFFFFF">
                <a:alpha val="0"/>
              </a:srgbClr>
            </a:solidFill>
            <a:miter lim="800000"/>
          </a:ln>
          <a:effectLst/>
        </p:spPr>
        <p:txBody>
          <a:bodyPr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Garamond" pitchFamily="18" charset="0"/>
                <a:ea typeface="宋体" panose="02010600030101010101" pitchFamily="2" charset="-122"/>
              </a:rPr>
              <a:t>五原</a:t>
            </a:r>
            <a:endParaRPr lang="zh-CN" altLang="en-US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Garamond" pitchFamily="18" charset="0"/>
              <a:ea typeface="宋体" panose="02010600030101010101" pitchFamily="2" charset="-122"/>
            </a:endParaRPr>
          </a:p>
        </p:txBody>
      </p:sp>
      <p:sp>
        <p:nvSpPr>
          <p:cNvPr id="51320" name="AutoShape 120"/>
          <p:cNvSpPr/>
          <p:nvPr/>
        </p:nvSpPr>
        <p:spPr bwMode="auto">
          <a:xfrm>
            <a:off x="0" y="5642373"/>
            <a:ext cx="2312416" cy="530066"/>
          </a:xfrm>
          <a:prstGeom prst="borderCallout2">
            <a:avLst>
              <a:gd name="adj1" fmla="val 22644"/>
              <a:gd name="adj2" fmla="val 104153"/>
              <a:gd name="adj3" fmla="val 22644"/>
              <a:gd name="adj4" fmla="val 177162"/>
              <a:gd name="adj5" fmla="val -195679"/>
              <a:gd name="adj6" fmla="val 260536"/>
            </a:avLst>
          </a:prstGeom>
          <a:solidFill>
            <a:schemeClr val="bg2">
              <a:lumMod val="25000"/>
            </a:schemeClr>
          </a:solidFill>
          <a:ln w="25400">
            <a:solidFill>
              <a:srgbClr val="FFFF00"/>
            </a:solidFill>
            <a:miter lim="800000"/>
          </a:ln>
          <a:effectLst/>
        </p:spPr>
        <p:txBody>
          <a:bodyPr lIns="106985" tIns="53492" rIns="106985" bIns="53492"/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武昌</a:t>
            </a:r>
            <a:r>
              <a:rPr lang="zh-CN" altLang="en-US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战役</a:t>
            </a:r>
            <a:endParaRPr lang="zh-CN" alt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99" name="图片 98" descr="t018d16e110143ea110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00" name="矩形 9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01" name="图片 100" descr="t018d16e110143ea110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102" name="图片 101" descr="624f9a79jw1eelyzwvu5xj20b408t75j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103" name="图片 102" descr="t018d16e110143ea110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4" name="矩形 10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105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06" name="直角三角形 10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108" name="直接连接符 107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10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11" name="直角三角形 11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112" name="矩形 11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114" name="图片 113" descr="624f9a79jw1eelyzwvu5xj20b408t75j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115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6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814368"/>
            <a:ext cx="2903517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TextBox 117"/>
          <p:cNvSpPr txBox="1"/>
          <p:nvPr/>
        </p:nvSpPr>
        <p:spPr>
          <a:xfrm>
            <a:off x="260311" y="88580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胜利进军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9047185" y="814368"/>
            <a:ext cx="2546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①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华文新魏" pitchFamily="2" charset="-122"/>
                <a:ea typeface="华文新魏" pitchFamily="2" charset="-122"/>
              </a:rPr>
              <a:t>吴佩孚主力被基本消灭。</a:t>
            </a:r>
            <a:endParaRPr lang="zh-CN" altLang="en-US" sz="2800" b="1" dirty="0">
              <a:effectLst>
                <a:outerShdw blurRad="38100" dist="38100" dir="2700000" algn="tl">
                  <a:srgbClr val="80808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9047185" y="1743062"/>
            <a:ext cx="24748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②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华文新魏" pitchFamily="2" charset="-122"/>
                <a:ea typeface="华文新魏" pitchFamily="2" charset="-122"/>
              </a:rPr>
              <a:t>在江西歼灭孙传芳主力。</a:t>
            </a:r>
            <a:endParaRPr lang="zh-CN" altLang="en-US" sz="2800" b="1" dirty="0">
              <a:effectLst>
                <a:outerShdw blurRad="38100" dist="38100" dir="2700000" algn="tl">
                  <a:srgbClr val="80808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2832079" y="1385872"/>
            <a:ext cx="6000792" cy="5072098"/>
            <a:chOff x="3689335" y="1528748"/>
            <a:chExt cx="6000792" cy="5072098"/>
          </a:xfrm>
        </p:grpSpPr>
        <p:pic>
          <p:nvPicPr>
            <p:cNvPr id="125" name="图片 124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14" r="13974" b="25049"/>
            <a:stretch>
              <a:fillRect/>
            </a:stretch>
          </p:blipFill>
          <p:spPr>
            <a:xfrm>
              <a:off x="3689335" y="1528748"/>
              <a:ext cx="6000792" cy="5072098"/>
            </a:xfrm>
            <a:prstGeom prst="roundRect">
              <a:avLst>
                <a:gd name="adj" fmla="val 7037"/>
              </a:avLst>
            </a:prstGeom>
            <a:ln>
              <a:solidFill>
                <a:schemeClr val="bg2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26" name="Picture 4" descr="担任黄埔军校政治部主任的周恩来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6975482" y="1743062"/>
              <a:ext cx="2281165" cy="2774427"/>
            </a:xfrm>
            <a:prstGeom prst="roundRect">
              <a:avLst/>
            </a:prstGeom>
            <a:noFill/>
            <a:ln w="9525">
              <a:solidFill>
                <a:srgbClr val="808000"/>
              </a:solidFill>
              <a:miter lim="800000"/>
              <a:headEnd/>
              <a:tailEnd/>
            </a:ln>
          </p:spPr>
        </p:pic>
        <p:pic>
          <p:nvPicPr>
            <p:cNvPr id="127" name="Picture 16" descr="58901192249690718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3887293" y="1743062"/>
              <a:ext cx="2997170" cy="2784635"/>
            </a:xfrm>
            <a:prstGeom prst="roundRect">
              <a:avLst/>
            </a:prstGeom>
            <a:noFill/>
          </p:spPr>
        </p:pic>
        <p:sp>
          <p:nvSpPr>
            <p:cNvPr id="128" name="Rectangle 30"/>
            <p:cNvSpPr>
              <a:spLocks noChangeArrowheads="1"/>
            </p:cNvSpPr>
            <p:nvPr/>
          </p:nvSpPr>
          <p:spPr bwMode="auto">
            <a:xfrm>
              <a:off x="3760773" y="4600582"/>
              <a:ext cx="5929354" cy="1770022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106985" tIns="53492" rIns="106985" bIns="53492" anchor="ctr">
              <a:spAutoFit/>
            </a:bodyPr>
            <a:lstStyle/>
            <a:p>
              <a:r>
                <a:rPr lang="zh-CN" altLang="en-US" b="1" dirty="0" smtClean="0">
                  <a:latin typeface="华文新魏" pitchFamily="2" charset="-122"/>
                  <a:ea typeface="华文新魏" pitchFamily="2" charset="-122"/>
                </a:rPr>
                <a:t>北伐军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中，共产党员有</a:t>
              </a:r>
              <a:r>
                <a:rPr lang="en-US" altLang="zh-CN" b="1" dirty="0">
                  <a:latin typeface="华文新魏" pitchFamily="2" charset="-122"/>
                  <a:ea typeface="华文新魏" pitchFamily="2" charset="-122"/>
                </a:rPr>
                <a:t>1500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多人，如周恩来、</a:t>
              </a:r>
              <a:r>
                <a:rPr lang="zh-CN" altLang="en-US" b="1" dirty="0" smtClean="0">
                  <a:latin typeface="华文新魏" pitchFamily="2" charset="-122"/>
                  <a:ea typeface="华文新魏" pitchFamily="2" charset="-122"/>
                </a:rPr>
                <a:t>林伯渠等，作为北伐的先锋</a:t>
              </a:r>
              <a:r>
                <a:rPr lang="zh-CN" altLang="en-US" sz="2400" dirty="0" smtClean="0">
                  <a:solidFill>
                    <a:srgbClr val="660033"/>
                  </a:solidFill>
                  <a:latin typeface="华文新魏" pitchFamily="2" charset="-122"/>
                  <a:ea typeface="华文新魏" pitchFamily="2" charset="-122"/>
                </a:rPr>
                <a:t>第四军</a:t>
              </a:r>
              <a:r>
                <a:rPr lang="zh-CN" altLang="en-US" b="1" dirty="0" smtClean="0">
                  <a:latin typeface="华文新魏" pitchFamily="2" charset="-122"/>
                  <a:ea typeface="华文新魏" pitchFamily="2" charset="-122"/>
                </a:rPr>
                <a:t>叶挺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独立团中，有</a:t>
              </a:r>
              <a:r>
                <a:rPr lang="en-US" altLang="zh-CN" b="1" dirty="0">
                  <a:latin typeface="华文新魏" pitchFamily="2" charset="-122"/>
                  <a:ea typeface="华文新魏" pitchFamily="2" charset="-122"/>
                </a:rPr>
                <a:t>85%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官兵为</a:t>
              </a:r>
              <a:r>
                <a:rPr lang="zh-CN" altLang="en-US" b="1" dirty="0" smtClean="0">
                  <a:latin typeface="华文新魏" pitchFamily="2" charset="-122"/>
                  <a:ea typeface="华文新魏" pitchFamily="2" charset="-122"/>
                </a:rPr>
                <a:t>共产党员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，共青团员。正是他们为第四军赢得铁军的称号，并在</a:t>
              </a:r>
              <a:r>
                <a:rPr lang="en-US" altLang="zh-CN" b="1" dirty="0">
                  <a:latin typeface="华文新魏" pitchFamily="2" charset="-122"/>
                  <a:ea typeface="华文新魏" pitchFamily="2" charset="-122"/>
                </a:rPr>
                <a:t>10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年之后</a:t>
              </a:r>
              <a:r>
                <a:rPr lang="zh-CN" altLang="en-US" b="1" dirty="0" smtClean="0">
                  <a:latin typeface="华文新魏" pitchFamily="2" charset="-122"/>
                  <a:ea typeface="华文新魏" pitchFamily="2" charset="-122"/>
                </a:rPr>
                <a:t>，铁军</a:t>
              </a:r>
              <a:r>
                <a:rPr lang="zh-CN" altLang="en-US" b="1" dirty="0">
                  <a:latin typeface="华文新魏" pitchFamily="2" charset="-122"/>
                  <a:ea typeface="华文新魏" pitchFamily="2" charset="-122"/>
                </a:rPr>
                <a:t>的战旗又一次在抗日战场上高高飘扬。</a:t>
              </a:r>
              <a:endParaRPr lang="zh-CN" altLang="en-US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129" name="TextBox 128"/>
          <p:cNvSpPr txBox="1"/>
          <p:nvPr/>
        </p:nvSpPr>
        <p:spPr>
          <a:xfrm>
            <a:off x="9047185" y="2671756"/>
            <a:ext cx="25003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③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华文新魏" pitchFamily="2" charset="-122"/>
                <a:ea typeface="华文新魏" pitchFamily="2" charset="-122"/>
              </a:rPr>
              <a:t>一路攻占南京，另一路由福建进入浙江、上海。</a:t>
            </a:r>
            <a:endParaRPr lang="zh-CN" altLang="en-US" sz="2800" b="1" dirty="0">
              <a:effectLst>
                <a:outerShdw blurRad="38100" dist="38100" dir="2700000" algn="tl">
                  <a:srgbClr val="80808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0" name="下箭头 129"/>
          <p:cNvSpPr/>
          <p:nvPr/>
        </p:nvSpPr>
        <p:spPr>
          <a:xfrm>
            <a:off x="688939" y="6243656"/>
            <a:ext cx="928694" cy="28575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TextBox 130"/>
          <p:cNvSpPr txBox="1"/>
          <p:nvPr/>
        </p:nvSpPr>
        <p:spPr>
          <a:xfrm>
            <a:off x="-25441" y="651613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北伐主要战役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9118623" y="4427774"/>
            <a:ext cx="25003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effectLst>
                  <a:outerShdw blurRad="38100" dist="38100" dir="2700000" algn="tl">
                    <a:srgbClr val="808080"/>
                  </a:outerShdw>
                </a:effectLst>
                <a:latin typeface="华文新魏" pitchFamily="2" charset="-122"/>
                <a:ea typeface="华文新魏" pitchFamily="2" charset="-122"/>
              </a:rPr>
              <a:t>北伐军从珠江流域打到长江流域 ，震动全国。</a:t>
            </a:r>
            <a:endParaRPr lang="zh-CN" altLang="en-US" sz="2800" b="1" dirty="0">
              <a:effectLst>
                <a:outerShdw blurRad="38100" dist="38100" dir="2700000" algn="tl">
                  <a:srgbClr val="80808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C 0.00296 -0.08843 0.00625 -0.17593 0.00764 -0.20995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51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5" dur="500"/>
                                        <p:tgtEl>
                                          <p:spTgt spid="51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2" grpId="1" animBg="1"/>
      <p:bldP spid="51223" grpId="0" animBg="1"/>
      <p:bldP spid="51233" grpId="1" animBg="1"/>
      <p:bldP spid="51235" grpId="1" animBg="1"/>
      <p:bldP spid="51236" grpId="0" animBg="1"/>
      <p:bldP spid="51249" grpId="0" animBg="1"/>
      <p:bldP spid="51249" grpId="1" animBg="1"/>
      <p:bldP spid="51250" grpId="0" animBg="1"/>
      <p:bldP spid="51250" grpId="1" animBg="1"/>
      <p:bldP spid="51254" grpId="0" animBg="1"/>
      <p:bldP spid="51254" grpId="1" animBg="1"/>
      <p:bldP spid="51255" grpId="0" animBg="1"/>
      <p:bldP spid="51255" grpId="1" animBg="1"/>
      <p:bldP spid="51257" grpId="0" animBg="1"/>
      <p:bldP spid="51258" grpId="0" animBg="1"/>
      <p:bldP spid="51258" grpId="1" animBg="1"/>
      <p:bldP spid="51259" grpId="0" animBg="1"/>
      <p:bldP spid="51259" grpId="1" animBg="1"/>
      <p:bldP spid="51260" grpId="0" animBg="1"/>
      <p:bldP spid="51261" grpId="0" animBg="1"/>
      <p:bldP spid="51262" grpId="0" animBg="1"/>
      <p:bldP spid="51266" grpId="0" animBg="1"/>
      <p:bldP spid="51267" grpId="0" animBg="1"/>
      <p:bldP spid="51268" grpId="0" animBg="1"/>
      <p:bldP spid="51269" grpId="0" animBg="1"/>
      <p:bldP spid="51270" grpId="0" animBg="1"/>
      <p:bldP spid="51271" grpId="0" animBg="1"/>
      <p:bldP spid="51272" grpId="0" animBg="1"/>
      <p:bldP spid="51273" grpId="0" animBg="1"/>
      <p:bldP spid="51273" grpId="1" animBg="1"/>
      <p:bldP spid="51274" grpId="0" animBg="1"/>
      <p:bldP spid="51275" grpId="0" animBg="1"/>
      <p:bldP spid="51276" grpId="0" animBg="1"/>
      <p:bldP spid="51276" grpId="1" animBg="1"/>
      <p:bldP spid="51279" grpId="0" animBg="1"/>
      <p:bldP spid="51280" grpId="0" animBg="1"/>
      <p:bldP spid="51280" grpId="1" animBg="1"/>
      <p:bldP spid="51281" grpId="0" animBg="1"/>
      <p:bldP spid="51282" grpId="0" animBg="1"/>
      <p:bldP spid="51283" grpId="0" animBg="1"/>
      <p:bldP spid="51291" grpId="0" animBg="1"/>
      <p:bldP spid="51291" grpId="1" animBg="1"/>
      <p:bldP spid="51292" grpId="0" animBg="1"/>
      <p:bldP spid="51292" grpId="1" animBg="1"/>
      <p:bldP spid="51294" grpId="0" animBg="1"/>
      <p:bldP spid="51294" grpId="1" animBg="1"/>
      <p:bldP spid="51299" grpId="0" animBg="1"/>
      <p:bldP spid="51311" grpId="0" animBg="1"/>
      <p:bldP spid="51311" grpId="1" animBg="1"/>
      <p:bldP spid="51312" grpId="0" animBg="1"/>
      <p:bldP spid="51315" grpId="0" animBg="1"/>
      <p:bldP spid="51316" grpId="0" animBg="1"/>
      <p:bldP spid="51320" grpId="0" animBg="1"/>
      <p:bldP spid="119" grpId="0"/>
      <p:bldP spid="121" grpId="0"/>
      <p:bldP spid="129" grpId="0"/>
      <p:bldP spid="130" grpId="0" animBg="1"/>
      <p:bldP spid="131" grpId="0"/>
      <p:bldP spid="1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46063" y="1885938"/>
            <a:ext cx="10144196" cy="335758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6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8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6403979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/>
          <p:cNvSpPr txBox="1"/>
          <p:nvPr/>
        </p:nvSpPr>
        <p:spPr>
          <a:xfrm>
            <a:off x="260311" y="885806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各地工农运动蓬勃发展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4" name="图片 53" descr="7da00010ebbe35e8e55.jpg"/>
          <p:cNvPicPr>
            <a:picLocks noChangeAspect="1"/>
          </p:cNvPicPr>
          <p:nvPr/>
        </p:nvPicPr>
        <p:blipFill>
          <a:blip r:embed="rId6"/>
          <a:srcRect l="4688" r="6249" b="8333"/>
          <a:stretch>
            <a:fillRect/>
          </a:stretch>
        </p:blipFill>
        <p:spPr>
          <a:xfrm>
            <a:off x="688939" y="1998735"/>
            <a:ext cx="5357850" cy="3101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5" name="矩形 54"/>
          <p:cNvSpPr/>
          <p:nvPr/>
        </p:nvSpPr>
        <p:spPr>
          <a:xfrm>
            <a:off x="331749" y="5326820"/>
            <a:ext cx="10572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　      随着北伐战争的胜利进军，各地工农革命运动蓬勃发展。在湖南、湖北、江西等省广大农村，到处燃起革命的烈火，给了北伐军极大支持。农民建立自己的组织和武装，把统治几千年的封建特权和土豪劣绅打得落花流水，真正做到了“一切权力归农会”。在城市，工人在党的领导和工会的组织下，建立了武装纠察队。一些城市相继举行罢工。上海工人在党的领导下举行了三次武装起义，最后取得胜利，迎接北伐军进入上海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1" name="图片 60" descr="Img30726506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9665" y="1994784"/>
            <a:ext cx="4357717" cy="3105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0" name="Picture 30" descr="01300000063096120110033439132_s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046525" y="4814896"/>
            <a:ext cx="3399949" cy="2182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6" name="图片 2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9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4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8" name="图片 3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9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1" name="Group 26"/>
          <p:cNvGrpSpPr/>
          <p:nvPr/>
        </p:nvGrpSpPr>
        <p:grpSpPr bwMode="auto">
          <a:xfrm>
            <a:off x="7189797" y="2314566"/>
            <a:ext cx="3714776" cy="3500462"/>
            <a:chOff x="0" y="0"/>
            <a:chExt cx="2183141" cy="2016125"/>
          </a:xfrm>
        </p:grpSpPr>
        <p:sp>
          <p:nvSpPr>
            <p:cNvPr id="42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8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9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/>
              <a:r>
                <a:rPr lang="zh-CN" altLang="en-US" sz="2400" dirty="0" smtClean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4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50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 rot="21298842">
            <a:off x="7499121" y="4102297"/>
            <a:ext cx="33593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北伐战争节节胜利的原因？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760509" y="1385872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①北伐作战方针正确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776384" y="1963722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②国共两党齐心协力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739117" y="2573106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③北伐将士浴血奋战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757185" y="3858990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④工农群众大力支援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757185" y="3212659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④军阀之间各自为战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2" name="图片 61" descr="12-00-20-39-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501" y="4814896"/>
            <a:ext cx="3321867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3" name="图片 62" descr="ca86b94a78e8a3c275b069bbd3_560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962"/>
          <a:stretch>
            <a:fillRect/>
          </a:stretch>
        </p:blipFill>
        <p:spPr>
          <a:xfrm>
            <a:off x="8618557" y="1103936"/>
            <a:ext cx="1706880" cy="16392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31749" y="1671624"/>
            <a:ext cx="10930014" cy="335758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546063" y="1814500"/>
          <a:ext cx="4645359" cy="24959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位图图像" r:id="rId2" imgW="4524375" imgH="3095625" progId="PBrush">
                  <p:embed/>
                </p:oleObj>
              </mc:Choice>
              <mc:Fallback>
                <p:oleObj name="位图图像" r:id="rId2" imgW="4524375" imgH="3095625" progId="PBrush">
                  <p:embed/>
                  <p:pic>
                    <p:nvPicPr>
                      <p:cNvPr id="0" name="图片 1024"/>
                      <p:cNvPicPr>
                        <a:picLocks noChangeAspect="1"/>
                      </p:cNvPicPr>
                      <p:nvPr/>
                    </p:nvPicPr>
                    <p:blipFill>
                      <a:blip r:embed="rId3">
                        <a:clrChange>
                          <a:clrFrom>
                            <a:srgbClr val="FBFBFB"/>
                          </a:clrFrom>
                          <a:clrTo>
                            <a:srgbClr val="FBFBFB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46063" y="1814500"/>
                        <a:ext cx="4645359" cy="249595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314238" y="803434"/>
            <a:ext cx="9353684" cy="4990624"/>
          </a:xfrm>
          <a:prstGeom prst="rect">
            <a:avLst/>
          </a:prstGeom>
          <a:noFill/>
          <a:ln w="1270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sp>
        <p:nvSpPr>
          <p:cNvPr id="43035" name="Rectangle 27"/>
          <p:cNvSpPr>
            <a:spLocks noChangeArrowheads="1"/>
          </p:cNvSpPr>
          <p:nvPr/>
        </p:nvSpPr>
        <p:spPr bwMode="auto">
          <a:xfrm>
            <a:off x="546063" y="4243392"/>
            <a:ext cx="4500594" cy="66202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zh-CN" altLang="en-US" sz="1800" b="0" dirty="0" smtClean="0">
                <a:latin typeface="华文新魏" pitchFamily="2" charset="-122"/>
                <a:ea typeface="华文新魏" pitchFamily="2" charset="-122"/>
              </a:rPr>
              <a:t>蒋介石发布</a:t>
            </a:r>
            <a:r>
              <a:rPr kumimoji="1" lang="zh-CN" altLang="en-US" sz="1800" b="0" dirty="0">
                <a:latin typeface="华文新魏" pitchFamily="2" charset="-122"/>
                <a:ea typeface="华文新魏" pitchFamily="2" charset="-122"/>
              </a:rPr>
              <a:t>查禁工人集会的命令，并逮捕、射杀革命进步人士。</a:t>
            </a:r>
            <a:endParaRPr kumimoji="1" lang="zh-CN" altLang="en-US" sz="1800" b="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9" name="图片 18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2" name="图片 21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5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0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1" name="直角三角形 3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4" name="图片 33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5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814368"/>
            <a:ext cx="1903385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260311" y="88580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Rectangle 4"/>
          <p:cNvSpPr>
            <a:spLocks noChangeArrowheads="1"/>
          </p:cNvSpPr>
          <p:nvPr/>
        </p:nvSpPr>
        <p:spPr bwMode="auto">
          <a:xfrm>
            <a:off x="3568642" y="1386351"/>
            <a:ext cx="8165471" cy="3835479"/>
          </a:xfrm>
          <a:prstGeom prst="rect">
            <a:avLst/>
          </a:prstGeom>
          <a:noFill/>
          <a:ln w="1270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106985" tIns="53492" rIns="106985" bIns="53492" anchor="ctr"/>
          <a:lstStyle/>
          <a:p>
            <a:endParaRPr lang="zh-CN" altLang="en-US"/>
          </a:p>
        </p:txBody>
      </p:sp>
      <p:graphicFrame>
        <p:nvGraphicFramePr>
          <p:cNvPr id="41" name="Object 5"/>
          <p:cNvGraphicFramePr>
            <a:graphicFrameLocks noChangeAspect="1"/>
          </p:cNvGraphicFramePr>
          <p:nvPr/>
        </p:nvGraphicFramePr>
        <p:xfrm>
          <a:off x="5689599" y="1840924"/>
          <a:ext cx="5261364" cy="2402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BMP 图象" r:id="rId8" imgW="2257425" imgH="1609725" progId="PBrush">
                  <p:embed/>
                </p:oleObj>
              </mc:Choice>
              <mc:Fallback>
                <p:oleObj name="BMP 图象" r:id="rId8" imgW="2257425" imgH="1609725" progId="PBrush">
                  <p:embed/>
                  <p:pic>
                    <p:nvPicPr>
                      <p:cNvPr id="0" name="图片 1025"/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89599" y="1840924"/>
                        <a:ext cx="5261364" cy="2402468"/>
                      </a:xfrm>
                      <a:prstGeom prst="rect">
                        <a:avLst/>
                      </a:prstGeom>
                      <a:noFill/>
                      <a:ln w="5715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 Box 2"/>
          <p:cNvSpPr txBox="1">
            <a:spLocks noChangeArrowheads="1"/>
          </p:cNvSpPr>
          <p:nvPr/>
        </p:nvSpPr>
        <p:spPr bwMode="auto">
          <a:xfrm>
            <a:off x="5832475" y="4253955"/>
            <a:ext cx="5000660" cy="66202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kumimoji="1" lang="en-US" altLang="zh-CN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4</a:t>
            </a:r>
            <a:r>
              <a:rPr kumimoji="1" lang="zh-CN" alt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月 </a:t>
            </a:r>
            <a:r>
              <a:rPr kumimoji="1" lang="en-US" altLang="zh-CN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13</a:t>
            </a:r>
            <a:r>
              <a:rPr kumimoji="1" lang="zh-CN" alt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日中午，宝山路上群众请愿大游行遭到血腥镇压。</a:t>
            </a:r>
            <a:endParaRPr kumimoji="1" lang="zh-CN" altLang="en-US" sz="180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88873" y="5326820"/>
            <a:ext cx="111903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        1927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月，蒋介石在上海发动震惊中外的</a:t>
            </a:r>
            <a:r>
              <a:rPr lang="zh-CN" altLang="en-US" sz="20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四一二反革命政变</a:t>
            </a:r>
            <a:r>
              <a:rPr lang="en-US" altLang="zh-CN" sz="20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20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并在南京建立 “国民政府”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。</a:t>
            </a:r>
            <a:r>
              <a:rPr lang="en-US" altLang="zh-CN" sz="2000" dirty="0" smtClean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日凌晨，上海总工会等处的工人纠察队被强迫缴械。</a:t>
            </a:r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13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日，上海工人和市民召开十万人的群众大会、游行，要求释放被捕工友，交还被缴枪械。队伍进行到宝山路时，第二十六军突然从埋伏处冲出，向人群扫射，当场打死一百多人。随后，蒋介石下令封闭上海市总工会和一切革命团体，大肆捕杀共产党员和革命群众。几天之内，三百多人被杀，五百多人被捕，五千多人失踪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903253" y="1671624"/>
            <a:ext cx="9215502" cy="335758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8385" name="Rectangle 17"/>
          <p:cNvSpPr>
            <a:spLocks noChangeArrowheads="1"/>
          </p:cNvSpPr>
          <p:nvPr/>
        </p:nvSpPr>
        <p:spPr bwMode="auto">
          <a:xfrm>
            <a:off x="903253" y="5172086"/>
            <a:ext cx="9641717" cy="1723856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 lIns="106985" tIns="53492" rIns="106985" bIns="53492" anchor="ctr">
            <a:spAutoFit/>
          </a:bodyPr>
          <a:lstStyle/>
          <a:p>
            <a:pPr algn="l"/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　　江苏、浙江、安徽、福建、广东、广西等省相继以“清党”为名，大规模搜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  <a:p>
            <a:pPr algn="l"/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杀共产党员和革命群众。单广东一地，被捕杀的就达二千多人。同时，阎锡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  <a:p>
            <a:pPr algn="l"/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山在山西，刘湘在四川也纷纷举行“清党”，并表示拥护南京政府。与此同时，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  <a:p>
            <a:pPr algn="l"/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北方的奉系军阀张作霖也捕杀大批共产党员和革命群众。李大钊就是在这时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  <a:p>
            <a:pPr algn="l"/>
            <a:r>
              <a:rPr lang="zh-CN" altLang="en-US" b="0" dirty="0">
                <a:latin typeface="华文新魏" pitchFamily="2" charset="-122"/>
                <a:ea typeface="华文新魏" pitchFamily="2" charset="-122"/>
              </a:rPr>
              <a:t>被杀害的。大革命受到了严重挫折。</a:t>
            </a:r>
            <a:endParaRPr lang="zh-CN" altLang="en-US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388" name="Rectangle 20"/>
          <p:cNvSpPr>
            <a:spLocks noChangeArrowheads="1"/>
          </p:cNvSpPr>
          <p:nvPr/>
        </p:nvSpPr>
        <p:spPr bwMode="auto">
          <a:xfrm>
            <a:off x="1385757" y="2016366"/>
            <a:ext cx="3732337" cy="1869836"/>
          </a:xfrm>
          <a:prstGeom prst="rect">
            <a:avLst/>
          </a:prstGeom>
          <a:noFill/>
          <a:ln w="1270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9" name="图片 18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2" name="图片 21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5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8" name="直接连接符 27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0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1" name="直角三角形 3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4" name="图片 33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5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7" name="图片 36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38" name="图片 3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3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814368"/>
            <a:ext cx="1903385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260311" y="88580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Rectangle 2"/>
          <p:cNvSpPr>
            <a:spLocks noChangeArrowheads="1"/>
          </p:cNvSpPr>
          <p:nvPr/>
        </p:nvSpPr>
        <p:spPr bwMode="auto">
          <a:xfrm>
            <a:off x="6332541" y="4457706"/>
            <a:ext cx="3500462" cy="41580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上海街头被杀害的革命群众</a:t>
            </a:r>
            <a:endParaRPr kumimoji="1" lang="zh-CN" altLang="en-US" sz="2000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3" name="Group 3"/>
          <p:cNvGrpSpPr/>
          <p:nvPr/>
        </p:nvGrpSpPr>
        <p:grpSpPr bwMode="auto">
          <a:xfrm>
            <a:off x="6118227" y="1902398"/>
            <a:ext cx="4093047" cy="4126944"/>
            <a:chOff x="-187" y="-2012"/>
            <a:chExt cx="5131" cy="5420"/>
          </a:xfrm>
        </p:grpSpPr>
        <p:graphicFrame>
          <p:nvGraphicFramePr>
            <p:cNvPr id="44" name="Object 4"/>
            <p:cNvGraphicFramePr>
              <a:graphicFrameLocks noChangeAspect="1"/>
            </p:cNvGraphicFramePr>
            <p:nvPr/>
          </p:nvGraphicFramePr>
          <p:xfrm>
            <a:off x="-187" y="-2012"/>
            <a:ext cx="4853" cy="33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BMP 图象" r:id="rId6" imgW="4105275" imgH="2857500" progId="PBrush">
                    <p:embed/>
                  </p:oleObj>
                </mc:Choice>
                <mc:Fallback>
                  <p:oleObj name="BMP 图象" r:id="rId6" imgW="4105275" imgH="2857500" progId="PBrush">
                    <p:embed/>
                    <p:pic>
                      <p:nvPicPr>
                        <p:cNvPr id="0" name="图片 204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-187" y="-2012"/>
                          <a:ext cx="4853" cy="3378"/>
                        </a:xfrm>
                        <a:prstGeom prst="rect">
                          <a:avLst/>
                        </a:prstGeom>
                        <a:noFill/>
                        <a:ln w="762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" name="Rectangle 5"/>
            <p:cNvSpPr>
              <a:spLocks noChangeArrowheads="1"/>
            </p:cNvSpPr>
            <p:nvPr/>
          </p:nvSpPr>
          <p:spPr bwMode="auto">
            <a:xfrm>
              <a:off x="384" y="240"/>
              <a:ext cx="4560" cy="3168"/>
            </a:xfrm>
            <a:prstGeom prst="rect">
              <a:avLst/>
            </a:prstGeom>
            <a:noFill/>
            <a:ln w="1270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6" name="Rectangle 2"/>
          <p:cNvSpPr>
            <a:spLocks noChangeArrowheads="1"/>
          </p:cNvSpPr>
          <p:nvPr/>
        </p:nvSpPr>
        <p:spPr bwMode="auto">
          <a:xfrm>
            <a:off x="1058310" y="4529144"/>
            <a:ext cx="5345669" cy="41580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2000" dirty="0">
                <a:latin typeface="华文新魏" pitchFamily="2" charset="-122"/>
                <a:ea typeface="华文新魏" pitchFamily="2" charset="-122"/>
              </a:rPr>
              <a:t>上海街头的电线杆上，挂着被杀害者的头颅。</a:t>
            </a:r>
            <a:endParaRPr kumimoji="1"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graphicFrame>
        <p:nvGraphicFramePr>
          <p:cNvPr id="47" name="Object 4"/>
          <p:cNvGraphicFramePr>
            <a:graphicFrameLocks noChangeAspect="1"/>
          </p:cNvGraphicFramePr>
          <p:nvPr/>
        </p:nvGraphicFramePr>
        <p:xfrm>
          <a:off x="974691" y="1957376"/>
          <a:ext cx="4929222" cy="2556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位图图像" r:id="rId8" imgW="2133600" imgH="1524000" progId="PBrush">
                  <p:embed/>
                </p:oleObj>
              </mc:Choice>
              <mc:Fallback>
                <p:oleObj name="位图图像" r:id="rId8" imgW="2133600" imgH="1524000" progId="PBrush">
                  <p:embed/>
                  <p:pic>
                    <p:nvPicPr>
                      <p:cNvPr id="0" name="图片 2049"/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74691" y="1957376"/>
                        <a:ext cx="4929222" cy="255614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617633" y="1814500"/>
            <a:ext cx="7929618" cy="3357586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409" name="Rectangle 17"/>
          <p:cNvSpPr>
            <a:spLocks noChangeArrowheads="1"/>
          </p:cNvSpPr>
          <p:nvPr/>
        </p:nvSpPr>
        <p:spPr bwMode="auto">
          <a:xfrm>
            <a:off x="331749" y="5314962"/>
            <a:ext cx="10858576" cy="140069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106985" tIns="53492" rIns="106985" bIns="53492" anchor="ctr">
            <a:spAutoFit/>
          </a:bodyPr>
          <a:lstStyle/>
          <a:p>
            <a:pPr algn="l"/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　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en-US" altLang="zh-CN" sz="2800" b="0" dirty="0" smtClean="0">
                <a:latin typeface="华文新魏" pitchFamily="2" charset="-122"/>
                <a:ea typeface="华文新魏" pitchFamily="2" charset="-122"/>
              </a:rPr>
              <a:t>1927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b="0" dirty="0" smtClean="0"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b="0" dirty="0"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日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，汪精卫在武汉召开“分共会议”。他们公然叫嚣“宁可枉杀千人，不可使一人漏网”，大肆屠杀共产党人和工农群众。这就是</a:t>
            </a:r>
            <a:r>
              <a:rPr lang="zh-CN" altLang="en-US" sz="2800" b="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七一五反革命</a:t>
            </a:r>
            <a:r>
              <a:rPr lang="zh-CN" altLang="en-US" sz="2800" b="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政变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410" name="Rectangle 18"/>
          <p:cNvSpPr>
            <a:spLocks noChangeArrowheads="1"/>
          </p:cNvSpPr>
          <p:nvPr/>
        </p:nvSpPr>
        <p:spPr bwMode="auto">
          <a:xfrm>
            <a:off x="1875991" y="4600582"/>
            <a:ext cx="7528384" cy="4773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/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汪精卫（中国国民党副总裁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）发动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七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.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一五反革命政变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9411" name="Picture 19" descr="01300000063096120110033439132_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509" y="1957376"/>
            <a:ext cx="2390653" cy="2674385"/>
          </a:xfrm>
          <a:prstGeom prst="rect">
            <a:avLst/>
          </a:prstGeom>
          <a:noFill/>
        </p:spPr>
      </p:pic>
      <p:pic>
        <p:nvPicPr>
          <p:cNvPr id="59413" name="Picture 21" descr="2007112509530669835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2277" y="1957376"/>
            <a:ext cx="5006365" cy="2643206"/>
          </a:xfrm>
          <a:prstGeom prst="rect">
            <a:avLst/>
          </a:prstGeom>
          <a:noFill/>
        </p:spPr>
      </p:pic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3" name="图片 22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4" name="图片 23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7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30" name="直接连接符 2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2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3" name="直角三角形 3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814368"/>
            <a:ext cx="1903385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260311" y="88580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014349" y="814368"/>
            <a:ext cx="8032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华文新魏" pitchFamily="2" charset="-122"/>
                <a:ea typeface="华文新魏" pitchFamily="2" charset="-122"/>
              </a:rPr>
              <a:t>国民党右派叛变革命，国民革命失败。</a:t>
            </a:r>
            <a:endParaRPr lang="zh-CN" altLang="en-US" sz="36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903780" y="1600187"/>
            <a:ext cx="6143668" cy="257176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109" name="Picture 5" descr="蒋介石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8095" y="1671624"/>
            <a:ext cx="1928826" cy="2128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5475284" y="3756150"/>
            <a:ext cx="985501" cy="4158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pPr algn="l"/>
            <a:r>
              <a:rPr lang="zh-CN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蒋介石</a:t>
            </a:r>
            <a:endParaRPr lang="zh-CN" alt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7112" name="Picture 8" descr="南京国民政府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8359" y="1671626"/>
            <a:ext cx="3786213" cy="2114706"/>
          </a:xfrm>
          <a:prstGeom prst="rect">
            <a:avLst/>
          </a:prstGeom>
          <a:noFill/>
        </p:spPr>
      </p:pic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7189796" y="3743327"/>
            <a:ext cx="3643338" cy="38502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en-US" altLang="zh-CN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1927</a:t>
            </a:r>
            <a:r>
              <a:rPr kumimoji="1"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r>
              <a:rPr kumimoji="1" lang="en-US" altLang="zh-CN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4</a:t>
            </a:r>
            <a:r>
              <a:rPr kumimoji="1"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月</a:t>
            </a:r>
            <a:r>
              <a:rPr kumimoji="1" lang="en-US" altLang="zh-CN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18</a:t>
            </a:r>
            <a:r>
              <a:rPr kumimoji="1" lang="zh-CN" alt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日南京国民政府成立</a:t>
            </a:r>
            <a:endParaRPr kumimoji="1" lang="zh-CN" altLang="en-US" sz="18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7136" name="Picture 32" descr="200404220007_138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61234" y="1743063"/>
            <a:ext cx="1285884" cy="713735"/>
          </a:xfrm>
          <a:prstGeom prst="rect">
            <a:avLst/>
          </a:prstGeom>
          <a:noFill/>
        </p:spPr>
      </p:pic>
      <p:pic>
        <p:nvPicPr>
          <p:cNvPr id="20" name="图片 19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 bwMode="auto">
          <a:xfrm flipV="1">
            <a:off x="0" y="7198069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2" name="图片 21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3" name="图片 22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pic>
        <p:nvPicPr>
          <p:cNvPr id="24" name="图片 23" descr="t018d16e110143ea110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 smtClean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6" name="组合 23"/>
          <p:cNvGrpSpPr/>
          <p:nvPr/>
        </p:nvGrpSpPr>
        <p:grpSpPr>
          <a:xfrm flipH="1">
            <a:off x="8261367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7" name="直角三角形 2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400" b="1" dirty="0" smtClean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1" name="组合 70"/>
          <p:cNvGrpSpPr/>
          <p:nvPr/>
        </p:nvGrpSpPr>
        <p:grpSpPr>
          <a:xfrm flipH="1">
            <a:off x="8776673" y="-12408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2" name="直角三角形 31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pic>
        <p:nvPicPr>
          <p:cNvPr id="35" name="图片 34" descr="624f9a79jw1eelyzwvu5xj20b408t75j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1" y="0"/>
            <a:ext cx="1714512" cy="814368"/>
          </a:xfrm>
          <a:prstGeom prst="rect">
            <a:avLst/>
          </a:prstGeom>
        </p:spPr>
      </p:pic>
      <p:sp>
        <p:nvSpPr>
          <p:cNvPr id="36" name="文本框 13"/>
          <p:cNvSpPr txBox="1"/>
          <p:nvPr/>
        </p:nvSpPr>
        <p:spPr>
          <a:xfrm>
            <a:off x="9761565" y="171426"/>
            <a:ext cx="1285884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第五单元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文本框 6"/>
          <p:cNvSpPr txBox="1"/>
          <p:nvPr/>
        </p:nvSpPr>
        <p:spPr>
          <a:xfrm>
            <a:off x="4332277" y="138389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 北伐战争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8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814368"/>
            <a:ext cx="4760905" cy="78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Box 38"/>
          <p:cNvSpPr txBox="1"/>
          <p:nvPr/>
        </p:nvSpPr>
        <p:spPr>
          <a:xfrm>
            <a:off x="260311" y="885806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南京国民政府建立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188873" y="1671624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altLang="zh-CN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</a:rPr>
              <a:t>时间</a:t>
            </a:r>
            <a:endParaRPr lang="zh-CN" altLang="en-US" sz="2400" b="1" dirty="0" smtClean="0">
              <a:solidFill>
                <a:schemeClr val="bg1"/>
              </a:solidFill>
              <a:latin typeface="华文隶书" pitchFamily="2" charset="-122"/>
              <a:ea typeface="华文隶书" pitchFamily="2" charset="-122"/>
            </a:endParaRPr>
          </a:p>
          <a:p>
            <a:pPr algn="ctr"/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188873" y="2886070"/>
            <a:ext cx="1214446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建立者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188873" y="2291412"/>
            <a:ext cx="1000132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地点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60443" y="1671624"/>
            <a:ext cx="1297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1927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60443" y="229141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南京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403319" y="2860657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蒋介石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188873" y="3457574"/>
            <a:ext cx="1214446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政策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7435" y="3957640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在“分共清党”、镇压工农运动的同时，继续北伐。蒋介石，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1928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月，北伐军进至北京、天津一带。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188873" y="5457838"/>
            <a:ext cx="1571636" cy="50006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2400" b="1" dirty="0" smtClean="0"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统一全国</a:t>
            </a:r>
            <a:endParaRPr lang="zh-HK" altLang="en-US" sz="2400" b="1" dirty="0"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997" y="5959880"/>
            <a:ext cx="47149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1928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年，张学良发表通告，宣布“服从国民政府，改易旗帜 。南京政府在名义上统了一全国。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832342" y="4386269"/>
            <a:ext cx="6143668" cy="2571768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8" name="图片 57" descr="2f0ff6c89b8b4f2db0ea752f1228a98e.jpeg"/>
          <p:cNvPicPr>
            <a:picLocks noChangeAspect="1"/>
          </p:cNvPicPr>
          <p:nvPr/>
        </p:nvPicPr>
        <p:blipFill>
          <a:blip r:embed="rId9"/>
          <a:srcRect b="12500"/>
          <a:stretch>
            <a:fillRect/>
          </a:stretch>
        </p:blipFill>
        <p:spPr>
          <a:xfrm>
            <a:off x="8118491" y="4503570"/>
            <a:ext cx="2723340" cy="1000132"/>
          </a:xfrm>
          <a:prstGeom prst="rect">
            <a:avLst/>
          </a:prstGeom>
        </p:spPr>
      </p:pic>
      <p:pic>
        <p:nvPicPr>
          <p:cNvPr id="59" name="图片 58" descr="145485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75219" y="4503569"/>
            <a:ext cx="3071834" cy="2168715"/>
          </a:xfrm>
          <a:prstGeom prst="rect">
            <a:avLst/>
          </a:prstGeom>
        </p:spPr>
      </p:pic>
      <p:pic>
        <p:nvPicPr>
          <p:cNvPr id="60" name="图片 59" descr="o_260.jpg"/>
          <p:cNvPicPr>
            <a:picLocks noChangeAspect="1"/>
          </p:cNvPicPr>
          <p:nvPr/>
        </p:nvPicPr>
        <p:blipFill>
          <a:blip r:embed="rId11"/>
          <a:srcRect t="33051" b="7627"/>
          <a:stretch>
            <a:fillRect/>
          </a:stretch>
        </p:blipFill>
        <p:spPr>
          <a:xfrm>
            <a:off x="8118491" y="5536666"/>
            <a:ext cx="2714644" cy="1096306"/>
          </a:xfrm>
          <a:prstGeom prst="rect">
            <a:avLst/>
          </a:prstGeom>
        </p:spPr>
      </p:pic>
      <p:pic>
        <p:nvPicPr>
          <p:cNvPr id="62" name="Picture 5" descr="timg?image&amp;quality=80&amp;size=b9999_10000&amp;sec=1497538205615&amp;di=8dd4700cede9194d14cfd6bac2d01ced&amp;imgtype=0&amp;src=http%3A%2F%2Fpic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8332805" y="4529144"/>
            <a:ext cx="2143140" cy="2234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7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  <p:bldP spid="47113" grpId="0"/>
      <p:bldP spid="40" grpId="0" animBg="1"/>
      <p:bldP spid="41" grpId="0" animBg="1"/>
      <p:bldP spid="42" grpId="0" animBg="1"/>
      <p:bldP spid="43" grpId="0"/>
      <p:bldP spid="44" grpId="0"/>
      <p:bldP spid="45" grpId="0"/>
      <p:bldP spid="48" grpId="0" animBg="1"/>
      <p:bldP spid="49" grpId="0"/>
      <p:bldP spid="50" grpId="0" animBg="1"/>
      <p:bldP spid="51" grpId="0"/>
    </p:bldLst>
  </p:timing>
</p:sld>
</file>

<file path=ppt/tags/tag1.xml><?xml version="1.0" encoding="utf-8"?>
<p:tagLst xmlns:p="http://schemas.openxmlformats.org/presentationml/2006/main">
  <p:tag name="ISPRING_SCORM_RATE_QUIZZES" val="0"/>
  <p:tag name="ISPRING_RESOURCE_PATHS_HASH" val="875d5e6560ba36884527413a53517d17866972f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4735</Words>
  <Application>WPS 演示</Application>
  <PresentationFormat>自定义</PresentationFormat>
  <Paragraphs>674</Paragraphs>
  <Slides>27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46" baseType="lpstr">
      <vt:lpstr>Arial</vt:lpstr>
      <vt:lpstr>宋体</vt:lpstr>
      <vt:lpstr>Wingdings</vt:lpstr>
      <vt:lpstr>黑体</vt:lpstr>
      <vt:lpstr>华文新魏</vt:lpstr>
      <vt:lpstr>隶书</vt:lpstr>
      <vt:lpstr>华文行楷</vt:lpstr>
      <vt:lpstr>微软雅黑</vt:lpstr>
      <vt:lpstr>Calibri</vt:lpstr>
      <vt:lpstr>华文隶书</vt:lpstr>
      <vt:lpstr>Arial Unicode MS</vt:lpstr>
      <vt:lpstr>Garamond</vt:lpstr>
      <vt:lpstr>Segoe Print</vt:lpstr>
      <vt:lpstr>Times New Roman</vt:lpstr>
      <vt:lpstr>Office 主题​​</vt:lpstr>
      <vt:lpstr>PBrush</vt:lpstr>
      <vt:lpstr>PBrush</vt:lpstr>
      <vt:lpstr>PBrush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2009</cp:revision>
  <dcterms:created xsi:type="dcterms:W3CDTF">2015-10-28T12:59:00Z</dcterms:created>
  <dcterms:modified xsi:type="dcterms:W3CDTF">2020-12-13T01:15:30Z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