
<file path=[Content_Types].xml><?xml version="1.0" encoding="utf-8"?>
<Types xmlns="http://schemas.openxmlformats.org/package/2006/content-types">
  <Default Extension="vml" ContentType="application/vnd.openxmlformats-officedocument.vmlDrawing"/>
  <Default Extension="bin" ContentType="application/vnd.openxmlformats-officedocument.oleObject"/>
  <Default Extension="wav" ContentType="audio/x-wav"/>
  <Default Extension="jpeg" ContentType="image/jpeg"/>
  <Default Extension="png" ContentType="image/png"/>
  <Default Extension="gif" ContentType="image/gif"/>
  <Default Extension="emf" ContentType="image/x-emf"/>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3" Type="http://schemas.openxmlformats.org/package/2006/relationships/metadata/core-properties" Target="docProps/core.xml"/><Relationship Id="rId2" Type="http://schemas.openxmlformats.org/officeDocument/2006/relationships/extended-properties" Target="docProps/app.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bookmarkIdSeed="2">
  <p:sldMasterIdLst>
    <p:sldMasterId id="2147483648" r:id="rId1"/>
  </p:sldMasterIdLst>
  <p:notesMasterIdLst>
    <p:notesMasterId r:id="rId4"/>
  </p:notesMasterIdLst>
  <p:sldIdLst>
    <p:sldId id="1199" r:id="rId3"/>
    <p:sldId id="1342" r:id="rId5"/>
    <p:sldId id="779" r:id="rId6"/>
    <p:sldId id="831" r:id="rId7"/>
    <p:sldId id="1397" r:id="rId8"/>
    <p:sldId id="1398" r:id="rId9"/>
    <p:sldId id="1334" r:id="rId10"/>
    <p:sldId id="1287" r:id="rId11"/>
    <p:sldId id="1343" r:id="rId12"/>
    <p:sldId id="1384" r:id="rId13"/>
    <p:sldId id="1344" r:id="rId14"/>
    <p:sldId id="1345" r:id="rId15"/>
    <p:sldId id="1387" r:id="rId16"/>
    <p:sldId id="1388" r:id="rId17"/>
    <p:sldId id="1385" r:id="rId18"/>
    <p:sldId id="1390" r:id="rId19"/>
    <p:sldId id="1346" r:id="rId20"/>
    <p:sldId id="1349" r:id="rId21"/>
    <p:sldId id="1389" r:id="rId22"/>
    <p:sldId id="1352" r:id="rId23"/>
    <p:sldId id="1353" r:id="rId24"/>
    <p:sldId id="1354" r:id="rId25"/>
    <p:sldId id="1355" r:id="rId26"/>
    <p:sldId id="1357" r:id="rId27"/>
    <p:sldId id="1358" r:id="rId28"/>
    <p:sldId id="1359" r:id="rId29"/>
    <p:sldId id="1360" r:id="rId30"/>
    <p:sldId id="1361" r:id="rId31"/>
    <p:sldId id="1362" r:id="rId32"/>
    <p:sldId id="1363" r:id="rId33"/>
    <p:sldId id="1395" r:id="rId34"/>
    <p:sldId id="1356" r:id="rId35"/>
    <p:sldId id="1391" r:id="rId36"/>
    <p:sldId id="1392" r:id="rId37"/>
    <p:sldId id="1368" r:id="rId38"/>
    <p:sldId id="1369" r:id="rId39"/>
    <p:sldId id="1370" r:id="rId40"/>
    <p:sldId id="1371" r:id="rId41"/>
    <p:sldId id="1372" r:id="rId42"/>
    <p:sldId id="1373" r:id="rId43"/>
    <p:sldId id="1366" r:id="rId44"/>
    <p:sldId id="1396" r:id="rId45"/>
    <p:sldId id="1394" r:id="rId46"/>
    <p:sldId id="1377" r:id="rId47"/>
    <p:sldId id="1378" r:id="rId48"/>
    <p:sldId id="1399" r:id="rId49"/>
    <p:sldId id="1380" r:id="rId50"/>
    <p:sldId id="1381" r:id="rId51"/>
    <p:sldId id="1382" r:id="rId52"/>
  </p:sldIdLst>
  <p:sldSz cx="11522075" cy="7200900"/>
  <p:notesSz cx="6858000" cy="9144000"/>
  <p:defaultTextStyle>
    <a:defPPr>
      <a:defRPr lang="zh-CN"/>
    </a:defPPr>
    <a:lvl1pPr marL="0" algn="l" defTabSz="1069340" rtl="0" eaLnBrk="1" latinLnBrk="0" hangingPunct="1">
      <a:defRPr sz="2100" kern="1200">
        <a:solidFill>
          <a:schemeClr val="tx1"/>
        </a:solidFill>
        <a:latin typeface="+mn-lt"/>
        <a:ea typeface="+mn-ea"/>
        <a:cs typeface="+mn-cs"/>
      </a:defRPr>
    </a:lvl1pPr>
    <a:lvl2pPr marL="534670" algn="l" defTabSz="1069340" rtl="0" eaLnBrk="1" latinLnBrk="0" hangingPunct="1">
      <a:defRPr sz="2100" kern="1200">
        <a:solidFill>
          <a:schemeClr val="tx1"/>
        </a:solidFill>
        <a:latin typeface="+mn-lt"/>
        <a:ea typeface="+mn-ea"/>
        <a:cs typeface="+mn-cs"/>
      </a:defRPr>
    </a:lvl2pPr>
    <a:lvl3pPr marL="1069975" algn="l" defTabSz="1069340" rtl="0" eaLnBrk="1" latinLnBrk="0" hangingPunct="1">
      <a:defRPr sz="2100" kern="1200">
        <a:solidFill>
          <a:schemeClr val="tx1"/>
        </a:solidFill>
        <a:latin typeface="+mn-lt"/>
        <a:ea typeface="+mn-ea"/>
        <a:cs typeface="+mn-cs"/>
      </a:defRPr>
    </a:lvl3pPr>
    <a:lvl4pPr marL="1604645" algn="l" defTabSz="1069340" rtl="0" eaLnBrk="1" latinLnBrk="0" hangingPunct="1">
      <a:defRPr sz="2100" kern="1200">
        <a:solidFill>
          <a:schemeClr val="tx1"/>
        </a:solidFill>
        <a:latin typeface="+mn-lt"/>
        <a:ea typeface="+mn-ea"/>
        <a:cs typeface="+mn-cs"/>
      </a:defRPr>
    </a:lvl4pPr>
    <a:lvl5pPr marL="2139950" algn="l" defTabSz="1069340" rtl="0" eaLnBrk="1" latinLnBrk="0" hangingPunct="1">
      <a:defRPr sz="2100" kern="1200">
        <a:solidFill>
          <a:schemeClr val="tx1"/>
        </a:solidFill>
        <a:latin typeface="+mn-lt"/>
        <a:ea typeface="+mn-ea"/>
        <a:cs typeface="+mn-cs"/>
      </a:defRPr>
    </a:lvl5pPr>
    <a:lvl6pPr marL="2674620" algn="l" defTabSz="1069340" rtl="0" eaLnBrk="1" latinLnBrk="0" hangingPunct="1">
      <a:defRPr sz="2100" kern="1200">
        <a:solidFill>
          <a:schemeClr val="tx1"/>
        </a:solidFill>
        <a:latin typeface="+mn-lt"/>
        <a:ea typeface="+mn-ea"/>
        <a:cs typeface="+mn-cs"/>
      </a:defRPr>
    </a:lvl6pPr>
    <a:lvl7pPr marL="3209290" algn="l" defTabSz="1069340" rtl="0" eaLnBrk="1" latinLnBrk="0" hangingPunct="1">
      <a:defRPr sz="2100" kern="1200">
        <a:solidFill>
          <a:schemeClr val="tx1"/>
        </a:solidFill>
        <a:latin typeface="+mn-lt"/>
        <a:ea typeface="+mn-ea"/>
        <a:cs typeface="+mn-cs"/>
      </a:defRPr>
    </a:lvl7pPr>
    <a:lvl8pPr marL="3744595" algn="l" defTabSz="1069340" rtl="0" eaLnBrk="1" latinLnBrk="0" hangingPunct="1">
      <a:defRPr sz="2100" kern="1200">
        <a:solidFill>
          <a:schemeClr val="tx1"/>
        </a:solidFill>
        <a:latin typeface="+mn-lt"/>
        <a:ea typeface="+mn-ea"/>
        <a:cs typeface="+mn-cs"/>
      </a:defRPr>
    </a:lvl8pPr>
    <a:lvl9pPr marL="4279265" algn="l" defTabSz="1069340" rtl="0" eaLnBrk="1" latinLnBrk="0" hangingPunct="1">
      <a:defRPr sz="21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760000"/>
    <a:srgbClr val="FFFFFF"/>
    <a:srgbClr val="000000"/>
    <a:srgbClr val="632523"/>
    <a:srgbClr val="DDD9C3"/>
    <a:srgbClr val="C4BD97"/>
    <a:srgbClr val="663300"/>
    <a:srgbClr val="D99694"/>
    <a:srgbClr val="800000"/>
    <a:srgbClr val="FFC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DF18680-E054-41AD-8BC1-D1AEF772440D}" styleName="中度样式 2 - 强调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21109" autoAdjust="0"/>
    <p:restoredTop sz="89586" autoAdjust="0"/>
  </p:normalViewPr>
  <p:slideViewPr>
    <p:cSldViewPr>
      <p:cViewPr varScale="1">
        <p:scale>
          <a:sx n="60" d="100"/>
          <a:sy n="60" d="100"/>
        </p:scale>
        <p:origin x="-408" y="-78"/>
      </p:cViewPr>
      <p:guideLst>
        <p:guide orient="horz" pos="2268"/>
        <p:guide pos="3629"/>
      </p:guideLst>
    </p:cSldViewPr>
  </p:slideViewPr>
  <p:outlineViewPr>
    <p:cViewPr>
      <p:scale>
        <a:sx n="33" d="100"/>
        <a:sy n="33" d="100"/>
      </p:scale>
      <p:origin x="0" y="0"/>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6.xml"/><Relationship Id="rId8" Type="http://schemas.openxmlformats.org/officeDocument/2006/relationships/slide" Target="slides/slide5.xml"/><Relationship Id="rId7" Type="http://schemas.openxmlformats.org/officeDocument/2006/relationships/slide" Target="slides/slide4.xml"/><Relationship Id="rId6" Type="http://schemas.openxmlformats.org/officeDocument/2006/relationships/slide" Target="slides/slide3.xml"/><Relationship Id="rId55" Type="http://schemas.openxmlformats.org/officeDocument/2006/relationships/tableStyles" Target="tableStyles.xml"/><Relationship Id="rId54" Type="http://schemas.openxmlformats.org/officeDocument/2006/relationships/viewProps" Target="viewProps.xml"/><Relationship Id="rId53" Type="http://schemas.openxmlformats.org/officeDocument/2006/relationships/presProps" Target="presProps.xml"/><Relationship Id="rId52" Type="http://schemas.openxmlformats.org/officeDocument/2006/relationships/slide" Target="slides/slide49.xml"/><Relationship Id="rId51" Type="http://schemas.openxmlformats.org/officeDocument/2006/relationships/slide" Target="slides/slide48.xml"/><Relationship Id="rId50" Type="http://schemas.openxmlformats.org/officeDocument/2006/relationships/slide" Target="slides/slide47.xml"/><Relationship Id="rId5" Type="http://schemas.openxmlformats.org/officeDocument/2006/relationships/slide" Target="slides/slide2.xml"/><Relationship Id="rId49" Type="http://schemas.openxmlformats.org/officeDocument/2006/relationships/slide" Target="slides/slide46.xml"/><Relationship Id="rId48" Type="http://schemas.openxmlformats.org/officeDocument/2006/relationships/slide" Target="slides/slide45.xml"/><Relationship Id="rId47" Type="http://schemas.openxmlformats.org/officeDocument/2006/relationships/slide" Target="slides/slide44.xml"/><Relationship Id="rId46" Type="http://schemas.openxmlformats.org/officeDocument/2006/relationships/slide" Target="slides/slide43.xml"/><Relationship Id="rId45" Type="http://schemas.openxmlformats.org/officeDocument/2006/relationships/slide" Target="slides/slide42.xml"/><Relationship Id="rId44" Type="http://schemas.openxmlformats.org/officeDocument/2006/relationships/slide" Target="slides/slide41.xml"/><Relationship Id="rId43" Type="http://schemas.openxmlformats.org/officeDocument/2006/relationships/slide" Target="slides/slide40.xml"/><Relationship Id="rId42" Type="http://schemas.openxmlformats.org/officeDocument/2006/relationships/slide" Target="slides/slide39.xml"/><Relationship Id="rId41" Type="http://schemas.openxmlformats.org/officeDocument/2006/relationships/slide" Target="slides/slide38.xml"/><Relationship Id="rId40" Type="http://schemas.openxmlformats.org/officeDocument/2006/relationships/slide" Target="slides/slide37.xml"/><Relationship Id="rId4" Type="http://schemas.openxmlformats.org/officeDocument/2006/relationships/notesMaster" Target="notesMasters/notesMaster1.xml"/><Relationship Id="rId39" Type="http://schemas.openxmlformats.org/officeDocument/2006/relationships/slide" Target="slides/slide36.xml"/><Relationship Id="rId38" Type="http://schemas.openxmlformats.org/officeDocument/2006/relationships/slide" Target="slides/slide35.xml"/><Relationship Id="rId37" Type="http://schemas.openxmlformats.org/officeDocument/2006/relationships/slide" Target="slides/slide34.xml"/><Relationship Id="rId36" Type="http://schemas.openxmlformats.org/officeDocument/2006/relationships/slide" Target="slides/slide33.xml"/><Relationship Id="rId35" Type="http://schemas.openxmlformats.org/officeDocument/2006/relationships/slide" Target="slides/slide32.xml"/><Relationship Id="rId34" Type="http://schemas.openxmlformats.org/officeDocument/2006/relationships/slide" Target="slides/slide31.xml"/><Relationship Id="rId33" Type="http://schemas.openxmlformats.org/officeDocument/2006/relationships/slide" Target="slides/slide30.xml"/><Relationship Id="rId32" Type="http://schemas.openxmlformats.org/officeDocument/2006/relationships/slide" Target="slides/slide29.xml"/><Relationship Id="rId31" Type="http://schemas.openxmlformats.org/officeDocument/2006/relationships/slide" Target="slides/slide28.xml"/><Relationship Id="rId30" Type="http://schemas.openxmlformats.org/officeDocument/2006/relationships/slide" Target="slides/slide27.xml"/><Relationship Id="rId3" Type="http://schemas.openxmlformats.org/officeDocument/2006/relationships/slide" Target="slides/slide1.xml"/><Relationship Id="rId29" Type="http://schemas.openxmlformats.org/officeDocument/2006/relationships/slide" Target="slides/slide26.xml"/><Relationship Id="rId28" Type="http://schemas.openxmlformats.org/officeDocument/2006/relationships/slide" Target="slides/slide25.xml"/><Relationship Id="rId27" Type="http://schemas.openxmlformats.org/officeDocument/2006/relationships/slide" Target="slides/slide24.xml"/><Relationship Id="rId26" Type="http://schemas.openxmlformats.org/officeDocument/2006/relationships/slide" Target="slides/slide23.xml"/><Relationship Id="rId25" Type="http://schemas.openxmlformats.org/officeDocument/2006/relationships/slide" Target="slides/slide22.xml"/><Relationship Id="rId24" Type="http://schemas.openxmlformats.org/officeDocument/2006/relationships/slide" Target="slides/slide21.xml"/><Relationship Id="rId23" Type="http://schemas.openxmlformats.org/officeDocument/2006/relationships/slide" Target="slides/slide20.xml"/><Relationship Id="rId22" Type="http://schemas.openxmlformats.org/officeDocument/2006/relationships/slide" Target="slides/slide19.xml"/><Relationship Id="rId21" Type="http://schemas.openxmlformats.org/officeDocument/2006/relationships/slide" Target="slides/slide18.xml"/><Relationship Id="rId20" Type="http://schemas.openxmlformats.org/officeDocument/2006/relationships/slide" Target="slides/slide17.xml"/><Relationship Id="rId2" Type="http://schemas.openxmlformats.org/officeDocument/2006/relationships/theme" Target="theme/theme1.xml"/><Relationship Id="rId19" Type="http://schemas.openxmlformats.org/officeDocument/2006/relationships/slide" Target="slides/slide16.xml"/><Relationship Id="rId18" Type="http://schemas.openxmlformats.org/officeDocument/2006/relationships/slide" Target="slides/slide15.xml"/><Relationship Id="rId17" Type="http://schemas.openxmlformats.org/officeDocument/2006/relationships/slide" Target="slides/slide14.xml"/><Relationship Id="rId16" Type="http://schemas.openxmlformats.org/officeDocument/2006/relationships/slide" Target="slides/slide13.xml"/><Relationship Id="rId15" Type="http://schemas.openxmlformats.org/officeDocument/2006/relationships/slide" Target="slides/slide12.xml"/><Relationship Id="rId14" Type="http://schemas.openxmlformats.org/officeDocument/2006/relationships/slide" Target="slides/slide11.xml"/><Relationship Id="rId13" Type="http://schemas.openxmlformats.org/officeDocument/2006/relationships/slide" Target="slides/slide10.xml"/><Relationship Id="rId12" Type="http://schemas.openxmlformats.org/officeDocument/2006/relationships/slide" Target="slides/slide9.xml"/><Relationship Id="rId11" Type="http://schemas.openxmlformats.org/officeDocument/2006/relationships/slide" Target="slides/slide8.xml"/><Relationship Id="rId10" Type="http://schemas.openxmlformats.org/officeDocument/2006/relationships/slide" Target="slides/slide7.xml"/><Relationship Id="rId1" Type="http://schemas.openxmlformats.org/officeDocument/2006/relationships/slideMaster" Target="slideMasters/slideMaster1.xml"/></Relationships>
</file>

<file path=ppt/drawings/_rels/vmlDrawing1.vml.rels><?xml version="1.0" encoding="UTF-8" standalone="yes"?>
<Relationships xmlns="http://schemas.openxmlformats.org/package/2006/relationships"><Relationship Id="rId3" Type="http://schemas.openxmlformats.org/officeDocument/2006/relationships/image" Target="../media/image39.emf"/><Relationship Id="rId2" Type="http://schemas.openxmlformats.org/officeDocument/2006/relationships/image" Target="../media/image38.emf"/><Relationship Id="rId1" Type="http://schemas.openxmlformats.org/officeDocument/2006/relationships/image" Target="../media/image37.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59BC03DA-8B7D-447E-9C29-3A60D78EE7F9}" type="datetimeFigureOut">
              <a:rPr lang="zh-CN" altLang="en-US" smtClean="0"/>
            </a:fld>
            <a:endParaRPr lang="zh-CN" altLang="en-US"/>
          </a:p>
        </p:txBody>
      </p:sp>
      <p:sp>
        <p:nvSpPr>
          <p:cNvPr id="4" name="幻灯片图像占位符 3"/>
          <p:cNvSpPr>
            <a:spLocks noGrp="1" noRot="1" noChangeAspect="1"/>
          </p:cNvSpPr>
          <p:nvPr>
            <p:ph type="sldImg" idx="2"/>
          </p:nvPr>
        </p:nvSpPr>
        <p:spPr>
          <a:xfrm>
            <a:off x="685800" y="685800"/>
            <a:ext cx="54864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1924613-4AE4-47A1-995F-688A24B34954}" type="slidenum">
              <a:rPr lang="zh-CN" altLang="en-US" smtClean="0"/>
            </a:fld>
            <a:endParaRPr lang="zh-CN" altLang="en-US"/>
          </a:p>
        </p:txBody>
      </p:sp>
    </p:spTree>
  </p:cSld>
  <p:clrMap bg1="lt1" tx1="dk1" bg2="lt2" tx2="dk2" accent1="accent1" accent2="accent2" accent3="accent3" accent4="accent4" accent5="accent5" accent6="accent6" hlink="hlink" folHlink="folHlink"/>
  <p:notesStyle>
    <a:lvl1pPr marL="0" algn="l" defTabSz="1069340" rtl="0" eaLnBrk="1" latinLnBrk="0" hangingPunct="1">
      <a:defRPr sz="1400" kern="1200">
        <a:solidFill>
          <a:schemeClr val="tx1"/>
        </a:solidFill>
        <a:latin typeface="+mn-lt"/>
        <a:ea typeface="+mn-ea"/>
        <a:cs typeface="+mn-cs"/>
      </a:defRPr>
    </a:lvl1pPr>
    <a:lvl2pPr marL="534670" algn="l" defTabSz="1069340" rtl="0" eaLnBrk="1" latinLnBrk="0" hangingPunct="1">
      <a:defRPr sz="1400" kern="1200">
        <a:solidFill>
          <a:schemeClr val="tx1"/>
        </a:solidFill>
        <a:latin typeface="+mn-lt"/>
        <a:ea typeface="+mn-ea"/>
        <a:cs typeface="+mn-cs"/>
      </a:defRPr>
    </a:lvl2pPr>
    <a:lvl3pPr marL="1069975" algn="l" defTabSz="1069340" rtl="0" eaLnBrk="1" latinLnBrk="0" hangingPunct="1">
      <a:defRPr sz="1400" kern="1200">
        <a:solidFill>
          <a:schemeClr val="tx1"/>
        </a:solidFill>
        <a:latin typeface="+mn-lt"/>
        <a:ea typeface="+mn-ea"/>
        <a:cs typeface="+mn-cs"/>
      </a:defRPr>
    </a:lvl3pPr>
    <a:lvl4pPr marL="1604645" algn="l" defTabSz="1069340" rtl="0" eaLnBrk="1" latinLnBrk="0" hangingPunct="1">
      <a:defRPr sz="1400" kern="1200">
        <a:solidFill>
          <a:schemeClr val="tx1"/>
        </a:solidFill>
        <a:latin typeface="+mn-lt"/>
        <a:ea typeface="+mn-ea"/>
        <a:cs typeface="+mn-cs"/>
      </a:defRPr>
    </a:lvl4pPr>
    <a:lvl5pPr marL="2139950" algn="l" defTabSz="1069340" rtl="0" eaLnBrk="1" latinLnBrk="0" hangingPunct="1">
      <a:defRPr sz="1400" kern="1200">
        <a:solidFill>
          <a:schemeClr val="tx1"/>
        </a:solidFill>
        <a:latin typeface="+mn-lt"/>
        <a:ea typeface="+mn-ea"/>
        <a:cs typeface="+mn-cs"/>
      </a:defRPr>
    </a:lvl5pPr>
    <a:lvl6pPr marL="2674620" algn="l" defTabSz="1069340" rtl="0" eaLnBrk="1" latinLnBrk="0" hangingPunct="1">
      <a:defRPr sz="1400" kern="1200">
        <a:solidFill>
          <a:schemeClr val="tx1"/>
        </a:solidFill>
        <a:latin typeface="+mn-lt"/>
        <a:ea typeface="+mn-ea"/>
        <a:cs typeface="+mn-cs"/>
      </a:defRPr>
    </a:lvl6pPr>
    <a:lvl7pPr marL="3209290" algn="l" defTabSz="1069340" rtl="0" eaLnBrk="1" latinLnBrk="0" hangingPunct="1">
      <a:defRPr sz="1400" kern="1200">
        <a:solidFill>
          <a:schemeClr val="tx1"/>
        </a:solidFill>
        <a:latin typeface="+mn-lt"/>
        <a:ea typeface="+mn-ea"/>
        <a:cs typeface="+mn-cs"/>
      </a:defRPr>
    </a:lvl7pPr>
    <a:lvl8pPr marL="3744595" algn="l" defTabSz="1069340" rtl="0" eaLnBrk="1" latinLnBrk="0" hangingPunct="1">
      <a:defRPr sz="1400" kern="1200">
        <a:solidFill>
          <a:schemeClr val="tx1"/>
        </a:solidFill>
        <a:latin typeface="+mn-lt"/>
        <a:ea typeface="+mn-ea"/>
        <a:cs typeface="+mn-cs"/>
      </a:defRPr>
    </a:lvl8pPr>
    <a:lvl9pPr marL="4279265" algn="l" defTabSz="1069340" rtl="0" eaLnBrk="1" latinLnBrk="0" hangingPunct="1">
      <a:defRPr sz="14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xml"/></Relationships>
</file>

<file path=ppt/notesSlides/_rels/notesSlide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xml"/></Relationships>
</file>

<file path=ppt/notesSlides/_rels/notesSlide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xml"/></Relationships>
</file>

<file path=ppt/notesSlides/_rels/notesSlide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5.xml"/></Relationships>
</file>

<file path=ppt/notesSlides/_rels/notesSlide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6.xml"/></Relationships>
</file>

<file path=ppt/notesSlides/_rels/notesSlide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7.xml"/></Relationships>
</file>

<file path=ppt/notesSlides/_rels/notesSlide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8.xml"/></Relationships>
</file>

<file path=ppt/notesSlides/_rels/notesSlide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9.xml"/></Relationships>
</file>

<file path=ppt/notesSlides/_rels/notesSlide10.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0.xml"/></Relationships>
</file>

<file path=ppt/notesSlides/_rels/notesSlide1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1.xml"/></Relationships>
</file>

<file path=ppt/notesSlides/_rels/notesSlide1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2.xml"/></Relationships>
</file>

<file path=ppt/notesSlides/_rels/notesSlide1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3.xml"/></Relationships>
</file>

<file path=ppt/notesSlides/_rels/notesSlide1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4.xml"/></Relationships>
</file>

<file path=ppt/notesSlides/_rels/notesSlide1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5.xml"/></Relationships>
</file>

<file path=ppt/notesSlides/_rels/notesSlide1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6.xml"/></Relationships>
</file>

<file path=ppt/notesSlides/_rels/notesSlide1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7.xml"/></Relationships>
</file>

<file path=ppt/notesSlides/_rels/notesSlide1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8.xml"/></Relationships>
</file>

<file path=ppt/notesSlides/_rels/notesSlide1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9.xml"/></Relationships>
</file>

<file path=ppt/notesSlides/_rels/notesSlide20.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0.xml"/></Relationships>
</file>

<file path=ppt/notesSlides/_rels/notesSlide2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1.xml"/></Relationships>
</file>

<file path=ppt/notesSlides/_rels/notesSlide2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2.xml"/></Relationships>
</file>

<file path=ppt/notesSlides/_rels/notesSlide2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3.xml"/></Relationships>
</file>

<file path=ppt/notesSlides/_rels/notesSlide2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1.xml"/></Relationships>
</file>

<file path=ppt/notesSlides/_rels/notesSlide2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2.xml"/></Relationships>
</file>

<file path=ppt/notesSlides/_rels/notesSlide2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3.xml"/></Relationships>
</file>

<file path=ppt/notesSlides/_rels/notesSlide2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4.xml"/></Relationships>
</file>

<file path=ppt/notesSlides/_rels/notesSlide2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1.xml"/></Relationships>
</file>

<file path=ppt/notesSlides/_rels/notesSlide2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2.xml"/></Relationships>
</file>

<file path=ppt/notesSlides/_rels/notesSlide30.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3.xml"/></Relationships>
</file>

<file path=ppt/notesSlides/_rels/notesSlide3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4.xml"/></Relationships>
</file>

<file path=ppt/notesSlides/_rels/notesSlide3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5.xml"/></Relationships>
</file>

<file path=ppt/notesSlides/_rels/notesSlide3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6.xml"/></Relationships>
</file>

<file path=ppt/notesSlides/_rels/notesSlide3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7.xml"/></Relationships>
</file>

<file path=ppt/notesSlides/_rels/notesSlide3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8.xml"/></Relationships>
</file>

<file path=ppt/notesSlides/_rels/notesSlide3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9.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1924613-4AE4-47A1-995F-688A24B34954}" type="slidenum">
              <a:rPr lang="zh-CN" altLang="en-US" smtClean="0"/>
            </a:fld>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1924613-4AE4-47A1-995F-688A24B34954}" type="slidenum">
              <a:rPr lang="zh-CN" altLang="en-US" smtClean="0"/>
            </a:fld>
            <a:endParaRPr lang="zh-CN"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1924613-4AE4-47A1-995F-688A24B34954}" type="slidenum">
              <a:rPr lang="zh-CN" altLang="en-US" smtClean="0"/>
            </a:fld>
            <a:endParaRPr lang="zh-CN"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B1924613-4AE4-47A1-995F-688A24B34954}" type="slidenum">
              <a:rPr lang="zh-CN" altLang="en-US" smtClean="0"/>
            </a:fld>
            <a:endParaRPr lang="zh-CN"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1924613-4AE4-47A1-995F-688A24B34954}" type="slidenum">
              <a:rPr lang="zh-CN" altLang="en-US" smtClean="0"/>
            </a:fld>
            <a:endParaRPr lang="zh-CN"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1924613-4AE4-47A1-995F-688A24B34954}" type="slidenum">
              <a:rPr lang="zh-CN" altLang="en-US" smtClean="0"/>
            </a:fld>
            <a:endParaRPr lang="zh-CN"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1924613-4AE4-47A1-995F-688A24B34954}" type="slidenum">
              <a:rPr lang="zh-CN" altLang="en-US" smtClean="0"/>
            </a:fld>
            <a:endParaRPr lang="zh-CN"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B1924613-4AE4-47A1-995F-688A24B34954}" type="slidenum">
              <a:rPr lang="zh-CN" altLang="en-US" smtClean="0"/>
            </a:fld>
            <a:endParaRPr lang="zh-CN"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B1924613-4AE4-47A1-995F-688A24B34954}" type="slidenum">
              <a:rPr lang="zh-CN" altLang="en-US" smtClean="0"/>
            </a:fld>
            <a:endParaRPr lang="zh-CN" alt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B1924613-4AE4-47A1-995F-688A24B34954}" type="slidenum">
              <a:rPr lang="zh-CN" altLang="en-US" smtClean="0"/>
            </a:fld>
            <a:endParaRPr lang="zh-CN" alt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B1924613-4AE4-47A1-995F-688A24B34954}" type="slidenum">
              <a:rPr lang="zh-CN" altLang="en-US" smtClean="0"/>
            </a:fld>
            <a:endParaRPr lang="zh-CN" alt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B1924613-4AE4-47A1-995F-688A24B34954}" type="slidenum">
              <a:rPr lang="zh-CN" altLang="en-US" smtClean="0"/>
            </a:fld>
            <a:endParaRPr lang="zh-CN" alt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B1924613-4AE4-47A1-995F-688A24B34954}" type="slidenum">
              <a:rPr lang="zh-CN" altLang="en-US" smtClean="0"/>
            </a:fld>
            <a:endParaRPr lang="zh-CN" alt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B1924613-4AE4-47A1-995F-688A24B34954}" type="slidenum">
              <a:rPr lang="zh-CN" altLang="en-US" smtClean="0"/>
            </a:fld>
            <a:endParaRPr lang="zh-CN" alt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B1924613-4AE4-47A1-995F-688A24B34954}" type="slidenum">
              <a:rPr lang="zh-CN" altLang="en-US" smtClean="0"/>
            </a:fld>
            <a:endParaRPr lang="zh-CN" alt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B1924613-4AE4-47A1-995F-688A24B34954}" type="slidenum">
              <a:rPr lang="zh-CN" altLang="en-US" smtClean="0"/>
            </a:fld>
            <a:endParaRPr lang="zh-CN" alt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B1924613-4AE4-47A1-995F-688A24B34954}" type="slidenum">
              <a:rPr lang="zh-CN" altLang="en-US" smtClean="0"/>
            </a:fld>
            <a:endParaRPr lang="zh-CN" alt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B1924613-4AE4-47A1-995F-688A24B34954}" type="slidenum">
              <a:rPr lang="zh-CN" altLang="en-US" smtClean="0"/>
            </a:fld>
            <a:endParaRPr lang="zh-CN" alt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B1924613-4AE4-47A1-995F-688A24B34954}" type="slidenum">
              <a:rPr lang="zh-CN" altLang="en-US" smtClean="0"/>
            </a:fld>
            <a:endParaRPr lang="zh-CN" altLang="en-US"/>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B1924613-4AE4-47A1-995F-688A24B34954}" type="slidenum">
              <a:rPr lang="zh-CN" altLang="en-US" smtClean="0"/>
            </a:fld>
            <a:endParaRPr lang="zh-CN" altLang="en-US"/>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B1924613-4AE4-47A1-995F-688A24B34954}" type="slidenum">
              <a:rPr lang="zh-CN" altLang="en-US" smtClean="0"/>
            </a:fld>
            <a:endParaRPr lang="zh-CN" altLang="en-US"/>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B1924613-4AE4-47A1-995F-688A24B34954}" type="slidenum">
              <a:rPr lang="zh-CN" altLang="en-US" smtClean="0"/>
            </a:fld>
            <a:endParaRPr lang="zh-CN" altLang="en-US"/>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B1924613-4AE4-47A1-995F-688A24B34954}" type="slidenum">
              <a:rPr lang="zh-CN" altLang="en-US" smtClean="0"/>
            </a:fld>
            <a:endParaRPr lang="zh-CN" altLang="en-US"/>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B1924613-4AE4-47A1-995F-688A24B34954}" type="slidenum">
              <a:rPr lang="zh-CN" altLang="en-US" smtClean="0"/>
            </a:fld>
            <a:endParaRPr lang="zh-CN" altLang="en-US"/>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B1924613-4AE4-47A1-995F-688A24B34954}" type="slidenum">
              <a:rPr lang="zh-CN" altLang="en-US" smtClean="0"/>
            </a:fld>
            <a:endParaRPr lang="zh-CN" altLang="en-US"/>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B1924613-4AE4-47A1-995F-688A24B34954}" type="slidenum">
              <a:rPr lang="zh-CN" altLang="en-US" smtClean="0"/>
            </a:fld>
            <a:endParaRPr lang="zh-CN" altLang="en-US"/>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B1924613-4AE4-47A1-995F-688A24B34954}" type="slidenum">
              <a:rPr lang="zh-CN" altLang="en-US" smtClean="0"/>
            </a:fld>
            <a:endParaRPr lang="zh-CN" altLang="en-US"/>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B1924613-4AE4-47A1-995F-688A24B34954}" type="slidenum">
              <a:rPr lang="zh-CN" altLang="en-US" smtClean="0"/>
            </a:fld>
            <a:endParaRPr lang="zh-CN" altLang="en-US"/>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B1924613-4AE4-47A1-995F-688A24B34954}" type="slidenum">
              <a:rPr lang="zh-CN" altLang="en-US" smtClean="0"/>
            </a:fld>
            <a:endParaRPr lang="zh-CN" altLang="en-US"/>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B1924613-4AE4-47A1-995F-688A24B34954}" type="slidenum">
              <a:rPr lang="zh-CN" altLang="en-US" smtClean="0"/>
            </a:fld>
            <a:endParaRPr lang="zh-CN" altLang="en-US"/>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B1924613-4AE4-47A1-995F-688A24B34954}" type="slidenum">
              <a:rPr lang="zh-CN" altLang="en-US" smtClean="0"/>
            </a:fld>
            <a:endParaRPr lang="zh-CN" altLang="en-US"/>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B1924613-4AE4-47A1-995F-688A24B34954}" type="slidenum">
              <a:rPr lang="zh-CN" altLang="en-US" smtClean="0"/>
            </a:fld>
            <a:endParaRPr lang="zh-CN" altLang="en-US"/>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B1924613-4AE4-47A1-995F-688A24B34954}" type="slidenum">
              <a:rPr lang="zh-CN" altLang="en-US" smtClean="0"/>
            </a:fld>
            <a:endParaRPr lang="zh-CN" altLang="en-US"/>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B1924613-4AE4-47A1-995F-688A24B34954}" type="slidenum">
              <a:rPr lang="zh-CN" altLang="en-US" smtClean="0"/>
            </a:fld>
            <a:endParaRPr lang="zh-CN" altLang="en-US"/>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B1924613-4AE4-47A1-995F-688A24B34954}" type="slidenum">
              <a:rPr lang="zh-CN" altLang="en-US" smtClean="0"/>
            </a:fld>
            <a:endParaRPr lang="zh-CN" altLang="en-US"/>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B1924613-4AE4-47A1-995F-688A24B34954}" type="slidenum">
              <a:rPr lang="zh-CN" altLang="en-US" smtClean="0"/>
            </a:fld>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864156" y="2236947"/>
            <a:ext cx="9793764" cy="1543526"/>
          </a:xfrm>
        </p:spPr>
        <p:txBody>
          <a:bodyPr/>
          <a:lstStyle/>
          <a:p>
            <a:r>
              <a:rPr lang="zh-CN" altLang="en-US"/>
              <a:t>单击此处编辑母版标题样式</a:t>
            </a:r>
            <a:endParaRPr lang="zh-CN" altLang="en-US"/>
          </a:p>
        </p:txBody>
      </p:sp>
      <p:sp>
        <p:nvSpPr>
          <p:cNvPr id="3" name="副标题 2"/>
          <p:cNvSpPr>
            <a:spLocks noGrp="1"/>
          </p:cNvSpPr>
          <p:nvPr>
            <p:ph type="subTitle" idx="1"/>
          </p:nvPr>
        </p:nvSpPr>
        <p:spPr>
          <a:xfrm>
            <a:off x="1728311" y="4080510"/>
            <a:ext cx="8065453" cy="1840230"/>
          </a:xfrm>
        </p:spPr>
        <p:txBody>
          <a:bodyPr/>
          <a:lstStyle>
            <a:lvl1pPr marL="0" indent="0" algn="ctr">
              <a:buNone/>
              <a:defRPr>
                <a:solidFill>
                  <a:schemeClr val="tx1">
                    <a:tint val="75000"/>
                  </a:schemeClr>
                </a:solidFill>
              </a:defRPr>
            </a:lvl1pPr>
            <a:lvl2pPr marL="534670" indent="0" algn="ctr">
              <a:buNone/>
              <a:defRPr>
                <a:solidFill>
                  <a:schemeClr val="tx1">
                    <a:tint val="75000"/>
                  </a:schemeClr>
                </a:solidFill>
              </a:defRPr>
            </a:lvl2pPr>
            <a:lvl3pPr marL="1069975" indent="0" algn="ctr">
              <a:buNone/>
              <a:defRPr>
                <a:solidFill>
                  <a:schemeClr val="tx1">
                    <a:tint val="75000"/>
                  </a:schemeClr>
                </a:solidFill>
              </a:defRPr>
            </a:lvl3pPr>
            <a:lvl4pPr marL="1604645" indent="0" algn="ctr">
              <a:buNone/>
              <a:defRPr>
                <a:solidFill>
                  <a:schemeClr val="tx1">
                    <a:tint val="75000"/>
                  </a:schemeClr>
                </a:solidFill>
              </a:defRPr>
            </a:lvl4pPr>
            <a:lvl5pPr marL="2139950" indent="0" algn="ctr">
              <a:buNone/>
              <a:defRPr>
                <a:solidFill>
                  <a:schemeClr val="tx1">
                    <a:tint val="75000"/>
                  </a:schemeClr>
                </a:solidFill>
              </a:defRPr>
            </a:lvl5pPr>
            <a:lvl6pPr marL="2674620" indent="0" algn="ctr">
              <a:buNone/>
              <a:defRPr>
                <a:solidFill>
                  <a:schemeClr val="tx1">
                    <a:tint val="75000"/>
                  </a:schemeClr>
                </a:solidFill>
              </a:defRPr>
            </a:lvl6pPr>
            <a:lvl7pPr marL="3209290" indent="0" algn="ctr">
              <a:buNone/>
              <a:defRPr>
                <a:solidFill>
                  <a:schemeClr val="tx1">
                    <a:tint val="75000"/>
                  </a:schemeClr>
                </a:solidFill>
              </a:defRPr>
            </a:lvl7pPr>
            <a:lvl8pPr marL="3744595" indent="0" algn="ctr">
              <a:buNone/>
              <a:defRPr>
                <a:solidFill>
                  <a:schemeClr val="tx1">
                    <a:tint val="75000"/>
                  </a:schemeClr>
                </a:solidFill>
              </a:defRPr>
            </a:lvl8pPr>
            <a:lvl9pPr marL="4279265" indent="0" algn="ctr">
              <a:buNone/>
              <a:defRPr>
                <a:solidFill>
                  <a:schemeClr val="tx1">
                    <a:tint val="75000"/>
                  </a:schemeClr>
                </a:solidFill>
              </a:defRPr>
            </a:lvl9pPr>
          </a:lstStyle>
          <a:p>
            <a:r>
              <a:rPr lang="zh-CN" altLang="en-US"/>
              <a:t>单击此处编辑母版副标题样式</a:t>
            </a:r>
            <a:endParaRPr lang="zh-CN" altLang="en-US"/>
          </a:p>
        </p:txBody>
      </p:sp>
      <p:sp>
        <p:nvSpPr>
          <p:cNvPr id="4" name="日期占位符 3"/>
          <p:cNvSpPr>
            <a:spLocks noGrp="1"/>
          </p:cNvSpPr>
          <p:nvPr>
            <p:ph type="dt" sz="half" idx="10"/>
          </p:nvPr>
        </p:nvSpPr>
        <p:spPr/>
        <p:txBody>
          <a:bodyPr/>
          <a:lstStyle/>
          <a:p>
            <a:fld id="{28C937AB-5291-48FC-9075-9F29944D13C7}"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8A3CECD-E187-45A6-BE7A-E277637993E6}" type="slidenum">
              <a:rPr lang="zh-CN" altLang="en-US" smtClean="0"/>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内容占位符 2"/>
          <p:cNvSpPr>
            <a:spLocks noGrp="1"/>
          </p:cNvSpPr>
          <p:nvPr>
            <p:ph idx="1"/>
          </p:nvPr>
        </p:nvSpPr>
        <p:spPr/>
        <p:txBody>
          <a:body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nvPr>
        </p:nvSpPr>
        <p:spPr/>
        <p:txBody>
          <a:bodyPr/>
          <a:lstStyle/>
          <a:p>
            <a:fld id="{28C937AB-5291-48FC-9075-9F29944D13C7}"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8A3CECD-E187-45A6-BE7A-E277637993E6}" type="slidenum">
              <a:rPr lang="zh-CN" altLang="en-US" smtClean="0"/>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910164" y="4627245"/>
            <a:ext cx="9793764" cy="1430179"/>
          </a:xfrm>
        </p:spPr>
        <p:txBody>
          <a:bodyPr anchor="t"/>
          <a:lstStyle>
            <a:lvl1pPr algn="l">
              <a:defRPr sz="4700" b="1" cap="all"/>
            </a:lvl1pPr>
          </a:lstStyle>
          <a:p>
            <a:r>
              <a:rPr lang="zh-CN" altLang="en-US"/>
              <a:t>单击此处编辑母版标题样式</a:t>
            </a:r>
            <a:endParaRPr lang="zh-CN" altLang="en-US"/>
          </a:p>
        </p:txBody>
      </p:sp>
      <p:sp>
        <p:nvSpPr>
          <p:cNvPr id="3" name="文本占位符 2"/>
          <p:cNvSpPr>
            <a:spLocks noGrp="1"/>
          </p:cNvSpPr>
          <p:nvPr>
            <p:ph type="body" idx="1"/>
          </p:nvPr>
        </p:nvSpPr>
        <p:spPr>
          <a:xfrm>
            <a:off x="910164" y="3052049"/>
            <a:ext cx="9793764" cy="1575196"/>
          </a:xfrm>
        </p:spPr>
        <p:txBody>
          <a:bodyPr anchor="b"/>
          <a:lstStyle>
            <a:lvl1pPr marL="0" indent="0">
              <a:buNone/>
              <a:defRPr sz="2300">
                <a:solidFill>
                  <a:schemeClr val="tx1">
                    <a:tint val="75000"/>
                  </a:schemeClr>
                </a:solidFill>
              </a:defRPr>
            </a:lvl1pPr>
            <a:lvl2pPr marL="534670" indent="0">
              <a:buNone/>
              <a:defRPr sz="2100">
                <a:solidFill>
                  <a:schemeClr val="tx1">
                    <a:tint val="75000"/>
                  </a:schemeClr>
                </a:solidFill>
              </a:defRPr>
            </a:lvl2pPr>
            <a:lvl3pPr marL="1069975" indent="0">
              <a:buNone/>
              <a:defRPr sz="1900">
                <a:solidFill>
                  <a:schemeClr val="tx1">
                    <a:tint val="75000"/>
                  </a:schemeClr>
                </a:solidFill>
              </a:defRPr>
            </a:lvl3pPr>
            <a:lvl4pPr marL="1604645" indent="0">
              <a:buNone/>
              <a:defRPr sz="1600">
                <a:solidFill>
                  <a:schemeClr val="tx1">
                    <a:tint val="75000"/>
                  </a:schemeClr>
                </a:solidFill>
              </a:defRPr>
            </a:lvl4pPr>
            <a:lvl5pPr marL="2139950" indent="0">
              <a:buNone/>
              <a:defRPr sz="1600">
                <a:solidFill>
                  <a:schemeClr val="tx1">
                    <a:tint val="75000"/>
                  </a:schemeClr>
                </a:solidFill>
              </a:defRPr>
            </a:lvl5pPr>
            <a:lvl6pPr marL="2674620" indent="0">
              <a:buNone/>
              <a:defRPr sz="1600">
                <a:solidFill>
                  <a:schemeClr val="tx1">
                    <a:tint val="75000"/>
                  </a:schemeClr>
                </a:solidFill>
              </a:defRPr>
            </a:lvl6pPr>
            <a:lvl7pPr marL="3209290" indent="0">
              <a:buNone/>
              <a:defRPr sz="1600">
                <a:solidFill>
                  <a:schemeClr val="tx1">
                    <a:tint val="75000"/>
                  </a:schemeClr>
                </a:solidFill>
              </a:defRPr>
            </a:lvl7pPr>
            <a:lvl8pPr marL="3744595" indent="0">
              <a:buNone/>
              <a:defRPr sz="1600">
                <a:solidFill>
                  <a:schemeClr val="tx1">
                    <a:tint val="75000"/>
                  </a:schemeClr>
                </a:solidFill>
              </a:defRPr>
            </a:lvl8pPr>
            <a:lvl9pPr marL="4279265" indent="0">
              <a:buNone/>
              <a:defRPr sz="1600">
                <a:solidFill>
                  <a:schemeClr val="tx1">
                    <a:tint val="75000"/>
                  </a:schemeClr>
                </a:solidFill>
              </a:defRPr>
            </a:lvl9pPr>
          </a:lstStyle>
          <a:p>
            <a:pPr lvl="0"/>
            <a:r>
              <a:rPr lang="zh-CN" altLang="en-US"/>
              <a:t>单击此处编辑母版文本样式</a:t>
            </a:r>
            <a:endParaRPr lang="zh-CN" altLang="en-US"/>
          </a:p>
        </p:txBody>
      </p:sp>
      <p:sp>
        <p:nvSpPr>
          <p:cNvPr id="4" name="日期占位符 3"/>
          <p:cNvSpPr>
            <a:spLocks noGrp="1"/>
          </p:cNvSpPr>
          <p:nvPr>
            <p:ph type="dt" sz="half" idx="10"/>
          </p:nvPr>
        </p:nvSpPr>
        <p:spPr/>
        <p:txBody>
          <a:bodyPr/>
          <a:lstStyle/>
          <a:p>
            <a:fld id="{28C937AB-5291-48FC-9075-9F29944D13C7}"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8A3CECD-E187-45A6-BE7A-E277637993E6}" type="slidenum">
              <a:rPr lang="zh-CN" altLang="en-US" smtClean="0"/>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内容占位符 2"/>
          <p:cNvSpPr>
            <a:spLocks noGrp="1"/>
          </p:cNvSpPr>
          <p:nvPr>
            <p:ph sz="half" idx="1"/>
          </p:nvPr>
        </p:nvSpPr>
        <p:spPr>
          <a:xfrm>
            <a:off x="726132" y="1763554"/>
            <a:ext cx="6437159" cy="4990624"/>
          </a:xfrm>
        </p:spPr>
        <p:txBody>
          <a:bodyPr/>
          <a:lstStyle>
            <a:lvl1pPr>
              <a:defRPr sz="3300"/>
            </a:lvl1pPr>
            <a:lvl2pPr>
              <a:defRPr sz="2800"/>
            </a:lvl2pPr>
            <a:lvl3pPr>
              <a:defRPr sz="2300"/>
            </a:lvl3pPr>
            <a:lvl4pPr>
              <a:defRPr sz="2100"/>
            </a:lvl4pPr>
            <a:lvl5pPr>
              <a:defRPr sz="2100"/>
            </a:lvl5pPr>
            <a:lvl6pPr>
              <a:defRPr sz="2100"/>
            </a:lvl6pPr>
            <a:lvl7pPr>
              <a:defRPr sz="2100"/>
            </a:lvl7pPr>
            <a:lvl8pPr>
              <a:defRPr sz="2100"/>
            </a:lvl8pPr>
            <a:lvl9pPr>
              <a:defRPr sz="2100"/>
            </a:lvl9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内容占位符 3"/>
          <p:cNvSpPr>
            <a:spLocks noGrp="1"/>
          </p:cNvSpPr>
          <p:nvPr>
            <p:ph sz="half" idx="2"/>
          </p:nvPr>
        </p:nvSpPr>
        <p:spPr>
          <a:xfrm>
            <a:off x="7355326" y="1763554"/>
            <a:ext cx="6437159" cy="4990624"/>
          </a:xfrm>
        </p:spPr>
        <p:txBody>
          <a:bodyPr/>
          <a:lstStyle>
            <a:lvl1pPr>
              <a:defRPr sz="3300"/>
            </a:lvl1pPr>
            <a:lvl2pPr>
              <a:defRPr sz="2800"/>
            </a:lvl2pPr>
            <a:lvl3pPr>
              <a:defRPr sz="2300"/>
            </a:lvl3pPr>
            <a:lvl4pPr>
              <a:defRPr sz="2100"/>
            </a:lvl4pPr>
            <a:lvl5pPr>
              <a:defRPr sz="2100"/>
            </a:lvl5pPr>
            <a:lvl6pPr>
              <a:defRPr sz="2100"/>
            </a:lvl6pPr>
            <a:lvl7pPr>
              <a:defRPr sz="2100"/>
            </a:lvl7pPr>
            <a:lvl8pPr>
              <a:defRPr sz="2100"/>
            </a:lvl8pPr>
            <a:lvl9pPr>
              <a:defRPr sz="2100"/>
            </a:lvl9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5" name="日期占位符 4"/>
          <p:cNvSpPr>
            <a:spLocks noGrp="1"/>
          </p:cNvSpPr>
          <p:nvPr>
            <p:ph type="dt" sz="half" idx="10"/>
          </p:nvPr>
        </p:nvSpPr>
        <p:spPr/>
        <p:txBody>
          <a:bodyPr/>
          <a:lstStyle/>
          <a:p>
            <a:fld id="{28C937AB-5291-48FC-9075-9F29944D13C7}"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78A3CECD-E187-45A6-BE7A-E277637993E6}" type="slidenum">
              <a:rPr lang="zh-CN" altLang="en-US" smtClean="0"/>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576104" y="288370"/>
            <a:ext cx="10369868" cy="1200150"/>
          </a:xfrm>
        </p:spPr>
        <p:txBody>
          <a:bodyPr/>
          <a:lstStyle>
            <a:lvl1pPr>
              <a:defRPr/>
            </a:lvl1pPr>
          </a:lstStyle>
          <a:p>
            <a:r>
              <a:rPr lang="zh-CN" altLang="en-US"/>
              <a:t>单击此处编辑母版标题样式</a:t>
            </a:r>
            <a:endParaRPr lang="zh-CN" altLang="en-US"/>
          </a:p>
        </p:txBody>
      </p:sp>
      <p:sp>
        <p:nvSpPr>
          <p:cNvPr id="3" name="文本占位符 2"/>
          <p:cNvSpPr>
            <a:spLocks noGrp="1"/>
          </p:cNvSpPr>
          <p:nvPr>
            <p:ph type="body" idx="1"/>
          </p:nvPr>
        </p:nvSpPr>
        <p:spPr>
          <a:xfrm>
            <a:off x="576104" y="1611869"/>
            <a:ext cx="5090917" cy="671750"/>
          </a:xfrm>
        </p:spPr>
        <p:txBody>
          <a:bodyPr anchor="b"/>
          <a:lstStyle>
            <a:lvl1pPr marL="0" indent="0">
              <a:buNone/>
              <a:defRPr sz="2800" b="1"/>
            </a:lvl1pPr>
            <a:lvl2pPr marL="534670" indent="0">
              <a:buNone/>
              <a:defRPr sz="2300" b="1"/>
            </a:lvl2pPr>
            <a:lvl3pPr marL="1069975" indent="0">
              <a:buNone/>
              <a:defRPr sz="2100" b="1"/>
            </a:lvl3pPr>
            <a:lvl4pPr marL="1604645" indent="0">
              <a:buNone/>
              <a:defRPr sz="1900" b="1"/>
            </a:lvl4pPr>
            <a:lvl5pPr marL="2139950" indent="0">
              <a:buNone/>
              <a:defRPr sz="1900" b="1"/>
            </a:lvl5pPr>
            <a:lvl6pPr marL="2674620" indent="0">
              <a:buNone/>
              <a:defRPr sz="1900" b="1"/>
            </a:lvl6pPr>
            <a:lvl7pPr marL="3209290" indent="0">
              <a:buNone/>
              <a:defRPr sz="1900" b="1"/>
            </a:lvl7pPr>
            <a:lvl8pPr marL="3744595" indent="0">
              <a:buNone/>
              <a:defRPr sz="1900" b="1"/>
            </a:lvl8pPr>
            <a:lvl9pPr marL="4279265" indent="0">
              <a:buNone/>
              <a:defRPr sz="1900" b="1"/>
            </a:lvl9pPr>
          </a:lstStyle>
          <a:p>
            <a:pPr lvl="0"/>
            <a:r>
              <a:rPr lang="zh-CN" altLang="en-US"/>
              <a:t>单击此处编辑母版文本样式</a:t>
            </a:r>
            <a:endParaRPr lang="zh-CN" altLang="en-US"/>
          </a:p>
        </p:txBody>
      </p:sp>
      <p:sp>
        <p:nvSpPr>
          <p:cNvPr id="4" name="内容占位符 3"/>
          <p:cNvSpPr>
            <a:spLocks noGrp="1"/>
          </p:cNvSpPr>
          <p:nvPr>
            <p:ph sz="half" idx="2"/>
          </p:nvPr>
        </p:nvSpPr>
        <p:spPr>
          <a:xfrm>
            <a:off x="576104" y="2283619"/>
            <a:ext cx="5090917" cy="4148852"/>
          </a:xfrm>
        </p:spPr>
        <p:txBody>
          <a:bodyPr/>
          <a:lstStyle>
            <a:lvl1pPr>
              <a:defRPr sz="2800"/>
            </a:lvl1pPr>
            <a:lvl2pPr>
              <a:defRPr sz="2300"/>
            </a:lvl2pPr>
            <a:lvl3pPr>
              <a:defRPr sz="2100"/>
            </a:lvl3pPr>
            <a:lvl4pPr>
              <a:defRPr sz="1900"/>
            </a:lvl4pPr>
            <a:lvl5pPr>
              <a:defRPr sz="1900"/>
            </a:lvl5pPr>
            <a:lvl6pPr>
              <a:defRPr sz="1900"/>
            </a:lvl6pPr>
            <a:lvl7pPr>
              <a:defRPr sz="1900"/>
            </a:lvl7pPr>
            <a:lvl8pPr>
              <a:defRPr sz="1900"/>
            </a:lvl8pPr>
            <a:lvl9pPr>
              <a:defRPr sz="1900"/>
            </a:lvl9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5" name="文本占位符 4"/>
          <p:cNvSpPr>
            <a:spLocks noGrp="1"/>
          </p:cNvSpPr>
          <p:nvPr>
            <p:ph type="body" sz="quarter" idx="3"/>
          </p:nvPr>
        </p:nvSpPr>
        <p:spPr>
          <a:xfrm>
            <a:off x="5853055" y="1611869"/>
            <a:ext cx="5092917" cy="671750"/>
          </a:xfrm>
        </p:spPr>
        <p:txBody>
          <a:bodyPr anchor="b"/>
          <a:lstStyle>
            <a:lvl1pPr marL="0" indent="0">
              <a:buNone/>
              <a:defRPr sz="2800" b="1"/>
            </a:lvl1pPr>
            <a:lvl2pPr marL="534670" indent="0">
              <a:buNone/>
              <a:defRPr sz="2300" b="1"/>
            </a:lvl2pPr>
            <a:lvl3pPr marL="1069975" indent="0">
              <a:buNone/>
              <a:defRPr sz="2100" b="1"/>
            </a:lvl3pPr>
            <a:lvl4pPr marL="1604645" indent="0">
              <a:buNone/>
              <a:defRPr sz="1900" b="1"/>
            </a:lvl4pPr>
            <a:lvl5pPr marL="2139950" indent="0">
              <a:buNone/>
              <a:defRPr sz="1900" b="1"/>
            </a:lvl5pPr>
            <a:lvl6pPr marL="2674620" indent="0">
              <a:buNone/>
              <a:defRPr sz="1900" b="1"/>
            </a:lvl6pPr>
            <a:lvl7pPr marL="3209290" indent="0">
              <a:buNone/>
              <a:defRPr sz="1900" b="1"/>
            </a:lvl7pPr>
            <a:lvl8pPr marL="3744595" indent="0">
              <a:buNone/>
              <a:defRPr sz="1900" b="1"/>
            </a:lvl8pPr>
            <a:lvl9pPr marL="4279265" indent="0">
              <a:buNone/>
              <a:defRPr sz="1900" b="1"/>
            </a:lvl9pPr>
          </a:lstStyle>
          <a:p>
            <a:pPr lvl="0"/>
            <a:r>
              <a:rPr lang="zh-CN" altLang="en-US"/>
              <a:t>单击此处编辑母版文本样式</a:t>
            </a:r>
            <a:endParaRPr lang="zh-CN" altLang="en-US"/>
          </a:p>
        </p:txBody>
      </p:sp>
      <p:sp>
        <p:nvSpPr>
          <p:cNvPr id="6" name="内容占位符 5"/>
          <p:cNvSpPr>
            <a:spLocks noGrp="1"/>
          </p:cNvSpPr>
          <p:nvPr>
            <p:ph sz="quarter" idx="4"/>
          </p:nvPr>
        </p:nvSpPr>
        <p:spPr>
          <a:xfrm>
            <a:off x="5853055" y="2283619"/>
            <a:ext cx="5092917" cy="4148852"/>
          </a:xfrm>
        </p:spPr>
        <p:txBody>
          <a:bodyPr/>
          <a:lstStyle>
            <a:lvl1pPr>
              <a:defRPr sz="2800"/>
            </a:lvl1pPr>
            <a:lvl2pPr>
              <a:defRPr sz="2300"/>
            </a:lvl2pPr>
            <a:lvl3pPr>
              <a:defRPr sz="2100"/>
            </a:lvl3pPr>
            <a:lvl4pPr>
              <a:defRPr sz="1900"/>
            </a:lvl4pPr>
            <a:lvl5pPr>
              <a:defRPr sz="1900"/>
            </a:lvl5pPr>
            <a:lvl6pPr>
              <a:defRPr sz="1900"/>
            </a:lvl6pPr>
            <a:lvl7pPr>
              <a:defRPr sz="1900"/>
            </a:lvl7pPr>
            <a:lvl8pPr>
              <a:defRPr sz="1900"/>
            </a:lvl8pPr>
            <a:lvl9pPr>
              <a:defRPr sz="1900"/>
            </a:lvl9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7" name="日期占位符 6"/>
          <p:cNvSpPr>
            <a:spLocks noGrp="1"/>
          </p:cNvSpPr>
          <p:nvPr>
            <p:ph type="dt" sz="half" idx="10"/>
          </p:nvPr>
        </p:nvSpPr>
        <p:spPr/>
        <p:txBody>
          <a:bodyPr/>
          <a:lstStyle/>
          <a:p>
            <a:fld id="{28C937AB-5291-48FC-9075-9F29944D13C7}" type="datetimeFigureOut">
              <a:rPr lang="zh-CN" altLang="en-US" smtClean="0"/>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78A3CECD-E187-45A6-BE7A-E277637993E6}" type="slidenum">
              <a:rPr lang="zh-CN" altLang="en-US" smtClean="0"/>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日期占位符 2"/>
          <p:cNvSpPr>
            <a:spLocks noGrp="1"/>
          </p:cNvSpPr>
          <p:nvPr>
            <p:ph type="dt" sz="half" idx="10"/>
          </p:nvPr>
        </p:nvSpPr>
        <p:spPr/>
        <p:txBody>
          <a:bodyPr/>
          <a:lstStyle/>
          <a:p>
            <a:fld id="{28C937AB-5291-48FC-9075-9F29944D13C7}"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78A3CECD-E187-45A6-BE7A-E277637993E6}" type="slidenum">
              <a:rPr lang="zh-CN" altLang="en-US" smtClean="0"/>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28C937AB-5291-48FC-9075-9F29944D13C7}" type="datetimeFigureOut">
              <a:rPr lang="zh-CN" altLang="en-US" smtClean="0"/>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78A3CECD-E187-45A6-BE7A-E277637993E6}" type="slidenum">
              <a:rPr lang="zh-CN" altLang="en-US" smtClean="0"/>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576105" y="286702"/>
            <a:ext cx="3790683" cy="1220153"/>
          </a:xfrm>
        </p:spPr>
        <p:txBody>
          <a:bodyPr anchor="b"/>
          <a:lstStyle>
            <a:lvl1pPr algn="l">
              <a:defRPr sz="2300" b="1"/>
            </a:lvl1pPr>
          </a:lstStyle>
          <a:p>
            <a:r>
              <a:rPr lang="zh-CN" altLang="en-US"/>
              <a:t>单击此处编辑母版标题样式</a:t>
            </a:r>
            <a:endParaRPr lang="zh-CN" altLang="en-US"/>
          </a:p>
        </p:txBody>
      </p:sp>
      <p:sp>
        <p:nvSpPr>
          <p:cNvPr id="3" name="内容占位符 2"/>
          <p:cNvSpPr>
            <a:spLocks noGrp="1"/>
          </p:cNvSpPr>
          <p:nvPr>
            <p:ph idx="1"/>
          </p:nvPr>
        </p:nvSpPr>
        <p:spPr>
          <a:xfrm>
            <a:off x="4504811" y="286703"/>
            <a:ext cx="6441160" cy="6145769"/>
          </a:xfrm>
        </p:spPr>
        <p:txBody>
          <a:bodyPr/>
          <a:lstStyle>
            <a:lvl1pPr>
              <a:defRPr sz="3700"/>
            </a:lvl1pPr>
            <a:lvl2pPr>
              <a:defRPr sz="3300"/>
            </a:lvl2pPr>
            <a:lvl3pPr>
              <a:defRPr sz="2800"/>
            </a:lvl3pPr>
            <a:lvl4pPr>
              <a:defRPr sz="2300"/>
            </a:lvl4pPr>
            <a:lvl5pPr>
              <a:defRPr sz="2300"/>
            </a:lvl5pPr>
            <a:lvl6pPr>
              <a:defRPr sz="2300"/>
            </a:lvl6pPr>
            <a:lvl7pPr>
              <a:defRPr sz="2300"/>
            </a:lvl7pPr>
            <a:lvl8pPr>
              <a:defRPr sz="2300"/>
            </a:lvl8pPr>
            <a:lvl9pPr>
              <a:defRPr sz="2300"/>
            </a:lvl9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文本占位符 3"/>
          <p:cNvSpPr>
            <a:spLocks noGrp="1"/>
          </p:cNvSpPr>
          <p:nvPr>
            <p:ph type="body" sz="half" idx="2"/>
          </p:nvPr>
        </p:nvSpPr>
        <p:spPr>
          <a:xfrm>
            <a:off x="576105" y="1506856"/>
            <a:ext cx="3790683" cy="4925616"/>
          </a:xfrm>
        </p:spPr>
        <p:txBody>
          <a:bodyPr/>
          <a:lstStyle>
            <a:lvl1pPr marL="0" indent="0">
              <a:buNone/>
              <a:defRPr sz="1600"/>
            </a:lvl1pPr>
            <a:lvl2pPr marL="534670" indent="0">
              <a:buNone/>
              <a:defRPr sz="1400"/>
            </a:lvl2pPr>
            <a:lvl3pPr marL="1069975" indent="0">
              <a:buNone/>
              <a:defRPr sz="1200"/>
            </a:lvl3pPr>
            <a:lvl4pPr marL="1604645" indent="0">
              <a:buNone/>
              <a:defRPr sz="1100"/>
            </a:lvl4pPr>
            <a:lvl5pPr marL="2139950" indent="0">
              <a:buNone/>
              <a:defRPr sz="1100"/>
            </a:lvl5pPr>
            <a:lvl6pPr marL="2674620" indent="0">
              <a:buNone/>
              <a:defRPr sz="1100"/>
            </a:lvl6pPr>
            <a:lvl7pPr marL="3209290" indent="0">
              <a:buNone/>
              <a:defRPr sz="1100"/>
            </a:lvl7pPr>
            <a:lvl8pPr marL="3744595" indent="0">
              <a:buNone/>
              <a:defRPr sz="1100"/>
            </a:lvl8pPr>
            <a:lvl9pPr marL="4279265" indent="0">
              <a:buNone/>
              <a:defRPr sz="1100"/>
            </a:lvl9pPr>
          </a:lstStyle>
          <a:p>
            <a:pPr lvl="0"/>
            <a:r>
              <a:rPr lang="zh-CN" altLang="en-US"/>
              <a:t>单击此处编辑母版文本样式</a:t>
            </a:r>
            <a:endParaRPr lang="zh-CN" altLang="en-US"/>
          </a:p>
        </p:txBody>
      </p:sp>
      <p:sp>
        <p:nvSpPr>
          <p:cNvPr id="5" name="日期占位符 4"/>
          <p:cNvSpPr>
            <a:spLocks noGrp="1"/>
          </p:cNvSpPr>
          <p:nvPr>
            <p:ph type="dt" sz="half" idx="10"/>
          </p:nvPr>
        </p:nvSpPr>
        <p:spPr/>
        <p:txBody>
          <a:bodyPr/>
          <a:lstStyle/>
          <a:p>
            <a:fld id="{28C937AB-5291-48FC-9075-9F29944D13C7}"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78A3CECD-E187-45A6-BE7A-E277637993E6}" type="slidenum">
              <a:rPr lang="zh-CN" altLang="en-US" smtClean="0"/>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2258407" y="5040630"/>
            <a:ext cx="6913245" cy="595075"/>
          </a:xfrm>
        </p:spPr>
        <p:txBody>
          <a:bodyPr anchor="b"/>
          <a:lstStyle>
            <a:lvl1pPr algn="l">
              <a:defRPr sz="2300" b="1"/>
            </a:lvl1pPr>
          </a:lstStyle>
          <a:p>
            <a:r>
              <a:rPr lang="zh-CN" altLang="en-US"/>
              <a:t>单击此处编辑母版标题样式</a:t>
            </a:r>
            <a:endParaRPr lang="zh-CN" altLang="en-US"/>
          </a:p>
        </p:txBody>
      </p:sp>
      <p:sp>
        <p:nvSpPr>
          <p:cNvPr id="3" name="图片占位符 2"/>
          <p:cNvSpPr>
            <a:spLocks noGrp="1"/>
          </p:cNvSpPr>
          <p:nvPr>
            <p:ph type="pic" idx="1"/>
          </p:nvPr>
        </p:nvSpPr>
        <p:spPr>
          <a:xfrm>
            <a:off x="2258407" y="643414"/>
            <a:ext cx="6913245" cy="4320540"/>
          </a:xfrm>
        </p:spPr>
        <p:txBody>
          <a:bodyPr/>
          <a:lstStyle>
            <a:lvl1pPr marL="0" indent="0">
              <a:buNone/>
              <a:defRPr sz="3700"/>
            </a:lvl1pPr>
            <a:lvl2pPr marL="534670" indent="0">
              <a:buNone/>
              <a:defRPr sz="3300"/>
            </a:lvl2pPr>
            <a:lvl3pPr marL="1069975" indent="0">
              <a:buNone/>
              <a:defRPr sz="2800"/>
            </a:lvl3pPr>
            <a:lvl4pPr marL="1604645" indent="0">
              <a:buNone/>
              <a:defRPr sz="2300"/>
            </a:lvl4pPr>
            <a:lvl5pPr marL="2139950" indent="0">
              <a:buNone/>
              <a:defRPr sz="2300"/>
            </a:lvl5pPr>
            <a:lvl6pPr marL="2674620" indent="0">
              <a:buNone/>
              <a:defRPr sz="2300"/>
            </a:lvl6pPr>
            <a:lvl7pPr marL="3209290" indent="0">
              <a:buNone/>
              <a:defRPr sz="2300"/>
            </a:lvl7pPr>
            <a:lvl8pPr marL="3744595" indent="0">
              <a:buNone/>
              <a:defRPr sz="2300"/>
            </a:lvl8pPr>
            <a:lvl9pPr marL="4279265" indent="0">
              <a:buNone/>
              <a:defRPr sz="2300"/>
            </a:lvl9pPr>
          </a:lstStyle>
          <a:p>
            <a:endParaRPr lang="zh-CN" altLang="en-US"/>
          </a:p>
        </p:txBody>
      </p:sp>
      <p:sp>
        <p:nvSpPr>
          <p:cNvPr id="4" name="文本占位符 3"/>
          <p:cNvSpPr>
            <a:spLocks noGrp="1"/>
          </p:cNvSpPr>
          <p:nvPr>
            <p:ph type="body" sz="half" idx="2"/>
          </p:nvPr>
        </p:nvSpPr>
        <p:spPr>
          <a:xfrm>
            <a:off x="2258407" y="5635705"/>
            <a:ext cx="6913245" cy="845105"/>
          </a:xfrm>
        </p:spPr>
        <p:txBody>
          <a:bodyPr/>
          <a:lstStyle>
            <a:lvl1pPr marL="0" indent="0">
              <a:buNone/>
              <a:defRPr sz="1600"/>
            </a:lvl1pPr>
            <a:lvl2pPr marL="534670" indent="0">
              <a:buNone/>
              <a:defRPr sz="1400"/>
            </a:lvl2pPr>
            <a:lvl3pPr marL="1069975" indent="0">
              <a:buNone/>
              <a:defRPr sz="1200"/>
            </a:lvl3pPr>
            <a:lvl4pPr marL="1604645" indent="0">
              <a:buNone/>
              <a:defRPr sz="1100"/>
            </a:lvl4pPr>
            <a:lvl5pPr marL="2139950" indent="0">
              <a:buNone/>
              <a:defRPr sz="1100"/>
            </a:lvl5pPr>
            <a:lvl6pPr marL="2674620" indent="0">
              <a:buNone/>
              <a:defRPr sz="1100"/>
            </a:lvl6pPr>
            <a:lvl7pPr marL="3209290" indent="0">
              <a:buNone/>
              <a:defRPr sz="1100"/>
            </a:lvl7pPr>
            <a:lvl8pPr marL="3744595" indent="0">
              <a:buNone/>
              <a:defRPr sz="1100"/>
            </a:lvl8pPr>
            <a:lvl9pPr marL="4279265" indent="0">
              <a:buNone/>
              <a:defRPr sz="1100"/>
            </a:lvl9pPr>
          </a:lstStyle>
          <a:p>
            <a:pPr lvl="0"/>
            <a:r>
              <a:rPr lang="zh-CN" altLang="en-US"/>
              <a:t>单击此处编辑母版文本样式</a:t>
            </a:r>
            <a:endParaRPr lang="zh-CN" altLang="en-US"/>
          </a:p>
        </p:txBody>
      </p:sp>
      <p:sp>
        <p:nvSpPr>
          <p:cNvPr id="5" name="日期占位符 4"/>
          <p:cNvSpPr>
            <a:spLocks noGrp="1"/>
          </p:cNvSpPr>
          <p:nvPr>
            <p:ph type="dt" sz="half" idx="10"/>
          </p:nvPr>
        </p:nvSpPr>
        <p:spPr/>
        <p:txBody>
          <a:bodyPr/>
          <a:lstStyle/>
          <a:p>
            <a:fld id="{28C937AB-5291-48FC-9075-9F29944D13C7}"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78A3CECD-E187-45A6-BE7A-E277637993E6}" type="slidenum">
              <a:rPr lang="zh-CN" altLang="en-US" smtClean="0"/>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nvPr>
        </p:nvSpPr>
        <p:spPr/>
        <p:txBody>
          <a:bodyPr/>
          <a:lstStyle/>
          <a:p>
            <a:fld id="{28C937AB-5291-48FC-9075-9F29944D13C7}"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8A3CECD-E187-45A6-BE7A-E277637993E6}" type="slidenum">
              <a:rPr lang="zh-CN" altLang="en-US" smtClean="0"/>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10525896" y="303372"/>
            <a:ext cx="3266589" cy="6450806"/>
          </a:xfrm>
        </p:spPr>
        <p:txBody>
          <a:bodyPr vert="eaVert"/>
          <a:lstStyle/>
          <a:p>
            <a:r>
              <a:rPr lang="zh-CN" altLang="en-US"/>
              <a:t>单击此处编辑母版标题样式</a:t>
            </a:r>
            <a:endParaRPr lang="zh-CN" altLang="en-US"/>
          </a:p>
        </p:txBody>
      </p:sp>
      <p:sp>
        <p:nvSpPr>
          <p:cNvPr id="3" name="竖排文字占位符 2"/>
          <p:cNvSpPr>
            <a:spLocks noGrp="1"/>
          </p:cNvSpPr>
          <p:nvPr>
            <p:ph type="body" orient="vert" idx="1"/>
          </p:nvPr>
        </p:nvSpPr>
        <p:spPr>
          <a:xfrm>
            <a:off x="726131" y="303372"/>
            <a:ext cx="9607730" cy="6450806"/>
          </a:xfrm>
        </p:spPr>
        <p:txBody>
          <a:bodyPr vert="eaVert"/>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nvPr>
        </p:nvSpPr>
        <p:spPr/>
        <p:txBody>
          <a:bodyPr/>
          <a:lstStyle/>
          <a:p>
            <a:fld id="{28C937AB-5291-48FC-9075-9F29944D13C7}"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8A3CECD-E187-45A6-BE7A-E277637993E6}" type="slidenum">
              <a:rPr lang="zh-CN" altLang="en-US" smtClean="0"/>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2" Type="http://schemas.openxmlformats.org/officeDocument/2006/relationships/theme" Target="../theme/theme1.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576104" y="288370"/>
            <a:ext cx="10369868" cy="1200150"/>
          </a:xfrm>
          <a:prstGeom prst="rect">
            <a:avLst/>
          </a:prstGeom>
        </p:spPr>
        <p:txBody>
          <a:bodyPr vert="horz" lIns="106985" tIns="53492" rIns="106985" bIns="53492" rtlCol="0" anchor="ctr">
            <a:normAutofit/>
          </a:bodyPr>
          <a:lstStyle/>
          <a:p>
            <a:r>
              <a:rPr lang="zh-CN" altLang="en-US"/>
              <a:t>单击此处编辑母版标题样式</a:t>
            </a:r>
            <a:endParaRPr lang="zh-CN" altLang="en-US"/>
          </a:p>
        </p:txBody>
      </p:sp>
      <p:sp>
        <p:nvSpPr>
          <p:cNvPr id="3" name="文本占位符 2"/>
          <p:cNvSpPr>
            <a:spLocks noGrp="1"/>
          </p:cNvSpPr>
          <p:nvPr>
            <p:ph type="body" idx="1"/>
          </p:nvPr>
        </p:nvSpPr>
        <p:spPr>
          <a:xfrm>
            <a:off x="576104" y="1680211"/>
            <a:ext cx="10369868" cy="4752261"/>
          </a:xfrm>
          <a:prstGeom prst="rect">
            <a:avLst/>
          </a:prstGeom>
        </p:spPr>
        <p:txBody>
          <a:bodyPr vert="horz" lIns="106985" tIns="53492" rIns="106985" bIns="53492" rtlCol="0">
            <a:normAutofit/>
          </a:body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2"/>
          </p:nvPr>
        </p:nvSpPr>
        <p:spPr>
          <a:xfrm>
            <a:off x="576104" y="6674168"/>
            <a:ext cx="2688484" cy="383381"/>
          </a:xfrm>
          <a:prstGeom prst="rect">
            <a:avLst/>
          </a:prstGeom>
        </p:spPr>
        <p:txBody>
          <a:bodyPr vert="horz" lIns="106985" tIns="53492" rIns="106985" bIns="53492" rtlCol="0" anchor="ctr"/>
          <a:lstStyle>
            <a:lvl1pPr algn="l">
              <a:defRPr sz="1400">
                <a:solidFill>
                  <a:schemeClr val="tx1">
                    <a:tint val="75000"/>
                  </a:schemeClr>
                </a:solidFill>
              </a:defRPr>
            </a:lvl1pPr>
          </a:lstStyle>
          <a:p>
            <a:fld id="{28C937AB-5291-48FC-9075-9F29944D13C7}" type="datetimeFigureOut">
              <a:rPr lang="zh-CN" altLang="en-US" smtClean="0"/>
            </a:fld>
            <a:endParaRPr lang="zh-CN" altLang="en-US"/>
          </a:p>
        </p:txBody>
      </p:sp>
      <p:sp>
        <p:nvSpPr>
          <p:cNvPr id="5" name="页脚占位符 4"/>
          <p:cNvSpPr>
            <a:spLocks noGrp="1"/>
          </p:cNvSpPr>
          <p:nvPr>
            <p:ph type="ftr" sz="quarter" idx="3"/>
          </p:nvPr>
        </p:nvSpPr>
        <p:spPr>
          <a:xfrm>
            <a:off x="3936709" y="6674168"/>
            <a:ext cx="3648657" cy="383381"/>
          </a:xfrm>
          <a:prstGeom prst="rect">
            <a:avLst/>
          </a:prstGeom>
        </p:spPr>
        <p:txBody>
          <a:bodyPr vert="horz" lIns="106985" tIns="53492" rIns="106985" bIns="53492" rtlCol="0" anchor="ctr"/>
          <a:lstStyle>
            <a:lvl1pPr algn="ctr">
              <a:defRPr sz="14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257487" y="6674168"/>
            <a:ext cx="2688484" cy="383381"/>
          </a:xfrm>
          <a:prstGeom prst="rect">
            <a:avLst/>
          </a:prstGeom>
        </p:spPr>
        <p:txBody>
          <a:bodyPr vert="horz" lIns="106985" tIns="53492" rIns="106985" bIns="53492" rtlCol="0" anchor="ctr"/>
          <a:lstStyle>
            <a:lvl1pPr algn="r">
              <a:defRPr sz="1400">
                <a:solidFill>
                  <a:schemeClr val="tx1">
                    <a:tint val="75000"/>
                  </a:schemeClr>
                </a:solidFill>
              </a:defRPr>
            </a:lvl1pPr>
          </a:lstStyle>
          <a:p>
            <a:fld id="{78A3CECD-E187-45A6-BE7A-E277637993E6}" type="slidenum">
              <a:rPr lang="zh-CN" altLang="en-US" smtClean="0"/>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1069340" rtl="0" eaLnBrk="1" latinLnBrk="0" hangingPunct="1">
        <a:spcBef>
          <a:spcPct val="0"/>
        </a:spcBef>
        <a:buNone/>
        <a:defRPr sz="5100" kern="1200">
          <a:solidFill>
            <a:schemeClr val="tx1"/>
          </a:solidFill>
          <a:latin typeface="+mj-lt"/>
          <a:ea typeface="+mj-ea"/>
          <a:cs typeface="+mj-cs"/>
        </a:defRPr>
      </a:lvl1pPr>
    </p:titleStyle>
    <p:bodyStyle>
      <a:lvl1pPr marL="401320" indent="-401320" algn="l" defTabSz="1069340" rtl="0" eaLnBrk="1" latinLnBrk="0" hangingPunct="1">
        <a:spcBef>
          <a:spcPct val="20000"/>
        </a:spcBef>
        <a:buFont typeface="Arial" panose="020B0604020202020204" pitchFamily="34" charset="0"/>
        <a:buChar char="•"/>
        <a:defRPr sz="3700" kern="1200">
          <a:solidFill>
            <a:schemeClr val="tx1"/>
          </a:solidFill>
          <a:latin typeface="+mn-lt"/>
          <a:ea typeface="+mn-ea"/>
          <a:cs typeface="+mn-cs"/>
        </a:defRPr>
      </a:lvl1pPr>
      <a:lvl2pPr marL="869315" indent="-334645" algn="l" defTabSz="1069340" rtl="0" eaLnBrk="1" latinLnBrk="0" hangingPunct="1">
        <a:spcBef>
          <a:spcPct val="20000"/>
        </a:spcBef>
        <a:buFont typeface="Arial" panose="020B0604020202020204" pitchFamily="34" charset="0"/>
        <a:buChar char="–"/>
        <a:defRPr sz="3300" kern="1200">
          <a:solidFill>
            <a:schemeClr val="tx1"/>
          </a:solidFill>
          <a:latin typeface="+mn-lt"/>
          <a:ea typeface="+mn-ea"/>
          <a:cs typeface="+mn-cs"/>
        </a:defRPr>
      </a:lvl2pPr>
      <a:lvl3pPr marL="1337310" indent="-267335" algn="l" defTabSz="106934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3pPr>
      <a:lvl4pPr marL="1871980" indent="-267335" algn="l" defTabSz="1069340" rtl="0" eaLnBrk="1" latinLnBrk="0" hangingPunct="1">
        <a:spcBef>
          <a:spcPct val="20000"/>
        </a:spcBef>
        <a:buFont typeface="Arial" panose="020B0604020202020204" pitchFamily="34" charset="0"/>
        <a:buChar char="–"/>
        <a:defRPr sz="2300" kern="1200">
          <a:solidFill>
            <a:schemeClr val="tx1"/>
          </a:solidFill>
          <a:latin typeface="+mn-lt"/>
          <a:ea typeface="+mn-ea"/>
          <a:cs typeface="+mn-cs"/>
        </a:defRPr>
      </a:lvl4pPr>
      <a:lvl5pPr marL="2407285" indent="-267335" algn="l" defTabSz="1069340" rtl="0" eaLnBrk="1" latinLnBrk="0" hangingPunct="1">
        <a:spcBef>
          <a:spcPct val="20000"/>
        </a:spcBef>
        <a:buFont typeface="Arial" panose="020B0604020202020204" pitchFamily="34" charset="0"/>
        <a:buChar char="»"/>
        <a:defRPr sz="2300" kern="1200">
          <a:solidFill>
            <a:schemeClr val="tx1"/>
          </a:solidFill>
          <a:latin typeface="+mn-lt"/>
          <a:ea typeface="+mn-ea"/>
          <a:cs typeface="+mn-cs"/>
        </a:defRPr>
      </a:lvl5pPr>
      <a:lvl6pPr marL="2941955" indent="-267335" algn="l" defTabSz="1069340" rtl="0" eaLnBrk="1" latinLnBrk="0" hangingPunct="1">
        <a:spcBef>
          <a:spcPct val="20000"/>
        </a:spcBef>
        <a:buFont typeface="Arial" panose="020B0604020202020204" pitchFamily="34" charset="0"/>
        <a:buChar char="•"/>
        <a:defRPr sz="2300" kern="1200">
          <a:solidFill>
            <a:schemeClr val="tx1"/>
          </a:solidFill>
          <a:latin typeface="+mn-lt"/>
          <a:ea typeface="+mn-ea"/>
          <a:cs typeface="+mn-cs"/>
        </a:defRPr>
      </a:lvl6pPr>
      <a:lvl7pPr marL="3477260" indent="-267335" algn="l" defTabSz="1069340" rtl="0" eaLnBrk="1" latinLnBrk="0" hangingPunct="1">
        <a:spcBef>
          <a:spcPct val="20000"/>
        </a:spcBef>
        <a:buFont typeface="Arial" panose="020B0604020202020204" pitchFamily="34" charset="0"/>
        <a:buChar char="•"/>
        <a:defRPr sz="2300" kern="1200">
          <a:solidFill>
            <a:schemeClr val="tx1"/>
          </a:solidFill>
          <a:latin typeface="+mn-lt"/>
          <a:ea typeface="+mn-ea"/>
          <a:cs typeface="+mn-cs"/>
        </a:defRPr>
      </a:lvl7pPr>
      <a:lvl8pPr marL="4011930" indent="-267335" algn="l" defTabSz="1069340" rtl="0" eaLnBrk="1" latinLnBrk="0" hangingPunct="1">
        <a:spcBef>
          <a:spcPct val="20000"/>
        </a:spcBef>
        <a:buFont typeface="Arial" panose="020B0604020202020204" pitchFamily="34" charset="0"/>
        <a:buChar char="•"/>
        <a:defRPr sz="2300" kern="1200">
          <a:solidFill>
            <a:schemeClr val="tx1"/>
          </a:solidFill>
          <a:latin typeface="+mn-lt"/>
          <a:ea typeface="+mn-ea"/>
          <a:cs typeface="+mn-cs"/>
        </a:defRPr>
      </a:lvl8pPr>
      <a:lvl9pPr marL="4546600" indent="-267335" algn="l" defTabSz="1069340" rtl="0" eaLnBrk="1" latinLnBrk="0" hangingPunct="1">
        <a:spcBef>
          <a:spcPct val="20000"/>
        </a:spcBef>
        <a:buFont typeface="Arial" panose="020B0604020202020204" pitchFamily="34" charset="0"/>
        <a:buChar char="•"/>
        <a:defRPr sz="2300" kern="1200">
          <a:solidFill>
            <a:schemeClr val="tx1"/>
          </a:solidFill>
          <a:latin typeface="+mn-lt"/>
          <a:ea typeface="+mn-ea"/>
          <a:cs typeface="+mn-cs"/>
        </a:defRPr>
      </a:lvl9pPr>
    </p:bodyStyle>
    <p:otherStyle>
      <a:defPPr>
        <a:defRPr lang="zh-CN"/>
      </a:defPPr>
      <a:lvl1pPr marL="0" algn="l" defTabSz="1069340" rtl="0" eaLnBrk="1" latinLnBrk="0" hangingPunct="1">
        <a:defRPr sz="2100" kern="1200">
          <a:solidFill>
            <a:schemeClr val="tx1"/>
          </a:solidFill>
          <a:latin typeface="+mn-lt"/>
          <a:ea typeface="+mn-ea"/>
          <a:cs typeface="+mn-cs"/>
        </a:defRPr>
      </a:lvl1pPr>
      <a:lvl2pPr marL="534670" algn="l" defTabSz="1069340" rtl="0" eaLnBrk="1" latinLnBrk="0" hangingPunct="1">
        <a:defRPr sz="2100" kern="1200">
          <a:solidFill>
            <a:schemeClr val="tx1"/>
          </a:solidFill>
          <a:latin typeface="+mn-lt"/>
          <a:ea typeface="+mn-ea"/>
          <a:cs typeface="+mn-cs"/>
        </a:defRPr>
      </a:lvl2pPr>
      <a:lvl3pPr marL="1069975" algn="l" defTabSz="1069340" rtl="0" eaLnBrk="1" latinLnBrk="0" hangingPunct="1">
        <a:defRPr sz="2100" kern="1200">
          <a:solidFill>
            <a:schemeClr val="tx1"/>
          </a:solidFill>
          <a:latin typeface="+mn-lt"/>
          <a:ea typeface="+mn-ea"/>
          <a:cs typeface="+mn-cs"/>
        </a:defRPr>
      </a:lvl3pPr>
      <a:lvl4pPr marL="1604645" algn="l" defTabSz="1069340" rtl="0" eaLnBrk="1" latinLnBrk="0" hangingPunct="1">
        <a:defRPr sz="2100" kern="1200">
          <a:solidFill>
            <a:schemeClr val="tx1"/>
          </a:solidFill>
          <a:latin typeface="+mn-lt"/>
          <a:ea typeface="+mn-ea"/>
          <a:cs typeface="+mn-cs"/>
        </a:defRPr>
      </a:lvl4pPr>
      <a:lvl5pPr marL="2139950" algn="l" defTabSz="1069340" rtl="0" eaLnBrk="1" latinLnBrk="0" hangingPunct="1">
        <a:defRPr sz="2100" kern="1200">
          <a:solidFill>
            <a:schemeClr val="tx1"/>
          </a:solidFill>
          <a:latin typeface="+mn-lt"/>
          <a:ea typeface="+mn-ea"/>
          <a:cs typeface="+mn-cs"/>
        </a:defRPr>
      </a:lvl5pPr>
      <a:lvl6pPr marL="2674620" algn="l" defTabSz="1069340" rtl="0" eaLnBrk="1" latinLnBrk="0" hangingPunct="1">
        <a:defRPr sz="2100" kern="1200">
          <a:solidFill>
            <a:schemeClr val="tx1"/>
          </a:solidFill>
          <a:latin typeface="+mn-lt"/>
          <a:ea typeface="+mn-ea"/>
          <a:cs typeface="+mn-cs"/>
        </a:defRPr>
      </a:lvl6pPr>
      <a:lvl7pPr marL="3209290" algn="l" defTabSz="1069340" rtl="0" eaLnBrk="1" latinLnBrk="0" hangingPunct="1">
        <a:defRPr sz="2100" kern="1200">
          <a:solidFill>
            <a:schemeClr val="tx1"/>
          </a:solidFill>
          <a:latin typeface="+mn-lt"/>
          <a:ea typeface="+mn-ea"/>
          <a:cs typeface="+mn-cs"/>
        </a:defRPr>
      </a:lvl7pPr>
      <a:lvl8pPr marL="3744595" algn="l" defTabSz="1069340" rtl="0" eaLnBrk="1" latinLnBrk="0" hangingPunct="1">
        <a:defRPr sz="2100" kern="1200">
          <a:solidFill>
            <a:schemeClr val="tx1"/>
          </a:solidFill>
          <a:latin typeface="+mn-lt"/>
          <a:ea typeface="+mn-ea"/>
          <a:cs typeface="+mn-cs"/>
        </a:defRPr>
      </a:lvl8pPr>
      <a:lvl9pPr marL="4279265" algn="l" defTabSz="1069340" rtl="0" eaLnBrk="1" latinLnBrk="0" hangingPunct="1">
        <a:defRPr sz="21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7" Type="http://schemas.openxmlformats.org/officeDocument/2006/relationships/notesSlide" Target="../notesSlides/notesSlide1.xml"/><Relationship Id="rId6" Type="http://schemas.openxmlformats.org/officeDocument/2006/relationships/slideLayout" Target="../slideLayouts/slideLayout1.xml"/><Relationship Id="rId5" Type="http://schemas.openxmlformats.org/officeDocument/2006/relationships/image" Target="../media/image5.jpeg"/><Relationship Id="rId4" Type="http://schemas.openxmlformats.org/officeDocument/2006/relationships/image" Target="../media/image4.jpeg"/><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image" Target="../media/image1.jpeg"/></Relationships>
</file>

<file path=ppt/slides/_rels/slide2.xml.rels><?xml version="1.0" encoding="UTF-8" standalone="yes"?>
<Relationships xmlns="http://schemas.openxmlformats.org/package/2006/relationships"><Relationship Id="rId6" Type="http://schemas.openxmlformats.org/officeDocument/2006/relationships/notesSlide" Target="../notesSlides/notesSlide2.xml"/><Relationship Id="rId5" Type="http://schemas.openxmlformats.org/officeDocument/2006/relationships/slideLayout" Target="../slideLayouts/slideLayout1.xml"/><Relationship Id="rId4" Type="http://schemas.openxmlformats.org/officeDocument/2006/relationships/image" Target="../media/image7.jpeg"/><Relationship Id="rId3" Type="http://schemas.openxmlformats.org/officeDocument/2006/relationships/image" Target="../media/image6.jpeg"/><Relationship Id="rId2" Type="http://schemas.openxmlformats.org/officeDocument/2006/relationships/image" Target="../media/image2.png"/><Relationship Id="rId1" Type="http://schemas.openxmlformats.org/officeDocument/2006/relationships/image" Target="../media/image1.jpeg"/></Relationships>
</file>

<file path=ppt/slides/_rels/slide3.xml.rels><?xml version="1.0" encoding="UTF-8" standalone="yes"?>
<Relationships xmlns="http://schemas.openxmlformats.org/package/2006/relationships"><Relationship Id="rId9" Type="http://schemas.openxmlformats.org/officeDocument/2006/relationships/image" Target="../media/image14.jpeg"/><Relationship Id="rId8" Type="http://schemas.openxmlformats.org/officeDocument/2006/relationships/image" Target="../media/image13.jpeg"/><Relationship Id="rId7" Type="http://schemas.openxmlformats.org/officeDocument/2006/relationships/image" Target="../media/image12.jpeg"/><Relationship Id="rId6" Type="http://schemas.openxmlformats.org/officeDocument/2006/relationships/image" Target="../media/image11.png"/><Relationship Id="rId5" Type="http://schemas.openxmlformats.org/officeDocument/2006/relationships/image" Target="../media/image10.jpeg"/><Relationship Id="rId4" Type="http://schemas.openxmlformats.org/officeDocument/2006/relationships/image" Target="../media/image9.jpeg"/><Relationship Id="rId3" Type="http://schemas.openxmlformats.org/officeDocument/2006/relationships/image" Target="../media/image8.jpeg"/><Relationship Id="rId2" Type="http://schemas.openxmlformats.org/officeDocument/2006/relationships/image" Target="../media/image2.png"/><Relationship Id="rId11" Type="http://schemas.openxmlformats.org/officeDocument/2006/relationships/notesSlide" Target="../notesSlides/notesSlide3.xml"/><Relationship Id="rId10" Type="http://schemas.openxmlformats.org/officeDocument/2006/relationships/slideLayout" Target="../slideLayouts/slideLayout1.xml"/><Relationship Id="rId1" Type="http://schemas.openxmlformats.org/officeDocument/2006/relationships/image" Target="../media/image1.jpeg"/></Relationships>
</file>

<file path=ppt/slides/_rels/slide4.xml.rels><?xml version="1.0" encoding="UTF-8" standalone="yes"?>
<Relationships xmlns="http://schemas.openxmlformats.org/package/2006/relationships"><Relationship Id="rId9" Type="http://schemas.openxmlformats.org/officeDocument/2006/relationships/slide" Target="slide22.xml"/><Relationship Id="rId8" Type="http://schemas.openxmlformats.org/officeDocument/2006/relationships/slide" Target="slide20.xml"/><Relationship Id="rId7" Type="http://schemas.openxmlformats.org/officeDocument/2006/relationships/slide" Target="slide8.xml"/><Relationship Id="rId6" Type="http://schemas.openxmlformats.org/officeDocument/2006/relationships/slide" Target="slide1.xml"/><Relationship Id="rId5" Type="http://schemas.openxmlformats.org/officeDocument/2006/relationships/image" Target="../media/image19.png"/><Relationship Id="rId4" Type="http://schemas.openxmlformats.org/officeDocument/2006/relationships/image" Target="../media/image18.png"/><Relationship Id="rId3" Type="http://schemas.openxmlformats.org/officeDocument/2006/relationships/image" Target="../media/image17.jpeg"/><Relationship Id="rId2" Type="http://schemas.openxmlformats.org/officeDocument/2006/relationships/image" Target="../media/image16.jpeg"/><Relationship Id="rId17" Type="http://schemas.openxmlformats.org/officeDocument/2006/relationships/notesSlide" Target="../notesSlides/notesSlide4.xml"/><Relationship Id="rId16" Type="http://schemas.openxmlformats.org/officeDocument/2006/relationships/slideLayout" Target="../slideLayouts/slideLayout1.xml"/><Relationship Id="rId15" Type="http://schemas.openxmlformats.org/officeDocument/2006/relationships/image" Target="../media/image20.png"/><Relationship Id="rId14" Type="http://schemas.openxmlformats.org/officeDocument/2006/relationships/slide" Target="slide12.xml"/><Relationship Id="rId13" Type="http://schemas.openxmlformats.org/officeDocument/2006/relationships/slide" Target="slide49.xml"/><Relationship Id="rId12" Type="http://schemas.openxmlformats.org/officeDocument/2006/relationships/slide" Target="slide41.xml"/><Relationship Id="rId11" Type="http://schemas.openxmlformats.org/officeDocument/2006/relationships/slide" Target="slide32.xml"/><Relationship Id="rId10" Type="http://schemas.openxmlformats.org/officeDocument/2006/relationships/slide" Target="slide23.xml"/><Relationship Id="rId1" Type="http://schemas.openxmlformats.org/officeDocument/2006/relationships/image" Target="../media/image15.jpeg"/></Relationships>
</file>

<file path=ppt/slides/_rels/slide5.xml.rels><?xml version="1.0" encoding="UTF-8" standalone="yes"?>
<Relationships xmlns="http://schemas.openxmlformats.org/package/2006/relationships"><Relationship Id="rId8" Type="http://schemas.openxmlformats.org/officeDocument/2006/relationships/notesSlide" Target="../notesSlides/notesSlide5.xml"/><Relationship Id="rId7" Type="http://schemas.openxmlformats.org/officeDocument/2006/relationships/slideLayout" Target="../slideLayouts/slideLayout1.xml"/><Relationship Id="rId6" Type="http://schemas.openxmlformats.org/officeDocument/2006/relationships/image" Target="../media/image24.jpeg"/><Relationship Id="rId5" Type="http://schemas.openxmlformats.org/officeDocument/2006/relationships/image" Target="../media/image23.jpeg"/><Relationship Id="rId4" Type="http://schemas.openxmlformats.org/officeDocument/2006/relationships/image" Target="../media/image22.jpeg"/><Relationship Id="rId3" Type="http://schemas.openxmlformats.org/officeDocument/2006/relationships/image" Target="../media/image21.jpeg"/><Relationship Id="rId2" Type="http://schemas.openxmlformats.org/officeDocument/2006/relationships/image" Target="../media/image2.png"/><Relationship Id="rId1" Type="http://schemas.openxmlformats.org/officeDocument/2006/relationships/image" Target="../media/image1.jpeg"/></Relationships>
</file>

<file path=ppt/slides/_rels/slide6.xml.rels><?xml version="1.0" encoding="UTF-8" standalone="yes"?>
<Relationships xmlns="http://schemas.openxmlformats.org/package/2006/relationships"><Relationship Id="rId4" Type="http://schemas.openxmlformats.org/officeDocument/2006/relationships/notesSlide" Target="../notesSlides/notesSlide6.xml"/><Relationship Id="rId3" Type="http://schemas.openxmlformats.org/officeDocument/2006/relationships/slideLayout" Target="../slideLayouts/slideLayout1.xml"/><Relationship Id="rId2" Type="http://schemas.openxmlformats.org/officeDocument/2006/relationships/image" Target="../media/image2.png"/><Relationship Id="rId1" Type="http://schemas.openxmlformats.org/officeDocument/2006/relationships/image" Target="../media/image1.jpeg"/></Relationships>
</file>

<file path=ppt/slides/_rels/slide7.xml.rels><?xml version="1.0" encoding="UTF-8" standalone="yes"?>
<Relationships xmlns="http://schemas.openxmlformats.org/package/2006/relationships"><Relationship Id="rId5" Type="http://schemas.openxmlformats.org/officeDocument/2006/relationships/notesSlide" Target="../notesSlides/notesSlide7.xml"/><Relationship Id="rId4" Type="http://schemas.openxmlformats.org/officeDocument/2006/relationships/slideLayout" Target="../slideLayouts/slideLayout1.xml"/><Relationship Id="rId3" Type="http://schemas.openxmlformats.org/officeDocument/2006/relationships/image" Target="../media/image25.jpeg"/><Relationship Id="rId2" Type="http://schemas.openxmlformats.org/officeDocument/2006/relationships/image" Target="../media/image2.png"/><Relationship Id="rId1" Type="http://schemas.openxmlformats.org/officeDocument/2006/relationships/image" Target="../media/image1.jpeg"/></Relationships>
</file>

<file path=ppt/slides/_rels/slide8.xml.rels><?xml version="1.0" encoding="UTF-8" standalone="yes"?>
<Relationships xmlns="http://schemas.openxmlformats.org/package/2006/relationships"><Relationship Id="rId9" Type="http://schemas.openxmlformats.org/officeDocument/2006/relationships/image" Target="../media/image31.jpeg"/><Relationship Id="rId8" Type="http://schemas.openxmlformats.org/officeDocument/2006/relationships/image" Target="../media/image30.GIF"/><Relationship Id="rId7" Type="http://schemas.openxmlformats.org/officeDocument/2006/relationships/image" Target="../media/image29.jpeg"/><Relationship Id="rId6" Type="http://schemas.openxmlformats.org/officeDocument/2006/relationships/image" Target="../media/image28.jpeg"/><Relationship Id="rId5" Type="http://schemas.openxmlformats.org/officeDocument/2006/relationships/image" Target="../media/image27.jpeg"/><Relationship Id="rId4" Type="http://schemas.openxmlformats.org/officeDocument/2006/relationships/image" Target="../media/image18.png"/><Relationship Id="rId3" Type="http://schemas.openxmlformats.org/officeDocument/2006/relationships/image" Target="../media/image17.jpeg"/><Relationship Id="rId2" Type="http://schemas.openxmlformats.org/officeDocument/2006/relationships/image" Target="../media/image16.jpeg"/><Relationship Id="rId13" Type="http://schemas.openxmlformats.org/officeDocument/2006/relationships/notesSlide" Target="../notesSlides/notesSlide8.xml"/><Relationship Id="rId12" Type="http://schemas.openxmlformats.org/officeDocument/2006/relationships/slideLayout" Target="../slideLayouts/slideLayout1.xml"/><Relationship Id="rId11" Type="http://schemas.openxmlformats.org/officeDocument/2006/relationships/image" Target="../media/image33.png"/><Relationship Id="rId10" Type="http://schemas.openxmlformats.org/officeDocument/2006/relationships/image" Target="../media/image32.jpeg"/><Relationship Id="rId1" Type="http://schemas.openxmlformats.org/officeDocument/2006/relationships/image" Target="../media/image26.png"/></Relationships>
</file>

<file path=ppt/slides/_rels/slide9.xml.rels><?xml version="1.0" encoding="UTF-8" standalone="yes"?>
<Relationships xmlns="http://schemas.openxmlformats.org/package/2006/relationships"><Relationship Id="rId9" Type="http://schemas.openxmlformats.org/officeDocument/2006/relationships/oleObject" Target="../embeddings/oleObject1.bin"/><Relationship Id="rId8" Type="http://schemas.openxmlformats.org/officeDocument/2006/relationships/image" Target="../media/image36.jpeg"/><Relationship Id="rId7" Type="http://schemas.openxmlformats.org/officeDocument/2006/relationships/image" Target="../media/image35.png"/><Relationship Id="rId6" Type="http://schemas.openxmlformats.org/officeDocument/2006/relationships/image" Target="../media/image34.jpeg"/><Relationship Id="rId5" Type="http://schemas.openxmlformats.org/officeDocument/2006/relationships/image" Target="../media/image27.jpeg"/><Relationship Id="rId4" Type="http://schemas.openxmlformats.org/officeDocument/2006/relationships/image" Target="../media/image18.png"/><Relationship Id="rId3" Type="http://schemas.openxmlformats.org/officeDocument/2006/relationships/image" Target="../media/image17.jpeg"/><Relationship Id="rId2" Type="http://schemas.openxmlformats.org/officeDocument/2006/relationships/image" Target="../media/image16.jpeg"/><Relationship Id="rId17" Type="http://schemas.openxmlformats.org/officeDocument/2006/relationships/notesSlide" Target="../notesSlides/notesSlide9.xml"/><Relationship Id="rId16" Type="http://schemas.openxmlformats.org/officeDocument/2006/relationships/vmlDrawing" Target="../drawings/vmlDrawing1.vml"/><Relationship Id="rId15" Type="http://schemas.openxmlformats.org/officeDocument/2006/relationships/slideLayout" Target="../slideLayouts/slideLayout1.xml"/><Relationship Id="rId14" Type="http://schemas.openxmlformats.org/officeDocument/2006/relationships/image" Target="../media/image39.emf"/><Relationship Id="rId13" Type="http://schemas.openxmlformats.org/officeDocument/2006/relationships/oleObject" Target="../embeddings/oleObject3.bin"/><Relationship Id="rId12" Type="http://schemas.openxmlformats.org/officeDocument/2006/relationships/image" Target="../media/image38.emf"/><Relationship Id="rId11" Type="http://schemas.openxmlformats.org/officeDocument/2006/relationships/oleObject" Target="../embeddings/oleObject2.bin"/><Relationship Id="rId10" Type="http://schemas.openxmlformats.org/officeDocument/2006/relationships/image" Target="../media/image37.emf"/><Relationship Id="rId1" Type="http://schemas.openxmlformats.org/officeDocument/2006/relationships/image" Target="../media/image26.png"/></Relationships>
</file>

<file path=ppt/slides/_rels/slide10.xml.rels><?xml version="1.0" encoding="UTF-8" standalone="yes"?>
<Relationships xmlns="http://schemas.openxmlformats.org/package/2006/relationships"><Relationship Id="rId9" Type="http://schemas.openxmlformats.org/officeDocument/2006/relationships/slideLayout" Target="../slideLayouts/slideLayout1.xml"/><Relationship Id="rId8" Type="http://schemas.openxmlformats.org/officeDocument/2006/relationships/image" Target="../media/image42.jpeg"/><Relationship Id="rId7" Type="http://schemas.openxmlformats.org/officeDocument/2006/relationships/image" Target="../media/image41.png"/><Relationship Id="rId6" Type="http://schemas.openxmlformats.org/officeDocument/2006/relationships/image" Target="../media/image40.jpeg"/><Relationship Id="rId5" Type="http://schemas.openxmlformats.org/officeDocument/2006/relationships/image" Target="../media/image27.jpeg"/><Relationship Id="rId4" Type="http://schemas.openxmlformats.org/officeDocument/2006/relationships/image" Target="../media/image18.png"/><Relationship Id="rId3" Type="http://schemas.openxmlformats.org/officeDocument/2006/relationships/image" Target="../media/image17.jpeg"/><Relationship Id="rId2" Type="http://schemas.openxmlformats.org/officeDocument/2006/relationships/image" Target="../media/image16.jpeg"/><Relationship Id="rId10" Type="http://schemas.openxmlformats.org/officeDocument/2006/relationships/notesSlide" Target="../notesSlides/notesSlide10.xml"/><Relationship Id="rId1" Type="http://schemas.openxmlformats.org/officeDocument/2006/relationships/image" Target="../media/image26.png"/></Relationships>
</file>

<file path=ppt/slides/_rels/slide11.xml.rels><?xml version="1.0" encoding="UTF-8" standalone="yes"?>
<Relationships xmlns="http://schemas.openxmlformats.org/package/2006/relationships"><Relationship Id="rId9" Type="http://schemas.openxmlformats.org/officeDocument/2006/relationships/notesSlide" Target="../notesSlides/notesSlide11.xml"/><Relationship Id="rId8" Type="http://schemas.openxmlformats.org/officeDocument/2006/relationships/slideLayout" Target="../slideLayouts/slideLayout1.xml"/><Relationship Id="rId7" Type="http://schemas.openxmlformats.org/officeDocument/2006/relationships/image" Target="../media/image44.jpeg"/><Relationship Id="rId6" Type="http://schemas.openxmlformats.org/officeDocument/2006/relationships/image" Target="../media/image43.jpeg"/><Relationship Id="rId5" Type="http://schemas.openxmlformats.org/officeDocument/2006/relationships/image" Target="../media/image27.jpeg"/><Relationship Id="rId4" Type="http://schemas.openxmlformats.org/officeDocument/2006/relationships/image" Target="../media/image18.png"/><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image" Target="../media/image26.png"/></Relationships>
</file>

<file path=ppt/slides/_rels/slide12.xml.rels><?xml version="1.0" encoding="UTF-8" standalone="yes"?>
<Relationships xmlns="http://schemas.openxmlformats.org/package/2006/relationships"><Relationship Id="rId9" Type="http://schemas.openxmlformats.org/officeDocument/2006/relationships/slideLayout" Target="../slideLayouts/slideLayout1.xml"/><Relationship Id="rId8" Type="http://schemas.openxmlformats.org/officeDocument/2006/relationships/image" Target="../media/image47.jpeg"/><Relationship Id="rId7" Type="http://schemas.openxmlformats.org/officeDocument/2006/relationships/image" Target="../media/image46.jpeg"/><Relationship Id="rId6" Type="http://schemas.openxmlformats.org/officeDocument/2006/relationships/image" Target="../media/image27.jpeg"/><Relationship Id="rId5" Type="http://schemas.openxmlformats.org/officeDocument/2006/relationships/image" Target="../media/image18.png"/><Relationship Id="rId4" Type="http://schemas.openxmlformats.org/officeDocument/2006/relationships/image" Target="../media/image17.jpeg"/><Relationship Id="rId3" Type="http://schemas.openxmlformats.org/officeDocument/2006/relationships/image" Target="../media/image16.jpeg"/><Relationship Id="rId2" Type="http://schemas.openxmlformats.org/officeDocument/2006/relationships/image" Target="../media/image45.jpeg"/><Relationship Id="rId10" Type="http://schemas.openxmlformats.org/officeDocument/2006/relationships/notesSlide" Target="../notesSlides/notesSlide12.xml"/><Relationship Id="rId1" Type="http://schemas.openxmlformats.org/officeDocument/2006/relationships/image" Target="../media/image26.png"/></Relationships>
</file>

<file path=ppt/slides/_rels/slide13.xml.rels><?xml version="1.0" encoding="UTF-8" standalone="yes"?>
<Relationships xmlns="http://schemas.openxmlformats.org/package/2006/relationships"><Relationship Id="rId9" Type="http://schemas.openxmlformats.org/officeDocument/2006/relationships/image" Target="../media/image46.jpeg"/><Relationship Id="rId8" Type="http://schemas.openxmlformats.org/officeDocument/2006/relationships/image" Target="../media/image50.GIF"/><Relationship Id="rId7" Type="http://schemas.openxmlformats.org/officeDocument/2006/relationships/image" Target="../media/image49.png"/><Relationship Id="rId6" Type="http://schemas.openxmlformats.org/officeDocument/2006/relationships/image" Target="../media/image48.jpeg"/><Relationship Id="rId5" Type="http://schemas.openxmlformats.org/officeDocument/2006/relationships/image" Target="../media/image27.jpeg"/><Relationship Id="rId4" Type="http://schemas.openxmlformats.org/officeDocument/2006/relationships/image" Target="../media/image18.png"/><Relationship Id="rId3" Type="http://schemas.openxmlformats.org/officeDocument/2006/relationships/image" Target="../media/image17.jpeg"/><Relationship Id="rId2" Type="http://schemas.openxmlformats.org/officeDocument/2006/relationships/image" Target="../media/image16.jpeg"/><Relationship Id="rId12" Type="http://schemas.openxmlformats.org/officeDocument/2006/relationships/notesSlide" Target="../notesSlides/notesSlide13.xml"/><Relationship Id="rId11" Type="http://schemas.openxmlformats.org/officeDocument/2006/relationships/slideLayout" Target="../slideLayouts/slideLayout1.xml"/><Relationship Id="rId10" Type="http://schemas.openxmlformats.org/officeDocument/2006/relationships/image" Target="../media/image47.jpeg"/><Relationship Id="rId1" Type="http://schemas.openxmlformats.org/officeDocument/2006/relationships/image" Target="../media/image26.png"/></Relationships>
</file>

<file path=ppt/slides/_rels/slide14.xml.rels><?xml version="1.0" encoding="UTF-8" standalone="yes"?>
<Relationships xmlns="http://schemas.openxmlformats.org/package/2006/relationships"><Relationship Id="rId9" Type="http://schemas.openxmlformats.org/officeDocument/2006/relationships/slideLayout" Target="../slideLayouts/slideLayout1.xml"/><Relationship Id="rId8" Type="http://schemas.openxmlformats.org/officeDocument/2006/relationships/image" Target="../media/image47.jpeg"/><Relationship Id="rId7" Type="http://schemas.openxmlformats.org/officeDocument/2006/relationships/image" Target="../media/image46.jpeg"/><Relationship Id="rId6" Type="http://schemas.openxmlformats.org/officeDocument/2006/relationships/image" Target="../media/image27.jpeg"/><Relationship Id="rId5" Type="http://schemas.openxmlformats.org/officeDocument/2006/relationships/image" Target="../media/image18.png"/><Relationship Id="rId4" Type="http://schemas.openxmlformats.org/officeDocument/2006/relationships/image" Target="../media/image17.jpeg"/><Relationship Id="rId3" Type="http://schemas.openxmlformats.org/officeDocument/2006/relationships/image" Target="../media/image16.jpeg"/><Relationship Id="rId2" Type="http://schemas.openxmlformats.org/officeDocument/2006/relationships/image" Target="../media/image45.jpeg"/><Relationship Id="rId10" Type="http://schemas.openxmlformats.org/officeDocument/2006/relationships/notesSlide" Target="../notesSlides/notesSlide14.xml"/><Relationship Id="rId1" Type="http://schemas.openxmlformats.org/officeDocument/2006/relationships/image" Target="../media/image26.png"/></Relationships>
</file>

<file path=ppt/slides/_rels/slide15.xml.rels><?xml version="1.0" encoding="UTF-8" standalone="yes"?>
<Relationships xmlns="http://schemas.openxmlformats.org/package/2006/relationships"><Relationship Id="rId9" Type="http://schemas.openxmlformats.org/officeDocument/2006/relationships/slideLayout" Target="../slideLayouts/slideLayout1.xml"/><Relationship Id="rId8" Type="http://schemas.openxmlformats.org/officeDocument/2006/relationships/image" Target="../media/image43.jpeg"/><Relationship Id="rId7" Type="http://schemas.openxmlformats.org/officeDocument/2006/relationships/image" Target="../media/image42.jpeg"/><Relationship Id="rId6" Type="http://schemas.openxmlformats.org/officeDocument/2006/relationships/slide" Target="slide41.xml"/><Relationship Id="rId5" Type="http://schemas.openxmlformats.org/officeDocument/2006/relationships/image" Target="../media/image27.jpeg"/><Relationship Id="rId4" Type="http://schemas.openxmlformats.org/officeDocument/2006/relationships/image" Target="../media/image18.png"/><Relationship Id="rId3" Type="http://schemas.openxmlformats.org/officeDocument/2006/relationships/image" Target="../media/image17.jpeg"/><Relationship Id="rId2" Type="http://schemas.openxmlformats.org/officeDocument/2006/relationships/image" Target="../media/image16.jpeg"/><Relationship Id="rId10" Type="http://schemas.openxmlformats.org/officeDocument/2006/relationships/notesSlide" Target="../notesSlides/notesSlide15.xml"/><Relationship Id="rId1" Type="http://schemas.openxmlformats.org/officeDocument/2006/relationships/image" Target="../media/image26.png"/></Relationships>
</file>

<file path=ppt/slides/_rels/slide16.xml.rels><?xml version="1.0" encoding="UTF-8" standalone="yes"?>
<Relationships xmlns="http://schemas.openxmlformats.org/package/2006/relationships"><Relationship Id="rId8" Type="http://schemas.openxmlformats.org/officeDocument/2006/relationships/notesSlide" Target="../notesSlides/notesSlide16.xml"/><Relationship Id="rId7" Type="http://schemas.openxmlformats.org/officeDocument/2006/relationships/slideLayout" Target="../slideLayouts/slideLayout1.xml"/><Relationship Id="rId6" Type="http://schemas.openxmlformats.org/officeDocument/2006/relationships/image" Target="../media/image45.jpeg"/><Relationship Id="rId5" Type="http://schemas.openxmlformats.org/officeDocument/2006/relationships/image" Target="../media/image27.jpeg"/><Relationship Id="rId4" Type="http://schemas.openxmlformats.org/officeDocument/2006/relationships/image" Target="../media/image18.png"/><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image" Target="../media/image26.png"/></Relationships>
</file>

<file path=ppt/slides/_rels/slide17.xml.rels><?xml version="1.0" encoding="UTF-8" standalone="yes"?>
<Relationships xmlns="http://schemas.openxmlformats.org/package/2006/relationships"><Relationship Id="rId9" Type="http://schemas.openxmlformats.org/officeDocument/2006/relationships/slideLayout" Target="../slideLayouts/slideLayout1.xml"/><Relationship Id="rId8" Type="http://schemas.openxmlformats.org/officeDocument/2006/relationships/image" Target="../media/image53.jpeg"/><Relationship Id="rId7" Type="http://schemas.openxmlformats.org/officeDocument/2006/relationships/image" Target="../media/image52.png"/><Relationship Id="rId6" Type="http://schemas.openxmlformats.org/officeDocument/2006/relationships/image" Target="../media/image51.jpeg"/><Relationship Id="rId5" Type="http://schemas.openxmlformats.org/officeDocument/2006/relationships/image" Target="../media/image27.jpeg"/><Relationship Id="rId4" Type="http://schemas.openxmlformats.org/officeDocument/2006/relationships/image" Target="../media/image18.png"/><Relationship Id="rId3" Type="http://schemas.openxmlformats.org/officeDocument/2006/relationships/image" Target="../media/image17.jpeg"/><Relationship Id="rId2" Type="http://schemas.openxmlformats.org/officeDocument/2006/relationships/image" Target="../media/image16.jpeg"/><Relationship Id="rId10" Type="http://schemas.openxmlformats.org/officeDocument/2006/relationships/notesSlide" Target="../notesSlides/notesSlide17.xml"/><Relationship Id="rId1" Type="http://schemas.openxmlformats.org/officeDocument/2006/relationships/image" Target="../media/image26.png"/></Relationships>
</file>

<file path=ppt/slides/_rels/slide18.xml.rels><?xml version="1.0" encoding="UTF-8" standalone="yes"?>
<Relationships xmlns="http://schemas.openxmlformats.org/package/2006/relationships"><Relationship Id="rId9" Type="http://schemas.openxmlformats.org/officeDocument/2006/relationships/image" Target="../media/image57.jpeg"/><Relationship Id="rId8" Type="http://schemas.openxmlformats.org/officeDocument/2006/relationships/image" Target="../media/image56.jpeg"/><Relationship Id="rId7" Type="http://schemas.openxmlformats.org/officeDocument/2006/relationships/image" Target="../media/image55.jpeg"/><Relationship Id="rId6" Type="http://schemas.openxmlformats.org/officeDocument/2006/relationships/image" Target="../media/image54.jpeg"/><Relationship Id="rId5" Type="http://schemas.openxmlformats.org/officeDocument/2006/relationships/image" Target="../media/image27.jpeg"/><Relationship Id="rId4" Type="http://schemas.openxmlformats.org/officeDocument/2006/relationships/image" Target="../media/image18.png"/><Relationship Id="rId3" Type="http://schemas.openxmlformats.org/officeDocument/2006/relationships/image" Target="../media/image17.jpeg"/><Relationship Id="rId2" Type="http://schemas.openxmlformats.org/officeDocument/2006/relationships/image" Target="../media/image16.jpeg"/><Relationship Id="rId11" Type="http://schemas.openxmlformats.org/officeDocument/2006/relationships/notesSlide" Target="../notesSlides/notesSlide18.xml"/><Relationship Id="rId10" Type="http://schemas.openxmlformats.org/officeDocument/2006/relationships/slideLayout" Target="../slideLayouts/slideLayout1.xml"/><Relationship Id="rId1" Type="http://schemas.openxmlformats.org/officeDocument/2006/relationships/image" Target="../media/image26.png"/></Relationships>
</file>

<file path=ppt/slides/_rels/slide19.xml.rels><?xml version="1.0" encoding="UTF-8" standalone="yes"?>
<Relationships xmlns="http://schemas.openxmlformats.org/package/2006/relationships"><Relationship Id="rId9" Type="http://schemas.openxmlformats.org/officeDocument/2006/relationships/image" Target="../media/image61.jpeg"/><Relationship Id="rId8" Type="http://schemas.openxmlformats.org/officeDocument/2006/relationships/image" Target="../media/image60.jpeg"/><Relationship Id="rId7" Type="http://schemas.openxmlformats.org/officeDocument/2006/relationships/image" Target="../media/image59.jpeg"/><Relationship Id="rId6" Type="http://schemas.openxmlformats.org/officeDocument/2006/relationships/image" Target="../media/image58.png"/><Relationship Id="rId5" Type="http://schemas.openxmlformats.org/officeDocument/2006/relationships/image" Target="../media/image27.jpeg"/><Relationship Id="rId4" Type="http://schemas.openxmlformats.org/officeDocument/2006/relationships/image" Target="../media/image18.png"/><Relationship Id="rId3" Type="http://schemas.openxmlformats.org/officeDocument/2006/relationships/image" Target="../media/image17.jpeg"/><Relationship Id="rId2" Type="http://schemas.openxmlformats.org/officeDocument/2006/relationships/image" Target="../media/image16.jpeg"/><Relationship Id="rId11" Type="http://schemas.openxmlformats.org/officeDocument/2006/relationships/notesSlide" Target="../notesSlides/notesSlide19.xml"/><Relationship Id="rId10" Type="http://schemas.openxmlformats.org/officeDocument/2006/relationships/slideLayout" Target="../slideLayouts/slideLayout1.xml"/><Relationship Id="rId1" Type="http://schemas.openxmlformats.org/officeDocument/2006/relationships/image" Target="../media/image26.png"/></Relationships>
</file>

<file path=ppt/slides/_rels/slide20.xml.rels><?xml version="1.0" encoding="UTF-8" standalone="yes"?>
<Relationships xmlns="http://schemas.openxmlformats.org/package/2006/relationships"><Relationship Id="rId9" Type="http://schemas.openxmlformats.org/officeDocument/2006/relationships/slideLayout" Target="../slideLayouts/slideLayout1.xml"/><Relationship Id="rId8" Type="http://schemas.openxmlformats.org/officeDocument/2006/relationships/image" Target="../media/image64.jpeg"/><Relationship Id="rId7" Type="http://schemas.openxmlformats.org/officeDocument/2006/relationships/image" Target="../media/image63.jpeg"/><Relationship Id="rId6" Type="http://schemas.openxmlformats.org/officeDocument/2006/relationships/image" Target="../media/image62.jpeg"/><Relationship Id="rId5" Type="http://schemas.openxmlformats.org/officeDocument/2006/relationships/image" Target="../media/image27.jpeg"/><Relationship Id="rId4" Type="http://schemas.openxmlformats.org/officeDocument/2006/relationships/image" Target="../media/image18.png"/><Relationship Id="rId3" Type="http://schemas.openxmlformats.org/officeDocument/2006/relationships/image" Target="../media/image17.jpeg"/><Relationship Id="rId2" Type="http://schemas.openxmlformats.org/officeDocument/2006/relationships/image" Target="../media/image16.jpeg"/><Relationship Id="rId10" Type="http://schemas.openxmlformats.org/officeDocument/2006/relationships/notesSlide" Target="../notesSlides/notesSlide20.xml"/><Relationship Id="rId1" Type="http://schemas.openxmlformats.org/officeDocument/2006/relationships/image" Target="../media/image26.png"/></Relationships>
</file>

<file path=ppt/slides/_rels/slide21.xml.rels><?xml version="1.0" encoding="UTF-8" standalone="yes"?>
<Relationships xmlns="http://schemas.openxmlformats.org/package/2006/relationships"><Relationship Id="rId9" Type="http://schemas.openxmlformats.org/officeDocument/2006/relationships/image" Target="../media/image68.jpeg"/><Relationship Id="rId8" Type="http://schemas.openxmlformats.org/officeDocument/2006/relationships/image" Target="../media/image67.jpeg"/><Relationship Id="rId7" Type="http://schemas.openxmlformats.org/officeDocument/2006/relationships/image" Target="../media/image66.jpeg"/><Relationship Id="rId6" Type="http://schemas.openxmlformats.org/officeDocument/2006/relationships/image" Target="../media/image65.jpeg"/><Relationship Id="rId5" Type="http://schemas.openxmlformats.org/officeDocument/2006/relationships/image" Target="../media/image27.jpeg"/><Relationship Id="rId4" Type="http://schemas.openxmlformats.org/officeDocument/2006/relationships/image" Target="../media/image18.png"/><Relationship Id="rId3" Type="http://schemas.openxmlformats.org/officeDocument/2006/relationships/image" Target="../media/image17.jpeg"/><Relationship Id="rId2" Type="http://schemas.openxmlformats.org/officeDocument/2006/relationships/image" Target="../media/image16.jpeg"/><Relationship Id="rId14" Type="http://schemas.openxmlformats.org/officeDocument/2006/relationships/notesSlide" Target="../notesSlides/notesSlide21.xml"/><Relationship Id="rId13" Type="http://schemas.openxmlformats.org/officeDocument/2006/relationships/slideLayout" Target="../slideLayouts/slideLayout1.xml"/><Relationship Id="rId12" Type="http://schemas.openxmlformats.org/officeDocument/2006/relationships/image" Target="../media/image71.png"/><Relationship Id="rId11" Type="http://schemas.openxmlformats.org/officeDocument/2006/relationships/image" Target="../media/image70.jpeg"/><Relationship Id="rId10" Type="http://schemas.openxmlformats.org/officeDocument/2006/relationships/image" Target="../media/image69.png"/><Relationship Id="rId1" Type="http://schemas.openxmlformats.org/officeDocument/2006/relationships/image" Target="../media/image26.png"/></Relationships>
</file>

<file path=ppt/slides/_rels/slide22.xml.rels><?xml version="1.0" encoding="UTF-8" standalone="yes"?>
<Relationships xmlns="http://schemas.openxmlformats.org/package/2006/relationships"><Relationship Id="rId9" Type="http://schemas.openxmlformats.org/officeDocument/2006/relationships/slideLayout" Target="../slideLayouts/slideLayout1.xml"/><Relationship Id="rId8" Type="http://schemas.openxmlformats.org/officeDocument/2006/relationships/audio" Target="../media/audio1.wav"/><Relationship Id="rId7" Type="http://schemas.openxmlformats.org/officeDocument/2006/relationships/image" Target="../media/image72.png"/><Relationship Id="rId6" Type="http://schemas.openxmlformats.org/officeDocument/2006/relationships/hyperlink" Target="../../../../WINDOWS/Temporary%20Internet%20Files/Content.IE5/UNC1SLMN/&#32654;&#22269;&#20869;&#25112;020843&#26519;&#24179;&#27004;.swf" TargetMode="External"/><Relationship Id="rId5" Type="http://schemas.openxmlformats.org/officeDocument/2006/relationships/image" Target="../media/image27.jpeg"/><Relationship Id="rId4" Type="http://schemas.openxmlformats.org/officeDocument/2006/relationships/image" Target="../media/image18.png"/><Relationship Id="rId3" Type="http://schemas.openxmlformats.org/officeDocument/2006/relationships/image" Target="../media/image17.jpeg"/><Relationship Id="rId2" Type="http://schemas.openxmlformats.org/officeDocument/2006/relationships/image" Target="../media/image16.jpeg"/><Relationship Id="rId10" Type="http://schemas.openxmlformats.org/officeDocument/2006/relationships/notesSlide" Target="../notesSlides/notesSlide22.xml"/><Relationship Id="rId1" Type="http://schemas.openxmlformats.org/officeDocument/2006/relationships/image" Target="../media/image26.png"/></Relationships>
</file>

<file path=ppt/slides/_rels/slide23.xml.rels><?xml version="1.0" encoding="UTF-8" standalone="yes"?>
<Relationships xmlns="http://schemas.openxmlformats.org/package/2006/relationships"><Relationship Id="rId9" Type="http://schemas.openxmlformats.org/officeDocument/2006/relationships/slideLayout" Target="../slideLayouts/slideLayout1.xml"/><Relationship Id="rId8" Type="http://schemas.openxmlformats.org/officeDocument/2006/relationships/image" Target="../media/image74.jpeg"/><Relationship Id="rId7" Type="http://schemas.openxmlformats.org/officeDocument/2006/relationships/hyperlink" Target="&#21016;&#23679;&#32654;&#22269;&#21335;&#21271;&#25112;&#20105;&#22791;&#35838;&#36164;&#26009;&#21253;&#27491;&#24335;/&#20869;&#25112;&#24418;&#21183;.swf" TargetMode="External"/><Relationship Id="rId6" Type="http://schemas.openxmlformats.org/officeDocument/2006/relationships/image" Target="../media/image73.jpeg"/><Relationship Id="rId5" Type="http://schemas.openxmlformats.org/officeDocument/2006/relationships/image" Target="../media/image27.jpeg"/><Relationship Id="rId4" Type="http://schemas.openxmlformats.org/officeDocument/2006/relationships/image" Target="../media/image18.png"/><Relationship Id="rId3" Type="http://schemas.openxmlformats.org/officeDocument/2006/relationships/image" Target="../media/image17.jpeg"/><Relationship Id="rId2" Type="http://schemas.openxmlformats.org/officeDocument/2006/relationships/image" Target="../media/image16.jpeg"/><Relationship Id="rId10" Type="http://schemas.openxmlformats.org/officeDocument/2006/relationships/notesSlide" Target="../notesSlides/notesSlide23.xml"/><Relationship Id="rId1" Type="http://schemas.openxmlformats.org/officeDocument/2006/relationships/image" Target="../media/image26.png"/></Relationships>
</file>

<file path=ppt/slides/_rels/slide24.xml.rels><?xml version="1.0" encoding="UTF-8" standalone="yes"?>
<Relationships xmlns="http://schemas.openxmlformats.org/package/2006/relationships"><Relationship Id="rId6" Type="http://schemas.openxmlformats.org/officeDocument/2006/relationships/slideLayout" Target="../slideLayouts/slideLayout7.xml"/><Relationship Id="rId5" Type="http://schemas.openxmlformats.org/officeDocument/2006/relationships/image" Target="../media/image77.png"/><Relationship Id="rId4" Type="http://schemas.microsoft.com/office/2007/relationships/media" Target="file:///E:\&#21016;&#23679;&#20154;&#25945;&#29256;&#22791;&#35838;&#36164;&#26009;\&#20061;&#24180;&#32423;&#19978;&#20876;\&#20061;&#24180;&#32423;&#19978;&#35838;&#20214;&#21450;&#25945;&#26696;\&#31532;18&#35838;&#32654;&#22269;&#21335;&#21271;&#25112;&#20105;\He'sAPirate.mp3" TargetMode="External"/><Relationship Id="rId3" Type="http://schemas.openxmlformats.org/officeDocument/2006/relationships/audio" Target="file:///E:\&#21016;&#23679;&#20154;&#25945;&#29256;&#22791;&#35838;&#36164;&#26009;\&#20061;&#24180;&#32423;&#19978;&#20876;\&#20061;&#24180;&#32423;&#19978;&#35838;&#20214;&#21450;&#25945;&#26696;\&#31532;18&#35838;&#32654;&#22269;&#21335;&#21271;&#25112;&#20105;\He'sAPirate.mp3" TargetMode="External"/><Relationship Id="rId2" Type="http://schemas.openxmlformats.org/officeDocument/2006/relationships/image" Target="../media/image76.png"/><Relationship Id="rId1" Type="http://schemas.openxmlformats.org/officeDocument/2006/relationships/image" Target="../media/image75.jpeg"/></Relationships>
</file>

<file path=ppt/slides/_rels/slide25.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79.jpeg"/><Relationship Id="rId2" Type="http://schemas.openxmlformats.org/officeDocument/2006/relationships/image" Target="../media/image78.jpeg"/><Relationship Id="rId1" Type="http://schemas.openxmlformats.org/officeDocument/2006/relationships/image" Target="../media/image75.jpeg"/></Relationships>
</file>

<file path=ppt/slides/_rels/slide26.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80.jpeg"/><Relationship Id="rId1" Type="http://schemas.openxmlformats.org/officeDocument/2006/relationships/image" Target="../media/image75.jpeg"/></Relationships>
</file>

<file path=ppt/slides/_rels/slide27.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82.jpeg"/><Relationship Id="rId2" Type="http://schemas.openxmlformats.org/officeDocument/2006/relationships/image" Target="../media/image81.jpeg"/><Relationship Id="rId1" Type="http://schemas.openxmlformats.org/officeDocument/2006/relationships/image" Target="../media/image75.jpeg"/></Relationships>
</file>

<file path=ppt/slides/_rels/slide28.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83.jpeg"/><Relationship Id="rId2" Type="http://schemas.openxmlformats.org/officeDocument/2006/relationships/hyperlink" Target="http://tupian.hudong.com/s/%E5%8D%97%E5%8C%97%E6%88%98%E4%BA%89/xgtupian/1/2" TargetMode="External"/><Relationship Id="rId1" Type="http://schemas.openxmlformats.org/officeDocument/2006/relationships/image" Target="../media/image75.jpeg"/></Relationships>
</file>

<file path=ppt/slides/_rels/slide29.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84.jpeg"/><Relationship Id="rId1" Type="http://schemas.openxmlformats.org/officeDocument/2006/relationships/image" Target="../media/image75.jpeg"/></Relationships>
</file>

<file path=ppt/slides/_rels/slide30.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75.jpeg"/></Relationships>
</file>

<file path=ppt/slides/_rels/slide31.xml.rels><?xml version="1.0" encoding="UTF-8" standalone="yes"?>
<Relationships xmlns="http://schemas.openxmlformats.org/package/2006/relationships"><Relationship Id="rId7" Type="http://schemas.openxmlformats.org/officeDocument/2006/relationships/notesSlide" Target="../notesSlides/notesSlide24.xml"/><Relationship Id="rId6" Type="http://schemas.openxmlformats.org/officeDocument/2006/relationships/slideLayout" Target="../slideLayouts/slideLayout1.xml"/><Relationship Id="rId5" Type="http://schemas.openxmlformats.org/officeDocument/2006/relationships/image" Target="../media/image27.jpeg"/><Relationship Id="rId4" Type="http://schemas.openxmlformats.org/officeDocument/2006/relationships/image" Target="../media/image18.png"/><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image" Target="../media/image85.jpeg"/></Relationships>
</file>

<file path=ppt/slides/_rels/slide32.xml.rels><?xml version="1.0" encoding="UTF-8" standalone="yes"?>
<Relationships xmlns="http://schemas.openxmlformats.org/package/2006/relationships"><Relationship Id="rId9" Type="http://schemas.openxmlformats.org/officeDocument/2006/relationships/notesSlide" Target="../notesSlides/notesSlide25.xml"/><Relationship Id="rId8" Type="http://schemas.openxmlformats.org/officeDocument/2006/relationships/slideLayout" Target="../slideLayouts/slideLayout1.xml"/><Relationship Id="rId7" Type="http://schemas.openxmlformats.org/officeDocument/2006/relationships/image" Target="../media/image87.jpeg"/><Relationship Id="rId6" Type="http://schemas.openxmlformats.org/officeDocument/2006/relationships/image" Target="../media/image86.jpeg"/><Relationship Id="rId5" Type="http://schemas.openxmlformats.org/officeDocument/2006/relationships/image" Target="../media/image27.jpeg"/><Relationship Id="rId4" Type="http://schemas.openxmlformats.org/officeDocument/2006/relationships/image" Target="../media/image18.png"/><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image" Target="../media/image26.png"/></Relationships>
</file>

<file path=ppt/slides/_rels/slide33.xml.rels><?xml version="1.0" encoding="UTF-8" standalone="yes"?>
<Relationships xmlns="http://schemas.openxmlformats.org/package/2006/relationships"><Relationship Id="rId9" Type="http://schemas.openxmlformats.org/officeDocument/2006/relationships/notesSlide" Target="../notesSlides/notesSlide26.xml"/><Relationship Id="rId8" Type="http://schemas.openxmlformats.org/officeDocument/2006/relationships/slideLayout" Target="../slideLayouts/slideLayout1.xml"/><Relationship Id="rId7" Type="http://schemas.openxmlformats.org/officeDocument/2006/relationships/image" Target="../media/image89.jpeg"/><Relationship Id="rId6" Type="http://schemas.openxmlformats.org/officeDocument/2006/relationships/image" Target="../media/image88.jpeg"/><Relationship Id="rId5" Type="http://schemas.openxmlformats.org/officeDocument/2006/relationships/image" Target="../media/image27.jpeg"/><Relationship Id="rId4" Type="http://schemas.openxmlformats.org/officeDocument/2006/relationships/image" Target="../media/image18.png"/><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image" Target="../media/image26.png"/></Relationships>
</file>

<file path=ppt/slides/_rels/slide34.xml.rels><?xml version="1.0" encoding="UTF-8" standalone="yes"?>
<Relationships xmlns="http://schemas.openxmlformats.org/package/2006/relationships"><Relationship Id="rId8" Type="http://schemas.openxmlformats.org/officeDocument/2006/relationships/notesSlide" Target="../notesSlides/notesSlide27.xml"/><Relationship Id="rId7" Type="http://schemas.openxmlformats.org/officeDocument/2006/relationships/slideLayout" Target="../slideLayouts/slideLayout1.xml"/><Relationship Id="rId6" Type="http://schemas.openxmlformats.org/officeDocument/2006/relationships/image" Target="../media/image90.jpeg"/><Relationship Id="rId5" Type="http://schemas.openxmlformats.org/officeDocument/2006/relationships/image" Target="../media/image27.jpeg"/><Relationship Id="rId4" Type="http://schemas.openxmlformats.org/officeDocument/2006/relationships/image" Target="../media/image18.png"/><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image" Target="../media/image26.png"/></Relationships>
</file>

<file path=ppt/slides/_rels/slide35.xml.rels><?xml version="1.0" encoding="UTF-8" standalone="yes"?>
<Relationships xmlns="http://schemas.openxmlformats.org/package/2006/relationships"><Relationship Id="rId5" Type="http://schemas.openxmlformats.org/officeDocument/2006/relationships/slideLayout" Target="../slideLayouts/slideLayout7.xml"/><Relationship Id="rId4" Type="http://schemas.openxmlformats.org/officeDocument/2006/relationships/image" Target="../media/image91.png"/><Relationship Id="rId3" Type="http://schemas.microsoft.com/office/2007/relationships/media" Target="file:///E:\&#21016;&#23679;&#20154;&#25945;&#29256;&#22791;&#35838;&#36164;&#26009;\&#20061;&#24180;&#32423;&#19978;&#20876;\&#20061;&#24180;&#32423;&#19978;&#35838;&#20214;&#21450;&#25945;&#26696;\&#31532;18&#35838;&#32654;&#22269;&#21335;&#21271;&#25112;&#20105;\He'sAPirate.mp3" TargetMode="External"/><Relationship Id="rId2" Type="http://schemas.openxmlformats.org/officeDocument/2006/relationships/audio" Target="file:///E:\&#21016;&#23679;&#20154;&#25945;&#29256;&#22791;&#35838;&#36164;&#26009;\&#20061;&#24180;&#32423;&#19978;&#20876;\&#20061;&#24180;&#32423;&#19978;&#35838;&#20214;&#21450;&#25945;&#26696;\&#31532;18&#35838;&#32654;&#22269;&#21335;&#21271;&#25112;&#20105;\He'sAPirate.mp3" TargetMode="External"/><Relationship Id="rId1" Type="http://schemas.openxmlformats.org/officeDocument/2006/relationships/image" Target="../media/image75.jpeg"/></Relationships>
</file>

<file path=ppt/slides/_rels/slide36.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92.jpeg"/><Relationship Id="rId2" Type="http://schemas.openxmlformats.org/officeDocument/2006/relationships/image" Target="../media/image79.jpeg"/><Relationship Id="rId1" Type="http://schemas.openxmlformats.org/officeDocument/2006/relationships/image" Target="../media/image75.jpeg"/></Relationships>
</file>

<file path=ppt/slides/_rels/slide37.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94.jpeg"/><Relationship Id="rId2" Type="http://schemas.openxmlformats.org/officeDocument/2006/relationships/image" Target="../media/image93.jpeg"/><Relationship Id="rId1" Type="http://schemas.openxmlformats.org/officeDocument/2006/relationships/image" Target="../media/image75.jpeg"/></Relationships>
</file>

<file path=ppt/slides/_rels/slide38.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95.jpeg"/><Relationship Id="rId2" Type="http://schemas.openxmlformats.org/officeDocument/2006/relationships/hyperlink" Target="http://tupian.hudong.com/s/%E5%8D%97%E5%8C%97%E6%88%98%E4%BA%89/xgtupian/1/6" TargetMode="External"/><Relationship Id="rId1" Type="http://schemas.openxmlformats.org/officeDocument/2006/relationships/image" Target="../media/image75.jpeg"/></Relationships>
</file>

<file path=ppt/slides/_rels/slide39.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96.jpeg"/><Relationship Id="rId1" Type="http://schemas.openxmlformats.org/officeDocument/2006/relationships/image" Target="../media/image75.jpeg"/></Relationships>
</file>

<file path=ppt/slides/_rels/slide40.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98.jpeg"/><Relationship Id="rId2" Type="http://schemas.openxmlformats.org/officeDocument/2006/relationships/image" Target="../media/image97.jpeg"/><Relationship Id="rId1" Type="http://schemas.openxmlformats.org/officeDocument/2006/relationships/image" Target="../media/image75.jpeg"/></Relationships>
</file>

<file path=ppt/slides/_rels/slide41.xml.rels><?xml version="1.0" encoding="UTF-8" standalone="yes"?>
<Relationships xmlns="http://schemas.openxmlformats.org/package/2006/relationships"><Relationship Id="rId9" Type="http://schemas.openxmlformats.org/officeDocument/2006/relationships/slideLayout" Target="../slideLayouts/slideLayout1.xml"/><Relationship Id="rId8" Type="http://schemas.openxmlformats.org/officeDocument/2006/relationships/image" Target="../media/image101.jpeg"/><Relationship Id="rId7" Type="http://schemas.openxmlformats.org/officeDocument/2006/relationships/image" Target="../media/image100.jpeg"/><Relationship Id="rId6" Type="http://schemas.openxmlformats.org/officeDocument/2006/relationships/image" Target="../media/image99.jpeg"/><Relationship Id="rId5" Type="http://schemas.openxmlformats.org/officeDocument/2006/relationships/image" Target="../media/image27.jpeg"/><Relationship Id="rId4" Type="http://schemas.openxmlformats.org/officeDocument/2006/relationships/image" Target="../media/image18.png"/><Relationship Id="rId3" Type="http://schemas.openxmlformats.org/officeDocument/2006/relationships/image" Target="../media/image17.jpeg"/><Relationship Id="rId2" Type="http://schemas.openxmlformats.org/officeDocument/2006/relationships/image" Target="../media/image16.jpeg"/><Relationship Id="rId10" Type="http://schemas.openxmlformats.org/officeDocument/2006/relationships/notesSlide" Target="../notesSlides/notesSlide28.xml"/><Relationship Id="rId1" Type="http://schemas.openxmlformats.org/officeDocument/2006/relationships/image" Target="../media/image26.png"/></Relationships>
</file>

<file path=ppt/slides/_rels/slide42.xml.rels><?xml version="1.0" encoding="UTF-8" standalone="yes"?>
<Relationships xmlns="http://schemas.openxmlformats.org/package/2006/relationships"><Relationship Id="rId8" Type="http://schemas.openxmlformats.org/officeDocument/2006/relationships/notesSlide" Target="../notesSlides/notesSlide29.xml"/><Relationship Id="rId7" Type="http://schemas.openxmlformats.org/officeDocument/2006/relationships/slideLayout" Target="../slideLayouts/slideLayout1.xml"/><Relationship Id="rId6" Type="http://schemas.openxmlformats.org/officeDocument/2006/relationships/image" Target="../media/image27.jpeg"/><Relationship Id="rId5" Type="http://schemas.openxmlformats.org/officeDocument/2006/relationships/image" Target="../media/image18.png"/><Relationship Id="rId4" Type="http://schemas.openxmlformats.org/officeDocument/2006/relationships/image" Target="../media/image17.jpeg"/><Relationship Id="rId3" Type="http://schemas.openxmlformats.org/officeDocument/2006/relationships/image" Target="../media/image16.jpeg"/><Relationship Id="rId2" Type="http://schemas.openxmlformats.org/officeDocument/2006/relationships/image" Target="../media/image103.jpeg"/><Relationship Id="rId1" Type="http://schemas.openxmlformats.org/officeDocument/2006/relationships/image" Target="../media/image102.jpeg"/></Relationships>
</file>

<file path=ppt/slides/_rels/slide43.xml.rels><?xml version="1.0" encoding="UTF-8" standalone="yes"?>
<Relationships xmlns="http://schemas.openxmlformats.org/package/2006/relationships"><Relationship Id="rId9" Type="http://schemas.openxmlformats.org/officeDocument/2006/relationships/slideLayout" Target="../slideLayouts/slideLayout1.xml"/><Relationship Id="rId8" Type="http://schemas.openxmlformats.org/officeDocument/2006/relationships/image" Target="../media/image106.jpeg"/><Relationship Id="rId7" Type="http://schemas.openxmlformats.org/officeDocument/2006/relationships/image" Target="../media/image27.jpeg"/><Relationship Id="rId6" Type="http://schemas.openxmlformats.org/officeDocument/2006/relationships/image" Target="../media/image105.jpeg"/><Relationship Id="rId5" Type="http://schemas.openxmlformats.org/officeDocument/2006/relationships/image" Target="../media/image104.jpeg"/><Relationship Id="rId4" Type="http://schemas.openxmlformats.org/officeDocument/2006/relationships/image" Target="../media/image18.png"/><Relationship Id="rId3" Type="http://schemas.openxmlformats.org/officeDocument/2006/relationships/image" Target="../media/image17.jpeg"/><Relationship Id="rId2" Type="http://schemas.openxmlformats.org/officeDocument/2006/relationships/image" Target="../media/image16.jpeg"/><Relationship Id="rId10" Type="http://schemas.openxmlformats.org/officeDocument/2006/relationships/notesSlide" Target="../notesSlides/notesSlide30.xml"/><Relationship Id="rId1" Type="http://schemas.openxmlformats.org/officeDocument/2006/relationships/image" Target="../media/image26.png"/></Relationships>
</file>

<file path=ppt/slides/_rels/slide44.xml.rels><?xml version="1.0" encoding="UTF-8" standalone="yes"?>
<Relationships xmlns="http://schemas.openxmlformats.org/package/2006/relationships"><Relationship Id="rId8" Type="http://schemas.openxmlformats.org/officeDocument/2006/relationships/notesSlide" Target="../notesSlides/notesSlide31.xml"/><Relationship Id="rId7" Type="http://schemas.openxmlformats.org/officeDocument/2006/relationships/slideLayout" Target="../slideLayouts/slideLayout1.xml"/><Relationship Id="rId6" Type="http://schemas.openxmlformats.org/officeDocument/2006/relationships/image" Target="../media/image27.jpeg"/><Relationship Id="rId5" Type="http://schemas.openxmlformats.org/officeDocument/2006/relationships/image" Target="../media/image108.jpeg"/><Relationship Id="rId4" Type="http://schemas.openxmlformats.org/officeDocument/2006/relationships/image" Target="../media/image107.jpeg"/><Relationship Id="rId3" Type="http://schemas.openxmlformats.org/officeDocument/2006/relationships/image" Target="../media/image18.png"/><Relationship Id="rId2" Type="http://schemas.openxmlformats.org/officeDocument/2006/relationships/image" Target="../media/image17.jpeg"/><Relationship Id="rId1" Type="http://schemas.openxmlformats.org/officeDocument/2006/relationships/image" Target="../media/image16.jpeg"/></Relationships>
</file>

<file path=ppt/slides/_rels/slide45.xml.rels><?xml version="1.0" encoding="UTF-8" standalone="yes"?>
<Relationships xmlns="http://schemas.openxmlformats.org/package/2006/relationships"><Relationship Id="rId7" Type="http://schemas.openxmlformats.org/officeDocument/2006/relationships/notesSlide" Target="../notesSlides/notesSlide32.xml"/><Relationship Id="rId6" Type="http://schemas.openxmlformats.org/officeDocument/2006/relationships/slideLayout" Target="../slideLayouts/slideLayout1.xml"/><Relationship Id="rId5" Type="http://schemas.openxmlformats.org/officeDocument/2006/relationships/image" Target="../media/image27.jpeg"/><Relationship Id="rId4" Type="http://schemas.openxmlformats.org/officeDocument/2006/relationships/image" Target="../media/image18.png"/><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image" Target="../media/image109.jpeg"/></Relationships>
</file>

<file path=ppt/slides/_rels/slide46.xml.rels><?xml version="1.0" encoding="UTF-8" standalone="yes"?>
<Relationships xmlns="http://schemas.openxmlformats.org/package/2006/relationships"><Relationship Id="rId9" Type="http://schemas.openxmlformats.org/officeDocument/2006/relationships/slideLayout" Target="../slideLayouts/slideLayout1.xml"/><Relationship Id="rId8" Type="http://schemas.openxmlformats.org/officeDocument/2006/relationships/image" Target="../media/image112.jpeg"/><Relationship Id="rId7" Type="http://schemas.openxmlformats.org/officeDocument/2006/relationships/image" Target="../media/image111.jpeg"/><Relationship Id="rId6" Type="http://schemas.openxmlformats.org/officeDocument/2006/relationships/image" Target="../media/image27.jpeg"/><Relationship Id="rId5" Type="http://schemas.openxmlformats.org/officeDocument/2006/relationships/image" Target="../media/image110.jpeg"/><Relationship Id="rId4" Type="http://schemas.openxmlformats.org/officeDocument/2006/relationships/image" Target="../media/image18.png"/><Relationship Id="rId3" Type="http://schemas.openxmlformats.org/officeDocument/2006/relationships/image" Target="../media/image17.jpeg"/><Relationship Id="rId2" Type="http://schemas.openxmlformats.org/officeDocument/2006/relationships/image" Target="../media/image16.jpeg"/><Relationship Id="rId10" Type="http://schemas.openxmlformats.org/officeDocument/2006/relationships/notesSlide" Target="../notesSlides/notesSlide33.xml"/><Relationship Id="rId1" Type="http://schemas.openxmlformats.org/officeDocument/2006/relationships/image" Target="../media/image26.png"/></Relationships>
</file>

<file path=ppt/slides/_rels/slide47.xml.rels><?xml version="1.0" encoding="UTF-8" standalone="yes"?>
<Relationships xmlns="http://schemas.openxmlformats.org/package/2006/relationships"><Relationship Id="rId9" Type="http://schemas.openxmlformats.org/officeDocument/2006/relationships/notesSlide" Target="../notesSlides/notesSlide34.xml"/><Relationship Id="rId8" Type="http://schemas.openxmlformats.org/officeDocument/2006/relationships/slideLayout" Target="../slideLayouts/slideLayout1.xml"/><Relationship Id="rId7" Type="http://schemas.openxmlformats.org/officeDocument/2006/relationships/image" Target="../media/image114.jpeg"/><Relationship Id="rId6" Type="http://schemas.openxmlformats.org/officeDocument/2006/relationships/image" Target="../media/image113.jpeg"/><Relationship Id="rId5" Type="http://schemas.openxmlformats.org/officeDocument/2006/relationships/image" Target="../media/image26.png"/><Relationship Id="rId4" Type="http://schemas.openxmlformats.org/officeDocument/2006/relationships/image" Target="../media/image27.jpeg"/><Relationship Id="rId3" Type="http://schemas.openxmlformats.org/officeDocument/2006/relationships/image" Target="../media/image18.png"/><Relationship Id="rId2" Type="http://schemas.openxmlformats.org/officeDocument/2006/relationships/image" Target="../media/image17.jpeg"/><Relationship Id="rId1" Type="http://schemas.openxmlformats.org/officeDocument/2006/relationships/image" Target="../media/image16.jpeg"/></Relationships>
</file>

<file path=ppt/slides/_rels/slide48.xml.rels><?xml version="1.0" encoding="UTF-8" standalone="yes"?>
<Relationships xmlns="http://schemas.openxmlformats.org/package/2006/relationships"><Relationship Id="rId7" Type="http://schemas.openxmlformats.org/officeDocument/2006/relationships/notesSlide" Target="../notesSlides/notesSlide35.xml"/><Relationship Id="rId6" Type="http://schemas.openxmlformats.org/officeDocument/2006/relationships/slideLayout" Target="../slideLayouts/slideLayout1.xml"/><Relationship Id="rId5" Type="http://schemas.openxmlformats.org/officeDocument/2006/relationships/image" Target="../media/image27.jpeg"/><Relationship Id="rId4" Type="http://schemas.openxmlformats.org/officeDocument/2006/relationships/image" Target="../media/image115.jpeg"/><Relationship Id="rId3" Type="http://schemas.openxmlformats.org/officeDocument/2006/relationships/image" Target="../media/image18.png"/><Relationship Id="rId2" Type="http://schemas.openxmlformats.org/officeDocument/2006/relationships/image" Target="../media/image17.jpeg"/><Relationship Id="rId1" Type="http://schemas.openxmlformats.org/officeDocument/2006/relationships/image" Target="../media/image16.jpeg"/></Relationships>
</file>

<file path=ppt/slides/_rels/slide49.xml.rels><?xml version="1.0" encoding="UTF-8" standalone="yes"?>
<Relationships xmlns="http://schemas.openxmlformats.org/package/2006/relationships"><Relationship Id="rId9" Type="http://schemas.openxmlformats.org/officeDocument/2006/relationships/notesSlide" Target="../notesSlides/notesSlide36.xml"/><Relationship Id="rId8" Type="http://schemas.openxmlformats.org/officeDocument/2006/relationships/slideLayout" Target="../slideLayouts/slideLayout1.xml"/><Relationship Id="rId7" Type="http://schemas.openxmlformats.org/officeDocument/2006/relationships/image" Target="../media/image117.png"/><Relationship Id="rId6" Type="http://schemas.openxmlformats.org/officeDocument/2006/relationships/image" Target="../media/image116.jpeg"/><Relationship Id="rId5" Type="http://schemas.openxmlformats.org/officeDocument/2006/relationships/image" Target="../media/image27.jpeg"/><Relationship Id="rId4" Type="http://schemas.openxmlformats.org/officeDocument/2006/relationships/image" Target="../media/image18.png"/><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image" Target="../media/image2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 name="图片 23"/>
          <p:cNvPicPr>
            <a:picLocks noChangeAspect="1"/>
          </p:cNvPicPr>
          <p:nvPr/>
        </p:nvPicPr>
        <p:blipFill rotWithShape="1">
          <a:blip r:embed="rId1">
            <a:extLst>
              <a:ext uri="{28A0092B-C50C-407E-A947-70E740481C1C}">
                <a14:useLocalDpi xmlns:a14="http://schemas.microsoft.com/office/drawing/2010/main" val="0"/>
              </a:ext>
            </a:extLst>
          </a:blip>
          <a:srcRect l="2243" t="2241" r="1691" b="1558"/>
          <a:stretch>
            <a:fillRect/>
          </a:stretch>
        </p:blipFill>
        <p:spPr>
          <a:xfrm>
            <a:off x="0" y="0"/>
            <a:ext cx="11522075" cy="7200900"/>
          </a:xfrm>
          <a:prstGeom prst="rect">
            <a:avLst/>
          </a:prstGeom>
        </p:spPr>
      </p:pic>
      <p:pic>
        <p:nvPicPr>
          <p:cNvPr id="33" name="图片 32" descr="QQ截图20180117155013.png"/>
          <p:cNvPicPr>
            <a:picLocks noChangeAspect="1"/>
          </p:cNvPicPr>
          <p:nvPr/>
        </p:nvPicPr>
        <p:blipFill>
          <a:blip r:embed="rId2">
            <a:clrChange>
              <a:clrFrom>
                <a:srgbClr val="FFFFFF"/>
              </a:clrFrom>
              <a:clrTo>
                <a:srgbClr val="FFFFFF">
                  <a:alpha val="0"/>
                </a:srgbClr>
              </a:clrTo>
            </a:clrChange>
          </a:blip>
          <a:stretch>
            <a:fillRect/>
          </a:stretch>
        </p:blipFill>
        <p:spPr>
          <a:xfrm>
            <a:off x="0" y="0"/>
            <a:ext cx="4382483" cy="7200900"/>
          </a:xfrm>
          <a:prstGeom prst="rect">
            <a:avLst/>
          </a:prstGeom>
        </p:spPr>
      </p:pic>
      <p:sp>
        <p:nvSpPr>
          <p:cNvPr id="7" name="圆角矩形 6"/>
          <p:cNvSpPr/>
          <p:nvPr/>
        </p:nvSpPr>
        <p:spPr>
          <a:xfrm>
            <a:off x="403187" y="385740"/>
            <a:ext cx="10715700" cy="6500858"/>
          </a:xfrm>
          <a:prstGeom prst="roundRect">
            <a:avLst>
              <a:gd name="adj" fmla="val 5407"/>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smtClean="0"/>
              <a:t>法兰西共和国</a:t>
            </a:r>
            <a:endParaRPr lang="zh-CN" altLang="en-US" dirty="0"/>
          </a:p>
        </p:txBody>
      </p:sp>
      <p:pic>
        <p:nvPicPr>
          <p:cNvPr id="5" name="Picture 20" descr="1"/>
          <p:cNvPicPr>
            <a:picLocks noChangeAspect="1" noChangeArrowheads="1"/>
          </p:cNvPicPr>
          <p:nvPr/>
        </p:nvPicPr>
        <p:blipFill>
          <a:blip r:embed="rId3"/>
          <a:srcRect/>
          <a:stretch>
            <a:fillRect/>
          </a:stretch>
        </p:blipFill>
        <p:spPr bwMode="auto">
          <a:xfrm>
            <a:off x="617501" y="600054"/>
            <a:ext cx="4857784" cy="6094015"/>
          </a:xfrm>
          <a:prstGeom prst="roundRect">
            <a:avLst>
              <a:gd name="adj" fmla="val 7580"/>
            </a:avLst>
          </a:prstGeom>
          <a:ln w="190500" cap="sq">
            <a:solidFill>
              <a:srgbClr val="C8C6BD"/>
            </a:solidFill>
            <a:prstDash val="solid"/>
            <a:miter lim="800000"/>
            <a:headEnd/>
            <a:tailEnd/>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sp>
        <p:nvSpPr>
          <p:cNvPr id="6" name="Text Box 17"/>
          <p:cNvSpPr txBox="1">
            <a:spLocks noChangeArrowheads="1"/>
          </p:cNvSpPr>
          <p:nvPr/>
        </p:nvSpPr>
        <p:spPr bwMode="auto">
          <a:xfrm>
            <a:off x="6904067" y="5794375"/>
            <a:ext cx="1827212" cy="400050"/>
          </a:xfrm>
          <a:prstGeom prst="rect">
            <a:avLst/>
          </a:prstGeom>
          <a:noFill/>
          <a:ln w="9525">
            <a:noFill/>
            <a:miter lim="800000"/>
          </a:ln>
        </p:spPr>
        <p:txBody>
          <a:bodyPr>
            <a:spAutoFit/>
          </a:bodyPr>
          <a:lstStyle/>
          <a:p>
            <a:r>
              <a:rPr lang="en-US" altLang="zh-CN" sz="2000">
                <a:solidFill>
                  <a:schemeClr val="bg1"/>
                </a:solidFill>
                <a:latin typeface="迷你简黑咪" pitchFamily="49" charset="-122"/>
                <a:ea typeface="迷你简黑咪" pitchFamily="49" charset="-122"/>
              </a:rPr>
              <a:t>2013-1</a:t>
            </a:r>
            <a:endParaRPr lang="en-US" altLang="zh-CN" sz="2000">
              <a:solidFill>
                <a:schemeClr val="bg1"/>
              </a:solidFill>
              <a:latin typeface="迷你简黑咪" pitchFamily="49" charset="-122"/>
              <a:ea typeface="迷你简黑咪" pitchFamily="49" charset="-122"/>
            </a:endParaRPr>
          </a:p>
        </p:txBody>
      </p:sp>
      <p:pic>
        <p:nvPicPr>
          <p:cNvPr id="8" name="Picture 12" descr="工作人员展示林肯总统宣誓时所使用的圣经，奥巴马宣誓当天将使用这本圣经。"/>
          <p:cNvPicPr>
            <a:picLocks noChangeAspect="1" noChangeArrowheads="1"/>
          </p:cNvPicPr>
          <p:nvPr/>
        </p:nvPicPr>
        <p:blipFill>
          <a:blip r:embed="rId4"/>
          <a:srcRect/>
          <a:stretch>
            <a:fillRect/>
          </a:stretch>
        </p:blipFill>
        <p:spPr bwMode="auto">
          <a:xfrm>
            <a:off x="6332541" y="4171954"/>
            <a:ext cx="3786214" cy="2595526"/>
          </a:xfrm>
          <a:prstGeom prst="roundRect">
            <a:avLst/>
          </a:prstGeom>
          <a:solidFill>
            <a:srgbClr val="FFFFFF">
              <a:shade val="85000"/>
            </a:srgbClr>
          </a:solidFill>
          <a:ln>
            <a:noFill/>
          </a:ln>
          <a:effectLst>
            <a:reflection blurRad="12700" stA="38000" endPos="28000" dist="5000" dir="5400000" sy="-100000" algn="bl" rotWithShape="0"/>
          </a:effectLst>
        </p:spPr>
      </p:pic>
      <p:pic>
        <p:nvPicPr>
          <p:cNvPr id="9" name="Picture 22" descr="2009012209533132242"/>
          <p:cNvPicPr>
            <a:picLocks noChangeAspect="1" noChangeArrowheads="1"/>
          </p:cNvPicPr>
          <p:nvPr/>
        </p:nvPicPr>
        <p:blipFill>
          <a:blip r:embed="rId5"/>
          <a:srcRect/>
          <a:stretch>
            <a:fillRect/>
          </a:stretch>
        </p:blipFill>
        <p:spPr bwMode="auto">
          <a:xfrm>
            <a:off x="5689599" y="528616"/>
            <a:ext cx="5286412" cy="3520678"/>
          </a:xfrm>
          <a:prstGeom prst="roundRect">
            <a:avLst>
              <a:gd name="adj" fmla="val 9055"/>
            </a:avLst>
          </a:prstGeom>
          <a:ln>
            <a:noFill/>
          </a:ln>
          <a:effectLst>
            <a:outerShdw blurRad="292100" dist="139700" dir="2700000" algn="tl" rotWithShape="0">
              <a:srgbClr val="333333">
                <a:alpha val="65000"/>
              </a:srgbClr>
            </a:outerShdw>
          </a:effectLst>
        </p:spPr>
      </p:pic>
    </p:spTree>
  </p:cSld>
  <p:clrMapOvr>
    <a:masterClrMapping/>
  </p:clrMapOvr>
  <mc:AlternateContent xmlns:mc="http://schemas.openxmlformats.org/markup-compatibility/2006">
    <mc:Choice xmlns:p14="http://schemas.microsoft.com/office/powerpoint/2010/main" Requires="p14">
      <p:transition spd="slow" p14:dur="2000" advTm="0"/>
    </mc:Choice>
    <mc:Fallback>
      <p:transition spd="slow" advTm="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dissolv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500"/>
                                        <p:tgtEl>
                                          <p:spTgt spid="9"/>
                                        </p:tgtEl>
                                      </p:cBhvr>
                                    </p:animEffect>
                                  </p:childTnLst>
                                </p:cTn>
                              </p:par>
                            </p:childTnLst>
                          </p:cTn>
                        </p:par>
                        <p:par>
                          <p:cTn id="13" fill="hold">
                            <p:stCondLst>
                              <p:cond delay="500"/>
                            </p:stCondLst>
                            <p:childTnLst>
                              <p:par>
                                <p:cTn id="14" presetID="10" presetClass="entr" presetSubtype="0" fill="hold" nodeType="after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fade">
                                      <p:cBhvr>
                                        <p:cTn id="16"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 name="图片 23"/>
          <p:cNvPicPr>
            <a:picLocks noChangeAspect="1"/>
          </p:cNvPicPr>
          <p:nvPr/>
        </p:nvPicPr>
        <p:blipFill rotWithShape="1">
          <a:blip r:embed="rId1">
            <a:extLst>
              <a:ext uri="{28A0092B-C50C-407E-A947-70E740481C1C}">
                <a14:useLocalDpi xmlns:a14="http://schemas.microsoft.com/office/drawing/2010/main" val="0"/>
              </a:ext>
            </a:extLst>
          </a:blip>
          <a:srcRect l="2243" t="2241" r="1691" b="1558"/>
          <a:stretch>
            <a:fillRect/>
          </a:stretch>
        </p:blipFill>
        <p:spPr>
          <a:xfrm>
            <a:off x="0" y="0"/>
            <a:ext cx="11522075" cy="7200900"/>
          </a:xfrm>
          <a:prstGeom prst="rect">
            <a:avLst/>
          </a:prstGeom>
        </p:spPr>
      </p:pic>
      <p:pic>
        <p:nvPicPr>
          <p:cNvPr id="33" name="图片 32" descr="QQ截图20180117155013.png"/>
          <p:cNvPicPr>
            <a:picLocks noChangeAspect="1"/>
          </p:cNvPicPr>
          <p:nvPr/>
        </p:nvPicPr>
        <p:blipFill>
          <a:blip r:embed="rId2">
            <a:clrChange>
              <a:clrFrom>
                <a:srgbClr val="FFFFFF"/>
              </a:clrFrom>
              <a:clrTo>
                <a:srgbClr val="FFFFFF">
                  <a:alpha val="0"/>
                </a:srgbClr>
              </a:clrTo>
            </a:clrChange>
          </a:blip>
          <a:stretch>
            <a:fillRect/>
          </a:stretch>
        </p:blipFill>
        <p:spPr>
          <a:xfrm>
            <a:off x="0" y="0"/>
            <a:ext cx="4382483" cy="7200900"/>
          </a:xfrm>
          <a:prstGeom prst="rect">
            <a:avLst/>
          </a:prstGeom>
        </p:spPr>
      </p:pic>
      <p:sp>
        <p:nvSpPr>
          <p:cNvPr id="7" name="圆角矩形 6"/>
          <p:cNvSpPr/>
          <p:nvPr/>
        </p:nvSpPr>
        <p:spPr>
          <a:xfrm>
            <a:off x="403187" y="385740"/>
            <a:ext cx="10715700" cy="6500858"/>
          </a:xfrm>
          <a:prstGeom prst="roundRect">
            <a:avLst>
              <a:gd name="adj" fmla="val 5407"/>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smtClean="0"/>
              <a:t>法兰西共和国</a:t>
            </a:r>
            <a:endParaRPr lang="zh-CN" altLang="en-US" dirty="0"/>
          </a:p>
        </p:txBody>
      </p:sp>
      <p:pic>
        <p:nvPicPr>
          <p:cNvPr id="10" name="Picture 8" descr="109158828"/>
          <p:cNvPicPr>
            <a:picLocks noChangeAspect="1" noChangeArrowheads="1"/>
          </p:cNvPicPr>
          <p:nvPr/>
        </p:nvPicPr>
        <p:blipFill>
          <a:blip r:embed="rId3">
            <a:clrChange>
              <a:clrFrom>
                <a:srgbClr val="FFFFFF"/>
              </a:clrFrom>
              <a:clrTo>
                <a:srgbClr val="FFFFFF">
                  <a:alpha val="0"/>
                </a:srgbClr>
              </a:clrTo>
            </a:clrChange>
            <a:grayscl/>
          </a:blip>
          <a:srcRect/>
          <a:stretch>
            <a:fillRect/>
          </a:stretch>
        </p:blipFill>
        <p:spPr bwMode="auto">
          <a:xfrm>
            <a:off x="8261367" y="3671888"/>
            <a:ext cx="2450724" cy="3235452"/>
          </a:xfrm>
          <a:prstGeom prst="rect">
            <a:avLst/>
          </a:prstGeom>
          <a:noFill/>
          <a:ln w="9525">
            <a:noFill/>
            <a:miter lim="800000"/>
            <a:headEnd/>
            <a:tailEnd/>
          </a:ln>
        </p:spPr>
      </p:pic>
      <p:pic>
        <p:nvPicPr>
          <p:cNvPr id="11" name="图片 9" descr="123238530921609723359217764938.jpg"/>
          <p:cNvPicPr>
            <a:picLocks noChangeAspect="1"/>
          </p:cNvPicPr>
          <p:nvPr/>
        </p:nvPicPr>
        <p:blipFill>
          <a:blip r:embed="rId4"/>
          <a:srcRect l="18835" r="27933" b="2829"/>
          <a:stretch>
            <a:fillRect/>
          </a:stretch>
        </p:blipFill>
        <p:spPr bwMode="auto">
          <a:xfrm>
            <a:off x="403187" y="385740"/>
            <a:ext cx="4357718" cy="6574906"/>
          </a:xfrm>
          <a:prstGeom prst="roundRect">
            <a:avLst>
              <a:gd name="adj" fmla="val 5970"/>
            </a:avLst>
          </a:prstGeom>
          <a:ln>
            <a:noFill/>
          </a:ln>
          <a:effectLst>
            <a:outerShdw blurRad="292100" dist="139700" dir="2700000" algn="tl" rotWithShape="0">
              <a:srgbClr val="333333">
                <a:alpha val="65000"/>
              </a:srgbClr>
            </a:outerShdw>
          </a:effectLst>
        </p:spPr>
      </p:pic>
      <p:sp>
        <p:nvSpPr>
          <p:cNvPr id="12" name="矩形 6"/>
          <p:cNvSpPr>
            <a:spLocks noChangeArrowheads="1"/>
          </p:cNvSpPr>
          <p:nvPr/>
        </p:nvSpPr>
        <p:spPr bwMode="auto">
          <a:xfrm>
            <a:off x="5118127" y="602875"/>
            <a:ext cx="5429255" cy="3354765"/>
          </a:xfrm>
          <a:prstGeom prst="rect">
            <a:avLst/>
          </a:prstGeom>
          <a:noFill/>
          <a:ln w="9525">
            <a:noFill/>
            <a:miter lim="800000"/>
          </a:ln>
        </p:spPr>
        <p:txBody>
          <a:bodyPr wrap="square">
            <a:spAutoFit/>
          </a:bodyPr>
          <a:lstStyle/>
          <a:p>
            <a:r>
              <a:rPr lang="zh-CN" altLang="en-US" sz="4400" dirty="0">
                <a:latin typeface="华文隶书" panose="02010800040101010101" pitchFamily="2" charset="-122"/>
                <a:ea typeface="华文隶书" panose="02010800040101010101" pitchFamily="2" charset="-122"/>
              </a:rPr>
              <a:t>   “</a:t>
            </a:r>
            <a:r>
              <a:rPr lang="zh-CN" altLang="en-US" sz="4400" dirty="0">
                <a:solidFill>
                  <a:srgbClr val="800000"/>
                </a:solidFill>
                <a:latin typeface="华文隶书" panose="02010800040101010101" pitchFamily="2" charset="-122"/>
                <a:ea typeface="华文隶书" panose="02010800040101010101" pitchFamily="2" charset="-122"/>
              </a:rPr>
              <a:t>是他让我的故事成为可能，是他让美国的故事成为可能。</a:t>
            </a:r>
            <a:r>
              <a:rPr lang="zh-CN" altLang="en-US" sz="4400" dirty="0">
                <a:latin typeface="华文隶书" panose="02010800040101010101" pitchFamily="2" charset="-122"/>
                <a:ea typeface="华文隶书" panose="02010800040101010101" pitchFamily="2" charset="-122"/>
              </a:rPr>
              <a:t>” </a:t>
            </a:r>
            <a:endParaRPr lang="zh-CN" altLang="en-US" sz="4400" dirty="0">
              <a:latin typeface="华文隶书" panose="02010800040101010101" pitchFamily="2" charset="-122"/>
              <a:ea typeface="华文隶书" panose="02010800040101010101" pitchFamily="2" charset="-122"/>
            </a:endParaRPr>
          </a:p>
          <a:p>
            <a:pPr algn="r"/>
            <a:r>
              <a:rPr lang="en-US" altLang="zh-CN" sz="4400" dirty="0">
                <a:latin typeface="华文隶书" panose="02010800040101010101" pitchFamily="2" charset="-122"/>
                <a:ea typeface="华文隶书" panose="02010800040101010101" pitchFamily="2" charset="-122"/>
                <a:sym typeface="Times New Roman" panose="02020603050405020304" pitchFamily="18" charset="0"/>
              </a:rPr>
              <a:t>             </a:t>
            </a:r>
            <a:r>
              <a:rPr lang="en-US" altLang="zh-CN" sz="3600" dirty="0">
                <a:latin typeface="华文隶书" panose="02010800040101010101" pitchFamily="2" charset="-122"/>
                <a:ea typeface="华文隶书" panose="02010800040101010101" pitchFamily="2" charset="-122"/>
                <a:sym typeface="Times New Roman" panose="02020603050405020304" pitchFamily="18" charset="0"/>
              </a:rPr>
              <a:t>——</a:t>
            </a:r>
            <a:r>
              <a:rPr lang="zh-CN" altLang="en-US" sz="3600" dirty="0">
                <a:latin typeface="华文隶书" panose="02010800040101010101" pitchFamily="2" charset="-122"/>
                <a:ea typeface="华文隶书" panose="02010800040101010101" pitchFamily="2" charset="-122"/>
              </a:rPr>
              <a:t>奥巴马纪念</a:t>
            </a:r>
            <a:r>
              <a:rPr lang="zh-CN" altLang="en-US" sz="3600" dirty="0">
                <a:solidFill>
                  <a:srgbClr val="800000"/>
                </a:solidFill>
                <a:latin typeface="华文隶书" panose="02010800040101010101" pitchFamily="2" charset="-122"/>
                <a:ea typeface="华文隶书" panose="02010800040101010101" pitchFamily="2" charset="-122"/>
              </a:rPr>
              <a:t>林肯</a:t>
            </a:r>
            <a:r>
              <a:rPr lang="zh-CN" altLang="en-US" sz="3600" dirty="0">
                <a:latin typeface="华文隶书" panose="02010800040101010101" pitchFamily="2" charset="-122"/>
                <a:ea typeface="华文隶书" panose="02010800040101010101" pitchFamily="2" charset="-122"/>
              </a:rPr>
              <a:t>诞辰</a:t>
            </a:r>
            <a:r>
              <a:rPr lang="en-US" altLang="zh-CN" sz="3600" dirty="0">
                <a:latin typeface="华文隶书" panose="02010800040101010101" pitchFamily="2" charset="-122"/>
                <a:ea typeface="华文隶书" panose="02010800040101010101" pitchFamily="2" charset="-122"/>
              </a:rPr>
              <a:t>200</a:t>
            </a:r>
            <a:r>
              <a:rPr lang="zh-CN" altLang="en-US" sz="3600" dirty="0">
                <a:latin typeface="华文隶书" panose="02010800040101010101" pitchFamily="2" charset="-122"/>
                <a:ea typeface="华文隶书" panose="02010800040101010101" pitchFamily="2" charset="-122"/>
              </a:rPr>
              <a:t>周年演讲</a:t>
            </a:r>
            <a:endParaRPr lang="zh-CN" altLang="en-US" sz="3600" dirty="0">
              <a:latin typeface="华文隶书" panose="02010800040101010101" pitchFamily="2" charset="-122"/>
              <a:ea typeface="华文隶书" panose="02010800040101010101" pitchFamily="2" charset="-122"/>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spd="slow" p14:dur="2000" advTm="0"/>
    </mc:Choice>
    <mc:Fallback>
      <p:transition spd="slow" advTm="0"/>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 name="图片 23"/>
          <p:cNvPicPr>
            <a:picLocks noChangeAspect="1"/>
          </p:cNvPicPr>
          <p:nvPr/>
        </p:nvPicPr>
        <p:blipFill rotWithShape="1">
          <a:blip r:embed="rId1">
            <a:extLst>
              <a:ext uri="{28A0092B-C50C-407E-A947-70E740481C1C}">
                <a14:useLocalDpi xmlns:a14="http://schemas.microsoft.com/office/drawing/2010/main" val="0"/>
              </a:ext>
            </a:extLst>
          </a:blip>
          <a:srcRect l="2243" t="2241" r="1691" b="1558"/>
          <a:stretch>
            <a:fillRect/>
          </a:stretch>
        </p:blipFill>
        <p:spPr>
          <a:xfrm>
            <a:off x="0" y="0"/>
            <a:ext cx="11522075" cy="7200900"/>
          </a:xfrm>
          <a:prstGeom prst="rect">
            <a:avLst/>
          </a:prstGeom>
        </p:spPr>
      </p:pic>
      <p:pic>
        <p:nvPicPr>
          <p:cNvPr id="33" name="图片 32" descr="QQ截图20180117155013.png"/>
          <p:cNvPicPr>
            <a:picLocks noChangeAspect="1"/>
          </p:cNvPicPr>
          <p:nvPr/>
        </p:nvPicPr>
        <p:blipFill>
          <a:blip r:embed="rId2">
            <a:clrChange>
              <a:clrFrom>
                <a:srgbClr val="FFFFFF"/>
              </a:clrFrom>
              <a:clrTo>
                <a:srgbClr val="FFFFFF">
                  <a:alpha val="0"/>
                </a:srgbClr>
              </a:clrTo>
            </a:clrChange>
          </a:blip>
          <a:stretch>
            <a:fillRect/>
          </a:stretch>
        </p:blipFill>
        <p:spPr>
          <a:xfrm>
            <a:off x="0" y="0"/>
            <a:ext cx="4382483" cy="7200900"/>
          </a:xfrm>
          <a:prstGeom prst="rect">
            <a:avLst/>
          </a:prstGeom>
        </p:spPr>
      </p:pic>
      <p:pic>
        <p:nvPicPr>
          <p:cNvPr id="20" name="图片 19" descr="11717c6da593a91adf74937f3c4441d9.jpg"/>
          <p:cNvPicPr>
            <a:picLocks noChangeAspect="1"/>
          </p:cNvPicPr>
          <p:nvPr/>
        </p:nvPicPr>
        <p:blipFill>
          <a:blip r:embed="rId3">
            <a:duotone>
              <a:schemeClr val="bg2">
                <a:shade val="45000"/>
                <a:satMod val="135000"/>
              </a:schemeClr>
              <a:prstClr val="white"/>
            </a:duotone>
            <a:lum bright="-20000"/>
          </a:blip>
          <a:srcRect t="5525" b="26917"/>
          <a:stretch>
            <a:fillRect/>
          </a:stretch>
        </p:blipFill>
        <p:spPr>
          <a:xfrm>
            <a:off x="546063" y="528616"/>
            <a:ext cx="10577056" cy="4429156"/>
          </a:xfrm>
          <a:prstGeom prst="roundRect">
            <a:avLst>
              <a:gd name="adj" fmla="val 10972"/>
            </a:avLst>
          </a:prstGeom>
        </p:spPr>
      </p:pic>
      <p:cxnSp>
        <p:nvCxnSpPr>
          <p:cNvPr id="3" name="直接连接符 2"/>
          <p:cNvCxnSpPr/>
          <p:nvPr/>
        </p:nvCxnSpPr>
        <p:spPr>
          <a:xfrm>
            <a:off x="688939" y="1417452"/>
            <a:ext cx="9501254" cy="1588"/>
          </a:xfrm>
          <a:prstGeom prst="line">
            <a:avLst/>
          </a:prstGeom>
          <a:ln w="57150">
            <a:solidFill>
              <a:srgbClr val="760000"/>
            </a:solidFill>
          </a:ln>
          <a:effectLst>
            <a:outerShdw blurRad="50800" dist="38100" dir="5400000" algn="t"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grpSp>
        <p:nvGrpSpPr>
          <p:cNvPr id="2" name="组合 3"/>
          <p:cNvGrpSpPr/>
          <p:nvPr/>
        </p:nvGrpSpPr>
        <p:grpSpPr>
          <a:xfrm>
            <a:off x="659477" y="704660"/>
            <a:ext cx="3744238" cy="642942"/>
            <a:chOff x="3853815" y="1936053"/>
            <a:chExt cx="3744238" cy="1256352"/>
          </a:xfrm>
          <a:solidFill>
            <a:schemeClr val="accent2">
              <a:lumMod val="50000"/>
            </a:schemeClr>
          </a:solidFill>
        </p:grpSpPr>
        <p:sp>
          <p:nvSpPr>
            <p:cNvPr id="5" name="TextBox 4"/>
            <p:cNvSpPr txBox="1"/>
            <p:nvPr/>
          </p:nvSpPr>
          <p:spPr>
            <a:xfrm>
              <a:off x="3853815" y="1936053"/>
              <a:ext cx="3650654" cy="1256352"/>
            </a:xfrm>
            <a:custGeom>
              <a:avLst/>
              <a:gdLst>
                <a:gd name="connsiteX0" fmla="*/ 0 w 3638754"/>
                <a:gd name="connsiteY0" fmla="*/ 0 h 1247943"/>
                <a:gd name="connsiteX1" fmla="*/ 3638754 w 3638754"/>
                <a:gd name="connsiteY1" fmla="*/ 0 h 1247943"/>
                <a:gd name="connsiteX2" fmla="*/ 3638754 w 3638754"/>
                <a:gd name="connsiteY2" fmla="*/ 1247943 h 1247943"/>
                <a:gd name="connsiteX3" fmla="*/ 0 w 3638754"/>
                <a:gd name="connsiteY3" fmla="*/ 1247943 h 1247943"/>
                <a:gd name="connsiteX4" fmla="*/ 0 w 3638754"/>
                <a:gd name="connsiteY4" fmla="*/ 0 h 1247943"/>
                <a:gd name="connsiteX0-1" fmla="*/ 0 w 3638754"/>
                <a:gd name="connsiteY0-2" fmla="*/ 8409 h 1256352"/>
                <a:gd name="connsiteX1-3" fmla="*/ 111925 w 3638754"/>
                <a:gd name="connsiteY1-4" fmla="*/ 0 h 1256352"/>
                <a:gd name="connsiteX2-5" fmla="*/ 3638754 w 3638754"/>
                <a:gd name="connsiteY2-6" fmla="*/ 8409 h 1256352"/>
                <a:gd name="connsiteX3-7" fmla="*/ 3638754 w 3638754"/>
                <a:gd name="connsiteY3-8" fmla="*/ 1256352 h 1256352"/>
                <a:gd name="connsiteX4-9" fmla="*/ 0 w 3638754"/>
                <a:gd name="connsiteY4-10" fmla="*/ 1256352 h 1256352"/>
                <a:gd name="connsiteX5" fmla="*/ 0 w 3638754"/>
                <a:gd name="connsiteY5" fmla="*/ 8409 h 1256352"/>
                <a:gd name="connsiteX0-11" fmla="*/ 11900 w 3650654"/>
                <a:gd name="connsiteY0-12" fmla="*/ 8409 h 1256352"/>
                <a:gd name="connsiteX1-13" fmla="*/ 123825 w 3650654"/>
                <a:gd name="connsiteY1-14" fmla="*/ 0 h 1256352"/>
                <a:gd name="connsiteX2-15" fmla="*/ 3650654 w 3650654"/>
                <a:gd name="connsiteY2-16" fmla="*/ 8409 h 1256352"/>
                <a:gd name="connsiteX3-17" fmla="*/ 3650654 w 3650654"/>
                <a:gd name="connsiteY3-18" fmla="*/ 1256352 h 1256352"/>
                <a:gd name="connsiteX4-19" fmla="*/ 11900 w 3650654"/>
                <a:gd name="connsiteY4-20" fmla="*/ 1256352 h 1256352"/>
                <a:gd name="connsiteX5-21" fmla="*/ 0 w 3650654"/>
                <a:gd name="connsiteY5-22" fmla="*/ 76200 h 1256352"/>
                <a:gd name="connsiteX6" fmla="*/ 11900 w 3650654"/>
                <a:gd name="connsiteY6" fmla="*/ 8409 h 1256352"/>
                <a:gd name="connsiteX0-23" fmla="*/ 0 w 3650654"/>
                <a:gd name="connsiteY0-24" fmla="*/ 76200 h 1256352"/>
                <a:gd name="connsiteX1-25" fmla="*/ 123825 w 3650654"/>
                <a:gd name="connsiteY1-26" fmla="*/ 0 h 1256352"/>
                <a:gd name="connsiteX2-27" fmla="*/ 3650654 w 3650654"/>
                <a:gd name="connsiteY2-28" fmla="*/ 8409 h 1256352"/>
                <a:gd name="connsiteX3-29" fmla="*/ 3650654 w 3650654"/>
                <a:gd name="connsiteY3-30" fmla="*/ 1256352 h 1256352"/>
                <a:gd name="connsiteX4-31" fmla="*/ 11900 w 3650654"/>
                <a:gd name="connsiteY4-32" fmla="*/ 1256352 h 1256352"/>
                <a:gd name="connsiteX5-33" fmla="*/ 0 w 3650654"/>
                <a:gd name="connsiteY5-34" fmla="*/ 76200 h 1256352"/>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21" y="connsiteY5-22"/>
                </a:cxn>
              </a:cxnLst>
              <a:rect l="l" t="t" r="r" b="b"/>
              <a:pathLst>
                <a:path w="3650654" h="1256352">
                  <a:moveTo>
                    <a:pt x="0" y="76200"/>
                  </a:moveTo>
                  <a:lnTo>
                    <a:pt x="123825" y="0"/>
                  </a:lnTo>
                  <a:lnTo>
                    <a:pt x="3650654" y="8409"/>
                  </a:lnTo>
                  <a:lnTo>
                    <a:pt x="3650654" y="1256352"/>
                  </a:lnTo>
                  <a:lnTo>
                    <a:pt x="11900" y="1256352"/>
                  </a:lnTo>
                  <a:lnTo>
                    <a:pt x="0" y="76200"/>
                  </a:lnTo>
                  <a:close/>
                </a:path>
              </a:pathLst>
            </a:custGeom>
            <a:grpFill/>
            <a:ln>
              <a:noFill/>
            </a:ln>
            <a:effectLst>
              <a:outerShdw blurRad="444500" dist="254000" dir="8100000" algn="tr" rotWithShape="0">
                <a:prstClr val="black">
                  <a:alpha val="50000"/>
                </a:prstClr>
              </a:outerShd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algn="ctr">
                <a:defRPr sz="3200">
                  <a:solidFill>
                    <a:schemeClr val="bg1"/>
                  </a:solidFill>
                  <a:latin typeface="微软雅黑" panose="020B0503020204020204" pitchFamily="34" charset="-122"/>
                  <a:ea typeface="微软雅黑" panose="020B0503020204020204" pitchFamily="34" charset="-122"/>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endParaRPr lang="zh-CN" altLang="en-US" sz="11500" dirty="0"/>
            </a:p>
          </p:txBody>
        </p:sp>
        <p:sp>
          <p:nvSpPr>
            <p:cNvPr id="6" name="TextBox 5"/>
            <p:cNvSpPr txBox="1"/>
            <p:nvPr/>
          </p:nvSpPr>
          <p:spPr>
            <a:xfrm>
              <a:off x="3925253" y="2028363"/>
              <a:ext cx="3672800" cy="1022407"/>
            </a:xfrm>
            <a:prstGeom prst="rect">
              <a:avLst/>
            </a:prstGeom>
            <a:noFill/>
            <a:scene3d>
              <a:camera prst="orthographicFront"/>
              <a:lightRig rig="threePt" dir="t"/>
            </a:scene3d>
            <a:sp3d>
              <a:bevelT/>
            </a:sp3d>
          </p:spPr>
          <p:txBody>
            <a:bodyPr wrap="none" rtlCol="0">
              <a:spAutoFit/>
            </a:bodyPr>
            <a:lstStyle/>
            <a:p>
              <a:r>
                <a:rPr lang="zh-CN" altLang="en-US" sz="2800" b="1" spc="600" dirty="0" smtClean="0">
                  <a:solidFill>
                    <a:schemeClr val="bg1"/>
                  </a:solidFill>
                  <a:effectLst>
                    <a:outerShdw blurRad="38100" dist="38100" dir="2700000" algn="tl">
                      <a:srgbClr val="000000">
                        <a:alpha val="43137"/>
                      </a:srgbClr>
                    </a:outerShdw>
                  </a:effectLst>
                  <a:latin typeface="Impact" panose="020B0806030902050204" pitchFamily="34" charset="0"/>
                  <a:ea typeface="微软雅黑" panose="020B0503020204020204" pitchFamily="34" charset="-122"/>
                </a:rPr>
                <a:t>人教版九年级下册</a:t>
              </a:r>
              <a:endParaRPr lang="zh-CN" altLang="en-US" sz="2800" b="1" spc="600" dirty="0">
                <a:solidFill>
                  <a:schemeClr val="bg1"/>
                </a:solidFill>
                <a:effectLst>
                  <a:outerShdw blurRad="38100" dist="38100" dir="2700000" algn="tl">
                    <a:srgbClr val="000000">
                      <a:alpha val="43137"/>
                    </a:srgbClr>
                  </a:outerShdw>
                </a:effectLst>
                <a:latin typeface="Impact" panose="020B0806030902050204" pitchFamily="34" charset="0"/>
                <a:ea typeface="微软雅黑" panose="020B0503020204020204" pitchFamily="34" charset="-122"/>
              </a:endParaRPr>
            </a:p>
          </p:txBody>
        </p:sp>
      </p:grpSp>
      <p:sp>
        <p:nvSpPr>
          <p:cNvPr id="28" name="文本框 6"/>
          <p:cNvSpPr txBox="1"/>
          <p:nvPr/>
        </p:nvSpPr>
        <p:spPr>
          <a:xfrm>
            <a:off x="2760641" y="3100384"/>
            <a:ext cx="8358246" cy="707886"/>
          </a:xfrm>
          <a:prstGeom prst="rect">
            <a:avLst/>
          </a:prstGeom>
          <a:noFill/>
        </p:spPr>
        <p:txBody>
          <a:bodyPr wrap="square" rtlCol="0">
            <a:spAutoFit/>
          </a:bodyPr>
          <a:lstStyle/>
          <a:p>
            <a:r>
              <a:rPr lang="zh-CN" altLang="en-US" sz="4000" b="1" dirty="0" smtClean="0">
                <a:solidFill>
                  <a:schemeClr val="bg1"/>
                </a:solidFill>
                <a:effectLst>
                  <a:glow rad="228600">
                    <a:schemeClr val="accent2">
                      <a:satMod val="175000"/>
                      <a:alpha val="40000"/>
                    </a:schemeClr>
                  </a:glow>
                  <a:outerShdw blurRad="38100" dist="38100" dir="2700000" algn="tl">
                    <a:srgbClr val="000000">
                      <a:alpha val="43137"/>
                    </a:srgbClr>
                  </a:outerShdw>
                </a:effectLst>
                <a:latin typeface="华文隶书" panose="02010800040101010101" pitchFamily="2" charset="-122"/>
                <a:ea typeface="华文隶书" panose="02010800040101010101" pitchFamily="2" charset="-122"/>
              </a:rPr>
              <a:t>第</a:t>
            </a:r>
            <a:r>
              <a:rPr lang="en-US" altLang="zh-CN" sz="4000" b="1" dirty="0" smtClean="0">
                <a:solidFill>
                  <a:schemeClr val="bg1"/>
                </a:solidFill>
                <a:effectLst>
                  <a:glow rad="228600">
                    <a:schemeClr val="accent2">
                      <a:satMod val="175000"/>
                      <a:alpha val="40000"/>
                    </a:schemeClr>
                  </a:glow>
                  <a:outerShdw blurRad="38100" dist="38100" dir="2700000" algn="tl">
                    <a:srgbClr val="000000">
                      <a:alpha val="43137"/>
                    </a:srgbClr>
                  </a:outerShdw>
                </a:effectLst>
                <a:latin typeface="华文隶书" panose="02010800040101010101" pitchFamily="2" charset="-122"/>
                <a:ea typeface="华文隶书" panose="02010800040101010101" pitchFamily="2" charset="-122"/>
              </a:rPr>
              <a:t>3</a:t>
            </a:r>
            <a:r>
              <a:rPr lang="zh-CN" altLang="en-US" sz="4000" b="1" dirty="0" smtClean="0">
                <a:solidFill>
                  <a:schemeClr val="bg1"/>
                </a:solidFill>
                <a:effectLst>
                  <a:glow rad="228600">
                    <a:schemeClr val="accent2">
                      <a:satMod val="175000"/>
                      <a:alpha val="40000"/>
                    </a:schemeClr>
                  </a:glow>
                  <a:outerShdw blurRad="38100" dist="38100" dir="2700000" algn="tl">
                    <a:srgbClr val="000000">
                      <a:alpha val="43137"/>
                    </a:srgbClr>
                  </a:outerShdw>
                </a:effectLst>
                <a:latin typeface="华文隶书" panose="02010800040101010101" pitchFamily="2" charset="-122"/>
                <a:ea typeface="华文隶书" panose="02010800040101010101" pitchFamily="2" charset="-122"/>
              </a:rPr>
              <a:t>课 　美国内战</a:t>
            </a:r>
            <a:r>
              <a:rPr lang="en-US" altLang="zh-CN" sz="4000" b="1" dirty="0" smtClean="0">
                <a:solidFill>
                  <a:schemeClr val="bg1"/>
                </a:solidFill>
                <a:effectLst>
                  <a:glow rad="228600">
                    <a:schemeClr val="accent2">
                      <a:satMod val="175000"/>
                      <a:alpha val="40000"/>
                    </a:schemeClr>
                  </a:glow>
                  <a:outerShdw blurRad="38100" dist="38100" dir="2700000" algn="tl">
                    <a:srgbClr val="000000">
                      <a:alpha val="43137"/>
                    </a:srgbClr>
                  </a:outerShdw>
                </a:effectLst>
                <a:latin typeface="华文隶书" panose="02010800040101010101" pitchFamily="2" charset="-122"/>
                <a:ea typeface="华文隶书" panose="02010800040101010101" pitchFamily="2" charset="-122"/>
              </a:rPr>
              <a:t>(</a:t>
            </a:r>
            <a:r>
              <a:rPr lang="zh-CN" altLang="en-US" sz="4000" b="1" dirty="0" smtClean="0">
                <a:solidFill>
                  <a:schemeClr val="bg1"/>
                </a:solidFill>
                <a:effectLst>
                  <a:glow rad="228600">
                    <a:schemeClr val="accent2">
                      <a:satMod val="175000"/>
                      <a:alpha val="40000"/>
                    </a:schemeClr>
                  </a:glow>
                  <a:outerShdw blurRad="38100" dist="38100" dir="2700000" algn="tl">
                    <a:srgbClr val="000000">
                      <a:alpha val="43137"/>
                    </a:srgbClr>
                  </a:outerShdw>
                </a:effectLst>
                <a:latin typeface="华文隶书" panose="02010800040101010101" pitchFamily="2" charset="-122"/>
                <a:ea typeface="华文隶书" panose="02010800040101010101" pitchFamily="2" charset="-122"/>
              </a:rPr>
              <a:t>美国南北战争）　</a:t>
            </a:r>
            <a:endParaRPr lang="zh-CN" altLang="en-US" sz="4000" b="1" dirty="0">
              <a:solidFill>
                <a:schemeClr val="bg1"/>
              </a:solidFill>
              <a:effectLst>
                <a:glow rad="228600">
                  <a:schemeClr val="accent2">
                    <a:satMod val="175000"/>
                    <a:alpha val="40000"/>
                  </a:schemeClr>
                </a:glow>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pic>
        <p:nvPicPr>
          <p:cNvPr id="25" name="图片 2"/>
          <p:cNvPicPr>
            <a:picLocks noChangeAspect="1"/>
          </p:cNvPicPr>
          <p:nvPr/>
        </p:nvPicPr>
        <p:blipFill>
          <a:blip r:embed="rId4" cstate="print">
            <a:duotone>
              <a:prstClr val="black"/>
              <a:srgbClr val="D9C3A5">
                <a:tint val="50000"/>
                <a:satMod val="180000"/>
              </a:srgbClr>
            </a:duotone>
            <a:extLst>
              <a:ext uri="{28A0092B-C50C-407E-A947-70E740481C1C}">
                <a14:useLocalDpi xmlns:a14="http://schemas.microsoft.com/office/drawing/2010/main" val="0"/>
              </a:ext>
            </a:extLst>
          </a:blip>
          <a:srcRect r="16246"/>
          <a:stretch>
            <a:fillRect/>
          </a:stretch>
        </p:blipFill>
        <p:spPr>
          <a:xfrm>
            <a:off x="841255" y="3814764"/>
            <a:ext cx="10134756" cy="2143140"/>
          </a:xfrm>
          <a:prstGeom prst="rect">
            <a:avLst/>
          </a:prstGeom>
        </p:spPr>
      </p:pic>
      <p:pic>
        <p:nvPicPr>
          <p:cNvPr id="22" name="图片 21" descr="1.jpg"/>
          <p:cNvPicPr>
            <a:picLocks noChangeAspect="1"/>
          </p:cNvPicPr>
          <p:nvPr/>
        </p:nvPicPr>
        <p:blipFill>
          <a:blip r:embed="rId5"/>
          <a:srcRect l="3041" r="11815"/>
          <a:stretch>
            <a:fillRect/>
          </a:stretch>
        </p:blipFill>
        <p:spPr>
          <a:xfrm>
            <a:off x="8951607" y="4135514"/>
            <a:ext cx="2000264" cy="1465200"/>
          </a:xfrm>
          <a:prstGeom prst="roundRect">
            <a:avLst>
              <a:gd name="adj" fmla="val 11287"/>
            </a:avLst>
          </a:prstGeom>
        </p:spPr>
      </p:pic>
      <p:pic>
        <p:nvPicPr>
          <p:cNvPr id="23" name="图片 22" descr="2.png"/>
          <p:cNvPicPr>
            <a:picLocks noChangeAspect="1"/>
          </p:cNvPicPr>
          <p:nvPr/>
        </p:nvPicPr>
        <p:blipFill>
          <a:blip r:embed="rId6" cstate="print"/>
          <a:stretch>
            <a:fillRect/>
          </a:stretch>
        </p:blipFill>
        <p:spPr>
          <a:xfrm>
            <a:off x="2903517" y="4171954"/>
            <a:ext cx="1964405" cy="1465200"/>
          </a:xfrm>
          <a:prstGeom prst="roundRect">
            <a:avLst>
              <a:gd name="adj" fmla="val 9135"/>
            </a:avLst>
          </a:prstGeom>
        </p:spPr>
      </p:pic>
      <p:pic>
        <p:nvPicPr>
          <p:cNvPr id="26" name="图片 25" descr="9335751472541646.jpg"/>
          <p:cNvPicPr>
            <a:picLocks noChangeAspect="1"/>
          </p:cNvPicPr>
          <p:nvPr/>
        </p:nvPicPr>
        <p:blipFill>
          <a:blip r:embed="rId7" cstate="print"/>
          <a:srcRect l="12088" r="6315"/>
          <a:stretch>
            <a:fillRect/>
          </a:stretch>
        </p:blipFill>
        <p:spPr>
          <a:xfrm>
            <a:off x="4935313" y="4156188"/>
            <a:ext cx="1928826" cy="1465200"/>
          </a:xfrm>
          <a:prstGeom prst="roundRect">
            <a:avLst>
              <a:gd name="adj" fmla="val 8059"/>
            </a:avLst>
          </a:prstGeom>
        </p:spPr>
      </p:pic>
      <p:pic>
        <p:nvPicPr>
          <p:cNvPr id="27" name="图片 26" descr="1.jpg"/>
          <p:cNvPicPr>
            <a:picLocks noChangeAspect="1"/>
          </p:cNvPicPr>
          <p:nvPr/>
        </p:nvPicPr>
        <p:blipFill>
          <a:blip r:embed="rId8" cstate="print"/>
          <a:srcRect l="6031" r="9529"/>
          <a:stretch>
            <a:fillRect/>
          </a:stretch>
        </p:blipFill>
        <p:spPr>
          <a:xfrm>
            <a:off x="6919811" y="4156188"/>
            <a:ext cx="2000264" cy="1465200"/>
          </a:xfrm>
          <a:prstGeom prst="roundRect">
            <a:avLst>
              <a:gd name="adj" fmla="val 10211"/>
            </a:avLst>
          </a:prstGeom>
        </p:spPr>
      </p:pic>
      <p:pic>
        <p:nvPicPr>
          <p:cNvPr id="30" name="图片 29" descr="70205401-63313551.jpg"/>
          <p:cNvPicPr>
            <a:picLocks noChangeAspect="1"/>
          </p:cNvPicPr>
          <p:nvPr/>
        </p:nvPicPr>
        <p:blipFill>
          <a:blip r:embed="rId9"/>
          <a:srcRect r="11470"/>
          <a:stretch>
            <a:fillRect/>
          </a:stretch>
        </p:blipFill>
        <p:spPr>
          <a:xfrm>
            <a:off x="903253" y="4135514"/>
            <a:ext cx="1928826" cy="1465200"/>
          </a:xfrm>
          <a:prstGeom prst="roundRect">
            <a:avLst>
              <a:gd name="adj" fmla="val 10514"/>
            </a:avLst>
          </a:prstGeom>
        </p:spPr>
      </p:pic>
      <p:sp>
        <p:nvSpPr>
          <p:cNvPr id="31" name="矩形 30"/>
          <p:cNvSpPr/>
          <p:nvPr/>
        </p:nvSpPr>
        <p:spPr>
          <a:xfrm>
            <a:off x="2189137" y="1749556"/>
            <a:ext cx="8072494" cy="1323439"/>
          </a:xfrm>
          <a:prstGeom prst="rect">
            <a:avLst/>
          </a:prstGeom>
        </p:spPr>
        <p:txBody>
          <a:bodyPr wrap="square">
            <a:spAutoFit/>
          </a:bodyPr>
          <a:lstStyle/>
          <a:p>
            <a:pPr lvl="0" algn="ctr"/>
            <a:r>
              <a:rPr lang="zh-CN" altLang="en-US" sz="4000" b="1" dirty="0" smtClean="0">
                <a:solidFill>
                  <a:schemeClr val="bg1"/>
                </a:solidFill>
                <a:effectLst>
                  <a:glow rad="228600">
                    <a:schemeClr val="accent6">
                      <a:satMod val="175000"/>
                      <a:alpha val="40000"/>
                    </a:schemeClr>
                  </a:glow>
                  <a:outerShdw blurRad="38100" dist="38100" dir="2700000" algn="tl">
                    <a:srgbClr val="000000">
                      <a:alpha val="43137"/>
                    </a:srgbClr>
                  </a:outerShdw>
                </a:effectLst>
                <a:latin typeface="华文新魏" panose="02010800040101010101" pitchFamily="2" charset="-122"/>
                <a:ea typeface="华文新魏" panose="02010800040101010101" pitchFamily="2" charset="-122"/>
              </a:rPr>
              <a:t>第一单元  殖民地人民的反抗与资本主义制度的扩展</a:t>
            </a:r>
            <a:endParaRPr lang="zh-CN" altLang="en-US" sz="4000" b="1" dirty="0">
              <a:solidFill>
                <a:schemeClr val="bg1"/>
              </a:solidFill>
              <a:effectLst>
                <a:glow rad="228600">
                  <a:schemeClr val="accent6">
                    <a:satMod val="175000"/>
                    <a:alpha val="40000"/>
                  </a:schemeClr>
                </a:glow>
                <a:outerShdw blurRad="38100" dist="38100" dir="2700000" algn="tl">
                  <a:srgbClr val="000000">
                    <a:alpha val="43137"/>
                  </a:srgbClr>
                </a:outerShdw>
              </a:effectLst>
              <a:latin typeface="华文新魏" panose="02010800040101010101" pitchFamily="2" charset="-122"/>
              <a:ea typeface="华文新魏" panose="02010800040101010101" pitchFamily="2" charset="-122"/>
            </a:endParaRPr>
          </a:p>
        </p:txBody>
      </p:sp>
    </p:spTree>
  </p:cSld>
  <p:clrMapOvr>
    <a:masterClrMapping/>
  </p:clrMapOvr>
  <mc:AlternateContent xmlns:mc="http://schemas.openxmlformats.org/markup-compatibility/2006">
    <mc:Choice xmlns:p14="http://schemas.microsoft.com/office/powerpoint/2010/main" Requires="p14">
      <p:transition spd="slow" p14:dur="2000" advTm="0"/>
    </mc:Choice>
    <mc:Fallback>
      <p:transition spd="slow" advTm="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28"/>
                                        </p:tgtEl>
                                        <p:attrNameLst>
                                          <p:attrName>style.visibility</p:attrName>
                                        </p:attrNameLst>
                                      </p:cBhvr>
                                      <p:to>
                                        <p:strVal val="visible"/>
                                      </p:to>
                                    </p:set>
                                    <p:animEffect transition="in" filter="dissolve">
                                      <p:cBhvr>
                                        <p:cTn id="7"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2" name="图片 41" descr="t01356b7fed23669897.jpg"/>
          <p:cNvPicPr>
            <a:picLocks noChangeAspect="1"/>
          </p:cNvPicPr>
          <p:nvPr/>
        </p:nvPicPr>
        <p:blipFill>
          <a:blip r:embed="rId1">
            <a:duotone>
              <a:schemeClr val="bg2">
                <a:shade val="45000"/>
                <a:satMod val="135000"/>
              </a:schemeClr>
              <a:prstClr val="white"/>
            </a:duotone>
            <a:lum bright="20000"/>
          </a:blip>
          <a:srcRect t="8333" b="9325"/>
          <a:stretch>
            <a:fillRect/>
          </a:stretch>
        </p:blipFill>
        <p:spPr>
          <a:xfrm>
            <a:off x="403187" y="1028682"/>
            <a:ext cx="10801350" cy="5929354"/>
          </a:xfrm>
          <a:prstGeom prst="rect">
            <a:avLst/>
          </a:prstGeom>
        </p:spPr>
      </p:pic>
      <p:pic>
        <p:nvPicPr>
          <p:cNvPr id="54" name="图片 53" descr="t018d16e110143ea110.jpg"/>
          <p:cNvPicPr>
            <a:picLocks noChangeAspect="1"/>
          </p:cNvPicPr>
          <p:nvPr/>
        </p:nvPicPr>
        <p:blipFill>
          <a:blip r:embed="rId2">
            <a:clrChange>
              <a:clrFrom>
                <a:srgbClr val="F2F2F2"/>
              </a:clrFrom>
              <a:clrTo>
                <a:srgbClr val="F2F2F2">
                  <a:alpha val="0"/>
                </a:srgbClr>
              </a:clrTo>
            </a:clrChange>
          </a:blip>
          <a:srcRect t="54831" b="25094"/>
          <a:stretch>
            <a:fillRect/>
          </a:stretch>
        </p:blipFill>
        <p:spPr>
          <a:xfrm rot="10800000">
            <a:off x="-3" y="712451"/>
            <a:ext cx="11522075" cy="142876"/>
          </a:xfrm>
          <a:prstGeom prst="rect">
            <a:avLst/>
          </a:prstGeom>
        </p:spPr>
      </p:pic>
      <p:pic>
        <p:nvPicPr>
          <p:cNvPr id="55" name="图片 54" descr="624f9a79jw1eelyzwvu5xj20b408t75j.jpg"/>
          <p:cNvPicPr>
            <a:picLocks noChangeAspect="1"/>
          </p:cNvPicPr>
          <p:nvPr/>
        </p:nvPicPr>
        <p:blipFill>
          <a:blip r:embed="rId3">
            <a:clrChange>
              <a:clrFrom>
                <a:srgbClr val="FFFFFF"/>
              </a:clrFrom>
              <a:clrTo>
                <a:srgbClr val="FFFFFF">
                  <a:alpha val="0"/>
                </a:srgbClr>
              </a:clrTo>
            </a:clrChange>
          </a:blip>
          <a:stretch>
            <a:fillRect/>
          </a:stretch>
        </p:blipFill>
        <p:spPr>
          <a:xfrm>
            <a:off x="9547251" y="0"/>
            <a:ext cx="1714512" cy="814368"/>
          </a:xfrm>
          <a:prstGeom prst="rect">
            <a:avLst/>
          </a:prstGeom>
        </p:spPr>
      </p:pic>
      <p:pic>
        <p:nvPicPr>
          <p:cNvPr id="56" name="图片 55" descr="t018d16e110143ea110.jpg"/>
          <p:cNvPicPr>
            <a:picLocks noChangeAspect="1"/>
          </p:cNvPicPr>
          <p:nvPr/>
        </p:nvPicPr>
        <p:blipFill>
          <a:blip r:embed="rId2">
            <a:clrChange>
              <a:clrFrom>
                <a:srgbClr val="F2F2F2"/>
              </a:clrFrom>
              <a:clrTo>
                <a:srgbClr val="F2F2F2">
                  <a:alpha val="0"/>
                </a:srgbClr>
              </a:clrTo>
            </a:clrChange>
          </a:blip>
          <a:srcRect t="54831" b="25094"/>
          <a:stretch>
            <a:fillRect/>
          </a:stretch>
        </p:blipFill>
        <p:spPr>
          <a:xfrm rot="10800000">
            <a:off x="0" y="671493"/>
            <a:ext cx="11522075" cy="142876"/>
          </a:xfrm>
          <a:prstGeom prst="rect">
            <a:avLst/>
          </a:prstGeom>
        </p:spPr>
      </p:pic>
      <p:sp>
        <p:nvSpPr>
          <p:cNvPr id="57" name="矩形 56"/>
          <p:cNvSpPr/>
          <p:nvPr/>
        </p:nvSpPr>
        <p:spPr>
          <a:xfrm>
            <a:off x="0" y="0"/>
            <a:ext cx="10776937" cy="704850"/>
          </a:xfrm>
          <a:prstGeom prst="rect">
            <a:avLst/>
          </a:prstGeom>
          <a:blipFill>
            <a:blip r:embed="rId4"/>
            <a:stretch>
              <a:fillRect/>
            </a:stretch>
          </a:blipFill>
          <a:ln>
            <a:noFill/>
          </a:ln>
          <a:effectLst>
            <a:outerShdw blurRad="50800" dist="38100" dir="2700000" algn="tl" rotWithShape="0">
              <a:prstClr val="black">
                <a:alpha val="40000"/>
              </a:prstClr>
            </a:outerShd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altLang="zh-CN" sz="1800" dirty="0" smtClean="0">
                <a:solidFill>
                  <a:schemeClr val="tx1"/>
                </a:solidFill>
                <a:effectLst/>
              </a:rPr>
              <a:t> </a:t>
            </a:r>
            <a:endParaRPr lang="zh-CN" altLang="en-US" sz="1800" dirty="0">
              <a:solidFill>
                <a:schemeClr val="tx1"/>
              </a:solidFill>
              <a:effectLst/>
            </a:endParaRPr>
          </a:p>
        </p:txBody>
      </p:sp>
      <p:grpSp>
        <p:nvGrpSpPr>
          <p:cNvPr id="58" name="组合 23"/>
          <p:cNvGrpSpPr/>
          <p:nvPr/>
        </p:nvGrpSpPr>
        <p:grpSpPr>
          <a:xfrm flipH="1">
            <a:off x="8261367" y="-12408"/>
            <a:ext cx="2750820" cy="740098"/>
            <a:chOff x="0" y="-2"/>
            <a:chExt cx="1377891" cy="634701"/>
          </a:xfrm>
          <a:solidFill>
            <a:schemeClr val="bg2">
              <a:lumMod val="90000"/>
            </a:schemeClr>
          </a:solidFill>
        </p:grpSpPr>
        <p:sp>
          <p:nvSpPr>
            <p:cNvPr id="59" name="直角三角形 58"/>
            <p:cNvSpPr/>
            <p:nvPr/>
          </p:nvSpPr>
          <p:spPr>
            <a:xfrm flipV="1">
              <a:off x="708342" y="-2"/>
              <a:ext cx="669549" cy="634699"/>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pitchFamily="34" charset="-122"/>
              </a:endParaRPr>
            </a:p>
          </p:txBody>
        </p:sp>
        <p:sp>
          <p:nvSpPr>
            <p:cNvPr id="60" name="矩形 59"/>
            <p:cNvSpPr/>
            <p:nvPr/>
          </p:nvSpPr>
          <p:spPr>
            <a:xfrm>
              <a:off x="0" y="0"/>
              <a:ext cx="708343" cy="6346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pitchFamily="34" charset="-122"/>
              </a:endParaRPr>
            </a:p>
          </p:txBody>
        </p:sp>
      </p:grpSp>
      <p:cxnSp>
        <p:nvCxnSpPr>
          <p:cNvPr id="61" name="直接连接符 60"/>
          <p:cNvCxnSpPr/>
          <p:nvPr/>
        </p:nvCxnSpPr>
        <p:spPr>
          <a:xfrm>
            <a:off x="953750" y="259816"/>
            <a:ext cx="0" cy="261937"/>
          </a:xfrm>
          <a:prstGeom prst="line">
            <a:avLst/>
          </a:prstGeom>
          <a:ln w="28575"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sp>
        <p:nvSpPr>
          <p:cNvPr id="62" name="文本框 5"/>
          <p:cNvSpPr txBox="1"/>
          <p:nvPr/>
        </p:nvSpPr>
        <p:spPr>
          <a:xfrm>
            <a:off x="960120" y="147320"/>
            <a:ext cx="3064510" cy="461665"/>
          </a:xfrm>
          <a:prstGeom prst="rect">
            <a:avLst/>
          </a:prstGeom>
          <a:noFill/>
        </p:spPr>
        <p:txBody>
          <a:bodyPr wrap="square" rtlCol="0">
            <a:spAutoFit/>
          </a:bodyPr>
          <a:lstStyle/>
          <a:p>
            <a:r>
              <a:rPr lang="zh-CN" altLang="en-US" sz="2400" b="1" dirty="0" smtClean="0">
                <a:solidFill>
                  <a:schemeClr val="bg1"/>
                </a:solidFill>
                <a:latin typeface="微软雅黑" panose="020B0503020204020204" pitchFamily="34" charset="-122"/>
                <a:ea typeface="微软雅黑" panose="020B0503020204020204" pitchFamily="34" charset="-122"/>
              </a:rPr>
              <a:t>人教版九年级下册</a:t>
            </a:r>
            <a:endParaRPr lang="zh-CN" altLang="en-US" sz="2400" b="1" dirty="0" smtClean="0">
              <a:solidFill>
                <a:schemeClr val="bg1"/>
              </a:solidFill>
              <a:effectLst/>
              <a:latin typeface="微软雅黑" panose="020B0503020204020204" pitchFamily="34" charset="-122"/>
              <a:ea typeface="微软雅黑" panose="020B0503020204020204" pitchFamily="34" charset="-122"/>
            </a:endParaRPr>
          </a:p>
        </p:txBody>
      </p:sp>
      <p:grpSp>
        <p:nvGrpSpPr>
          <p:cNvPr id="64" name="组合 66"/>
          <p:cNvGrpSpPr/>
          <p:nvPr/>
        </p:nvGrpSpPr>
        <p:grpSpPr>
          <a:xfrm flipH="1">
            <a:off x="8776673" y="-12408"/>
            <a:ext cx="2750820" cy="740098"/>
            <a:chOff x="0" y="-2"/>
            <a:chExt cx="1377891" cy="634701"/>
          </a:xfrm>
          <a:solidFill>
            <a:schemeClr val="bg2">
              <a:lumMod val="90000"/>
            </a:schemeClr>
          </a:solidFill>
        </p:grpSpPr>
        <p:sp>
          <p:nvSpPr>
            <p:cNvPr id="65" name="直角三角形 64"/>
            <p:cNvSpPr/>
            <p:nvPr/>
          </p:nvSpPr>
          <p:spPr>
            <a:xfrm flipV="1">
              <a:off x="708342" y="-2"/>
              <a:ext cx="669549" cy="634699"/>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pitchFamily="34" charset="-122"/>
              </a:endParaRPr>
            </a:p>
          </p:txBody>
        </p:sp>
        <p:sp>
          <p:nvSpPr>
            <p:cNvPr id="69" name="矩形 68"/>
            <p:cNvSpPr/>
            <p:nvPr/>
          </p:nvSpPr>
          <p:spPr>
            <a:xfrm>
              <a:off x="0" y="0"/>
              <a:ext cx="708343" cy="6346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pitchFamily="34" charset="-122"/>
              </a:endParaRPr>
            </a:p>
          </p:txBody>
        </p:sp>
      </p:grpSp>
      <p:pic>
        <p:nvPicPr>
          <p:cNvPr id="81" name="图片 80" descr="624f9a79jw1eelyzwvu5xj20b408t75j.jpg"/>
          <p:cNvPicPr>
            <a:picLocks noChangeAspect="1"/>
          </p:cNvPicPr>
          <p:nvPr/>
        </p:nvPicPr>
        <p:blipFill>
          <a:blip r:embed="rId3">
            <a:clrChange>
              <a:clrFrom>
                <a:srgbClr val="FFFFFF"/>
              </a:clrFrom>
              <a:clrTo>
                <a:srgbClr val="FFFFFF">
                  <a:alpha val="0"/>
                </a:srgbClr>
              </a:clrTo>
            </a:clrChange>
          </a:blip>
          <a:stretch>
            <a:fillRect/>
          </a:stretch>
        </p:blipFill>
        <p:spPr>
          <a:xfrm>
            <a:off x="9547251" y="0"/>
            <a:ext cx="1714512" cy="814368"/>
          </a:xfrm>
          <a:prstGeom prst="rect">
            <a:avLst/>
          </a:prstGeom>
        </p:spPr>
      </p:pic>
      <p:sp>
        <p:nvSpPr>
          <p:cNvPr id="82" name="文本框 13"/>
          <p:cNvSpPr txBox="1"/>
          <p:nvPr/>
        </p:nvSpPr>
        <p:spPr>
          <a:xfrm>
            <a:off x="9761565" y="171426"/>
            <a:ext cx="1285884" cy="415498"/>
          </a:xfrm>
          <a:prstGeom prst="rect">
            <a:avLst/>
          </a:prstGeom>
          <a:noFill/>
        </p:spPr>
        <p:txBody>
          <a:bodyPr wrap="square" rtlCol="0">
            <a:spAutoFit/>
            <a:scene3d>
              <a:camera prst="orthographicFront"/>
              <a:lightRig rig="threePt" dir="t"/>
            </a:scene3d>
          </a:bodyPr>
          <a:lstStyle/>
          <a:p>
            <a:pPr algn="ctr"/>
            <a:r>
              <a:rPr lang="zh-CN" altLang="en-US" b="1" dirty="0" smtClean="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第一单元</a:t>
            </a:r>
            <a:endParaRPr lang="en-US" altLang="zh-CN" b="1" dirty="0" smtClean="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sp>
        <p:nvSpPr>
          <p:cNvPr id="83" name="文本框 6"/>
          <p:cNvSpPr txBox="1"/>
          <p:nvPr/>
        </p:nvSpPr>
        <p:spPr>
          <a:xfrm>
            <a:off x="4903781" y="99988"/>
            <a:ext cx="4714908" cy="461665"/>
          </a:xfrm>
          <a:prstGeom prst="rect">
            <a:avLst/>
          </a:prstGeom>
          <a:noFill/>
        </p:spPr>
        <p:txBody>
          <a:bodyPr wrap="square" rtlCol="0">
            <a:spAutoFit/>
          </a:bodyPr>
          <a:lstStyle/>
          <a:p>
            <a:r>
              <a:rPr lang="zh-CN" altLang="en-US" sz="2400" b="1" dirty="0" smtClean="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第</a:t>
            </a:r>
            <a:r>
              <a:rPr lang="en-US" altLang="zh-CN" sz="2400" b="1" dirty="0" smtClean="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3</a:t>
            </a:r>
            <a:r>
              <a:rPr lang="zh-CN" altLang="en-US" sz="2400" b="1" dirty="0" smtClean="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课 美国内战</a:t>
            </a:r>
            <a:endParaRPr lang="zh-CN" altLang="en-US" sz="2400" b="1" dirty="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endParaRPr>
          </a:p>
        </p:txBody>
      </p:sp>
      <p:grpSp>
        <p:nvGrpSpPr>
          <p:cNvPr id="45" name="组合 47"/>
          <p:cNvGrpSpPr/>
          <p:nvPr/>
        </p:nvGrpSpPr>
        <p:grpSpPr>
          <a:xfrm>
            <a:off x="-96879" y="2528880"/>
            <a:ext cx="1285888" cy="3500462"/>
            <a:chOff x="210696" y="1385035"/>
            <a:chExt cx="1364468" cy="4358070"/>
          </a:xfrm>
        </p:grpSpPr>
        <p:pic>
          <p:nvPicPr>
            <p:cNvPr id="47" name="Picture 271" descr="21"/>
            <p:cNvPicPr>
              <a:picLocks noChangeAspect="1" noChangeArrowheads="1"/>
            </p:cNvPicPr>
            <p:nvPr/>
          </p:nvPicPr>
          <p:blipFill>
            <a:blip r:embed="rId5" cstate="print">
              <a:lum contrast="-32000"/>
              <a:extLst>
                <a:ext uri="{28A0092B-C50C-407E-A947-70E740481C1C}">
                  <a14:useLocalDpi xmlns:a14="http://schemas.microsoft.com/office/drawing/2010/main" val="0"/>
                </a:ext>
              </a:extLst>
            </a:blip>
            <a:srcRect/>
            <a:stretch>
              <a:fillRect/>
            </a:stretch>
          </p:blipFill>
          <p:spPr bwMode="auto">
            <a:xfrm>
              <a:off x="210696" y="1385035"/>
              <a:ext cx="1364468" cy="43580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8" name="TextBox 47">
              <a:hlinkClick r:id="rId6" action="ppaction://hlinksldjump"/>
            </p:cNvPr>
            <p:cNvSpPr txBox="1"/>
            <p:nvPr/>
          </p:nvSpPr>
          <p:spPr>
            <a:xfrm>
              <a:off x="517882" y="2038746"/>
              <a:ext cx="770740" cy="2770119"/>
            </a:xfrm>
            <a:prstGeom prst="rect">
              <a:avLst/>
            </a:prstGeom>
            <a:noFill/>
          </p:spPr>
          <p:txBody>
            <a:bodyPr vert="eaVert" wrap="square" rtlCol="0">
              <a:spAutoFit/>
            </a:bodyPr>
            <a:lstStyle/>
            <a:p>
              <a:pPr>
                <a:lnSpc>
                  <a:spcPct val="110000"/>
                </a:lnSpc>
              </a:pPr>
              <a:r>
                <a:rPr lang="zh-CN" altLang="en-US" sz="3200" b="1" dirty="0" smtClean="0">
                  <a:solidFill>
                    <a:schemeClr val="bg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rPr>
                <a:t>美国内战</a:t>
              </a:r>
              <a:endParaRPr lang="zh-CN" altLang="en-US" sz="3200" b="1" dirty="0" smtClean="0">
                <a:solidFill>
                  <a:schemeClr val="bg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grpSp>
      <p:sp>
        <p:nvSpPr>
          <p:cNvPr id="94" name="矩形 93"/>
          <p:cNvSpPr/>
          <p:nvPr/>
        </p:nvSpPr>
        <p:spPr bwMode="auto">
          <a:xfrm flipV="1">
            <a:off x="0" y="7155181"/>
            <a:ext cx="11522075" cy="45719"/>
          </a:xfrm>
          <a:prstGeom prst="rect">
            <a:avLst/>
          </a:prstGeom>
          <a:solidFill>
            <a:srgbClr val="663300"/>
          </a:solidFill>
          <a:ln w="9525" cap="flat" cmpd="sng" algn="ctr">
            <a:solidFill>
              <a:schemeClr val="tx1"/>
            </a:solidFill>
            <a:prstDash val="solid"/>
            <a:round/>
            <a:headEnd type="none" w="med" len="med"/>
            <a:tailEnd type="none" w="med" len="med"/>
          </a:ln>
          <a:effectLst>
            <a:glow rad="139700">
              <a:schemeClr val="accent2">
                <a:lumMod val="60000"/>
                <a:lumOff val="40000"/>
                <a:alpha val="40000"/>
              </a:schemeClr>
            </a:glow>
          </a:effectLst>
        </p:spPr>
        <p:txBody>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defRPr/>
            </a:pPr>
            <a:endParaRPr lang="zh-CN" altLang="en-US" dirty="0">
              <a:ln>
                <a:solidFill>
                  <a:srgbClr val="660033"/>
                </a:solidFill>
              </a:ln>
            </a:endParaRPr>
          </a:p>
        </p:txBody>
      </p:sp>
      <p:sp>
        <p:nvSpPr>
          <p:cNvPr id="53" name="AutoShape 38"/>
          <p:cNvSpPr/>
          <p:nvPr/>
        </p:nvSpPr>
        <p:spPr bwMode="auto">
          <a:xfrm>
            <a:off x="1145392" y="1242996"/>
            <a:ext cx="329365" cy="4857784"/>
          </a:xfrm>
          <a:prstGeom prst="leftBrace">
            <a:avLst>
              <a:gd name="adj1" fmla="val 91708"/>
              <a:gd name="adj2" fmla="val 50000"/>
            </a:avLst>
          </a:prstGeom>
          <a:noFill/>
          <a:ln w="38100">
            <a:solidFill>
              <a:srgbClr val="000000"/>
            </a:solidFill>
            <a:round/>
          </a:ln>
        </p:spPr>
        <p:txBody>
          <a:bodyPr wrap="none" anchor="ctr"/>
          <a:lstStyle/>
          <a:p>
            <a:endParaRPr lang="zh-CN" altLang="en-US" sz="3200" b="1">
              <a:latin typeface="华文新魏" panose="02010800040101010101" pitchFamily="2" charset="-122"/>
              <a:ea typeface="华文新魏" panose="02010800040101010101" pitchFamily="2" charset="-122"/>
            </a:endParaRPr>
          </a:p>
        </p:txBody>
      </p:sp>
      <p:sp>
        <p:nvSpPr>
          <p:cNvPr id="76" name="Rectangle 50">
            <a:hlinkClick r:id="rId7" action="ppaction://hlinksldjump"/>
          </p:cNvPr>
          <p:cNvSpPr>
            <a:spLocks noChangeArrowheads="1"/>
          </p:cNvSpPr>
          <p:nvPr/>
        </p:nvSpPr>
        <p:spPr bwMode="auto">
          <a:xfrm>
            <a:off x="1546194" y="1586915"/>
            <a:ext cx="1643075" cy="707886"/>
          </a:xfrm>
          <a:prstGeom prst="rect">
            <a:avLst/>
          </a:prstGeom>
          <a:noFill/>
          <a:ln w="9525">
            <a:noFill/>
            <a:miter lim="800000"/>
          </a:ln>
          <a:effectLst/>
        </p:spPr>
        <p:txBody>
          <a:bodyPr wrap="square">
            <a:spAutoFit/>
          </a:bodyPr>
          <a:lstStyle/>
          <a:p>
            <a:pPr>
              <a:defRPr/>
            </a:pPr>
            <a:r>
              <a:rPr lang="en-US" altLang="zh-CN" sz="4000" b="1" dirty="0" smtClean="0">
                <a:latin typeface="华文新魏" panose="02010800040101010101" pitchFamily="2" charset="-122"/>
                <a:ea typeface="华文新魏" panose="02010800040101010101" pitchFamily="2" charset="-122"/>
              </a:rPr>
              <a:t>2.</a:t>
            </a:r>
            <a:r>
              <a:rPr lang="zh-CN" altLang="en-US" sz="4000" b="1" dirty="0" smtClean="0">
                <a:solidFill>
                  <a:srgbClr val="760000"/>
                </a:solidFill>
                <a:latin typeface="华文新魏" panose="02010800040101010101" pitchFamily="2" charset="-122"/>
                <a:ea typeface="华文新魏" panose="02010800040101010101" pitchFamily="2" charset="-122"/>
              </a:rPr>
              <a:t>背景</a:t>
            </a:r>
            <a:endParaRPr lang="zh-CN" altLang="en-US" sz="4000" b="1" dirty="0">
              <a:solidFill>
                <a:srgbClr val="760000"/>
              </a:solidFill>
              <a:latin typeface="华文新魏" panose="02010800040101010101" pitchFamily="2" charset="-122"/>
              <a:ea typeface="华文新魏" panose="02010800040101010101" pitchFamily="2" charset="-122"/>
            </a:endParaRPr>
          </a:p>
        </p:txBody>
      </p:sp>
      <p:sp>
        <p:nvSpPr>
          <p:cNvPr id="80" name="Rectangle 50"/>
          <p:cNvSpPr>
            <a:spLocks noChangeArrowheads="1"/>
          </p:cNvSpPr>
          <p:nvPr/>
        </p:nvSpPr>
        <p:spPr bwMode="auto">
          <a:xfrm>
            <a:off x="1546194" y="957244"/>
            <a:ext cx="1930936" cy="707886"/>
          </a:xfrm>
          <a:prstGeom prst="rect">
            <a:avLst/>
          </a:prstGeom>
          <a:noFill/>
          <a:ln w="9525">
            <a:noFill/>
            <a:miter lim="800000"/>
          </a:ln>
          <a:effectLst/>
        </p:spPr>
        <p:txBody>
          <a:bodyPr wrap="square">
            <a:spAutoFit/>
          </a:bodyPr>
          <a:lstStyle/>
          <a:p>
            <a:pPr>
              <a:defRPr/>
            </a:pPr>
            <a:r>
              <a:rPr lang="en-US" altLang="zh-CN" sz="4000" b="1" dirty="0">
                <a:latin typeface="华文新魏" panose="02010800040101010101" pitchFamily="2" charset="-122"/>
                <a:ea typeface="华文新魏" panose="02010800040101010101" pitchFamily="2" charset="-122"/>
              </a:rPr>
              <a:t>1.</a:t>
            </a:r>
            <a:r>
              <a:rPr lang="zh-CN" altLang="en-US" sz="4000" b="1" dirty="0">
                <a:latin typeface="华文新魏" panose="02010800040101010101" pitchFamily="2" charset="-122"/>
                <a:ea typeface="华文新魏" panose="02010800040101010101" pitchFamily="2" charset="-122"/>
              </a:rPr>
              <a:t>时间</a:t>
            </a:r>
            <a:endParaRPr lang="zh-CN" altLang="en-US" sz="4000" b="1" dirty="0">
              <a:latin typeface="华文新魏" panose="02010800040101010101" pitchFamily="2" charset="-122"/>
              <a:ea typeface="华文新魏" panose="02010800040101010101" pitchFamily="2" charset="-122"/>
            </a:endParaRPr>
          </a:p>
        </p:txBody>
      </p:sp>
      <p:sp>
        <p:nvSpPr>
          <p:cNvPr id="84" name="Rectangle 50"/>
          <p:cNvSpPr>
            <a:spLocks noChangeArrowheads="1"/>
          </p:cNvSpPr>
          <p:nvPr/>
        </p:nvSpPr>
        <p:spPr bwMode="auto">
          <a:xfrm>
            <a:off x="3311490" y="957244"/>
            <a:ext cx="3521117" cy="707886"/>
          </a:xfrm>
          <a:prstGeom prst="rect">
            <a:avLst/>
          </a:prstGeom>
          <a:noFill/>
          <a:ln w="9525">
            <a:noFill/>
            <a:miter lim="800000"/>
          </a:ln>
          <a:effectLst/>
        </p:spPr>
        <p:txBody>
          <a:bodyPr wrap="square">
            <a:spAutoFit/>
          </a:bodyPr>
          <a:lstStyle/>
          <a:p>
            <a:pPr>
              <a:defRPr/>
            </a:pPr>
            <a:r>
              <a:rPr lang="en-US" altLang="zh-CN" sz="4000" b="1" dirty="0">
                <a:latin typeface="华文新魏" panose="02010800040101010101" pitchFamily="2" charset="-122"/>
                <a:ea typeface="华文新魏" panose="02010800040101010101" pitchFamily="2" charset="-122"/>
              </a:rPr>
              <a:t>1861--1865</a:t>
            </a:r>
            <a:endParaRPr lang="zh-CN" altLang="en-US" sz="4000" b="1" dirty="0">
              <a:latin typeface="华文新魏" panose="02010800040101010101" pitchFamily="2" charset="-122"/>
              <a:ea typeface="华文新魏" panose="02010800040101010101" pitchFamily="2" charset="-122"/>
            </a:endParaRPr>
          </a:p>
        </p:txBody>
      </p:sp>
      <p:sp>
        <p:nvSpPr>
          <p:cNvPr id="85" name="Rectangle 50">
            <a:hlinkClick r:id="rId8" action="ppaction://hlinksldjump"/>
          </p:cNvPr>
          <p:cNvSpPr>
            <a:spLocks noChangeArrowheads="1"/>
          </p:cNvSpPr>
          <p:nvPr/>
        </p:nvSpPr>
        <p:spPr bwMode="auto">
          <a:xfrm>
            <a:off x="1546194" y="2872799"/>
            <a:ext cx="2286017" cy="707886"/>
          </a:xfrm>
          <a:prstGeom prst="rect">
            <a:avLst/>
          </a:prstGeom>
          <a:noFill/>
          <a:ln w="9525">
            <a:noFill/>
            <a:miter lim="800000"/>
          </a:ln>
          <a:effectLst/>
        </p:spPr>
        <p:txBody>
          <a:bodyPr wrap="square">
            <a:spAutoFit/>
          </a:bodyPr>
          <a:lstStyle/>
          <a:p>
            <a:pPr>
              <a:defRPr/>
            </a:pPr>
            <a:r>
              <a:rPr lang="en-US" altLang="zh-CN" sz="4000" b="1" dirty="0" smtClean="0">
                <a:latin typeface="华文新魏" panose="02010800040101010101" pitchFamily="2" charset="-122"/>
                <a:ea typeface="华文新魏" panose="02010800040101010101" pitchFamily="2" charset="-122"/>
              </a:rPr>
              <a:t>4.</a:t>
            </a:r>
            <a:r>
              <a:rPr lang="zh-CN" altLang="en-US" sz="4000" b="1" dirty="0" smtClean="0">
                <a:solidFill>
                  <a:srgbClr val="760000"/>
                </a:solidFill>
                <a:latin typeface="华文新魏" panose="02010800040101010101" pitchFamily="2" charset="-122"/>
                <a:ea typeface="华文新魏" panose="02010800040101010101" pitchFamily="2" charset="-122"/>
              </a:rPr>
              <a:t>导火线</a:t>
            </a:r>
            <a:endParaRPr lang="zh-CN" altLang="en-US" sz="4000" b="1" dirty="0">
              <a:solidFill>
                <a:srgbClr val="760000"/>
              </a:solidFill>
              <a:latin typeface="华文新魏" panose="02010800040101010101" pitchFamily="2" charset="-122"/>
              <a:ea typeface="华文新魏" panose="02010800040101010101" pitchFamily="2" charset="-122"/>
            </a:endParaRPr>
          </a:p>
        </p:txBody>
      </p:sp>
      <p:sp>
        <p:nvSpPr>
          <p:cNvPr id="86" name="Rectangle 50"/>
          <p:cNvSpPr>
            <a:spLocks noChangeArrowheads="1"/>
          </p:cNvSpPr>
          <p:nvPr/>
        </p:nvSpPr>
        <p:spPr bwMode="auto">
          <a:xfrm>
            <a:off x="3796591" y="2892564"/>
            <a:ext cx="5964974" cy="707886"/>
          </a:xfrm>
          <a:prstGeom prst="rect">
            <a:avLst/>
          </a:prstGeom>
          <a:noFill/>
          <a:ln w="9525">
            <a:noFill/>
            <a:miter lim="800000"/>
          </a:ln>
          <a:effectLst/>
        </p:spPr>
        <p:txBody>
          <a:bodyPr wrap="square">
            <a:spAutoFit/>
          </a:bodyPr>
          <a:lstStyle/>
          <a:p>
            <a:pPr>
              <a:defRPr/>
            </a:pPr>
            <a:r>
              <a:rPr lang="zh-CN" altLang="en-US" sz="4000" b="1" dirty="0" smtClean="0">
                <a:latin typeface="华文新魏" panose="02010800040101010101" pitchFamily="2" charset="-122"/>
                <a:ea typeface="华文新魏" panose="02010800040101010101" pitchFamily="2" charset="-122"/>
              </a:rPr>
              <a:t>林肯当选为美国总统</a:t>
            </a:r>
            <a:endParaRPr lang="zh-CN" altLang="en-US" sz="4000" b="1" dirty="0">
              <a:latin typeface="华文新魏" panose="02010800040101010101" pitchFamily="2" charset="-122"/>
              <a:ea typeface="华文新魏" panose="02010800040101010101" pitchFamily="2" charset="-122"/>
            </a:endParaRPr>
          </a:p>
        </p:txBody>
      </p:sp>
      <p:sp>
        <p:nvSpPr>
          <p:cNvPr id="87" name="Rectangle 50"/>
          <p:cNvSpPr>
            <a:spLocks noChangeArrowheads="1"/>
          </p:cNvSpPr>
          <p:nvPr/>
        </p:nvSpPr>
        <p:spPr bwMode="auto">
          <a:xfrm>
            <a:off x="1521957" y="4368237"/>
            <a:ext cx="2953196" cy="707886"/>
          </a:xfrm>
          <a:prstGeom prst="rect">
            <a:avLst/>
          </a:prstGeom>
          <a:noFill/>
          <a:ln w="9525">
            <a:noFill/>
            <a:miter lim="800000"/>
          </a:ln>
          <a:effectLst/>
        </p:spPr>
        <p:txBody>
          <a:bodyPr wrap="square">
            <a:spAutoFit/>
          </a:bodyPr>
          <a:lstStyle/>
          <a:p>
            <a:pPr>
              <a:defRPr/>
            </a:pPr>
            <a:r>
              <a:rPr lang="en-US" altLang="zh-CN" sz="4000" b="1" dirty="0" smtClean="0">
                <a:latin typeface="华文新魏" panose="02010800040101010101" pitchFamily="2" charset="-122"/>
                <a:ea typeface="华文新魏" panose="02010800040101010101" pitchFamily="2" charset="-122"/>
              </a:rPr>
              <a:t>5.</a:t>
            </a:r>
            <a:r>
              <a:rPr lang="zh-CN" altLang="en-US" sz="4000" b="1" dirty="0">
                <a:latin typeface="华文新魏" panose="02010800040101010101" pitchFamily="2" charset="-122"/>
                <a:ea typeface="华文新魏" panose="02010800040101010101" pitchFamily="2" charset="-122"/>
              </a:rPr>
              <a:t>主要经过</a:t>
            </a:r>
            <a:endParaRPr lang="zh-CN" altLang="en-US" sz="4000" b="1" dirty="0">
              <a:latin typeface="华文新魏" panose="02010800040101010101" pitchFamily="2" charset="-122"/>
              <a:ea typeface="华文新魏" panose="02010800040101010101" pitchFamily="2" charset="-122"/>
            </a:endParaRPr>
          </a:p>
        </p:txBody>
      </p:sp>
      <p:sp>
        <p:nvSpPr>
          <p:cNvPr id="89" name="AutoShape 38"/>
          <p:cNvSpPr/>
          <p:nvPr/>
        </p:nvSpPr>
        <p:spPr bwMode="auto">
          <a:xfrm>
            <a:off x="4332277" y="3821258"/>
            <a:ext cx="340754" cy="1785938"/>
          </a:xfrm>
          <a:prstGeom prst="leftBrace">
            <a:avLst>
              <a:gd name="adj1" fmla="val 91705"/>
              <a:gd name="adj2" fmla="val 50000"/>
            </a:avLst>
          </a:prstGeom>
          <a:noFill/>
          <a:ln w="28575">
            <a:solidFill>
              <a:srgbClr val="000000"/>
            </a:solidFill>
            <a:round/>
          </a:ln>
        </p:spPr>
        <p:txBody>
          <a:bodyPr wrap="none" anchor="ctr"/>
          <a:lstStyle/>
          <a:p>
            <a:endParaRPr lang="zh-CN" altLang="en-US" sz="4000" b="1">
              <a:latin typeface="华文新魏" panose="02010800040101010101" pitchFamily="2" charset="-122"/>
              <a:ea typeface="华文新魏" panose="02010800040101010101" pitchFamily="2" charset="-122"/>
            </a:endParaRPr>
          </a:p>
        </p:txBody>
      </p:sp>
      <p:sp>
        <p:nvSpPr>
          <p:cNvPr id="91" name="Rectangle 50">
            <a:hlinkClick r:id="rId9" action="ppaction://hlinksldjump"/>
          </p:cNvPr>
          <p:cNvSpPr>
            <a:spLocks noChangeArrowheads="1"/>
          </p:cNvSpPr>
          <p:nvPr/>
        </p:nvSpPr>
        <p:spPr bwMode="auto">
          <a:xfrm>
            <a:off x="4475153" y="3535506"/>
            <a:ext cx="3071834" cy="707886"/>
          </a:xfrm>
          <a:prstGeom prst="rect">
            <a:avLst/>
          </a:prstGeom>
          <a:noFill/>
          <a:ln w="9525">
            <a:noFill/>
            <a:miter lim="800000"/>
          </a:ln>
          <a:effectLst/>
        </p:spPr>
        <p:txBody>
          <a:bodyPr wrap="square">
            <a:spAutoFit/>
          </a:bodyPr>
          <a:lstStyle/>
          <a:p>
            <a:pPr>
              <a:defRPr/>
            </a:pPr>
            <a:r>
              <a:rPr lang="zh-CN" altLang="en-US" sz="4000" b="1" dirty="0" smtClean="0">
                <a:latin typeface="华文新魏" panose="02010800040101010101" pitchFamily="2" charset="-122"/>
                <a:ea typeface="华文新魏" panose="02010800040101010101" pitchFamily="2" charset="-122"/>
              </a:rPr>
              <a:t>（</a:t>
            </a:r>
            <a:r>
              <a:rPr lang="en-US" altLang="zh-CN" sz="4000" b="1" dirty="0" smtClean="0">
                <a:latin typeface="华文新魏" panose="02010800040101010101" pitchFamily="2" charset="-122"/>
                <a:ea typeface="华文新魏" panose="02010800040101010101" pitchFamily="2" charset="-122"/>
              </a:rPr>
              <a:t>1</a:t>
            </a:r>
            <a:r>
              <a:rPr lang="zh-CN" altLang="en-US" sz="4000" b="1" dirty="0" smtClean="0">
                <a:latin typeface="华文新魏" panose="02010800040101010101" pitchFamily="2" charset="-122"/>
                <a:ea typeface="华文新魏" panose="02010800040101010101" pitchFamily="2" charset="-122"/>
              </a:rPr>
              <a:t>）</a:t>
            </a:r>
            <a:r>
              <a:rPr lang="zh-CN" altLang="en-US" sz="4000" b="1" dirty="0" smtClean="0">
                <a:solidFill>
                  <a:srgbClr val="760000"/>
                </a:solidFill>
                <a:latin typeface="华文新魏" panose="02010800040101010101" pitchFamily="2" charset="-122"/>
                <a:ea typeface="华文新魏" panose="02010800040101010101" pitchFamily="2" charset="-122"/>
              </a:rPr>
              <a:t>爆发</a:t>
            </a:r>
            <a:endParaRPr lang="zh-CN" altLang="en-US" sz="4000" b="1" dirty="0">
              <a:solidFill>
                <a:srgbClr val="760000"/>
              </a:solidFill>
              <a:latin typeface="华文新魏" panose="02010800040101010101" pitchFamily="2" charset="-122"/>
              <a:ea typeface="华文新魏" panose="02010800040101010101" pitchFamily="2" charset="-122"/>
            </a:endParaRPr>
          </a:p>
        </p:txBody>
      </p:sp>
      <p:sp>
        <p:nvSpPr>
          <p:cNvPr id="92" name="Rectangle 50">
            <a:hlinkClick r:id="rId10" action="ppaction://hlinksldjump"/>
          </p:cNvPr>
          <p:cNvSpPr>
            <a:spLocks noChangeArrowheads="1"/>
          </p:cNvSpPr>
          <p:nvPr/>
        </p:nvSpPr>
        <p:spPr bwMode="auto">
          <a:xfrm>
            <a:off x="4465256" y="4165177"/>
            <a:ext cx="3521117" cy="707886"/>
          </a:xfrm>
          <a:prstGeom prst="rect">
            <a:avLst/>
          </a:prstGeom>
          <a:noFill/>
          <a:ln w="9525">
            <a:noFill/>
            <a:miter lim="800000"/>
          </a:ln>
          <a:effectLst/>
        </p:spPr>
        <p:txBody>
          <a:bodyPr wrap="square">
            <a:spAutoFit/>
          </a:bodyPr>
          <a:lstStyle/>
          <a:p>
            <a:pPr>
              <a:defRPr/>
            </a:pPr>
            <a:r>
              <a:rPr lang="zh-CN" altLang="en-US" sz="4000" b="1" dirty="0" smtClean="0">
                <a:latin typeface="华文新魏" panose="02010800040101010101" pitchFamily="2" charset="-122"/>
                <a:ea typeface="华文新魏" panose="02010800040101010101" pitchFamily="2" charset="-122"/>
              </a:rPr>
              <a:t>（</a:t>
            </a:r>
            <a:r>
              <a:rPr lang="en-US" altLang="zh-CN" sz="4000" b="1" dirty="0" smtClean="0">
                <a:latin typeface="华文新魏" panose="02010800040101010101" pitchFamily="2" charset="-122"/>
                <a:ea typeface="华文新魏" panose="02010800040101010101" pitchFamily="2" charset="-122"/>
              </a:rPr>
              <a:t>2</a:t>
            </a:r>
            <a:r>
              <a:rPr lang="zh-CN" altLang="en-US" sz="4000" b="1" dirty="0" smtClean="0">
                <a:latin typeface="华文新魏" panose="02010800040101010101" pitchFamily="2" charset="-122"/>
                <a:ea typeface="华文新魏" panose="02010800040101010101" pitchFamily="2" charset="-122"/>
              </a:rPr>
              <a:t>）</a:t>
            </a:r>
            <a:r>
              <a:rPr lang="zh-CN" altLang="en-US" sz="4000" b="1" dirty="0" smtClean="0">
                <a:solidFill>
                  <a:srgbClr val="760000"/>
                </a:solidFill>
                <a:latin typeface="华文新魏" panose="02010800040101010101" pitchFamily="2" charset="-122"/>
                <a:ea typeface="华文新魏" panose="02010800040101010101" pitchFamily="2" charset="-122"/>
              </a:rPr>
              <a:t>战争</a:t>
            </a:r>
            <a:r>
              <a:rPr lang="zh-CN" altLang="en-US" sz="4000" b="1" dirty="0">
                <a:solidFill>
                  <a:srgbClr val="760000"/>
                </a:solidFill>
                <a:latin typeface="华文新魏" panose="02010800040101010101" pitchFamily="2" charset="-122"/>
                <a:ea typeface="华文新魏" panose="02010800040101010101" pitchFamily="2" charset="-122"/>
              </a:rPr>
              <a:t>初期</a:t>
            </a:r>
            <a:endParaRPr lang="zh-CN" altLang="en-US" sz="4000" b="1" dirty="0">
              <a:solidFill>
                <a:srgbClr val="760000"/>
              </a:solidFill>
              <a:latin typeface="华文新魏" panose="02010800040101010101" pitchFamily="2" charset="-122"/>
              <a:ea typeface="华文新魏" panose="02010800040101010101" pitchFamily="2" charset="-122"/>
            </a:endParaRPr>
          </a:p>
        </p:txBody>
      </p:sp>
      <p:sp>
        <p:nvSpPr>
          <p:cNvPr id="93" name="Rectangle 50">
            <a:hlinkClick r:id="rId11" action="ppaction://hlinksldjump"/>
          </p:cNvPr>
          <p:cNvSpPr>
            <a:spLocks noChangeArrowheads="1"/>
          </p:cNvSpPr>
          <p:nvPr/>
        </p:nvSpPr>
        <p:spPr bwMode="auto">
          <a:xfrm>
            <a:off x="4465256" y="4736681"/>
            <a:ext cx="3521117" cy="707886"/>
          </a:xfrm>
          <a:prstGeom prst="rect">
            <a:avLst/>
          </a:prstGeom>
          <a:noFill/>
          <a:ln w="9525">
            <a:noFill/>
            <a:miter lim="800000"/>
          </a:ln>
          <a:effectLst/>
        </p:spPr>
        <p:txBody>
          <a:bodyPr wrap="square">
            <a:spAutoFit/>
          </a:bodyPr>
          <a:lstStyle/>
          <a:p>
            <a:pPr>
              <a:defRPr/>
            </a:pPr>
            <a:r>
              <a:rPr lang="zh-CN" altLang="en-US" sz="4000" b="1" dirty="0" smtClean="0">
                <a:latin typeface="华文新魏" panose="02010800040101010101" pitchFamily="2" charset="-122"/>
                <a:ea typeface="华文新魏" panose="02010800040101010101" pitchFamily="2" charset="-122"/>
              </a:rPr>
              <a:t>（</a:t>
            </a:r>
            <a:r>
              <a:rPr lang="en-US" altLang="zh-CN" sz="4000" b="1" dirty="0" smtClean="0">
                <a:latin typeface="华文新魏" panose="02010800040101010101" pitchFamily="2" charset="-122"/>
                <a:ea typeface="华文新魏" panose="02010800040101010101" pitchFamily="2" charset="-122"/>
              </a:rPr>
              <a:t>3</a:t>
            </a:r>
            <a:r>
              <a:rPr lang="zh-CN" altLang="en-US" sz="4000" b="1" dirty="0" smtClean="0">
                <a:latin typeface="华文新魏" panose="02010800040101010101" pitchFamily="2" charset="-122"/>
                <a:ea typeface="华文新魏" panose="02010800040101010101" pitchFamily="2" charset="-122"/>
              </a:rPr>
              <a:t>）</a:t>
            </a:r>
            <a:r>
              <a:rPr lang="zh-CN" altLang="en-US" sz="4000" b="1" dirty="0" smtClean="0">
                <a:solidFill>
                  <a:srgbClr val="760000"/>
                </a:solidFill>
                <a:latin typeface="华文新魏" panose="02010800040101010101" pitchFamily="2" charset="-122"/>
                <a:ea typeface="华文新魏" panose="02010800040101010101" pitchFamily="2" charset="-122"/>
              </a:rPr>
              <a:t>战争</a:t>
            </a:r>
            <a:r>
              <a:rPr lang="zh-CN" altLang="en-US" sz="4000" b="1" dirty="0">
                <a:solidFill>
                  <a:srgbClr val="760000"/>
                </a:solidFill>
                <a:latin typeface="华文新魏" panose="02010800040101010101" pitchFamily="2" charset="-122"/>
                <a:ea typeface="华文新魏" panose="02010800040101010101" pitchFamily="2" charset="-122"/>
              </a:rPr>
              <a:t>转折</a:t>
            </a:r>
            <a:endParaRPr lang="zh-CN" altLang="en-US" sz="4000" b="1" dirty="0">
              <a:solidFill>
                <a:srgbClr val="760000"/>
              </a:solidFill>
              <a:latin typeface="华文新魏" panose="02010800040101010101" pitchFamily="2" charset="-122"/>
              <a:ea typeface="华文新魏" panose="02010800040101010101" pitchFamily="2" charset="-122"/>
            </a:endParaRPr>
          </a:p>
        </p:txBody>
      </p:sp>
      <p:sp>
        <p:nvSpPr>
          <p:cNvPr id="95" name="Rectangle 50">
            <a:hlinkClick r:id="rId12" action="ppaction://hlinksldjump"/>
          </p:cNvPr>
          <p:cNvSpPr>
            <a:spLocks noChangeArrowheads="1"/>
          </p:cNvSpPr>
          <p:nvPr/>
        </p:nvSpPr>
        <p:spPr bwMode="auto">
          <a:xfrm>
            <a:off x="4465256" y="5321456"/>
            <a:ext cx="3521117" cy="707886"/>
          </a:xfrm>
          <a:prstGeom prst="rect">
            <a:avLst/>
          </a:prstGeom>
          <a:noFill/>
          <a:ln w="9525">
            <a:noFill/>
            <a:miter lim="800000"/>
          </a:ln>
          <a:effectLst/>
        </p:spPr>
        <p:txBody>
          <a:bodyPr wrap="square">
            <a:spAutoFit/>
          </a:bodyPr>
          <a:lstStyle/>
          <a:p>
            <a:pPr>
              <a:defRPr/>
            </a:pPr>
            <a:r>
              <a:rPr lang="zh-CN" altLang="en-US" sz="4000" b="1" dirty="0" smtClean="0">
                <a:latin typeface="华文新魏" panose="02010800040101010101" pitchFamily="2" charset="-122"/>
                <a:ea typeface="华文新魏" panose="02010800040101010101" pitchFamily="2" charset="-122"/>
              </a:rPr>
              <a:t>（</a:t>
            </a:r>
            <a:r>
              <a:rPr lang="en-US" altLang="zh-CN" sz="4000" b="1" dirty="0" smtClean="0">
                <a:latin typeface="华文新魏" panose="02010800040101010101" pitchFamily="2" charset="-122"/>
                <a:ea typeface="华文新魏" panose="02010800040101010101" pitchFamily="2" charset="-122"/>
              </a:rPr>
              <a:t>4</a:t>
            </a:r>
            <a:r>
              <a:rPr lang="zh-CN" altLang="en-US" sz="4000" b="1" dirty="0" smtClean="0">
                <a:latin typeface="华文新魏" panose="02010800040101010101" pitchFamily="2" charset="-122"/>
                <a:ea typeface="华文新魏" panose="02010800040101010101" pitchFamily="2" charset="-122"/>
              </a:rPr>
              <a:t>）</a:t>
            </a:r>
            <a:r>
              <a:rPr lang="zh-CN" altLang="en-US" sz="4000" b="1" dirty="0" smtClean="0">
                <a:solidFill>
                  <a:srgbClr val="760000"/>
                </a:solidFill>
                <a:latin typeface="华文新魏" panose="02010800040101010101" pitchFamily="2" charset="-122"/>
                <a:ea typeface="华文新魏" panose="02010800040101010101" pitchFamily="2" charset="-122"/>
              </a:rPr>
              <a:t>战争</a:t>
            </a:r>
            <a:r>
              <a:rPr lang="zh-CN" altLang="en-US" sz="4000" b="1" dirty="0">
                <a:solidFill>
                  <a:srgbClr val="760000"/>
                </a:solidFill>
                <a:latin typeface="华文新魏" panose="02010800040101010101" pitchFamily="2" charset="-122"/>
                <a:ea typeface="华文新魏" panose="02010800040101010101" pitchFamily="2" charset="-122"/>
              </a:rPr>
              <a:t>结果</a:t>
            </a:r>
            <a:endParaRPr lang="zh-CN" altLang="en-US" sz="4000" b="1" dirty="0">
              <a:solidFill>
                <a:srgbClr val="760000"/>
              </a:solidFill>
              <a:latin typeface="华文新魏" panose="02010800040101010101" pitchFamily="2" charset="-122"/>
              <a:ea typeface="华文新魏" panose="02010800040101010101" pitchFamily="2" charset="-122"/>
            </a:endParaRPr>
          </a:p>
        </p:txBody>
      </p:sp>
      <p:sp>
        <p:nvSpPr>
          <p:cNvPr id="97" name="Rectangle 50">
            <a:hlinkClick r:id="rId13" action="ppaction://hlinksldjump"/>
          </p:cNvPr>
          <p:cNvSpPr>
            <a:spLocks noChangeArrowheads="1"/>
          </p:cNvSpPr>
          <p:nvPr/>
        </p:nvSpPr>
        <p:spPr bwMode="auto">
          <a:xfrm>
            <a:off x="1546195" y="5944633"/>
            <a:ext cx="3500462" cy="707886"/>
          </a:xfrm>
          <a:prstGeom prst="rect">
            <a:avLst/>
          </a:prstGeom>
          <a:noFill/>
          <a:ln w="9525">
            <a:noFill/>
            <a:miter lim="800000"/>
          </a:ln>
          <a:effectLst/>
        </p:spPr>
        <p:txBody>
          <a:bodyPr wrap="square">
            <a:spAutoFit/>
          </a:bodyPr>
          <a:lstStyle/>
          <a:p>
            <a:pPr>
              <a:defRPr/>
            </a:pPr>
            <a:r>
              <a:rPr lang="en-US" altLang="zh-CN" sz="4000" b="1" dirty="0" smtClean="0">
                <a:latin typeface="华文新魏" panose="02010800040101010101" pitchFamily="2" charset="-122"/>
                <a:ea typeface="华文新魏" panose="02010800040101010101" pitchFamily="2" charset="-122"/>
              </a:rPr>
              <a:t>6.</a:t>
            </a:r>
            <a:r>
              <a:rPr lang="zh-CN" altLang="en-US" sz="4000" b="1" dirty="0" smtClean="0">
                <a:latin typeface="华文新魏" panose="02010800040101010101" pitchFamily="2" charset="-122"/>
                <a:ea typeface="华文新魏" panose="02010800040101010101" pitchFamily="2" charset="-122"/>
              </a:rPr>
              <a:t> </a:t>
            </a:r>
            <a:r>
              <a:rPr lang="zh-CN" altLang="en-US" sz="4000" b="1" dirty="0" smtClean="0">
                <a:solidFill>
                  <a:srgbClr val="760000"/>
                </a:solidFill>
                <a:latin typeface="华文新魏" panose="02010800040101010101" pitchFamily="2" charset="-122"/>
                <a:ea typeface="华文新魏" panose="02010800040101010101" pitchFamily="2" charset="-122"/>
              </a:rPr>
              <a:t>战争影响</a:t>
            </a:r>
            <a:endParaRPr lang="zh-CN" altLang="en-US" sz="4000" b="1" dirty="0">
              <a:solidFill>
                <a:srgbClr val="760000"/>
              </a:solidFill>
              <a:latin typeface="华文新魏" panose="02010800040101010101" pitchFamily="2" charset="-122"/>
              <a:ea typeface="华文新魏" panose="02010800040101010101" pitchFamily="2" charset="-122"/>
            </a:endParaRPr>
          </a:p>
        </p:txBody>
      </p:sp>
      <p:sp>
        <p:nvSpPr>
          <p:cNvPr id="98" name="Rectangle 50"/>
          <p:cNvSpPr>
            <a:spLocks noChangeArrowheads="1"/>
          </p:cNvSpPr>
          <p:nvPr/>
        </p:nvSpPr>
        <p:spPr bwMode="auto">
          <a:xfrm>
            <a:off x="4753103" y="5957904"/>
            <a:ext cx="3293950" cy="707886"/>
          </a:xfrm>
          <a:prstGeom prst="rect">
            <a:avLst/>
          </a:prstGeom>
          <a:noFill/>
          <a:ln w="9525">
            <a:noFill/>
            <a:miter lim="800000"/>
          </a:ln>
          <a:effectLst/>
        </p:spPr>
        <p:txBody>
          <a:bodyPr wrap="square">
            <a:spAutoFit/>
          </a:bodyPr>
          <a:lstStyle/>
          <a:p>
            <a:pPr>
              <a:defRPr/>
            </a:pPr>
            <a:r>
              <a:rPr lang="zh-CN" altLang="en-US" sz="4000" b="1" dirty="0" smtClean="0">
                <a:latin typeface="华文新魏" panose="02010800040101010101" pitchFamily="2" charset="-122"/>
                <a:ea typeface="华文新魏" panose="02010800040101010101" pitchFamily="2" charset="-122"/>
              </a:rPr>
              <a:t>①②</a:t>
            </a:r>
            <a:endParaRPr lang="zh-CN" altLang="en-US" sz="4000" b="1" dirty="0">
              <a:latin typeface="华文新魏" panose="02010800040101010101" pitchFamily="2" charset="-122"/>
              <a:ea typeface="华文新魏" panose="02010800040101010101" pitchFamily="2" charset="-122"/>
            </a:endParaRPr>
          </a:p>
        </p:txBody>
      </p:sp>
      <p:sp>
        <p:nvSpPr>
          <p:cNvPr id="102" name="Rectangle 50">
            <a:hlinkClick r:id="rId10" action="ppaction://hlinksldjump"/>
          </p:cNvPr>
          <p:cNvSpPr>
            <a:spLocks noChangeArrowheads="1"/>
          </p:cNvSpPr>
          <p:nvPr/>
        </p:nvSpPr>
        <p:spPr bwMode="auto">
          <a:xfrm>
            <a:off x="8006380" y="4165177"/>
            <a:ext cx="2612441" cy="707886"/>
          </a:xfrm>
          <a:prstGeom prst="rect">
            <a:avLst/>
          </a:prstGeom>
          <a:noFill/>
          <a:ln w="9525">
            <a:noFill/>
            <a:miter lim="800000"/>
          </a:ln>
          <a:effectLst/>
        </p:spPr>
        <p:txBody>
          <a:bodyPr wrap="square">
            <a:spAutoFit/>
          </a:bodyPr>
          <a:lstStyle/>
          <a:p>
            <a:pPr>
              <a:defRPr/>
            </a:pPr>
            <a:r>
              <a:rPr lang="zh-CN" altLang="en-US" sz="4000" b="1" dirty="0">
                <a:latin typeface="华文新魏" panose="02010800040101010101" pitchFamily="2" charset="-122"/>
                <a:ea typeface="华文新魏" panose="02010800040101010101" pitchFamily="2" charset="-122"/>
              </a:rPr>
              <a:t>北方失利</a:t>
            </a:r>
            <a:endParaRPr lang="zh-CN" altLang="en-US" sz="4000" b="1" dirty="0">
              <a:latin typeface="华文新魏" panose="02010800040101010101" pitchFamily="2" charset="-122"/>
              <a:ea typeface="华文新魏" panose="02010800040101010101" pitchFamily="2" charset="-122"/>
            </a:endParaRPr>
          </a:p>
        </p:txBody>
      </p:sp>
      <p:sp>
        <p:nvSpPr>
          <p:cNvPr id="46" name="Rectangle 50">
            <a:hlinkClick r:id="rId14" action="ppaction://hlinksldjump"/>
          </p:cNvPr>
          <p:cNvSpPr>
            <a:spLocks noChangeArrowheads="1"/>
          </p:cNvSpPr>
          <p:nvPr/>
        </p:nvSpPr>
        <p:spPr bwMode="auto">
          <a:xfrm>
            <a:off x="1546194" y="2229857"/>
            <a:ext cx="2928959" cy="707886"/>
          </a:xfrm>
          <a:prstGeom prst="rect">
            <a:avLst/>
          </a:prstGeom>
          <a:noFill/>
          <a:ln w="9525">
            <a:noFill/>
            <a:miter lim="800000"/>
          </a:ln>
          <a:effectLst/>
        </p:spPr>
        <p:txBody>
          <a:bodyPr wrap="square">
            <a:spAutoFit/>
          </a:bodyPr>
          <a:lstStyle/>
          <a:p>
            <a:pPr>
              <a:defRPr/>
            </a:pPr>
            <a:r>
              <a:rPr lang="en-US" altLang="zh-CN" sz="4000" b="1" dirty="0" smtClean="0">
                <a:latin typeface="华文新魏" panose="02010800040101010101" pitchFamily="2" charset="-122"/>
                <a:ea typeface="华文新魏" panose="02010800040101010101" pitchFamily="2" charset="-122"/>
              </a:rPr>
              <a:t>3.</a:t>
            </a:r>
            <a:r>
              <a:rPr lang="zh-CN" altLang="en-US" sz="4000" b="1" dirty="0" smtClean="0">
                <a:solidFill>
                  <a:srgbClr val="760000"/>
                </a:solidFill>
                <a:latin typeface="华文新魏" panose="02010800040101010101" pitchFamily="2" charset="-122"/>
                <a:ea typeface="华文新魏" panose="02010800040101010101" pitchFamily="2" charset="-122"/>
              </a:rPr>
              <a:t>根本原因</a:t>
            </a:r>
            <a:endParaRPr lang="zh-CN" altLang="en-US" sz="4000" b="1" dirty="0">
              <a:solidFill>
                <a:srgbClr val="760000"/>
              </a:solidFill>
              <a:latin typeface="华文新魏" panose="02010800040101010101" pitchFamily="2" charset="-122"/>
              <a:ea typeface="华文新魏" panose="02010800040101010101" pitchFamily="2" charset="-122"/>
            </a:endParaRPr>
          </a:p>
        </p:txBody>
      </p:sp>
      <p:sp>
        <p:nvSpPr>
          <p:cNvPr id="43" name="Rectangle 50"/>
          <p:cNvSpPr>
            <a:spLocks noChangeArrowheads="1"/>
          </p:cNvSpPr>
          <p:nvPr/>
        </p:nvSpPr>
        <p:spPr bwMode="auto">
          <a:xfrm>
            <a:off x="3332145" y="1600186"/>
            <a:ext cx="2357454" cy="707886"/>
          </a:xfrm>
          <a:prstGeom prst="rect">
            <a:avLst/>
          </a:prstGeom>
          <a:noFill/>
          <a:ln w="9525">
            <a:noFill/>
            <a:miter lim="800000"/>
          </a:ln>
          <a:effectLst/>
        </p:spPr>
        <p:txBody>
          <a:bodyPr wrap="square">
            <a:spAutoFit/>
          </a:bodyPr>
          <a:lstStyle/>
          <a:p>
            <a:pPr>
              <a:defRPr/>
            </a:pPr>
            <a:r>
              <a:rPr lang="en-US" altLang="zh-CN" sz="4000" b="1" dirty="0" smtClean="0">
                <a:latin typeface="华文新魏" panose="02010800040101010101" pitchFamily="2" charset="-122"/>
                <a:ea typeface="华文新魏" panose="02010800040101010101" pitchFamily="2" charset="-122"/>
              </a:rPr>
              <a:t>①②③</a:t>
            </a:r>
            <a:endParaRPr lang="zh-CN" altLang="en-US" sz="4000" b="1" dirty="0">
              <a:latin typeface="华文新魏" panose="02010800040101010101" pitchFamily="2" charset="-122"/>
              <a:ea typeface="华文新魏" panose="02010800040101010101" pitchFamily="2" charset="-122"/>
            </a:endParaRPr>
          </a:p>
        </p:txBody>
      </p:sp>
      <p:pic>
        <p:nvPicPr>
          <p:cNvPr id="44" name="图片 43" descr="QQ截图20190117150435.png"/>
          <p:cNvPicPr>
            <a:picLocks noChangeAspect="1"/>
          </p:cNvPicPr>
          <p:nvPr/>
        </p:nvPicPr>
        <p:blipFill>
          <a:blip r:embed="rId15"/>
          <a:srcRect r="2631" b="2173"/>
          <a:stretch>
            <a:fillRect/>
          </a:stretch>
        </p:blipFill>
        <p:spPr>
          <a:xfrm>
            <a:off x="9191835" y="885806"/>
            <a:ext cx="2330240" cy="1322568"/>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Tm="0"/>
    </mc:Choice>
    <mc:Fallback>
      <p:transition spd="slow" advTm="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45"/>
                                        </p:tgtEl>
                                        <p:attrNameLst>
                                          <p:attrName>style.visibility</p:attrName>
                                        </p:attrNameLst>
                                      </p:cBhvr>
                                      <p:to>
                                        <p:strVal val="visible"/>
                                      </p:to>
                                    </p:set>
                                    <p:animEffect transition="in" filter="dissolve">
                                      <p:cBhvr>
                                        <p:cTn id="7" dur="500"/>
                                        <p:tgtEl>
                                          <p:spTgt spid="45"/>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53"/>
                                        </p:tgtEl>
                                        <p:attrNameLst>
                                          <p:attrName>style.visibility</p:attrName>
                                        </p:attrNameLst>
                                      </p:cBhvr>
                                      <p:to>
                                        <p:strVal val="visible"/>
                                      </p:to>
                                    </p:set>
                                    <p:animEffect transition="in" filter="dissolve">
                                      <p:cBhvr>
                                        <p:cTn id="12" dur="500"/>
                                        <p:tgtEl>
                                          <p:spTgt spid="53"/>
                                        </p:tgtEl>
                                      </p:cBhvr>
                                    </p:animEffect>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grpId="0" nodeType="clickEffect">
                                  <p:stCondLst>
                                    <p:cond delay="0"/>
                                  </p:stCondLst>
                                  <p:childTnLst>
                                    <p:set>
                                      <p:cBhvr>
                                        <p:cTn id="16" dur="1" fill="hold">
                                          <p:stCondLst>
                                            <p:cond delay="0"/>
                                          </p:stCondLst>
                                        </p:cTn>
                                        <p:tgtEl>
                                          <p:spTgt spid="80"/>
                                        </p:tgtEl>
                                        <p:attrNameLst>
                                          <p:attrName>style.visibility</p:attrName>
                                        </p:attrNameLst>
                                      </p:cBhvr>
                                      <p:to>
                                        <p:strVal val="visible"/>
                                      </p:to>
                                    </p:set>
                                    <p:animEffect transition="in" filter="dissolve">
                                      <p:cBhvr>
                                        <p:cTn id="17" dur="500"/>
                                        <p:tgtEl>
                                          <p:spTgt spid="80"/>
                                        </p:tgtEl>
                                      </p:cBhvr>
                                    </p:animEffect>
                                  </p:childTnLst>
                                </p:cTn>
                              </p:par>
                            </p:childTnLst>
                          </p:cTn>
                        </p:par>
                      </p:childTnLst>
                    </p:cTn>
                  </p:par>
                  <p:par>
                    <p:cTn id="18" fill="hold">
                      <p:stCondLst>
                        <p:cond delay="indefinite"/>
                      </p:stCondLst>
                      <p:childTnLst>
                        <p:par>
                          <p:cTn id="19" fill="hold">
                            <p:stCondLst>
                              <p:cond delay="0"/>
                            </p:stCondLst>
                            <p:childTnLst>
                              <p:par>
                                <p:cTn id="20" presetID="9" presetClass="entr" presetSubtype="0" fill="hold" grpId="0" nodeType="clickEffect">
                                  <p:stCondLst>
                                    <p:cond delay="0"/>
                                  </p:stCondLst>
                                  <p:childTnLst>
                                    <p:set>
                                      <p:cBhvr>
                                        <p:cTn id="21" dur="1" fill="hold">
                                          <p:stCondLst>
                                            <p:cond delay="0"/>
                                          </p:stCondLst>
                                        </p:cTn>
                                        <p:tgtEl>
                                          <p:spTgt spid="84"/>
                                        </p:tgtEl>
                                        <p:attrNameLst>
                                          <p:attrName>style.visibility</p:attrName>
                                        </p:attrNameLst>
                                      </p:cBhvr>
                                      <p:to>
                                        <p:strVal val="visible"/>
                                      </p:to>
                                    </p:set>
                                    <p:animEffect transition="in" filter="dissolve">
                                      <p:cBhvr>
                                        <p:cTn id="22" dur="500"/>
                                        <p:tgtEl>
                                          <p:spTgt spid="84"/>
                                        </p:tgtEl>
                                      </p:cBhvr>
                                    </p:animEffect>
                                  </p:childTnLst>
                                </p:cTn>
                              </p:par>
                            </p:childTnLst>
                          </p:cTn>
                        </p:par>
                      </p:childTnLst>
                    </p:cTn>
                  </p:par>
                  <p:par>
                    <p:cTn id="23" fill="hold">
                      <p:stCondLst>
                        <p:cond delay="indefinite"/>
                      </p:stCondLst>
                      <p:childTnLst>
                        <p:par>
                          <p:cTn id="24" fill="hold">
                            <p:stCondLst>
                              <p:cond delay="0"/>
                            </p:stCondLst>
                            <p:childTnLst>
                              <p:par>
                                <p:cTn id="25" presetID="9" presetClass="entr" presetSubtype="0" fill="hold" grpId="0" nodeType="clickEffect">
                                  <p:stCondLst>
                                    <p:cond delay="0"/>
                                  </p:stCondLst>
                                  <p:childTnLst>
                                    <p:set>
                                      <p:cBhvr>
                                        <p:cTn id="26" dur="1" fill="hold">
                                          <p:stCondLst>
                                            <p:cond delay="0"/>
                                          </p:stCondLst>
                                        </p:cTn>
                                        <p:tgtEl>
                                          <p:spTgt spid="76"/>
                                        </p:tgtEl>
                                        <p:attrNameLst>
                                          <p:attrName>style.visibility</p:attrName>
                                        </p:attrNameLst>
                                      </p:cBhvr>
                                      <p:to>
                                        <p:strVal val="visible"/>
                                      </p:to>
                                    </p:set>
                                    <p:animEffect transition="in" filter="dissolve">
                                      <p:cBhvr>
                                        <p:cTn id="27" dur="500"/>
                                        <p:tgtEl>
                                          <p:spTgt spid="76"/>
                                        </p:tgtEl>
                                      </p:cBhvr>
                                    </p:animEffect>
                                  </p:childTnLst>
                                </p:cTn>
                              </p:par>
                            </p:childTnLst>
                          </p:cTn>
                        </p:par>
                      </p:childTnLst>
                    </p:cTn>
                  </p:par>
                  <p:par>
                    <p:cTn id="28" fill="hold">
                      <p:stCondLst>
                        <p:cond delay="indefinite"/>
                      </p:stCondLst>
                      <p:childTnLst>
                        <p:par>
                          <p:cTn id="29" fill="hold">
                            <p:stCondLst>
                              <p:cond delay="0"/>
                            </p:stCondLst>
                            <p:childTnLst>
                              <p:par>
                                <p:cTn id="30" presetID="9" presetClass="entr" presetSubtype="0" fill="hold" grpId="0" nodeType="clickEffect">
                                  <p:stCondLst>
                                    <p:cond delay="0"/>
                                  </p:stCondLst>
                                  <p:childTnLst>
                                    <p:set>
                                      <p:cBhvr>
                                        <p:cTn id="31" dur="1" fill="hold">
                                          <p:stCondLst>
                                            <p:cond delay="0"/>
                                          </p:stCondLst>
                                        </p:cTn>
                                        <p:tgtEl>
                                          <p:spTgt spid="43"/>
                                        </p:tgtEl>
                                        <p:attrNameLst>
                                          <p:attrName>style.visibility</p:attrName>
                                        </p:attrNameLst>
                                      </p:cBhvr>
                                      <p:to>
                                        <p:strVal val="visible"/>
                                      </p:to>
                                    </p:set>
                                    <p:animEffect transition="in" filter="dissolve">
                                      <p:cBhvr>
                                        <p:cTn id="32" dur="500"/>
                                        <p:tgtEl>
                                          <p:spTgt spid="43"/>
                                        </p:tgtEl>
                                      </p:cBhvr>
                                    </p:animEffect>
                                  </p:childTnLst>
                                </p:cTn>
                              </p:par>
                            </p:childTnLst>
                          </p:cTn>
                        </p:par>
                      </p:childTnLst>
                    </p:cTn>
                  </p:par>
                  <p:par>
                    <p:cTn id="33" fill="hold">
                      <p:stCondLst>
                        <p:cond delay="indefinite"/>
                      </p:stCondLst>
                      <p:childTnLst>
                        <p:par>
                          <p:cTn id="34" fill="hold">
                            <p:stCondLst>
                              <p:cond delay="0"/>
                            </p:stCondLst>
                            <p:childTnLst>
                              <p:par>
                                <p:cTn id="35" presetID="9" presetClass="entr" presetSubtype="0" fill="hold" grpId="0" nodeType="clickEffect">
                                  <p:stCondLst>
                                    <p:cond delay="0"/>
                                  </p:stCondLst>
                                  <p:childTnLst>
                                    <p:set>
                                      <p:cBhvr>
                                        <p:cTn id="36" dur="1" fill="hold">
                                          <p:stCondLst>
                                            <p:cond delay="0"/>
                                          </p:stCondLst>
                                        </p:cTn>
                                        <p:tgtEl>
                                          <p:spTgt spid="46"/>
                                        </p:tgtEl>
                                        <p:attrNameLst>
                                          <p:attrName>style.visibility</p:attrName>
                                        </p:attrNameLst>
                                      </p:cBhvr>
                                      <p:to>
                                        <p:strVal val="visible"/>
                                      </p:to>
                                    </p:set>
                                    <p:animEffect transition="in" filter="dissolve">
                                      <p:cBhvr>
                                        <p:cTn id="37" dur="500"/>
                                        <p:tgtEl>
                                          <p:spTgt spid="46"/>
                                        </p:tgtEl>
                                      </p:cBhvr>
                                    </p:animEffect>
                                  </p:childTnLst>
                                </p:cTn>
                              </p:par>
                            </p:childTnLst>
                          </p:cTn>
                        </p:par>
                      </p:childTnLst>
                    </p:cTn>
                  </p:par>
                  <p:par>
                    <p:cTn id="38" fill="hold">
                      <p:stCondLst>
                        <p:cond delay="indefinite"/>
                      </p:stCondLst>
                      <p:childTnLst>
                        <p:par>
                          <p:cTn id="39" fill="hold">
                            <p:stCondLst>
                              <p:cond delay="0"/>
                            </p:stCondLst>
                            <p:childTnLst>
                              <p:par>
                                <p:cTn id="40" presetID="9" presetClass="entr" presetSubtype="0" fill="hold" grpId="0" nodeType="clickEffect">
                                  <p:stCondLst>
                                    <p:cond delay="0"/>
                                  </p:stCondLst>
                                  <p:childTnLst>
                                    <p:set>
                                      <p:cBhvr>
                                        <p:cTn id="41" dur="1" fill="hold">
                                          <p:stCondLst>
                                            <p:cond delay="0"/>
                                          </p:stCondLst>
                                        </p:cTn>
                                        <p:tgtEl>
                                          <p:spTgt spid="85"/>
                                        </p:tgtEl>
                                        <p:attrNameLst>
                                          <p:attrName>style.visibility</p:attrName>
                                        </p:attrNameLst>
                                      </p:cBhvr>
                                      <p:to>
                                        <p:strVal val="visible"/>
                                      </p:to>
                                    </p:set>
                                    <p:animEffect transition="in" filter="dissolve">
                                      <p:cBhvr>
                                        <p:cTn id="42" dur="500"/>
                                        <p:tgtEl>
                                          <p:spTgt spid="85"/>
                                        </p:tgtEl>
                                      </p:cBhvr>
                                    </p:animEffect>
                                  </p:childTnLst>
                                </p:cTn>
                              </p:par>
                            </p:childTnLst>
                          </p:cTn>
                        </p:par>
                      </p:childTnLst>
                    </p:cTn>
                  </p:par>
                  <p:par>
                    <p:cTn id="43" fill="hold">
                      <p:stCondLst>
                        <p:cond delay="indefinite"/>
                      </p:stCondLst>
                      <p:childTnLst>
                        <p:par>
                          <p:cTn id="44" fill="hold">
                            <p:stCondLst>
                              <p:cond delay="0"/>
                            </p:stCondLst>
                            <p:childTnLst>
                              <p:par>
                                <p:cTn id="45" presetID="9" presetClass="entr" presetSubtype="0" fill="hold" grpId="0" nodeType="clickEffect">
                                  <p:stCondLst>
                                    <p:cond delay="0"/>
                                  </p:stCondLst>
                                  <p:childTnLst>
                                    <p:set>
                                      <p:cBhvr>
                                        <p:cTn id="46" dur="1" fill="hold">
                                          <p:stCondLst>
                                            <p:cond delay="0"/>
                                          </p:stCondLst>
                                        </p:cTn>
                                        <p:tgtEl>
                                          <p:spTgt spid="86"/>
                                        </p:tgtEl>
                                        <p:attrNameLst>
                                          <p:attrName>style.visibility</p:attrName>
                                        </p:attrNameLst>
                                      </p:cBhvr>
                                      <p:to>
                                        <p:strVal val="visible"/>
                                      </p:to>
                                    </p:set>
                                    <p:animEffect transition="in" filter="dissolve">
                                      <p:cBhvr>
                                        <p:cTn id="47" dur="500"/>
                                        <p:tgtEl>
                                          <p:spTgt spid="86"/>
                                        </p:tgtEl>
                                      </p:cBhvr>
                                    </p:animEffect>
                                  </p:childTnLst>
                                </p:cTn>
                              </p:par>
                            </p:childTnLst>
                          </p:cTn>
                        </p:par>
                      </p:childTnLst>
                    </p:cTn>
                  </p:par>
                  <p:par>
                    <p:cTn id="48" fill="hold">
                      <p:stCondLst>
                        <p:cond delay="indefinite"/>
                      </p:stCondLst>
                      <p:childTnLst>
                        <p:par>
                          <p:cTn id="49" fill="hold">
                            <p:stCondLst>
                              <p:cond delay="0"/>
                            </p:stCondLst>
                            <p:childTnLst>
                              <p:par>
                                <p:cTn id="50" presetID="9" presetClass="entr" presetSubtype="0" fill="hold" grpId="0" nodeType="clickEffect">
                                  <p:stCondLst>
                                    <p:cond delay="0"/>
                                  </p:stCondLst>
                                  <p:childTnLst>
                                    <p:set>
                                      <p:cBhvr>
                                        <p:cTn id="51" dur="1" fill="hold">
                                          <p:stCondLst>
                                            <p:cond delay="0"/>
                                          </p:stCondLst>
                                        </p:cTn>
                                        <p:tgtEl>
                                          <p:spTgt spid="87"/>
                                        </p:tgtEl>
                                        <p:attrNameLst>
                                          <p:attrName>style.visibility</p:attrName>
                                        </p:attrNameLst>
                                      </p:cBhvr>
                                      <p:to>
                                        <p:strVal val="visible"/>
                                      </p:to>
                                    </p:set>
                                    <p:animEffect transition="in" filter="dissolve">
                                      <p:cBhvr>
                                        <p:cTn id="52" dur="500"/>
                                        <p:tgtEl>
                                          <p:spTgt spid="87"/>
                                        </p:tgtEl>
                                      </p:cBhvr>
                                    </p:animEffect>
                                  </p:childTnLst>
                                </p:cTn>
                              </p:par>
                            </p:childTnLst>
                          </p:cTn>
                        </p:par>
                      </p:childTnLst>
                    </p:cTn>
                  </p:par>
                  <p:par>
                    <p:cTn id="53" fill="hold">
                      <p:stCondLst>
                        <p:cond delay="indefinite"/>
                      </p:stCondLst>
                      <p:childTnLst>
                        <p:par>
                          <p:cTn id="54" fill="hold">
                            <p:stCondLst>
                              <p:cond delay="0"/>
                            </p:stCondLst>
                            <p:childTnLst>
                              <p:par>
                                <p:cTn id="55" presetID="9" presetClass="entr" presetSubtype="0" fill="hold" grpId="0" nodeType="clickEffect">
                                  <p:stCondLst>
                                    <p:cond delay="0"/>
                                  </p:stCondLst>
                                  <p:childTnLst>
                                    <p:set>
                                      <p:cBhvr>
                                        <p:cTn id="56" dur="1" fill="hold">
                                          <p:stCondLst>
                                            <p:cond delay="0"/>
                                          </p:stCondLst>
                                        </p:cTn>
                                        <p:tgtEl>
                                          <p:spTgt spid="89"/>
                                        </p:tgtEl>
                                        <p:attrNameLst>
                                          <p:attrName>style.visibility</p:attrName>
                                        </p:attrNameLst>
                                      </p:cBhvr>
                                      <p:to>
                                        <p:strVal val="visible"/>
                                      </p:to>
                                    </p:set>
                                    <p:animEffect transition="in" filter="dissolve">
                                      <p:cBhvr>
                                        <p:cTn id="57" dur="500"/>
                                        <p:tgtEl>
                                          <p:spTgt spid="89"/>
                                        </p:tgtEl>
                                      </p:cBhvr>
                                    </p:animEffect>
                                  </p:childTnLst>
                                </p:cTn>
                              </p:par>
                            </p:childTnLst>
                          </p:cTn>
                        </p:par>
                      </p:childTnLst>
                    </p:cTn>
                  </p:par>
                  <p:par>
                    <p:cTn id="58" fill="hold">
                      <p:stCondLst>
                        <p:cond delay="indefinite"/>
                      </p:stCondLst>
                      <p:childTnLst>
                        <p:par>
                          <p:cTn id="59" fill="hold">
                            <p:stCondLst>
                              <p:cond delay="0"/>
                            </p:stCondLst>
                            <p:childTnLst>
                              <p:par>
                                <p:cTn id="60" presetID="9" presetClass="entr" presetSubtype="0" fill="hold" grpId="0" nodeType="clickEffect">
                                  <p:stCondLst>
                                    <p:cond delay="0"/>
                                  </p:stCondLst>
                                  <p:childTnLst>
                                    <p:set>
                                      <p:cBhvr>
                                        <p:cTn id="61" dur="1" fill="hold">
                                          <p:stCondLst>
                                            <p:cond delay="0"/>
                                          </p:stCondLst>
                                        </p:cTn>
                                        <p:tgtEl>
                                          <p:spTgt spid="91"/>
                                        </p:tgtEl>
                                        <p:attrNameLst>
                                          <p:attrName>style.visibility</p:attrName>
                                        </p:attrNameLst>
                                      </p:cBhvr>
                                      <p:to>
                                        <p:strVal val="visible"/>
                                      </p:to>
                                    </p:set>
                                    <p:animEffect transition="in" filter="dissolve">
                                      <p:cBhvr>
                                        <p:cTn id="62" dur="500"/>
                                        <p:tgtEl>
                                          <p:spTgt spid="91"/>
                                        </p:tgtEl>
                                      </p:cBhvr>
                                    </p:animEffect>
                                  </p:childTnLst>
                                </p:cTn>
                              </p:par>
                            </p:childTnLst>
                          </p:cTn>
                        </p:par>
                      </p:childTnLst>
                    </p:cTn>
                  </p:par>
                  <p:par>
                    <p:cTn id="63" fill="hold">
                      <p:stCondLst>
                        <p:cond delay="indefinite"/>
                      </p:stCondLst>
                      <p:childTnLst>
                        <p:par>
                          <p:cTn id="64" fill="hold">
                            <p:stCondLst>
                              <p:cond delay="0"/>
                            </p:stCondLst>
                            <p:childTnLst>
                              <p:par>
                                <p:cTn id="65" presetID="9" presetClass="entr" presetSubtype="0" fill="hold" grpId="0" nodeType="clickEffect">
                                  <p:stCondLst>
                                    <p:cond delay="0"/>
                                  </p:stCondLst>
                                  <p:childTnLst>
                                    <p:set>
                                      <p:cBhvr>
                                        <p:cTn id="66" dur="1" fill="hold">
                                          <p:stCondLst>
                                            <p:cond delay="0"/>
                                          </p:stCondLst>
                                        </p:cTn>
                                        <p:tgtEl>
                                          <p:spTgt spid="92"/>
                                        </p:tgtEl>
                                        <p:attrNameLst>
                                          <p:attrName>style.visibility</p:attrName>
                                        </p:attrNameLst>
                                      </p:cBhvr>
                                      <p:to>
                                        <p:strVal val="visible"/>
                                      </p:to>
                                    </p:set>
                                    <p:animEffect transition="in" filter="dissolve">
                                      <p:cBhvr>
                                        <p:cTn id="67" dur="500"/>
                                        <p:tgtEl>
                                          <p:spTgt spid="92"/>
                                        </p:tgtEl>
                                      </p:cBhvr>
                                    </p:animEffect>
                                  </p:childTnLst>
                                </p:cTn>
                              </p:par>
                            </p:childTnLst>
                          </p:cTn>
                        </p:par>
                      </p:childTnLst>
                    </p:cTn>
                  </p:par>
                  <p:par>
                    <p:cTn id="68" fill="hold">
                      <p:stCondLst>
                        <p:cond delay="indefinite"/>
                      </p:stCondLst>
                      <p:childTnLst>
                        <p:par>
                          <p:cTn id="69" fill="hold">
                            <p:stCondLst>
                              <p:cond delay="0"/>
                            </p:stCondLst>
                            <p:childTnLst>
                              <p:par>
                                <p:cTn id="70" presetID="9" presetClass="entr" presetSubtype="0" fill="hold" grpId="0" nodeType="clickEffect">
                                  <p:stCondLst>
                                    <p:cond delay="0"/>
                                  </p:stCondLst>
                                  <p:childTnLst>
                                    <p:set>
                                      <p:cBhvr>
                                        <p:cTn id="71" dur="1" fill="hold">
                                          <p:stCondLst>
                                            <p:cond delay="0"/>
                                          </p:stCondLst>
                                        </p:cTn>
                                        <p:tgtEl>
                                          <p:spTgt spid="102"/>
                                        </p:tgtEl>
                                        <p:attrNameLst>
                                          <p:attrName>style.visibility</p:attrName>
                                        </p:attrNameLst>
                                      </p:cBhvr>
                                      <p:to>
                                        <p:strVal val="visible"/>
                                      </p:to>
                                    </p:set>
                                    <p:animEffect transition="in" filter="dissolve">
                                      <p:cBhvr>
                                        <p:cTn id="72" dur="500"/>
                                        <p:tgtEl>
                                          <p:spTgt spid="102"/>
                                        </p:tgtEl>
                                      </p:cBhvr>
                                    </p:animEffect>
                                  </p:childTnLst>
                                </p:cTn>
                              </p:par>
                            </p:childTnLst>
                          </p:cTn>
                        </p:par>
                      </p:childTnLst>
                    </p:cTn>
                  </p:par>
                  <p:par>
                    <p:cTn id="73" fill="hold">
                      <p:stCondLst>
                        <p:cond delay="indefinite"/>
                      </p:stCondLst>
                      <p:childTnLst>
                        <p:par>
                          <p:cTn id="74" fill="hold">
                            <p:stCondLst>
                              <p:cond delay="0"/>
                            </p:stCondLst>
                            <p:childTnLst>
                              <p:par>
                                <p:cTn id="75" presetID="9" presetClass="entr" presetSubtype="0" fill="hold" grpId="0" nodeType="clickEffect">
                                  <p:stCondLst>
                                    <p:cond delay="0"/>
                                  </p:stCondLst>
                                  <p:childTnLst>
                                    <p:set>
                                      <p:cBhvr>
                                        <p:cTn id="76" dur="1" fill="hold">
                                          <p:stCondLst>
                                            <p:cond delay="0"/>
                                          </p:stCondLst>
                                        </p:cTn>
                                        <p:tgtEl>
                                          <p:spTgt spid="93"/>
                                        </p:tgtEl>
                                        <p:attrNameLst>
                                          <p:attrName>style.visibility</p:attrName>
                                        </p:attrNameLst>
                                      </p:cBhvr>
                                      <p:to>
                                        <p:strVal val="visible"/>
                                      </p:to>
                                    </p:set>
                                    <p:animEffect transition="in" filter="dissolve">
                                      <p:cBhvr>
                                        <p:cTn id="77" dur="500"/>
                                        <p:tgtEl>
                                          <p:spTgt spid="93"/>
                                        </p:tgtEl>
                                      </p:cBhvr>
                                    </p:animEffect>
                                  </p:childTnLst>
                                </p:cTn>
                              </p:par>
                            </p:childTnLst>
                          </p:cTn>
                        </p:par>
                      </p:childTnLst>
                    </p:cTn>
                  </p:par>
                  <p:par>
                    <p:cTn id="78" fill="hold">
                      <p:stCondLst>
                        <p:cond delay="indefinite"/>
                      </p:stCondLst>
                      <p:childTnLst>
                        <p:par>
                          <p:cTn id="79" fill="hold">
                            <p:stCondLst>
                              <p:cond delay="0"/>
                            </p:stCondLst>
                            <p:childTnLst>
                              <p:par>
                                <p:cTn id="80" presetID="9" presetClass="entr" presetSubtype="0" fill="hold" grpId="0" nodeType="clickEffect">
                                  <p:stCondLst>
                                    <p:cond delay="0"/>
                                  </p:stCondLst>
                                  <p:childTnLst>
                                    <p:set>
                                      <p:cBhvr>
                                        <p:cTn id="81" dur="1" fill="hold">
                                          <p:stCondLst>
                                            <p:cond delay="0"/>
                                          </p:stCondLst>
                                        </p:cTn>
                                        <p:tgtEl>
                                          <p:spTgt spid="95"/>
                                        </p:tgtEl>
                                        <p:attrNameLst>
                                          <p:attrName>style.visibility</p:attrName>
                                        </p:attrNameLst>
                                      </p:cBhvr>
                                      <p:to>
                                        <p:strVal val="visible"/>
                                      </p:to>
                                    </p:set>
                                    <p:animEffect transition="in" filter="dissolve">
                                      <p:cBhvr>
                                        <p:cTn id="82" dur="500"/>
                                        <p:tgtEl>
                                          <p:spTgt spid="95"/>
                                        </p:tgtEl>
                                      </p:cBhvr>
                                    </p:animEffect>
                                  </p:childTnLst>
                                </p:cTn>
                              </p:par>
                            </p:childTnLst>
                          </p:cTn>
                        </p:par>
                      </p:childTnLst>
                    </p:cTn>
                  </p:par>
                  <p:par>
                    <p:cTn id="83" fill="hold">
                      <p:stCondLst>
                        <p:cond delay="indefinite"/>
                      </p:stCondLst>
                      <p:childTnLst>
                        <p:par>
                          <p:cTn id="84" fill="hold">
                            <p:stCondLst>
                              <p:cond delay="0"/>
                            </p:stCondLst>
                            <p:childTnLst>
                              <p:par>
                                <p:cTn id="85" presetID="9" presetClass="entr" presetSubtype="0" fill="hold" grpId="0" nodeType="clickEffect">
                                  <p:stCondLst>
                                    <p:cond delay="0"/>
                                  </p:stCondLst>
                                  <p:childTnLst>
                                    <p:set>
                                      <p:cBhvr>
                                        <p:cTn id="86" dur="1" fill="hold">
                                          <p:stCondLst>
                                            <p:cond delay="0"/>
                                          </p:stCondLst>
                                        </p:cTn>
                                        <p:tgtEl>
                                          <p:spTgt spid="97"/>
                                        </p:tgtEl>
                                        <p:attrNameLst>
                                          <p:attrName>style.visibility</p:attrName>
                                        </p:attrNameLst>
                                      </p:cBhvr>
                                      <p:to>
                                        <p:strVal val="visible"/>
                                      </p:to>
                                    </p:set>
                                    <p:animEffect transition="in" filter="dissolve">
                                      <p:cBhvr>
                                        <p:cTn id="87" dur="500"/>
                                        <p:tgtEl>
                                          <p:spTgt spid="97"/>
                                        </p:tgtEl>
                                      </p:cBhvr>
                                    </p:animEffect>
                                  </p:childTnLst>
                                </p:cTn>
                              </p:par>
                            </p:childTnLst>
                          </p:cTn>
                        </p:par>
                      </p:childTnLst>
                    </p:cTn>
                  </p:par>
                  <p:par>
                    <p:cTn id="88" fill="hold">
                      <p:stCondLst>
                        <p:cond delay="indefinite"/>
                      </p:stCondLst>
                      <p:childTnLst>
                        <p:par>
                          <p:cTn id="89" fill="hold">
                            <p:stCondLst>
                              <p:cond delay="0"/>
                            </p:stCondLst>
                            <p:childTnLst>
                              <p:par>
                                <p:cTn id="90" presetID="9" presetClass="entr" presetSubtype="0" fill="hold" grpId="0" nodeType="clickEffect">
                                  <p:stCondLst>
                                    <p:cond delay="0"/>
                                  </p:stCondLst>
                                  <p:childTnLst>
                                    <p:set>
                                      <p:cBhvr>
                                        <p:cTn id="91" dur="1" fill="hold">
                                          <p:stCondLst>
                                            <p:cond delay="0"/>
                                          </p:stCondLst>
                                        </p:cTn>
                                        <p:tgtEl>
                                          <p:spTgt spid="98"/>
                                        </p:tgtEl>
                                        <p:attrNameLst>
                                          <p:attrName>style.visibility</p:attrName>
                                        </p:attrNameLst>
                                      </p:cBhvr>
                                      <p:to>
                                        <p:strVal val="visible"/>
                                      </p:to>
                                    </p:set>
                                    <p:animEffect transition="in" filter="dissolve">
                                      <p:cBhvr>
                                        <p:cTn id="92" dur="500"/>
                                        <p:tgtEl>
                                          <p:spTgt spid="9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 grpId="0" animBg="1"/>
      <p:bldP spid="76" grpId="0"/>
      <p:bldP spid="80" grpId="0"/>
      <p:bldP spid="84" grpId="0"/>
      <p:bldP spid="85" grpId="0"/>
      <p:bldP spid="86" grpId="0"/>
      <p:bldP spid="87" grpId="0"/>
      <p:bldP spid="89" grpId="0" animBg="1"/>
      <p:bldP spid="91" grpId="0"/>
      <p:bldP spid="92" grpId="0"/>
      <p:bldP spid="93" grpId="0"/>
      <p:bldP spid="95" grpId="0"/>
      <p:bldP spid="97" grpId="0"/>
      <p:bldP spid="98" grpId="0"/>
      <p:bldP spid="102" grpId="0"/>
      <p:bldP spid="46" grpId="0"/>
      <p:bldP spid="43"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 name="图片 23"/>
          <p:cNvPicPr>
            <a:picLocks noChangeAspect="1"/>
          </p:cNvPicPr>
          <p:nvPr/>
        </p:nvPicPr>
        <p:blipFill rotWithShape="1">
          <a:blip r:embed="rId1">
            <a:extLst>
              <a:ext uri="{28A0092B-C50C-407E-A947-70E740481C1C}">
                <a14:useLocalDpi xmlns:a14="http://schemas.microsoft.com/office/drawing/2010/main" val="0"/>
              </a:ext>
            </a:extLst>
          </a:blip>
          <a:srcRect l="2243" t="2241" r="1691" b="1558"/>
          <a:stretch>
            <a:fillRect/>
          </a:stretch>
        </p:blipFill>
        <p:spPr>
          <a:xfrm>
            <a:off x="0" y="0"/>
            <a:ext cx="11522075" cy="7200900"/>
          </a:xfrm>
          <a:prstGeom prst="rect">
            <a:avLst/>
          </a:prstGeom>
        </p:spPr>
      </p:pic>
      <p:pic>
        <p:nvPicPr>
          <p:cNvPr id="33" name="图片 32" descr="QQ截图20180117155013.png"/>
          <p:cNvPicPr>
            <a:picLocks noChangeAspect="1"/>
          </p:cNvPicPr>
          <p:nvPr/>
        </p:nvPicPr>
        <p:blipFill>
          <a:blip r:embed="rId2">
            <a:clrChange>
              <a:clrFrom>
                <a:srgbClr val="FFFFFF"/>
              </a:clrFrom>
              <a:clrTo>
                <a:srgbClr val="FFFFFF">
                  <a:alpha val="0"/>
                </a:srgbClr>
              </a:clrTo>
            </a:clrChange>
          </a:blip>
          <a:stretch>
            <a:fillRect/>
          </a:stretch>
        </p:blipFill>
        <p:spPr>
          <a:xfrm>
            <a:off x="0" y="0"/>
            <a:ext cx="4382483" cy="7200900"/>
          </a:xfrm>
          <a:prstGeom prst="rect">
            <a:avLst/>
          </a:prstGeom>
        </p:spPr>
      </p:pic>
      <p:sp>
        <p:nvSpPr>
          <p:cNvPr id="7" name="圆角矩形 6"/>
          <p:cNvSpPr/>
          <p:nvPr/>
        </p:nvSpPr>
        <p:spPr>
          <a:xfrm>
            <a:off x="403187" y="385740"/>
            <a:ext cx="10715700" cy="6500858"/>
          </a:xfrm>
          <a:prstGeom prst="roundRect">
            <a:avLst>
              <a:gd name="adj" fmla="val 5407"/>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smtClean="0"/>
              <a:t>法兰西共和国</a:t>
            </a:r>
            <a:endParaRPr lang="zh-CN" altLang="en-US" dirty="0"/>
          </a:p>
        </p:txBody>
      </p:sp>
      <p:pic>
        <p:nvPicPr>
          <p:cNvPr id="8" name="图片 7" descr="be623d2d-ceeb-4b8d-a993-b09c32928ee6.jpg"/>
          <p:cNvPicPr>
            <a:picLocks noChangeAspect="1"/>
          </p:cNvPicPr>
          <p:nvPr/>
        </p:nvPicPr>
        <p:blipFill>
          <a:blip r:embed="rId3"/>
          <a:stretch>
            <a:fillRect/>
          </a:stretch>
        </p:blipFill>
        <p:spPr>
          <a:xfrm>
            <a:off x="474625" y="457178"/>
            <a:ext cx="4714908" cy="3145728"/>
          </a:xfrm>
          <a:prstGeom prst="roundRect">
            <a:avLst/>
          </a:prstGeom>
          <a:ln>
            <a:noFill/>
          </a:ln>
          <a:effectLst>
            <a:outerShdw blurRad="292100" dist="139700" dir="2700000" algn="tl" rotWithShape="0">
              <a:srgbClr val="333333">
                <a:alpha val="65000"/>
              </a:srgbClr>
            </a:outerShdw>
          </a:effectLst>
        </p:spPr>
      </p:pic>
      <p:pic>
        <p:nvPicPr>
          <p:cNvPr id="9" name="图片 8" descr="091a80b10abc6c008d0feb1ee477c020.jpg"/>
          <p:cNvPicPr>
            <a:picLocks noChangeAspect="1"/>
          </p:cNvPicPr>
          <p:nvPr/>
        </p:nvPicPr>
        <p:blipFill>
          <a:blip r:embed="rId4"/>
          <a:stretch>
            <a:fillRect/>
          </a:stretch>
        </p:blipFill>
        <p:spPr>
          <a:xfrm>
            <a:off x="546063" y="3743327"/>
            <a:ext cx="4726086" cy="2994512"/>
          </a:xfrm>
          <a:prstGeom prst="roundRect">
            <a:avLst/>
          </a:prstGeom>
          <a:ln>
            <a:noFill/>
          </a:ln>
          <a:effectLst>
            <a:outerShdw blurRad="292100" dist="139700" dir="2700000" algn="tl" rotWithShape="0">
              <a:srgbClr val="333333">
                <a:alpha val="65000"/>
              </a:srgbClr>
            </a:outerShdw>
          </a:effectLst>
        </p:spPr>
      </p:pic>
      <p:pic>
        <p:nvPicPr>
          <p:cNvPr id="13" name="图片 12" descr="19180007be8e32db33c7.jpg"/>
          <p:cNvPicPr>
            <a:picLocks noChangeAspect="1"/>
          </p:cNvPicPr>
          <p:nvPr/>
        </p:nvPicPr>
        <p:blipFill>
          <a:blip r:embed="rId5">
            <a:clrChange>
              <a:clrFrom>
                <a:srgbClr val="FEFEFE"/>
              </a:clrFrom>
              <a:clrTo>
                <a:srgbClr val="FEFEFE">
                  <a:alpha val="0"/>
                </a:srgbClr>
              </a:clrTo>
            </a:clrChange>
          </a:blip>
          <a:srcRect b="7821"/>
          <a:stretch>
            <a:fillRect/>
          </a:stretch>
        </p:blipFill>
        <p:spPr>
          <a:xfrm>
            <a:off x="7046921" y="4529144"/>
            <a:ext cx="4046526" cy="2431982"/>
          </a:xfrm>
          <a:prstGeom prst="roundRect">
            <a:avLst/>
          </a:prstGeom>
        </p:spPr>
      </p:pic>
      <p:sp>
        <p:nvSpPr>
          <p:cNvPr id="14" name="Rectangle 2"/>
          <p:cNvSpPr>
            <a:spLocks noChangeArrowheads="1"/>
          </p:cNvSpPr>
          <p:nvPr/>
        </p:nvSpPr>
        <p:spPr bwMode="auto">
          <a:xfrm>
            <a:off x="5761037" y="1671624"/>
            <a:ext cx="5000660" cy="3539430"/>
          </a:xfrm>
          <a:prstGeom prst="rect">
            <a:avLst/>
          </a:prstGeom>
          <a:noFill/>
          <a:ln w="9525">
            <a:noFill/>
            <a:miter lim="800000"/>
          </a:ln>
        </p:spPr>
        <p:txBody>
          <a:bodyPr wrap="square" anchor="ctr">
            <a:spAutoFit/>
          </a:bodyPr>
          <a:lstStyle/>
          <a:p>
            <a:r>
              <a:rPr lang="zh-CN" altLang="en-US" sz="3200" dirty="0" smtClean="0">
                <a:latin typeface="华文新魏" panose="02010800040101010101" pitchFamily="2" charset="-122"/>
                <a:ea typeface="华文新魏" panose="02010800040101010101" pitchFamily="2" charset="-122"/>
              </a:rPr>
              <a:t>　　在</a:t>
            </a:r>
            <a:r>
              <a:rPr lang="en-US" altLang="zh-CN" sz="3200" dirty="0" smtClean="0">
                <a:latin typeface="华文新魏" panose="02010800040101010101" pitchFamily="2" charset="-122"/>
                <a:ea typeface="华文新魏" panose="02010800040101010101" pitchFamily="2" charset="-122"/>
              </a:rPr>
              <a:t>2018</a:t>
            </a:r>
            <a:r>
              <a:rPr lang="zh-CN" altLang="en-US" sz="3200" dirty="0" smtClean="0">
                <a:latin typeface="华文新魏" panose="02010800040101010101" pitchFamily="2" charset="-122"/>
                <a:ea typeface="华文新魏" panose="02010800040101010101" pitchFamily="2" charset="-122"/>
              </a:rPr>
              <a:t>年的最后一天，美国总统特朗普签署了此前在</a:t>
            </a:r>
            <a:r>
              <a:rPr lang="en-US" altLang="zh-CN" sz="3200" dirty="0" smtClean="0">
                <a:latin typeface="华文新魏" panose="02010800040101010101" pitchFamily="2" charset="-122"/>
                <a:ea typeface="华文新魏" panose="02010800040101010101" pitchFamily="2" charset="-122"/>
              </a:rPr>
              <a:t>12</a:t>
            </a:r>
            <a:r>
              <a:rPr lang="zh-CN" altLang="en-US" sz="3200" dirty="0" smtClean="0">
                <a:latin typeface="华文新魏" panose="02010800040101010101" pitchFamily="2" charset="-122"/>
                <a:ea typeface="华文新魏" panose="02010800040101010101" pitchFamily="2" charset="-122"/>
              </a:rPr>
              <a:t>月</a:t>
            </a:r>
            <a:r>
              <a:rPr lang="en-US" altLang="zh-CN" sz="3200" dirty="0" smtClean="0">
                <a:latin typeface="华文新魏" panose="02010800040101010101" pitchFamily="2" charset="-122"/>
                <a:ea typeface="华文新魏" panose="02010800040101010101" pitchFamily="2" charset="-122"/>
              </a:rPr>
              <a:t>6</a:t>
            </a:r>
            <a:r>
              <a:rPr lang="zh-CN" altLang="en-US" sz="3200" dirty="0" smtClean="0">
                <a:latin typeface="华文新魏" panose="02010800040101010101" pitchFamily="2" charset="-122"/>
                <a:ea typeface="华文新魏" panose="02010800040101010101" pitchFamily="2" charset="-122"/>
              </a:rPr>
              <a:t>日已在参议院通过的所谓“亚洲再保证倡议法”，鼓吹“定期对台军售”，鼓励美国高官访问台湾。</a:t>
            </a:r>
            <a:endParaRPr lang="zh-CN" altLang="en-US" sz="3200" b="1" dirty="0">
              <a:latin typeface="华文新魏" panose="02010800040101010101" pitchFamily="2" charset="-122"/>
              <a:ea typeface="华文新魏" panose="02010800040101010101" pitchFamily="2" charset="-122"/>
            </a:endParaRPr>
          </a:p>
        </p:txBody>
      </p:sp>
      <p:pic>
        <p:nvPicPr>
          <p:cNvPr id="15" name="图片 18" descr="u=3043156731,2099999344&amp;fm=21&amp;gp=0.jpg"/>
          <p:cNvPicPr>
            <a:picLocks noChangeAspect="1"/>
          </p:cNvPicPr>
          <p:nvPr/>
        </p:nvPicPr>
        <p:blipFill>
          <a:blip r:embed="rId6">
            <a:clrChange>
              <a:clrFrom>
                <a:srgbClr val="FFFFFF"/>
              </a:clrFrom>
              <a:clrTo>
                <a:srgbClr val="FFFFFF">
                  <a:alpha val="0"/>
                </a:srgbClr>
              </a:clrTo>
            </a:clrChange>
          </a:blip>
          <a:srcRect/>
          <a:stretch>
            <a:fillRect/>
          </a:stretch>
        </p:blipFill>
        <p:spPr bwMode="auto">
          <a:xfrm>
            <a:off x="4403715" y="0"/>
            <a:ext cx="2786063" cy="1674813"/>
          </a:xfrm>
          <a:prstGeom prst="rect">
            <a:avLst/>
          </a:prstGeom>
          <a:noFill/>
          <a:ln w="9525">
            <a:noFill/>
            <a:miter lim="800000"/>
            <a:headEnd/>
            <a:tailEnd/>
          </a:ln>
        </p:spPr>
      </p:pic>
      <p:sp>
        <p:nvSpPr>
          <p:cNvPr id="16" name="Rectangle 16"/>
          <p:cNvSpPr>
            <a:spLocks noChangeArrowheads="1"/>
          </p:cNvSpPr>
          <p:nvPr/>
        </p:nvSpPr>
        <p:spPr bwMode="auto">
          <a:xfrm rot="20680609">
            <a:off x="2135005" y="3021816"/>
            <a:ext cx="7379712" cy="1123712"/>
          </a:xfrm>
          <a:prstGeom prst="roundRect">
            <a:avLst/>
          </a:prstGeom>
          <a:solidFill>
            <a:srgbClr val="FFC000"/>
          </a:solidFill>
        </p:spPr>
        <p:style>
          <a:lnRef idx="2">
            <a:schemeClr val="dk1"/>
          </a:lnRef>
          <a:fillRef idx="1">
            <a:schemeClr val="lt1"/>
          </a:fillRef>
          <a:effectRef idx="0">
            <a:schemeClr val="dk1"/>
          </a:effectRef>
          <a:fontRef idx="minor">
            <a:schemeClr val="dk1"/>
          </a:fontRef>
        </p:style>
        <p:txBody>
          <a:bodyPr wrap="square">
            <a:spAutoFit/>
          </a:bodyPr>
          <a:lstStyle/>
          <a:p>
            <a:pPr>
              <a:spcBef>
                <a:spcPct val="50000"/>
              </a:spcBef>
              <a:defRPr/>
            </a:pPr>
            <a:r>
              <a:rPr lang="zh-CN" altLang="en-US" sz="6000" b="1" dirty="0" smtClean="0">
                <a:solidFill>
                  <a:schemeClr val="tx1"/>
                </a:solidFill>
                <a:latin typeface="华文隶书" panose="02010800040101010101" pitchFamily="2" charset="-122"/>
                <a:ea typeface="华文隶书" panose="02010800040101010101" pitchFamily="2" charset="-122"/>
              </a:rPr>
              <a:t>己所不欲　勿施于人</a:t>
            </a:r>
            <a:endParaRPr lang="zh-CN" altLang="en-US" sz="6000" b="1" dirty="0">
              <a:solidFill>
                <a:schemeClr val="tx1"/>
              </a:solidFill>
              <a:latin typeface="华文隶书" panose="02010800040101010101" pitchFamily="2" charset="-122"/>
              <a:ea typeface="华文隶书" panose="02010800040101010101" pitchFamily="2" charset="-122"/>
            </a:endParaRPr>
          </a:p>
        </p:txBody>
      </p:sp>
    </p:spTree>
  </p:cSld>
  <p:clrMapOvr>
    <a:masterClrMapping/>
  </p:clrMapOvr>
  <mc:AlternateContent xmlns:mc="http://schemas.openxmlformats.org/markup-compatibility/2006">
    <mc:Choice xmlns:p14="http://schemas.microsoft.com/office/powerpoint/2010/main" Requires="p14">
      <p:transition spd="slow" p14:dur="2000" advTm="0"/>
    </mc:Choice>
    <mc:Fallback>
      <p:transition spd="slow" advTm="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dissolve">
                                      <p:cBhvr>
                                        <p:cTn id="7" dur="500"/>
                                        <p:tgtEl>
                                          <p:spTgt spid="14"/>
                                        </p:tgtEl>
                                      </p:cBhvr>
                                    </p:animEffect>
                                  </p:childTnLst>
                                </p:cTn>
                              </p:par>
                              <p:par>
                                <p:cTn id="8" presetID="9" presetClass="entr" presetSubtype="0" fill="hold" grpId="0" nodeType="withEffect">
                                  <p:stCondLst>
                                    <p:cond delay="0"/>
                                  </p:stCondLst>
                                  <p:childTnLst>
                                    <p:set>
                                      <p:cBhvr>
                                        <p:cTn id="9" dur="1" fill="hold">
                                          <p:stCondLst>
                                            <p:cond delay="0"/>
                                          </p:stCondLst>
                                        </p:cTn>
                                        <p:tgtEl>
                                          <p:spTgt spid="16"/>
                                        </p:tgtEl>
                                        <p:attrNameLst>
                                          <p:attrName>style.visibility</p:attrName>
                                        </p:attrNameLst>
                                      </p:cBhvr>
                                      <p:to>
                                        <p:strVal val="visible"/>
                                      </p:to>
                                    </p:set>
                                    <p:animEffect transition="in" filter="dissolve">
                                      <p:cBhvr>
                                        <p:cTn id="10"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6"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 name="图片 23"/>
          <p:cNvPicPr>
            <a:picLocks noChangeAspect="1"/>
          </p:cNvPicPr>
          <p:nvPr/>
        </p:nvPicPr>
        <p:blipFill rotWithShape="1">
          <a:blip r:embed="rId1">
            <a:extLst>
              <a:ext uri="{28A0092B-C50C-407E-A947-70E740481C1C}">
                <a14:useLocalDpi xmlns:a14="http://schemas.microsoft.com/office/drawing/2010/main" val="0"/>
              </a:ext>
            </a:extLst>
          </a:blip>
          <a:srcRect l="2243" t="2241" r="1691" b="1558"/>
          <a:stretch>
            <a:fillRect/>
          </a:stretch>
        </p:blipFill>
        <p:spPr>
          <a:xfrm>
            <a:off x="0" y="0"/>
            <a:ext cx="11522075" cy="7200900"/>
          </a:xfrm>
          <a:prstGeom prst="rect">
            <a:avLst/>
          </a:prstGeom>
        </p:spPr>
      </p:pic>
      <p:pic>
        <p:nvPicPr>
          <p:cNvPr id="33" name="图片 32" descr="QQ截图20180117155013.png"/>
          <p:cNvPicPr>
            <a:picLocks noChangeAspect="1"/>
          </p:cNvPicPr>
          <p:nvPr/>
        </p:nvPicPr>
        <p:blipFill>
          <a:blip r:embed="rId2">
            <a:clrChange>
              <a:clrFrom>
                <a:srgbClr val="FFFFFF"/>
              </a:clrFrom>
              <a:clrTo>
                <a:srgbClr val="FFFFFF">
                  <a:alpha val="0"/>
                </a:srgbClr>
              </a:clrTo>
            </a:clrChange>
          </a:blip>
          <a:stretch>
            <a:fillRect/>
          </a:stretch>
        </p:blipFill>
        <p:spPr>
          <a:xfrm>
            <a:off x="0" y="0"/>
            <a:ext cx="4382483" cy="7200900"/>
          </a:xfrm>
          <a:prstGeom prst="rect">
            <a:avLst/>
          </a:prstGeom>
        </p:spPr>
      </p:pic>
      <p:sp>
        <p:nvSpPr>
          <p:cNvPr id="7" name="圆角矩形 6"/>
          <p:cNvSpPr/>
          <p:nvPr/>
        </p:nvSpPr>
        <p:spPr>
          <a:xfrm>
            <a:off x="403187" y="385740"/>
            <a:ext cx="10715700" cy="6500858"/>
          </a:xfrm>
          <a:prstGeom prst="roundRect">
            <a:avLst>
              <a:gd name="adj" fmla="val 5407"/>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smtClean="0"/>
              <a:t>法兰西共和国</a:t>
            </a:r>
            <a:endParaRPr lang="zh-CN" altLang="en-US" dirty="0"/>
          </a:p>
        </p:txBody>
      </p:sp>
      <p:graphicFrame>
        <p:nvGraphicFramePr>
          <p:cNvPr id="11" name="Group 3"/>
          <p:cNvGraphicFramePr>
            <a:graphicFrameLocks noGrp="1"/>
          </p:cNvGraphicFramePr>
          <p:nvPr/>
        </p:nvGraphicFramePr>
        <p:xfrm>
          <a:off x="617501" y="742930"/>
          <a:ext cx="10144196" cy="5678489"/>
        </p:xfrm>
        <a:graphic>
          <a:graphicData uri="http://schemas.openxmlformats.org/drawingml/2006/table">
            <a:tbl>
              <a:tblPr firstRow="1" firstCol="1" bandRow="1">
                <a:tableStyleId>{5C22544A-7EE6-4342-B048-85BDC9FD1C3A}</a:tableStyleId>
              </a:tblPr>
              <a:tblGrid>
                <a:gridCol w="1811483"/>
                <a:gridCol w="3877492"/>
                <a:gridCol w="4455221"/>
              </a:tblGrid>
              <a:tr h="609600">
                <a:tc>
                  <a:txBody>
                    <a:bodyPr/>
                    <a:lstStyle/>
                    <a:p>
                      <a:pPr marL="0" marR="0" lvl="0" indent="0" algn="ctr" defTabSz="914400" rtl="0" eaLnBrk="0" fontAlgn="base" latinLnBrk="0" hangingPunct="0">
                        <a:lnSpc>
                          <a:spcPct val="100000"/>
                        </a:lnSpc>
                        <a:spcBef>
                          <a:spcPct val="20000"/>
                        </a:spcBef>
                        <a:spcAft>
                          <a:spcPct val="0"/>
                        </a:spcAft>
                        <a:buClrTx/>
                        <a:buSzTx/>
                        <a:buFontTx/>
                        <a:buNone/>
                      </a:pPr>
                      <a:r>
                        <a:rPr kumimoji="0" lang="zh-CN" altLang="en-GB" sz="3200" b="0" u="none" strike="noStrike" cap="none" normalizeH="0" baseline="0" dirty="0">
                          <a:ln>
                            <a:noFill/>
                          </a:ln>
                          <a:effectLst/>
                          <a:latin typeface="迷你简菱心" pitchFamily="49" charset="-122"/>
                          <a:ea typeface="迷你简菱心" pitchFamily="49" charset="-122"/>
                        </a:rPr>
                        <a:t>项目</a:t>
                      </a:r>
                      <a:endParaRPr kumimoji="0" lang="zh-CN" altLang="en-GB" sz="3200" b="0" i="0" u="none" strike="noStrike" cap="none" normalizeH="0" baseline="0" dirty="0">
                        <a:ln>
                          <a:noFill/>
                        </a:ln>
                        <a:solidFill>
                          <a:schemeClr val="tx1"/>
                        </a:solidFill>
                        <a:effectLst/>
                        <a:latin typeface="迷你简菱心" pitchFamily="49" charset="-122"/>
                        <a:ea typeface="迷你简菱心" pitchFamily="49" charset="-122"/>
                      </a:endParaRPr>
                    </a:p>
                  </a:txBody>
                  <a:tcPr anchor="ctr" anchorCtr="1" horzOverflow="overflow">
                    <a:cell3D prstMaterial="dkEdge">
                      <a:bevel/>
                      <a:lightRig rig="flood" dir="t"/>
                    </a:cell3D>
                    <a:solidFill>
                      <a:schemeClr val="bg2">
                        <a:lumMod val="25000"/>
                      </a:schemeClr>
                    </a:solidFill>
                  </a:tcPr>
                </a:tc>
                <a:tc>
                  <a:txBody>
                    <a:bodyPr/>
                    <a:lstStyle/>
                    <a:p>
                      <a:pPr marL="0" marR="0" lvl="0" indent="0" algn="ctr" defTabSz="914400" rtl="0" eaLnBrk="0" fontAlgn="base" latinLnBrk="0" hangingPunct="0">
                        <a:lnSpc>
                          <a:spcPct val="100000"/>
                        </a:lnSpc>
                        <a:spcBef>
                          <a:spcPct val="20000"/>
                        </a:spcBef>
                        <a:spcAft>
                          <a:spcPct val="0"/>
                        </a:spcAft>
                        <a:buClrTx/>
                        <a:buSzTx/>
                        <a:buFontTx/>
                        <a:buNone/>
                      </a:pPr>
                      <a:r>
                        <a:rPr kumimoji="0" lang="zh-CN" altLang="en-GB" sz="3200" b="0" u="none" strike="noStrike" cap="none" normalizeH="0" baseline="0" dirty="0">
                          <a:ln>
                            <a:noFill/>
                          </a:ln>
                          <a:effectLst/>
                          <a:latin typeface="迷你简菱心" pitchFamily="49" charset="-122"/>
                          <a:ea typeface="迷你简菱心" pitchFamily="49" charset="-122"/>
                        </a:rPr>
                        <a:t>美国独立战争</a:t>
                      </a:r>
                      <a:endParaRPr kumimoji="0" lang="zh-CN" altLang="en-GB" sz="3200" b="0" i="0" u="none" strike="noStrike" cap="none" normalizeH="0" baseline="0" dirty="0">
                        <a:ln>
                          <a:noFill/>
                        </a:ln>
                        <a:solidFill>
                          <a:schemeClr val="tx1"/>
                        </a:solidFill>
                        <a:effectLst/>
                        <a:latin typeface="迷你简菱心" pitchFamily="49" charset="-122"/>
                        <a:ea typeface="迷你简菱心" pitchFamily="49" charset="-122"/>
                      </a:endParaRPr>
                    </a:p>
                  </a:txBody>
                  <a:tcPr anchor="ctr" anchorCtr="1" horzOverflow="overflow">
                    <a:cell3D prstMaterial="dkEdge">
                      <a:bevel/>
                      <a:lightRig rig="flood" dir="t"/>
                    </a:cell3D>
                    <a:solidFill>
                      <a:schemeClr val="bg2">
                        <a:lumMod val="25000"/>
                      </a:schemeClr>
                    </a:solidFill>
                  </a:tcPr>
                </a:tc>
                <a:tc>
                  <a:txBody>
                    <a:bodyPr/>
                    <a:lstStyle/>
                    <a:p>
                      <a:pPr marL="0" marR="0" lvl="0" indent="0" algn="ctr" defTabSz="914400" rtl="0" eaLnBrk="0" fontAlgn="base" latinLnBrk="0" hangingPunct="0">
                        <a:lnSpc>
                          <a:spcPct val="100000"/>
                        </a:lnSpc>
                        <a:spcBef>
                          <a:spcPct val="20000"/>
                        </a:spcBef>
                        <a:spcAft>
                          <a:spcPct val="0"/>
                        </a:spcAft>
                        <a:buClrTx/>
                        <a:buSzTx/>
                        <a:buFontTx/>
                        <a:buNone/>
                      </a:pPr>
                      <a:r>
                        <a:rPr kumimoji="0" lang="zh-CN" altLang="en-GB" sz="3200" b="0" u="none" strike="noStrike" cap="none" normalizeH="0" baseline="0" dirty="0">
                          <a:ln>
                            <a:noFill/>
                          </a:ln>
                          <a:effectLst/>
                          <a:latin typeface="迷你简菱心" pitchFamily="49" charset="-122"/>
                          <a:ea typeface="迷你简菱心" pitchFamily="49" charset="-122"/>
                        </a:rPr>
                        <a:t>美国南北战争</a:t>
                      </a:r>
                      <a:endParaRPr kumimoji="0" lang="zh-CN" altLang="en-GB" sz="3200" b="0" i="0" u="none" strike="noStrike" cap="none" normalizeH="0" baseline="0" dirty="0">
                        <a:ln>
                          <a:noFill/>
                        </a:ln>
                        <a:solidFill>
                          <a:schemeClr val="tx1"/>
                        </a:solidFill>
                        <a:effectLst/>
                        <a:latin typeface="迷你简菱心" pitchFamily="49" charset="-122"/>
                        <a:ea typeface="迷你简菱心" pitchFamily="49" charset="-122"/>
                      </a:endParaRPr>
                    </a:p>
                  </a:txBody>
                  <a:tcPr anchor="ctr" anchorCtr="1" horzOverflow="overflow">
                    <a:cell3D prstMaterial="dkEdge">
                      <a:bevel/>
                      <a:lightRig rig="flood" dir="t"/>
                    </a:cell3D>
                    <a:solidFill>
                      <a:schemeClr val="bg2">
                        <a:lumMod val="25000"/>
                      </a:schemeClr>
                    </a:solidFill>
                  </a:tcPr>
                </a:tc>
              </a:tr>
              <a:tr h="700088">
                <a:tc>
                  <a:txBody>
                    <a:bodyPr/>
                    <a:lstStyle/>
                    <a:p>
                      <a:pPr marL="0" marR="0" lvl="0" indent="0" algn="ctr" defTabSz="914400" rtl="0" eaLnBrk="0" fontAlgn="base" latinLnBrk="0" hangingPunct="0">
                        <a:lnSpc>
                          <a:spcPct val="100000"/>
                        </a:lnSpc>
                        <a:spcBef>
                          <a:spcPct val="20000"/>
                        </a:spcBef>
                        <a:spcAft>
                          <a:spcPct val="0"/>
                        </a:spcAft>
                        <a:buClrTx/>
                        <a:buSzTx/>
                        <a:buFontTx/>
                        <a:buNone/>
                      </a:pPr>
                      <a:r>
                        <a:rPr kumimoji="0" lang="zh-CN" altLang="en-GB" sz="3200" b="0" u="none" strike="noStrike" cap="none" normalizeH="0" baseline="0" dirty="0">
                          <a:ln>
                            <a:noFill/>
                          </a:ln>
                          <a:effectLst/>
                          <a:latin typeface="迷你简菱心" pitchFamily="49" charset="-122"/>
                          <a:ea typeface="迷你简菱心" pitchFamily="49" charset="-122"/>
                        </a:rPr>
                        <a:t>时间</a:t>
                      </a:r>
                      <a:endParaRPr kumimoji="0" lang="zh-CN" altLang="en-GB" sz="3200" b="0" i="0" u="none" strike="noStrike" cap="none" normalizeH="0" baseline="0" dirty="0">
                        <a:ln>
                          <a:noFill/>
                        </a:ln>
                        <a:solidFill>
                          <a:schemeClr val="tx1"/>
                        </a:solidFill>
                        <a:effectLst/>
                        <a:latin typeface="迷你简菱心" pitchFamily="49" charset="-122"/>
                        <a:ea typeface="迷你简菱心" pitchFamily="49" charset="-122"/>
                      </a:endParaRPr>
                    </a:p>
                  </a:txBody>
                  <a:tcPr anchor="ctr" anchorCtr="1" horzOverflow="overflow">
                    <a:cell3D prstMaterial="dkEdge">
                      <a:bevel/>
                      <a:lightRig rig="flood" dir="t"/>
                    </a:cell3D>
                    <a:solidFill>
                      <a:schemeClr val="bg2">
                        <a:lumMod val="25000"/>
                      </a:schemeClr>
                    </a:solidFill>
                  </a:tcPr>
                </a:tc>
                <a:tc>
                  <a:txBody>
                    <a:bodyPr/>
                    <a:lstStyle/>
                    <a:p>
                      <a:pPr marL="0" marR="0" lvl="0" indent="0" algn="ctr" defTabSz="914400" rtl="0" eaLnBrk="0" fontAlgn="base" latinLnBrk="0" hangingPunct="0">
                        <a:lnSpc>
                          <a:spcPct val="100000"/>
                        </a:lnSpc>
                        <a:spcBef>
                          <a:spcPct val="20000"/>
                        </a:spcBef>
                        <a:spcAft>
                          <a:spcPct val="0"/>
                        </a:spcAft>
                        <a:buClrTx/>
                        <a:buSzTx/>
                        <a:buFontTx/>
                        <a:buNone/>
                      </a:pPr>
                      <a:endParaRPr kumimoji="0" lang="zh-CN" altLang="en-US" sz="3200" b="0" i="0" u="none" strike="noStrike" cap="none" normalizeH="0" baseline="0" dirty="0">
                        <a:ln>
                          <a:noFill/>
                        </a:ln>
                        <a:solidFill>
                          <a:schemeClr val="tx2"/>
                        </a:solidFill>
                        <a:effectLst/>
                        <a:latin typeface="迷你简菱心" pitchFamily="49" charset="-122"/>
                        <a:ea typeface="迷你简菱心" pitchFamily="49" charset="-122"/>
                      </a:endParaRPr>
                    </a:p>
                  </a:txBody>
                  <a:tcPr anchor="ctr" anchorCtr="1" horzOverflow="overflow">
                    <a:cell3D prstMaterial="dkEdge">
                      <a:bevel/>
                      <a:lightRig rig="flood" dir="t"/>
                    </a:cell3D>
                    <a:solidFill>
                      <a:schemeClr val="bg2">
                        <a:lumMod val="75000"/>
                      </a:schemeClr>
                    </a:solidFill>
                  </a:tcPr>
                </a:tc>
                <a:tc>
                  <a:txBody>
                    <a:bodyPr/>
                    <a:lstStyle/>
                    <a:p>
                      <a:pPr marL="0" marR="0" lvl="0" indent="0" algn="ctr" defTabSz="914400" rtl="0" eaLnBrk="0" fontAlgn="base" latinLnBrk="0" hangingPunct="0">
                        <a:lnSpc>
                          <a:spcPct val="100000"/>
                        </a:lnSpc>
                        <a:spcBef>
                          <a:spcPct val="20000"/>
                        </a:spcBef>
                        <a:spcAft>
                          <a:spcPct val="0"/>
                        </a:spcAft>
                        <a:buClrTx/>
                        <a:buSzTx/>
                        <a:buFontTx/>
                        <a:buNone/>
                      </a:pPr>
                      <a:endParaRPr kumimoji="0" lang="zh-CN" altLang="en-US" sz="3200" b="0" i="0" u="none" strike="noStrike" cap="none" normalizeH="0" baseline="0" dirty="0">
                        <a:ln>
                          <a:noFill/>
                        </a:ln>
                        <a:solidFill>
                          <a:schemeClr val="tx2"/>
                        </a:solidFill>
                        <a:effectLst/>
                        <a:latin typeface="迷你简菱心" pitchFamily="49" charset="-122"/>
                        <a:ea typeface="迷你简菱心" pitchFamily="49" charset="-122"/>
                      </a:endParaRPr>
                    </a:p>
                  </a:txBody>
                  <a:tcPr anchor="ctr" anchorCtr="1" horzOverflow="overflow">
                    <a:cell3D prstMaterial="dkEdge">
                      <a:bevel/>
                      <a:lightRig rig="flood" dir="t"/>
                    </a:cell3D>
                    <a:solidFill>
                      <a:schemeClr val="bg2">
                        <a:lumMod val="75000"/>
                      </a:schemeClr>
                    </a:solidFill>
                  </a:tcPr>
                </a:tc>
              </a:tr>
              <a:tr h="1192213">
                <a:tc>
                  <a:txBody>
                    <a:body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GB" sz="3200" b="0" u="none" strike="noStrike" cap="none" normalizeH="0" baseline="0" dirty="0">
                          <a:ln>
                            <a:noFill/>
                          </a:ln>
                          <a:effectLst/>
                          <a:latin typeface="迷你简菱心" pitchFamily="49" charset="-122"/>
                          <a:ea typeface="迷你简菱心" pitchFamily="49" charset="-122"/>
                        </a:rPr>
                        <a:t>原因</a:t>
                      </a:r>
                      <a:endParaRPr kumimoji="0" lang="zh-CN" altLang="en-GB" sz="3200" b="0" i="0" u="none" strike="noStrike" cap="none" normalizeH="0" baseline="0" dirty="0">
                        <a:ln>
                          <a:noFill/>
                        </a:ln>
                        <a:solidFill>
                          <a:schemeClr val="tx1"/>
                        </a:solidFill>
                        <a:effectLst/>
                        <a:latin typeface="迷你简菱心" pitchFamily="49" charset="-122"/>
                        <a:ea typeface="迷你简菱心" pitchFamily="49" charset="-122"/>
                      </a:endParaRPr>
                    </a:p>
                  </a:txBody>
                  <a:tcPr anchor="ctr" anchorCtr="1" horzOverflow="overflow">
                    <a:cell3D prstMaterial="dkEdge">
                      <a:bevel/>
                      <a:lightRig rig="flood" dir="t"/>
                    </a:cell3D>
                    <a:solidFill>
                      <a:schemeClr val="bg2">
                        <a:lumMod val="25000"/>
                      </a:schemeClr>
                    </a:solidFill>
                  </a:tcPr>
                </a:tc>
                <a:tc>
                  <a:txBody>
                    <a:bodyPr/>
                    <a:lstStyle/>
                    <a:p>
                      <a:pPr marL="0" marR="0" lvl="0" indent="0" algn="ctr" defTabSz="914400" rtl="0" eaLnBrk="0" fontAlgn="base" latinLnBrk="0" hangingPunct="0">
                        <a:lnSpc>
                          <a:spcPct val="100000"/>
                        </a:lnSpc>
                        <a:spcBef>
                          <a:spcPct val="20000"/>
                        </a:spcBef>
                        <a:spcAft>
                          <a:spcPct val="0"/>
                        </a:spcAft>
                        <a:buClrTx/>
                        <a:buSzTx/>
                        <a:buFontTx/>
                        <a:buNone/>
                      </a:pPr>
                      <a:endParaRPr kumimoji="0" lang="zh-CN" altLang="en-US" sz="3200" b="0" i="0" u="none" strike="noStrike" cap="none" normalizeH="0" baseline="0" dirty="0">
                        <a:ln>
                          <a:noFill/>
                        </a:ln>
                        <a:solidFill>
                          <a:schemeClr val="tx2"/>
                        </a:solidFill>
                        <a:effectLst/>
                        <a:latin typeface="迷你简菱心" pitchFamily="49" charset="-122"/>
                        <a:ea typeface="迷你简菱心" pitchFamily="49" charset="-122"/>
                      </a:endParaRPr>
                    </a:p>
                  </a:txBody>
                  <a:tcPr anchor="ctr" anchorCtr="1" horzOverflow="overflow">
                    <a:cell3D prstMaterial="dkEdge">
                      <a:bevel/>
                      <a:lightRig rig="flood" dir="t"/>
                    </a:cell3D>
                    <a:solidFill>
                      <a:schemeClr val="bg2">
                        <a:lumMod val="90000"/>
                      </a:schemeClr>
                    </a:solidFill>
                  </a:tcPr>
                </a:tc>
                <a:tc>
                  <a:txBody>
                    <a:bodyPr/>
                    <a:lstStyle/>
                    <a:p>
                      <a:pPr marL="0" marR="0" lvl="0" indent="0" algn="ctr" defTabSz="914400" rtl="0" eaLnBrk="0" fontAlgn="base" latinLnBrk="0" hangingPunct="0">
                        <a:lnSpc>
                          <a:spcPct val="100000"/>
                        </a:lnSpc>
                        <a:spcBef>
                          <a:spcPct val="20000"/>
                        </a:spcBef>
                        <a:spcAft>
                          <a:spcPct val="0"/>
                        </a:spcAft>
                        <a:buClrTx/>
                        <a:buSzTx/>
                        <a:buFontTx/>
                        <a:buNone/>
                      </a:pPr>
                      <a:endParaRPr kumimoji="0" lang="zh-CN" altLang="en-US" sz="3200" b="0" i="0" u="none" strike="noStrike" cap="none" normalizeH="0" baseline="0" dirty="0">
                        <a:ln>
                          <a:noFill/>
                        </a:ln>
                        <a:solidFill>
                          <a:schemeClr val="tx2"/>
                        </a:solidFill>
                        <a:effectLst/>
                        <a:latin typeface="迷你简菱心" pitchFamily="49" charset="-122"/>
                        <a:ea typeface="迷你简菱心" pitchFamily="49" charset="-122"/>
                      </a:endParaRPr>
                    </a:p>
                  </a:txBody>
                  <a:tcPr anchor="ctr" anchorCtr="1" horzOverflow="overflow">
                    <a:cell3D prstMaterial="dkEdge">
                      <a:bevel/>
                      <a:lightRig rig="flood" dir="t"/>
                    </a:cell3D>
                    <a:solidFill>
                      <a:schemeClr val="bg2">
                        <a:lumMod val="90000"/>
                      </a:schemeClr>
                    </a:solidFill>
                  </a:tcPr>
                </a:tc>
              </a:tr>
              <a:tr h="1296988">
                <a:tc>
                  <a:txBody>
                    <a:bodyPr/>
                    <a:lstStyle/>
                    <a:p>
                      <a:pPr marL="0" marR="0" lvl="0" indent="0" algn="ctr" defTabSz="914400" rtl="0" eaLnBrk="0" fontAlgn="base" latinLnBrk="0" hangingPunct="0">
                        <a:lnSpc>
                          <a:spcPct val="100000"/>
                        </a:lnSpc>
                        <a:spcBef>
                          <a:spcPct val="20000"/>
                        </a:spcBef>
                        <a:spcAft>
                          <a:spcPct val="0"/>
                        </a:spcAft>
                        <a:buClrTx/>
                        <a:buSzTx/>
                        <a:buFontTx/>
                        <a:buNone/>
                      </a:pPr>
                      <a:r>
                        <a:rPr kumimoji="0" lang="zh-CN" altLang="en-GB" sz="3200" b="0" u="none" strike="noStrike" cap="none" normalizeH="0" baseline="0" dirty="0">
                          <a:ln>
                            <a:noFill/>
                          </a:ln>
                          <a:effectLst/>
                          <a:latin typeface="迷你简菱心" pitchFamily="49" charset="-122"/>
                          <a:ea typeface="迷你简菱心" pitchFamily="49" charset="-122"/>
                        </a:rPr>
                        <a:t>结果</a:t>
                      </a:r>
                      <a:endParaRPr kumimoji="0" lang="zh-CN" altLang="en-GB" sz="3200" b="0" i="0" u="none" strike="noStrike" cap="none" normalizeH="0" baseline="0" dirty="0">
                        <a:ln>
                          <a:noFill/>
                        </a:ln>
                        <a:solidFill>
                          <a:schemeClr val="tx1"/>
                        </a:solidFill>
                        <a:effectLst/>
                        <a:latin typeface="迷你简菱心" pitchFamily="49" charset="-122"/>
                        <a:ea typeface="迷你简菱心" pitchFamily="49" charset="-122"/>
                      </a:endParaRPr>
                    </a:p>
                  </a:txBody>
                  <a:tcPr anchor="ctr" anchorCtr="1" horzOverflow="overflow">
                    <a:cell3D prstMaterial="dkEdge">
                      <a:bevel/>
                      <a:lightRig rig="flood" dir="t"/>
                    </a:cell3D>
                    <a:solidFill>
                      <a:schemeClr val="bg2">
                        <a:lumMod val="25000"/>
                      </a:schemeClr>
                    </a:solidFill>
                  </a:tcPr>
                </a:tc>
                <a:tc>
                  <a:txBody>
                    <a:bodyPr/>
                    <a:lstStyle/>
                    <a:p>
                      <a:pPr marL="0" marR="0" lvl="0" indent="0" algn="ctr" defTabSz="914400" rtl="0" eaLnBrk="0" fontAlgn="base" latinLnBrk="0" hangingPunct="0">
                        <a:lnSpc>
                          <a:spcPct val="100000"/>
                        </a:lnSpc>
                        <a:spcBef>
                          <a:spcPct val="20000"/>
                        </a:spcBef>
                        <a:spcAft>
                          <a:spcPct val="0"/>
                        </a:spcAft>
                        <a:buClrTx/>
                        <a:buSzTx/>
                        <a:buFontTx/>
                        <a:buNone/>
                      </a:pPr>
                      <a:endParaRPr kumimoji="0" lang="zh-CN" altLang="en-US" sz="3200" b="0" i="0" u="none" strike="noStrike" cap="none" normalizeH="0" baseline="0" dirty="0">
                        <a:ln>
                          <a:noFill/>
                        </a:ln>
                        <a:solidFill>
                          <a:schemeClr val="tx2"/>
                        </a:solidFill>
                        <a:effectLst/>
                        <a:latin typeface="迷你简菱心" pitchFamily="49" charset="-122"/>
                        <a:ea typeface="迷你简菱心" pitchFamily="49" charset="-122"/>
                      </a:endParaRPr>
                    </a:p>
                  </a:txBody>
                  <a:tcPr anchor="ctr" anchorCtr="1" horzOverflow="overflow">
                    <a:cell3D prstMaterial="dkEdge">
                      <a:bevel/>
                      <a:lightRig rig="flood" dir="t"/>
                    </a:cell3D>
                    <a:solidFill>
                      <a:schemeClr val="bg2">
                        <a:lumMod val="75000"/>
                      </a:schemeClr>
                    </a:solidFill>
                  </a:tcPr>
                </a:tc>
                <a:tc>
                  <a:txBody>
                    <a:bodyPr/>
                    <a:lstStyle/>
                    <a:p>
                      <a:pPr marL="0" marR="0" lvl="0" indent="0" algn="ctr" defTabSz="914400" rtl="0" eaLnBrk="0" fontAlgn="base" latinLnBrk="0" hangingPunct="0">
                        <a:lnSpc>
                          <a:spcPct val="100000"/>
                        </a:lnSpc>
                        <a:spcBef>
                          <a:spcPct val="20000"/>
                        </a:spcBef>
                        <a:spcAft>
                          <a:spcPct val="0"/>
                        </a:spcAft>
                        <a:buClrTx/>
                        <a:buSzTx/>
                        <a:buFontTx/>
                        <a:buNone/>
                      </a:pPr>
                      <a:endParaRPr kumimoji="0" lang="zh-CN" altLang="en-US" sz="3200" b="0" i="0" u="none" strike="noStrike" cap="none" normalizeH="0" baseline="0" dirty="0">
                        <a:ln>
                          <a:noFill/>
                        </a:ln>
                        <a:solidFill>
                          <a:schemeClr val="tx2"/>
                        </a:solidFill>
                        <a:effectLst/>
                        <a:latin typeface="迷你简菱心" pitchFamily="49" charset="-122"/>
                        <a:ea typeface="迷你简菱心" pitchFamily="49" charset="-122"/>
                      </a:endParaRPr>
                    </a:p>
                  </a:txBody>
                  <a:tcPr anchor="ctr" anchorCtr="1" horzOverflow="overflow">
                    <a:cell3D prstMaterial="dkEdge">
                      <a:bevel/>
                      <a:lightRig rig="flood" dir="t"/>
                    </a:cell3D>
                    <a:solidFill>
                      <a:schemeClr val="bg2">
                        <a:lumMod val="75000"/>
                      </a:schemeClr>
                    </a:solidFill>
                  </a:tcPr>
                </a:tc>
              </a:tr>
              <a:tr h="1270000">
                <a:tc>
                  <a:txBody>
                    <a:bodyPr/>
                    <a:lstStyle/>
                    <a:p>
                      <a:pPr marL="0" marR="0" lvl="0" indent="0" algn="ctr" defTabSz="914400" rtl="0" eaLnBrk="0" fontAlgn="base" latinLnBrk="0" hangingPunct="0">
                        <a:lnSpc>
                          <a:spcPct val="100000"/>
                        </a:lnSpc>
                        <a:spcBef>
                          <a:spcPct val="20000"/>
                        </a:spcBef>
                        <a:spcAft>
                          <a:spcPct val="0"/>
                        </a:spcAft>
                        <a:buClrTx/>
                        <a:buSzTx/>
                        <a:buFontTx/>
                        <a:buNone/>
                      </a:pPr>
                      <a:r>
                        <a:rPr kumimoji="0" lang="zh-CN" altLang="en-GB" sz="3200" b="0" u="none" strike="noStrike" cap="none" normalizeH="0" baseline="0" dirty="0">
                          <a:ln>
                            <a:noFill/>
                          </a:ln>
                          <a:effectLst/>
                          <a:latin typeface="迷你简菱心" pitchFamily="49" charset="-122"/>
                          <a:ea typeface="迷你简菱心" pitchFamily="49" charset="-122"/>
                        </a:rPr>
                        <a:t>性质</a:t>
                      </a:r>
                      <a:endParaRPr kumimoji="0" lang="zh-CN" altLang="en-GB" sz="3200" b="0" i="0" u="none" strike="noStrike" cap="none" normalizeH="0" baseline="0" dirty="0">
                        <a:ln>
                          <a:noFill/>
                        </a:ln>
                        <a:solidFill>
                          <a:schemeClr val="tx1"/>
                        </a:solidFill>
                        <a:effectLst/>
                        <a:latin typeface="迷你简菱心" pitchFamily="49" charset="-122"/>
                        <a:ea typeface="迷你简菱心" pitchFamily="49" charset="-122"/>
                      </a:endParaRPr>
                    </a:p>
                  </a:txBody>
                  <a:tcPr anchor="ctr" anchorCtr="1" horzOverflow="overflow">
                    <a:cell3D prstMaterial="dkEdge">
                      <a:bevel/>
                      <a:lightRig rig="flood" dir="t"/>
                    </a:cell3D>
                    <a:solidFill>
                      <a:schemeClr val="bg2">
                        <a:lumMod val="25000"/>
                      </a:schemeClr>
                    </a:solidFill>
                  </a:tcPr>
                </a:tc>
                <a:tc>
                  <a:txBody>
                    <a:bodyPr/>
                    <a:lstStyle/>
                    <a:p>
                      <a:pPr marL="0" marR="0" lvl="0" indent="0" algn="ctr" defTabSz="914400" rtl="0" eaLnBrk="0" fontAlgn="base" latinLnBrk="0" hangingPunct="0">
                        <a:lnSpc>
                          <a:spcPct val="100000"/>
                        </a:lnSpc>
                        <a:spcBef>
                          <a:spcPct val="20000"/>
                        </a:spcBef>
                        <a:spcAft>
                          <a:spcPct val="0"/>
                        </a:spcAft>
                        <a:buClrTx/>
                        <a:buSzTx/>
                        <a:buFontTx/>
                        <a:buNone/>
                      </a:pPr>
                      <a:endParaRPr kumimoji="0" lang="zh-CN" altLang="en-US" sz="3200" b="0" i="0" u="none" strike="noStrike" cap="none" normalizeH="0" baseline="0" dirty="0">
                        <a:ln>
                          <a:noFill/>
                        </a:ln>
                        <a:solidFill>
                          <a:schemeClr val="tx2"/>
                        </a:solidFill>
                        <a:effectLst/>
                        <a:latin typeface="迷你简菱心" pitchFamily="49" charset="-122"/>
                        <a:ea typeface="迷你简菱心" pitchFamily="49" charset="-122"/>
                      </a:endParaRPr>
                    </a:p>
                  </a:txBody>
                  <a:tcPr anchor="ctr" anchorCtr="1" horzOverflow="overflow">
                    <a:cell3D prstMaterial="dkEdge">
                      <a:bevel/>
                      <a:lightRig rig="flood" dir="t"/>
                    </a:cell3D>
                    <a:solidFill>
                      <a:schemeClr val="bg2">
                        <a:lumMod val="90000"/>
                      </a:schemeClr>
                    </a:solidFill>
                  </a:tcPr>
                </a:tc>
                <a:tc>
                  <a:txBody>
                    <a:bodyPr/>
                    <a:lstStyle/>
                    <a:p>
                      <a:pPr marL="0" marR="0" lvl="0" indent="0" algn="ctr" defTabSz="914400" rtl="0" eaLnBrk="0" fontAlgn="base" latinLnBrk="0" hangingPunct="0">
                        <a:lnSpc>
                          <a:spcPct val="100000"/>
                        </a:lnSpc>
                        <a:spcBef>
                          <a:spcPct val="20000"/>
                        </a:spcBef>
                        <a:spcAft>
                          <a:spcPct val="0"/>
                        </a:spcAft>
                        <a:buClrTx/>
                        <a:buSzTx/>
                        <a:buFontTx/>
                        <a:buNone/>
                      </a:pPr>
                      <a:endParaRPr kumimoji="0" lang="zh-CN" altLang="en-US" sz="3200" b="0" i="0" u="none" strike="noStrike" cap="none" normalizeH="0" baseline="0" dirty="0">
                        <a:ln>
                          <a:noFill/>
                        </a:ln>
                        <a:solidFill>
                          <a:schemeClr val="tx2"/>
                        </a:solidFill>
                        <a:effectLst/>
                        <a:latin typeface="迷你简菱心" pitchFamily="49" charset="-122"/>
                        <a:ea typeface="迷你简菱心" pitchFamily="49" charset="-122"/>
                      </a:endParaRPr>
                    </a:p>
                  </a:txBody>
                  <a:tcPr anchor="ctr" anchorCtr="1" horzOverflow="overflow">
                    <a:cell3D prstMaterial="dkEdge">
                      <a:bevel/>
                      <a:lightRig rig="flood" dir="t"/>
                    </a:cell3D>
                    <a:solidFill>
                      <a:schemeClr val="bg2">
                        <a:lumMod val="90000"/>
                      </a:schemeClr>
                    </a:solidFill>
                  </a:tcPr>
                </a:tc>
              </a:tr>
              <a:tr h="609600">
                <a:tc>
                  <a:txBody>
                    <a:bodyPr/>
                    <a:lstStyle/>
                    <a:p>
                      <a:pPr marL="0" marR="0" lvl="0" indent="0" algn="ctr" defTabSz="914400" rtl="0" eaLnBrk="0" fontAlgn="base" latinLnBrk="0" hangingPunct="0">
                        <a:lnSpc>
                          <a:spcPct val="100000"/>
                        </a:lnSpc>
                        <a:spcBef>
                          <a:spcPct val="20000"/>
                        </a:spcBef>
                        <a:spcAft>
                          <a:spcPct val="0"/>
                        </a:spcAft>
                        <a:buClrTx/>
                        <a:buSzTx/>
                        <a:buFontTx/>
                        <a:buNone/>
                      </a:pPr>
                      <a:r>
                        <a:rPr kumimoji="0" lang="zh-CN" altLang="en-GB" sz="3200" b="0" u="none" strike="noStrike" cap="none" normalizeH="0" baseline="0" dirty="0">
                          <a:ln>
                            <a:noFill/>
                          </a:ln>
                          <a:effectLst/>
                          <a:latin typeface="迷你简菱心" pitchFamily="49" charset="-122"/>
                          <a:ea typeface="迷你简菱心" pitchFamily="49" charset="-122"/>
                        </a:rPr>
                        <a:t>领袖</a:t>
                      </a:r>
                      <a:endParaRPr kumimoji="0" lang="zh-CN" altLang="en-GB" sz="3200" b="0" i="0" u="none" strike="noStrike" cap="none" normalizeH="0" baseline="0" dirty="0">
                        <a:ln>
                          <a:noFill/>
                        </a:ln>
                        <a:solidFill>
                          <a:schemeClr val="tx1"/>
                        </a:solidFill>
                        <a:effectLst/>
                        <a:latin typeface="迷你简菱心" pitchFamily="49" charset="-122"/>
                        <a:ea typeface="迷你简菱心" pitchFamily="49" charset="-122"/>
                      </a:endParaRPr>
                    </a:p>
                  </a:txBody>
                  <a:tcPr anchor="ctr" anchorCtr="1" horzOverflow="overflow">
                    <a:cell3D prstMaterial="dkEdge">
                      <a:bevel/>
                      <a:lightRig rig="flood" dir="t"/>
                    </a:cell3D>
                    <a:solidFill>
                      <a:schemeClr val="bg2">
                        <a:lumMod val="25000"/>
                      </a:schemeClr>
                    </a:solidFill>
                  </a:tcPr>
                </a:tc>
                <a:tc>
                  <a:txBody>
                    <a:bodyPr/>
                    <a:lstStyle/>
                    <a:p>
                      <a:pPr marL="0" marR="0" lvl="0" indent="0" algn="ctr" defTabSz="914400" rtl="0" eaLnBrk="0" fontAlgn="base" latinLnBrk="0" hangingPunct="0">
                        <a:lnSpc>
                          <a:spcPct val="100000"/>
                        </a:lnSpc>
                        <a:spcBef>
                          <a:spcPct val="20000"/>
                        </a:spcBef>
                        <a:spcAft>
                          <a:spcPct val="0"/>
                        </a:spcAft>
                        <a:buClrTx/>
                        <a:buSzTx/>
                        <a:buFontTx/>
                        <a:buNone/>
                      </a:pPr>
                      <a:endParaRPr kumimoji="0" lang="zh-CN" altLang="en-US" sz="3200" b="0" i="0" u="none" strike="noStrike" cap="none" normalizeH="0" baseline="0" dirty="0">
                        <a:ln>
                          <a:noFill/>
                        </a:ln>
                        <a:solidFill>
                          <a:srgbClr val="FF0000"/>
                        </a:solidFill>
                        <a:effectLst/>
                        <a:latin typeface="迷你简菱心" pitchFamily="49" charset="-122"/>
                        <a:ea typeface="迷你简菱心" pitchFamily="49" charset="-122"/>
                      </a:endParaRPr>
                    </a:p>
                  </a:txBody>
                  <a:tcPr anchor="ctr" anchorCtr="1" horzOverflow="overflow">
                    <a:cell3D prstMaterial="dkEdge">
                      <a:bevel/>
                      <a:lightRig rig="flood" dir="t"/>
                    </a:cell3D>
                    <a:solidFill>
                      <a:schemeClr val="bg2">
                        <a:lumMod val="75000"/>
                      </a:schemeClr>
                    </a:solidFill>
                  </a:tcPr>
                </a:tc>
                <a:tc>
                  <a:txBody>
                    <a:bodyPr/>
                    <a:lstStyle/>
                    <a:p>
                      <a:pPr marL="0" marR="0" lvl="0" indent="0" algn="ctr" defTabSz="914400" rtl="0" eaLnBrk="0" fontAlgn="base" latinLnBrk="0" hangingPunct="0">
                        <a:lnSpc>
                          <a:spcPct val="100000"/>
                        </a:lnSpc>
                        <a:spcBef>
                          <a:spcPct val="20000"/>
                        </a:spcBef>
                        <a:spcAft>
                          <a:spcPct val="0"/>
                        </a:spcAft>
                        <a:buClrTx/>
                        <a:buSzTx/>
                        <a:buFontTx/>
                        <a:buNone/>
                      </a:pPr>
                      <a:endParaRPr kumimoji="0" lang="zh-CN" altLang="en-US" sz="3200" b="0" i="0" u="none" strike="noStrike" cap="none" normalizeH="0" baseline="0" dirty="0">
                        <a:ln>
                          <a:noFill/>
                        </a:ln>
                        <a:solidFill>
                          <a:srgbClr val="FF0000"/>
                        </a:solidFill>
                        <a:effectLst/>
                        <a:latin typeface="迷你简菱心" pitchFamily="49" charset="-122"/>
                        <a:ea typeface="迷你简菱心" pitchFamily="49" charset="-122"/>
                      </a:endParaRPr>
                    </a:p>
                  </a:txBody>
                  <a:tcPr anchor="ctr" anchorCtr="1" horzOverflow="overflow">
                    <a:cell3D prstMaterial="dkEdge">
                      <a:bevel/>
                      <a:lightRig rig="flood" dir="t"/>
                    </a:cell3D>
                    <a:solidFill>
                      <a:schemeClr val="bg2">
                        <a:lumMod val="75000"/>
                      </a:schemeClr>
                    </a:solidFill>
                  </a:tcPr>
                </a:tc>
              </a:tr>
            </a:tbl>
          </a:graphicData>
        </a:graphic>
      </p:graphicFrame>
      <p:sp>
        <p:nvSpPr>
          <p:cNvPr id="12" name="Text Box 33"/>
          <p:cNvSpPr txBox="1">
            <a:spLocks noChangeArrowheads="1"/>
          </p:cNvSpPr>
          <p:nvPr/>
        </p:nvSpPr>
        <p:spPr bwMode="auto">
          <a:xfrm>
            <a:off x="2689203" y="2106910"/>
            <a:ext cx="3530600" cy="9531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200" i="1">
                <a:solidFill>
                  <a:schemeClr val="tx1"/>
                </a:solidFill>
                <a:latin typeface="Arial" panose="020B0604020202020204" pitchFamily="34" charset="0"/>
                <a:ea typeface="华文宋体" panose="02010600040101010101" pitchFamily="2" charset="-122"/>
              </a:defRPr>
            </a:lvl1pPr>
            <a:lvl2pPr marL="742950" indent="-285750" eaLnBrk="0" hangingPunct="0">
              <a:defRPr sz="3200" i="1">
                <a:solidFill>
                  <a:schemeClr val="tx1"/>
                </a:solidFill>
                <a:latin typeface="Arial" panose="020B0604020202020204" pitchFamily="34" charset="0"/>
                <a:ea typeface="华文宋体" panose="02010600040101010101" pitchFamily="2" charset="-122"/>
              </a:defRPr>
            </a:lvl2pPr>
            <a:lvl3pPr marL="1143000" indent="-228600" eaLnBrk="0" hangingPunct="0">
              <a:defRPr sz="3200" i="1">
                <a:solidFill>
                  <a:schemeClr val="tx1"/>
                </a:solidFill>
                <a:latin typeface="Arial" panose="020B0604020202020204" pitchFamily="34" charset="0"/>
                <a:ea typeface="华文宋体" panose="02010600040101010101" pitchFamily="2" charset="-122"/>
              </a:defRPr>
            </a:lvl3pPr>
            <a:lvl4pPr marL="1600200" indent="-228600" eaLnBrk="0" hangingPunct="0">
              <a:defRPr sz="3200" i="1">
                <a:solidFill>
                  <a:schemeClr val="tx1"/>
                </a:solidFill>
                <a:latin typeface="Arial" panose="020B0604020202020204" pitchFamily="34" charset="0"/>
                <a:ea typeface="华文宋体" panose="02010600040101010101" pitchFamily="2" charset="-122"/>
              </a:defRPr>
            </a:lvl4pPr>
            <a:lvl5pPr marL="2057400" indent="-228600" eaLnBrk="0" hangingPunct="0">
              <a:defRPr sz="3200" i="1">
                <a:solidFill>
                  <a:schemeClr val="tx1"/>
                </a:solidFill>
                <a:latin typeface="Arial" panose="020B0604020202020204" pitchFamily="34" charset="0"/>
                <a:ea typeface="华文宋体" panose="02010600040101010101" pitchFamily="2" charset="-122"/>
              </a:defRPr>
            </a:lvl5pPr>
            <a:lvl6pPr marL="2514600" indent="-228600" eaLnBrk="0" fontAlgn="base" hangingPunct="0">
              <a:spcBef>
                <a:spcPct val="0"/>
              </a:spcBef>
              <a:spcAft>
                <a:spcPct val="0"/>
              </a:spcAft>
              <a:defRPr sz="3200" i="1">
                <a:solidFill>
                  <a:schemeClr val="tx1"/>
                </a:solidFill>
                <a:latin typeface="Arial" panose="020B0604020202020204" pitchFamily="34" charset="0"/>
                <a:ea typeface="华文宋体" panose="02010600040101010101" pitchFamily="2" charset="-122"/>
              </a:defRPr>
            </a:lvl6pPr>
            <a:lvl7pPr marL="2971800" indent="-228600" eaLnBrk="0" fontAlgn="base" hangingPunct="0">
              <a:spcBef>
                <a:spcPct val="0"/>
              </a:spcBef>
              <a:spcAft>
                <a:spcPct val="0"/>
              </a:spcAft>
              <a:defRPr sz="3200" i="1">
                <a:solidFill>
                  <a:schemeClr val="tx1"/>
                </a:solidFill>
                <a:latin typeface="Arial" panose="020B0604020202020204" pitchFamily="34" charset="0"/>
                <a:ea typeface="华文宋体" panose="02010600040101010101" pitchFamily="2" charset="-122"/>
              </a:defRPr>
            </a:lvl7pPr>
            <a:lvl8pPr marL="3429000" indent="-228600" eaLnBrk="0" fontAlgn="base" hangingPunct="0">
              <a:spcBef>
                <a:spcPct val="0"/>
              </a:spcBef>
              <a:spcAft>
                <a:spcPct val="0"/>
              </a:spcAft>
              <a:defRPr sz="3200" i="1">
                <a:solidFill>
                  <a:schemeClr val="tx1"/>
                </a:solidFill>
                <a:latin typeface="Arial" panose="020B0604020202020204" pitchFamily="34" charset="0"/>
                <a:ea typeface="华文宋体" panose="02010600040101010101" pitchFamily="2" charset="-122"/>
              </a:defRPr>
            </a:lvl8pPr>
            <a:lvl9pPr marL="3886200" indent="-228600" eaLnBrk="0" fontAlgn="base" hangingPunct="0">
              <a:spcBef>
                <a:spcPct val="0"/>
              </a:spcBef>
              <a:spcAft>
                <a:spcPct val="0"/>
              </a:spcAft>
              <a:defRPr sz="3200" i="1">
                <a:solidFill>
                  <a:schemeClr val="tx1"/>
                </a:solidFill>
                <a:latin typeface="Arial" panose="020B0604020202020204" pitchFamily="34" charset="0"/>
                <a:ea typeface="华文宋体" panose="02010600040101010101" pitchFamily="2" charset="-122"/>
              </a:defRPr>
            </a:lvl9pPr>
          </a:lstStyle>
          <a:p>
            <a:pPr algn="just" eaLnBrk="1" hangingPunct="1"/>
            <a:r>
              <a:rPr lang="zh-CN" altLang="en-GB" sz="2800" i="0" dirty="0">
                <a:latin typeface="迷你简菱心" pitchFamily="49" charset="-122"/>
                <a:ea typeface="迷你简菱心" pitchFamily="49" charset="-122"/>
              </a:rPr>
              <a:t>英国殖民统治阻碍北美资本主义的发展</a:t>
            </a:r>
            <a:r>
              <a:rPr lang="zh-CN" altLang="en-US" sz="2800" i="0" dirty="0">
                <a:latin typeface="迷你简菱心" pitchFamily="49" charset="-122"/>
                <a:ea typeface="迷你简菱心" pitchFamily="49" charset="-122"/>
              </a:rPr>
              <a:t>。</a:t>
            </a:r>
            <a:endParaRPr lang="zh-CN" altLang="en-GB" sz="2800" i="0" dirty="0">
              <a:latin typeface="迷你简菱心" pitchFamily="49" charset="-122"/>
              <a:ea typeface="迷你简菱心" pitchFamily="49" charset="-122"/>
            </a:endParaRPr>
          </a:p>
        </p:txBody>
      </p:sp>
      <p:sp>
        <p:nvSpPr>
          <p:cNvPr id="17" name="Text Box 34"/>
          <p:cNvSpPr txBox="1">
            <a:spLocks noChangeArrowheads="1"/>
          </p:cNvSpPr>
          <p:nvPr/>
        </p:nvSpPr>
        <p:spPr bwMode="auto">
          <a:xfrm>
            <a:off x="6975483" y="2106910"/>
            <a:ext cx="3529013" cy="9531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3200" i="1">
                <a:solidFill>
                  <a:schemeClr val="tx1"/>
                </a:solidFill>
                <a:latin typeface="Arial" panose="020B0604020202020204" pitchFamily="34" charset="0"/>
                <a:ea typeface="华文宋体" panose="02010600040101010101" pitchFamily="2" charset="-122"/>
              </a:defRPr>
            </a:lvl1pPr>
            <a:lvl2pPr marL="742950" indent="-285750" eaLnBrk="0" hangingPunct="0">
              <a:defRPr sz="3200" i="1">
                <a:solidFill>
                  <a:schemeClr val="tx1"/>
                </a:solidFill>
                <a:latin typeface="Arial" panose="020B0604020202020204" pitchFamily="34" charset="0"/>
                <a:ea typeface="华文宋体" panose="02010600040101010101" pitchFamily="2" charset="-122"/>
              </a:defRPr>
            </a:lvl2pPr>
            <a:lvl3pPr marL="1143000" indent="-228600" eaLnBrk="0" hangingPunct="0">
              <a:defRPr sz="3200" i="1">
                <a:solidFill>
                  <a:schemeClr val="tx1"/>
                </a:solidFill>
                <a:latin typeface="Arial" panose="020B0604020202020204" pitchFamily="34" charset="0"/>
                <a:ea typeface="华文宋体" panose="02010600040101010101" pitchFamily="2" charset="-122"/>
              </a:defRPr>
            </a:lvl3pPr>
            <a:lvl4pPr marL="1600200" indent="-228600" eaLnBrk="0" hangingPunct="0">
              <a:defRPr sz="3200" i="1">
                <a:solidFill>
                  <a:schemeClr val="tx1"/>
                </a:solidFill>
                <a:latin typeface="Arial" panose="020B0604020202020204" pitchFamily="34" charset="0"/>
                <a:ea typeface="华文宋体" panose="02010600040101010101" pitchFamily="2" charset="-122"/>
              </a:defRPr>
            </a:lvl4pPr>
            <a:lvl5pPr marL="2057400" indent="-228600" eaLnBrk="0" hangingPunct="0">
              <a:defRPr sz="3200" i="1">
                <a:solidFill>
                  <a:schemeClr val="tx1"/>
                </a:solidFill>
                <a:latin typeface="Arial" panose="020B0604020202020204" pitchFamily="34" charset="0"/>
                <a:ea typeface="华文宋体" panose="02010600040101010101" pitchFamily="2" charset="-122"/>
              </a:defRPr>
            </a:lvl5pPr>
            <a:lvl6pPr marL="2514600" indent="-228600" eaLnBrk="0" fontAlgn="base" hangingPunct="0">
              <a:spcBef>
                <a:spcPct val="0"/>
              </a:spcBef>
              <a:spcAft>
                <a:spcPct val="0"/>
              </a:spcAft>
              <a:defRPr sz="3200" i="1">
                <a:solidFill>
                  <a:schemeClr val="tx1"/>
                </a:solidFill>
                <a:latin typeface="Arial" panose="020B0604020202020204" pitchFamily="34" charset="0"/>
                <a:ea typeface="华文宋体" panose="02010600040101010101" pitchFamily="2" charset="-122"/>
              </a:defRPr>
            </a:lvl6pPr>
            <a:lvl7pPr marL="2971800" indent="-228600" eaLnBrk="0" fontAlgn="base" hangingPunct="0">
              <a:spcBef>
                <a:spcPct val="0"/>
              </a:spcBef>
              <a:spcAft>
                <a:spcPct val="0"/>
              </a:spcAft>
              <a:defRPr sz="3200" i="1">
                <a:solidFill>
                  <a:schemeClr val="tx1"/>
                </a:solidFill>
                <a:latin typeface="Arial" panose="020B0604020202020204" pitchFamily="34" charset="0"/>
                <a:ea typeface="华文宋体" panose="02010600040101010101" pitchFamily="2" charset="-122"/>
              </a:defRPr>
            </a:lvl7pPr>
            <a:lvl8pPr marL="3429000" indent="-228600" eaLnBrk="0" fontAlgn="base" hangingPunct="0">
              <a:spcBef>
                <a:spcPct val="0"/>
              </a:spcBef>
              <a:spcAft>
                <a:spcPct val="0"/>
              </a:spcAft>
              <a:defRPr sz="3200" i="1">
                <a:solidFill>
                  <a:schemeClr val="tx1"/>
                </a:solidFill>
                <a:latin typeface="Arial" panose="020B0604020202020204" pitchFamily="34" charset="0"/>
                <a:ea typeface="华文宋体" panose="02010600040101010101" pitchFamily="2" charset="-122"/>
              </a:defRPr>
            </a:lvl8pPr>
            <a:lvl9pPr marL="3886200" indent="-228600" eaLnBrk="0" fontAlgn="base" hangingPunct="0">
              <a:spcBef>
                <a:spcPct val="0"/>
              </a:spcBef>
              <a:spcAft>
                <a:spcPct val="0"/>
              </a:spcAft>
              <a:defRPr sz="3200" i="1">
                <a:solidFill>
                  <a:schemeClr val="tx1"/>
                </a:solidFill>
                <a:latin typeface="Arial" panose="020B0604020202020204" pitchFamily="34" charset="0"/>
                <a:ea typeface="华文宋体" panose="02010600040101010101" pitchFamily="2" charset="-122"/>
              </a:defRPr>
            </a:lvl9pPr>
          </a:lstStyle>
          <a:p>
            <a:pPr algn="just" eaLnBrk="1" hangingPunct="1">
              <a:spcBef>
                <a:spcPct val="50000"/>
              </a:spcBef>
            </a:pPr>
            <a:r>
              <a:rPr lang="zh-CN" altLang="en-GB" sz="2800" i="0" dirty="0">
                <a:latin typeface="迷你简菱心" pitchFamily="49" charset="-122"/>
                <a:ea typeface="迷你简菱心" pitchFamily="49" charset="-122"/>
              </a:rPr>
              <a:t>南方种植园</a:t>
            </a:r>
            <a:r>
              <a:rPr lang="zh-CN" altLang="en-US" sz="2800" i="0" dirty="0">
                <a:latin typeface="迷你简菱心" pitchFamily="49" charset="-122"/>
                <a:ea typeface="迷你简菱心" pitchFamily="49" charset="-122"/>
              </a:rPr>
              <a:t>经济</a:t>
            </a:r>
            <a:r>
              <a:rPr lang="zh-CN" altLang="en-GB" sz="2800" i="0" dirty="0">
                <a:latin typeface="迷你简菱心" pitchFamily="49" charset="-122"/>
                <a:ea typeface="迷你简菱心" pitchFamily="49" charset="-122"/>
              </a:rPr>
              <a:t>阻碍美国资本主义发展</a:t>
            </a:r>
            <a:r>
              <a:rPr lang="zh-CN" altLang="en-US" sz="2800" i="0" dirty="0">
                <a:latin typeface="迷你简菱心" pitchFamily="49" charset="-122"/>
                <a:ea typeface="迷你简菱心" pitchFamily="49" charset="-122"/>
              </a:rPr>
              <a:t>。</a:t>
            </a:r>
            <a:endParaRPr lang="zh-CN" altLang="en-GB" sz="2800" i="0" dirty="0">
              <a:latin typeface="迷你简菱心" pitchFamily="49" charset="-122"/>
              <a:ea typeface="迷你简菱心" pitchFamily="49" charset="-122"/>
            </a:endParaRPr>
          </a:p>
        </p:txBody>
      </p:sp>
      <p:sp>
        <p:nvSpPr>
          <p:cNvPr id="18" name="Text Box 35"/>
          <p:cNvSpPr txBox="1">
            <a:spLocks noChangeArrowheads="1"/>
          </p:cNvSpPr>
          <p:nvPr/>
        </p:nvSpPr>
        <p:spPr bwMode="auto">
          <a:xfrm>
            <a:off x="2689203" y="3502323"/>
            <a:ext cx="3598863" cy="8299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200" i="1">
                <a:solidFill>
                  <a:schemeClr val="tx1"/>
                </a:solidFill>
                <a:latin typeface="Arial" panose="020B0604020202020204" pitchFamily="34" charset="0"/>
                <a:ea typeface="华文宋体" panose="02010600040101010101" pitchFamily="2" charset="-122"/>
              </a:defRPr>
            </a:lvl1pPr>
            <a:lvl2pPr marL="742950" indent="-285750" eaLnBrk="0" hangingPunct="0">
              <a:defRPr sz="3200" i="1">
                <a:solidFill>
                  <a:schemeClr val="tx1"/>
                </a:solidFill>
                <a:latin typeface="Arial" panose="020B0604020202020204" pitchFamily="34" charset="0"/>
                <a:ea typeface="华文宋体" panose="02010600040101010101" pitchFamily="2" charset="-122"/>
              </a:defRPr>
            </a:lvl2pPr>
            <a:lvl3pPr marL="1143000" indent="-228600" eaLnBrk="0" hangingPunct="0">
              <a:defRPr sz="3200" i="1">
                <a:solidFill>
                  <a:schemeClr val="tx1"/>
                </a:solidFill>
                <a:latin typeface="Arial" panose="020B0604020202020204" pitchFamily="34" charset="0"/>
                <a:ea typeface="华文宋体" panose="02010600040101010101" pitchFamily="2" charset="-122"/>
              </a:defRPr>
            </a:lvl3pPr>
            <a:lvl4pPr marL="1600200" indent="-228600" eaLnBrk="0" hangingPunct="0">
              <a:defRPr sz="3200" i="1">
                <a:solidFill>
                  <a:schemeClr val="tx1"/>
                </a:solidFill>
                <a:latin typeface="Arial" panose="020B0604020202020204" pitchFamily="34" charset="0"/>
                <a:ea typeface="华文宋体" panose="02010600040101010101" pitchFamily="2" charset="-122"/>
              </a:defRPr>
            </a:lvl4pPr>
            <a:lvl5pPr marL="2057400" indent="-228600" eaLnBrk="0" hangingPunct="0">
              <a:defRPr sz="3200" i="1">
                <a:solidFill>
                  <a:schemeClr val="tx1"/>
                </a:solidFill>
                <a:latin typeface="Arial" panose="020B0604020202020204" pitchFamily="34" charset="0"/>
                <a:ea typeface="华文宋体" panose="02010600040101010101" pitchFamily="2" charset="-122"/>
              </a:defRPr>
            </a:lvl5pPr>
            <a:lvl6pPr marL="2514600" indent="-228600" eaLnBrk="0" fontAlgn="base" hangingPunct="0">
              <a:spcBef>
                <a:spcPct val="0"/>
              </a:spcBef>
              <a:spcAft>
                <a:spcPct val="0"/>
              </a:spcAft>
              <a:defRPr sz="3200" i="1">
                <a:solidFill>
                  <a:schemeClr val="tx1"/>
                </a:solidFill>
                <a:latin typeface="Arial" panose="020B0604020202020204" pitchFamily="34" charset="0"/>
                <a:ea typeface="华文宋体" panose="02010600040101010101" pitchFamily="2" charset="-122"/>
              </a:defRPr>
            </a:lvl6pPr>
            <a:lvl7pPr marL="2971800" indent="-228600" eaLnBrk="0" fontAlgn="base" hangingPunct="0">
              <a:spcBef>
                <a:spcPct val="0"/>
              </a:spcBef>
              <a:spcAft>
                <a:spcPct val="0"/>
              </a:spcAft>
              <a:defRPr sz="3200" i="1">
                <a:solidFill>
                  <a:schemeClr val="tx1"/>
                </a:solidFill>
                <a:latin typeface="Arial" panose="020B0604020202020204" pitchFamily="34" charset="0"/>
                <a:ea typeface="华文宋体" panose="02010600040101010101" pitchFamily="2" charset="-122"/>
              </a:defRPr>
            </a:lvl7pPr>
            <a:lvl8pPr marL="3429000" indent="-228600" eaLnBrk="0" fontAlgn="base" hangingPunct="0">
              <a:spcBef>
                <a:spcPct val="0"/>
              </a:spcBef>
              <a:spcAft>
                <a:spcPct val="0"/>
              </a:spcAft>
              <a:defRPr sz="3200" i="1">
                <a:solidFill>
                  <a:schemeClr val="tx1"/>
                </a:solidFill>
                <a:latin typeface="Arial" panose="020B0604020202020204" pitchFamily="34" charset="0"/>
                <a:ea typeface="华文宋体" panose="02010600040101010101" pitchFamily="2" charset="-122"/>
              </a:defRPr>
            </a:lvl8pPr>
            <a:lvl9pPr marL="3886200" indent="-228600" eaLnBrk="0" fontAlgn="base" hangingPunct="0">
              <a:spcBef>
                <a:spcPct val="0"/>
              </a:spcBef>
              <a:spcAft>
                <a:spcPct val="0"/>
              </a:spcAft>
              <a:defRPr sz="3200" i="1">
                <a:solidFill>
                  <a:schemeClr val="tx1"/>
                </a:solidFill>
                <a:latin typeface="Arial" panose="020B0604020202020204" pitchFamily="34" charset="0"/>
                <a:ea typeface="华文宋体" panose="02010600040101010101" pitchFamily="2" charset="-122"/>
              </a:defRPr>
            </a:lvl9pPr>
          </a:lstStyle>
          <a:p>
            <a:pPr algn="just" eaLnBrk="1" hangingPunct="1"/>
            <a:r>
              <a:rPr lang="zh-CN" altLang="en-US" sz="2400" i="0" dirty="0">
                <a:latin typeface="迷你简菱心" pitchFamily="49" charset="-122"/>
                <a:ea typeface="迷你简菱心" pitchFamily="49" charset="-122"/>
              </a:rPr>
              <a:t>实现了民族独立</a:t>
            </a:r>
            <a:r>
              <a:rPr lang="zh-CN" altLang="en-GB" sz="2400" i="0" dirty="0">
                <a:latin typeface="迷你简菱心" pitchFamily="49" charset="-122"/>
                <a:ea typeface="迷你简菱心" pitchFamily="49" charset="-122"/>
              </a:rPr>
              <a:t>，扫清了资本主义发展的</a:t>
            </a:r>
            <a:r>
              <a:rPr lang="zh-CN" altLang="en-GB" sz="2400" b="1" i="0" dirty="0">
                <a:solidFill>
                  <a:srgbClr val="C00000"/>
                </a:solidFill>
                <a:latin typeface="迷你简菱心" pitchFamily="49" charset="-122"/>
                <a:ea typeface="迷你简菱心" pitchFamily="49" charset="-122"/>
              </a:rPr>
              <a:t>外部障碍</a:t>
            </a:r>
            <a:endParaRPr lang="zh-CN" altLang="en-GB" sz="2400" b="1" i="0" dirty="0">
              <a:solidFill>
                <a:srgbClr val="C00000"/>
              </a:solidFill>
              <a:latin typeface="迷你简菱心" pitchFamily="49" charset="-122"/>
              <a:ea typeface="迷你简菱心" pitchFamily="49" charset="-122"/>
            </a:endParaRPr>
          </a:p>
        </p:txBody>
      </p:sp>
      <p:sp>
        <p:nvSpPr>
          <p:cNvPr id="19" name="Text Box 36"/>
          <p:cNvSpPr txBox="1">
            <a:spLocks noChangeArrowheads="1"/>
          </p:cNvSpPr>
          <p:nvPr/>
        </p:nvSpPr>
        <p:spPr bwMode="auto">
          <a:xfrm>
            <a:off x="6761169" y="3322935"/>
            <a:ext cx="3643338" cy="11988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3200" i="1">
                <a:solidFill>
                  <a:schemeClr val="tx1"/>
                </a:solidFill>
                <a:latin typeface="Arial" panose="020B0604020202020204" pitchFamily="34" charset="0"/>
                <a:ea typeface="华文宋体" panose="02010600040101010101" pitchFamily="2" charset="-122"/>
              </a:defRPr>
            </a:lvl1pPr>
            <a:lvl2pPr marL="742950" indent="-285750" eaLnBrk="0" hangingPunct="0">
              <a:defRPr sz="3200" i="1">
                <a:solidFill>
                  <a:schemeClr val="tx1"/>
                </a:solidFill>
                <a:latin typeface="Arial" panose="020B0604020202020204" pitchFamily="34" charset="0"/>
                <a:ea typeface="华文宋体" panose="02010600040101010101" pitchFamily="2" charset="-122"/>
              </a:defRPr>
            </a:lvl2pPr>
            <a:lvl3pPr marL="1143000" indent="-228600" eaLnBrk="0" hangingPunct="0">
              <a:defRPr sz="3200" i="1">
                <a:solidFill>
                  <a:schemeClr val="tx1"/>
                </a:solidFill>
                <a:latin typeface="Arial" panose="020B0604020202020204" pitchFamily="34" charset="0"/>
                <a:ea typeface="华文宋体" panose="02010600040101010101" pitchFamily="2" charset="-122"/>
              </a:defRPr>
            </a:lvl3pPr>
            <a:lvl4pPr marL="1600200" indent="-228600" eaLnBrk="0" hangingPunct="0">
              <a:defRPr sz="3200" i="1">
                <a:solidFill>
                  <a:schemeClr val="tx1"/>
                </a:solidFill>
                <a:latin typeface="Arial" panose="020B0604020202020204" pitchFamily="34" charset="0"/>
                <a:ea typeface="华文宋体" panose="02010600040101010101" pitchFamily="2" charset="-122"/>
              </a:defRPr>
            </a:lvl4pPr>
            <a:lvl5pPr marL="2057400" indent="-228600" eaLnBrk="0" hangingPunct="0">
              <a:defRPr sz="3200" i="1">
                <a:solidFill>
                  <a:schemeClr val="tx1"/>
                </a:solidFill>
                <a:latin typeface="Arial" panose="020B0604020202020204" pitchFamily="34" charset="0"/>
                <a:ea typeface="华文宋体" panose="02010600040101010101" pitchFamily="2" charset="-122"/>
              </a:defRPr>
            </a:lvl5pPr>
            <a:lvl6pPr marL="2514600" indent="-228600" eaLnBrk="0" fontAlgn="base" hangingPunct="0">
              <a:spcBef>
                <a:spcPct val="0"/>
              </a:spcBef>
              <a:spcAft>
                <a:spcPct val="0"/>
              </a:spcAft>
              <a:defRPr sz="3200" i="1">
                <a:solidFill>
                  <a:schemeClr val="tx1"/>
                </a:solidFill>
                <a:latin typeface="Arial" panose="020B0604020202020204" pitchFamily="34" charset="0"/>
                <a:ea typeface="华文宋体" panose="02010600040101010101" pitchFamily="2" charset="-122"/>
              </a:defRPr>
            </a:lvl6pPr>
            <a:lvl7pPr marL="2971800" indent="-228600" eaLnBrk="0" fontAlgn="base" hangingPunct="0">
              <a:spcBef>
                <a:spcPct val="0"/>
              </a:spcBef>
              <a:spcAft>
                <a:spcPct val="0"/>
              </a:spcAft>
              <a:defRPr sz="3200" i="1">
                <a:solidFill>
                  <a:schemeClr val="tx1"/>
                </a:solidFill>
                <a:latin typeface="Arial" panose="020B0604020202020204" pitchFamily="34" charset="0"/>
                <a:ea typeface="华文宋体" panose="02010600040101010101" pitchFamily="2" charset="-122"/>
              </a:defRPr>
            </a:lvl7pPr>
            <a:lvl8pPr marL="3429000" indent="-228600" eaLnBrk="0" fontAlgn="base" hangingPunct="0">
              <a:spcBef>
                <a:spcPct val="0"/>
              </a:spcBef>
              <a:spcAft>
                <a:spcPct val="0"/>
              </a:spcAft>
              <a:defRPr sz="3200" i="1">
                <a:solidFill>
                  <a:schemeClr val="tx1"/>
                </a:solidFill>
                <a:latin typeface="Arial" panose="020B0604020202020204" pitchFamily="34" charset="0"/>
                <a:ea typeface="华文宋体" panose="02010600040101010101" pitchFamily="2" charset="-122"/>
              </a:defRPr>
            </a:lvl8pPr>
            <a:lvl9pPr marL="3886200" indent="-228600" eaLnBrk="0" fontAlgn="base" hangingPunct="0">
              <a:spcBef>
                <a:spcPct val="0"/>
              </a:spcBef>
              <a:spcAft>
                <a:spcPct val="0"/>
              </a:spcAft>
              <a:defRPr sz="3200" i="1">
                <a:solidFill>
                  <a:schemeClr val="tx1"/>
                </a:solidFill>
                <a:latin typeface="Arial" panose="020B0604020202020204" pitchFamily="34" charset="0"/>
                <a:ea typeface="华文宋体" panose="02010600040101010101" pitchFamily="2" charset="-122"/>
              </a:defRPr>
            </a:lvl9pPr>
          </a:lstStyle>
          <a:p>
            <a:pPr algn="just" eaLnBrk="1" hangingPunct="1">
              <a:spcBef>
                <a:spcPct val="50000"/>
              </a:spcBef>
            </a:pPr>
            <a:r>
              <a:rPr lang="zh-CN" altLang="en-GB" sz="2400" i="0" dirty="0">
                <a:latin typeface="迷你简菱心" pitchFamily="49" charset="-122"/>
                <a:ea typeface="迷你简菱心" pitchFamily="49" charset="-122"/>
              </a:rPr>
              <a:t>废除了黑奴制，维护了国家统一，扫清了资本主义发展的</a:t>
            </a:r>
            <a:r>
              <a:rPr lang="zh-CN" altLang="en-GB" sz="2400" b="1" i="0" dirty="0">
                <a:solidFill>
                  <a:srgbClr val="C00000"/>
                </a:solidFill>
                <a:latin typeface="迷你简菱心" pitchFamily="49" charset="-122"/>
                <a:ea typeface="迷你简菱心" pitchFamily="49" charset="-122"/>
              </a:rPr>
              <a:t>内部障碍</a:t>
            </a:r>
            <a:endParaRPr lang="zh-CN" altLang="en-GB" sz="2000" b="1" i="0" dirty="0">
              <a:solidFill>
                <a:srgbClr val="C00000"/>
              </a:solidFill>
              <a:latin typeface="迷你简菱心" pitchFamily="49" charset="-122"/>
              <a:ea typeface="迷你简菱心" pitchFamily="49" charset="-122"/>
            </a:endParaRPr>
          </a:p>
        </p:txBody>
      </p:sp>
      <p:sp>
        <p:nvSpPr>
          <p:cNvPr id="20" name="Text Box 37"/>
          <p:cNvSpPr txBox="1">
            <a:spLocks noChangeArrowheads="1"/>
          </p:cNvSpPr>
          <p:nvPr/>
        </p:nvSpPr>
        <p:spPr bwMode="auto">
          <a:xfrm>
            <a:off x="2760641" y="4699298"/>
            <a:ext cx="3455987" cy="9531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200" i="1">
                <a:solidFill>
                  <a:schemeClr val="tx1"/>
                </a:solidFill>
                <a:latin typeface="Arial" panose="020B0604020202020204" pitchFamily="34" charset="0"/>
                <a:ea typeface="华文宋体" panose="02010600040101010101" pitchFamily="2" charset="-122"/>
              </a:defRPr>
            </a:lvl1pPr>
            <a:lvl2pPr marL="742950" indent="-285750" eaLnBrk="0" hangingPunct="0">
              <a:defRPr sz="3200" i="1">
                <a:solidFill>
                  <a:schemeClr val="tx1"/>
                </a:solidFill>
                <a:latin typeface="Arial" panose="020B0604020202020204" pitchFamily="34" charset="0"/>
                <a:ea typeface="华文宋体" panose="02010600040101010101" pitchFamily="2" charset="-122"/>
              </a:defRPr>
            </a:lvl2pPr>
            <a:lvl3pPr marL="1143000" indent="-228600" eaLnBrk="0" hangingPunct="0">
              <a:defRPr sz="3200" i="1">
                <a:solidFill>
                  <a:schemeClr val="tx1"/>
                </a:solidFill>
                <a:latin typeface="Arial" panose="020B0604020202020204" pitchFamily="34" charset="0"/>
                <a:ea typeface="华文宋体" panose="02010600040101010101" pitchFamily="2" charset="-122"/>
              </a:defRPr>
            </a:lvl3pPr>
            <a:lvl4pPr marL="1600200" indent="-228600" eaLnBrk="0" hangingPunct="0">
              <a:defRPr sz="3200" i="1">
                <a:solidFill>
                  <a:schemeClr val="tx1"/>
                </a:solidFill>
                <a:latin typeface="Arial" panose="020B0604020202020204" pitchFamily="34" charset="0"/>
                <a:ea typeface="华文宋体" panose="02010600040101010101" pitchFamily="2" charset="-122"/>
              </a:defRPr>
            </a:lvl4pPr>
            <a:lvl5pPr marL="2057400" indent="-228600" eaLnBrk="0" hangingPunct="0">
              <a:defRPr sz="3200" i="1">
                <a:solidFill>
                  <a:schemeClr val="tx1"/>
                </a:solidFill>
                <a:latin typeface="Arial" panose="020B0604020202020204" pitchFamily="34" charset="0"/>
                <a:ea typeface="华文宋体" panose="02010600040101010101" pitchFamily="2" charset="-122"/>
              </a:defRPr>
            </a:lvl5pPr>
            <a:lvl6pPr marL="2514600" indent="-228600" eaLnBrk="0" fontAlgn="base" hangingPunct="0">
              <a:spcBef>
                <a:spcPct val="0"/>
              </a:spcBef>
              <a:spcAft>
                <a:spcPct val="0"/>
              </a:spcAft>
              <a:defRPr sz="3200" i="1">
                <a:solidFill>
                  <a:schemeClr val="tx1"/>
                </a:solidFill>
                <a:latin typeface="Arial" panose="020B0604020202020204" pitchFamily="34" charset="0"/>
                <a:ea typeface="华文宋体" panose="02010600040101010101" pitchFamily="2" charset="-122"/>
              </a:defRPr>
            </a:lvl6pPr>
            <a:lvl7pPr marL="2971800" indent="-228600" eaLnBrk="0" fontAlgn="base" hangingPunct="0">
              <a:spcBef>
                <a:spcPct val="0"/>
              </a:spcBef>
              <a:spcAft>
                <a:spcPct val="0"/>
              </a:spcAft>
              <a:defRPr sz="3200" i="1">
                <a:solidFill>
                  <a:schemeClr val="tx1"/>
                </a:solidFill>
                <a:latin typeface="Arial" panose="020B0604020202020204" pitchFamily="34" charset="0"/>
                <a:ea typeface="华文宋体" panose="02010600040101010101" pitchFamily="2" charset="-122"/>
              </a:defRPr>
            </a:lvl7pPr>
            <a:lvl8pPr marL="3429000" indent="-228600" eaLnBrk="0" fontAlgn="base" hangingPunct="0">
              <a:spcBef>
                <a:spcPct val="0"/>
              </a:spcBef>
              <a:spcAft>
                <a:spcPct val="0"/>
              </a:spcAft>
              <a:defRPr sz="3200" i="1">
                <a:solidFill>
                  <a:schemeClr val="tx1"/>
                </a:solidFill>
                <a:latin typeface="Arial" panose="020B0604020202020204" pitchFamily="34" charset="0"/>
                <a:ea typeface="华文宋体" panose="02010600040101010101" pitchFamily="2" charset="-122"/>
              </a:defRPr>
            </a:lvl8pPr>
            <a:lvl9pPr marL="3886200" indent="-228600" eaLnBrk="0" fontAlgn="base" hangingPunct="0">
              <a:spcBef>
                <a:spcPct val="0"/>
              </a:spcBef>
              <a:spcAft>
                <a:spcPct val="0"/>
              </a:spcAft>
              <a:defRPr sz="3200" i="1">
                <a:solidFill>
                  <a:schemeClr val="tx1"/>
                </a:solidFill>
                <a:latin typeface="Arial" panose="020B0604020202020204" pitchFamily="34" charset="0"/>
                <a:ea typeface="华文宋体" panose="02010600040101010101" pitchFamily="2" charset="-122"/>
              </a:defRPr>
            </a:lvl9pPr>
          </a:lstStyle>
          <a:p>
            <a:pPr algn="ctr" eaLnBrk="1" hangingPunct="1">
              <a:spcBef>
                <a:spcPct val="50000"/>
              </a:spcBef>
            </a:pPr>
            <a:r>
              <a:rPr lang="zh-CN" altLang="en-US" sz="2800" i="0" dirty="0">
                <a:latin typeface="迷你简菱心" pitchFamily="49" charset="-122"/>
                <a:ea typeface="迷你简菱心" pitchFamily="49" charset="-122"/>
              </a:rPr>
              <a:t>第一次资产阶级革命（争取民族独立）</a:t>
            </a:r>
            <a:endParaRPr lang="zh-CN" altLang="en-US" sz="2800" i="0" dirty="0">
              <a:latin typeface="迷你简菱心" pitchFamily="49" charset="-122"/>
              <a:ea typeface="迷你简菱心" pitchFamily="49" charset="-122"/>
            </a:endParaRPr>
          </a:p>
        </p:txBody>
      </p:sp>
      <p:sp>
        <p:nvSpPr>
          <p:cNvPr id="21" name="Text Box 38"/>
          <p:cNvSpPr txBox="1">
            <a:spLocks noChangeArrowheads="1"/>
          </p:cNvSpPr>
          <p:nvPr/>
        </p:nvSpPr>
        <p:spPr bwMode="auto">
          <a:xfrm>
            <a:off x="6403979" y="4572953"/>
            <a:ext cx="3527425" cy="1168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200" i="1">
                <a:solidFill>
                  <a:schemeClr val="tx1"/>
                </a:solidFill>
                <a:latin typeface="Arial" panose="020B0604020202020204" pitchFamily="34" charset="0"/>
                <a:ea typeface="华文宋体" panose="02010600040101010101" pitchFamily="2" charset="-122"/>
              </a:defRPr>
            </a:lvl1pPr>
            <a:lvl2pPr marL="742950" indent="-285750" eaLnBrk="0" hangingPunct="0">
              <a:defRPr sz="3200" i="1">
                <a:solidFill>
                  <a:schemeClr val="tx1"/>
                </a:solidFill>
                <a:latin typeface="Arial" panose="020B0604020202020204" pitchFamily="34" charset="0"/>
                <a:ea typeface="华文宋体" panose="02010600040101010101" pitchFamily="2" charset="-122"/>
              </a:defRPr>
            </a:lvl2pPr>
            <a:lvl3pPr marL="1143000" indent="-228600" eaLnBrk="0" hangingPunct="0">
              <a:defRPr sz="3200" i="1">
                <a:solidFill>
                  <a:schemeClr val="tx1"/>
                </a:solidFill>
                <a:latin typeface="Arial" panose="020B0604020202020204" pitchFamily="34" charset="0"/>
                <a:ea typeface="华文宋体" panose="02010600040101010101" pitchFamily="2" charset="-122"/>
              </a:defRPr>
            </a:lvl3pPr>
            <a:lvl4pPr marL="1600200" indent="-228600" eaLnBrk="0" hangingPunct="0">
              <a:defRPr sz="3200" i="1">
                <a:solidFill>
                  <a:schemeClr val="tx1"/>
                </a:solidFill>
                <a:latin typeface="Arial" panose="020B0604020202020204" pitchFamily="34" charset="0"/>
                <a:ea typeface="华文宋体" panose="02010600040101010101" pitchFamily="2" charset="-122"/>
              </a:defRPr>
            </a:lvl4pPr>
            <a:lvl5pPr marL="2057400" indent="-228600" eaLnBrk="0" hangingPunct="0">
              <a:defRPr sz="3200" i="1">
                <a:solidFill>
                  <a:schemeClr val="tx1"/>
                </a:solidFill>
                <a:latin typeface="Arial" panose="020B0604020202020204" pitchFamily="34" charset="0"/>
                <a:ea typeface="华文宋体" panose="02010600040101010101" pitchFamily="2" charset="-122"/>
              </a:defRPr>
            </a:lvl5pPr>
            <a:lvl6pPr marL="2514600" indent="-228600" eaLnBrk="0" fontAlgn="base" hangingPunct="0">
              <a:spcBef>
                <a:spcPct val="0"/>
              </a:spcBef>
              <a:spcAft>
                <a:spcPct val="0"/>
              </a:spcAft>
              <a:defRPr sz="3200" i="1">
                <a:solidFill>
                  <a:schemeClr val="tx1"/>
                </a:solidFill>
                <a:latin typeface="Arial" panose="020B0604020202020204" pitchFamily="34" charset="0"/>
                <a:ea typeface="华文宋体" panose="02010600040101010101" pitchFamily="2" charset="-122"/>
              </a:defRPr>
            </a:lvl6pPr>
            <a:lvl7pPr marL="2971800" indent="-228600" eaLnBrk="0" fontAlgn="base" hangingPunct="0">
              <a:spcBef>
                <a:spcPct val="0"/>
              </a:spcBef>
              <a:spcAft>
                <a:spcPct val="0"/>
              </a:spcAft>
              <a:defRPr sz="3200" i="1">
                <a:solidFill>
                  <a:schemeClr val="tx1"/>
                </a:solidFill>
                <a:latin typeface="Arial" panose="020B0604020202020204" pitchFamily="34" charset="0"/>
                <a:ea typeface="华文宋体" panose="02010600040101010101" pitchFamily="2" charset="-122"/>
              </a:defRPr>
            </a:lvl7pPr>
            <a:lvl8pPr marL="3429000" indent="-228600" eaLnBrk="0" fontAlgn="base" hangingPunct="0">
              <a:spcBef>
                <a:spcPct val="0"/>
              </a:spcBef>
              <a:spcAft>
                <a:spcPct val="0"/>
              </a:spcAft>
              <a:defRPr sz="3200" i="1">
                <a:solidFill>
                  <a:schemeClr val="tx1"/>
                </a:solidFill>
                <a:latin typeface="Arial" panose="020B0604020202020204" pitchFamily="34" charset="0"/>
                <a:ea typeface="华文宋体" panose="02010600040101010101" pitchFamily="2" charset="-122"/>
              </a:defRPr>
            </a:lvl8pPr>
            <a:lvl9pPr marL="3886200" indent="-228600" eaLnBrk="0" fontAlgn="base" hangingPunct="0">
              <a:spcBef>
                <a:spcPct val="0"/>
              </a:spcBef>
              <a:spcAft>
                <a:spcPct val="0"/>
              </a:spcAft>
              <a:defRPr sz="3200" i="1">
                <a:solidFill>
                  <a:schemeClr val="tx1"/>
                </a:solidFill>
                <a:latin typeface="Arial" panose="020B0604020202020204" pitchFamily="34" charset="0"/>
                <a:ea typeface="华文宋体" panose="02010600040101010101" pitchFamily="2" charset="-122"/>
              </a:defRPr>
            </a:lvl9pPr>
          </a:lstStyle>
          <a:p>
            <a:pPr algn="ctr" eaLnBrk="1" hangingPunct="1">
              <a:spcBef>
                <a:spcPct val="50000"/>
              </a:spcBef>
            </a:pPr>
            <a:r>
              <a:rPr lang="zh-CN" altLang="en-GB" sz="2800" i="0" dirty="0">
                <a:latin typeface="迷你简菱心" pitchFamily="49" charset="-122"/>
                <a:ea typeface="迷你简菱心" pitchFamily="49" charset="-122"/>
              </a:rPr>
              <a:t>第二次资产阶级革命</a:t>
            </a:r>
            <a:endParaRPr lang="en-US" altLang="zh-CN" sz="2800" i="0" dirty="0">
              <a:latin typeface="迷你简菱心" pitchFamily="49" charset="-122"/>
              <a:ea typeface="迷你简菱心" pitchFamily="49" charset="-122"/>
            </a:endParaRPr>
          </a:p>
          <a:p>
            <a:pPr algn="ctr" eaLnBrk="1" hangingPunct="1">
              <a:spcBef>
                <a:spcPct val="50000"/>
              </a:spcBef>
            </a:pPr>
            <a:r>
              <a:rPr lang="zh-CN" altLang="en-US" sz="2800" i="0" dirty="0">
                <a:latin typeface="迷你简菱心" pitchFamily="49" charset="-122"/>
                <a:ea typeface="迷你简菱心" pitchFamily="49" charset="-122"/>
              </a:rPr>
              <a:t>（维护国家统一）</a:t>
            </a:r>
            <a:endParaRPr lang="zh-CN" altLang="en-GB" sz="2800" i="0" dirty="0">
              <a:latin typeface="迷你简菱心" pitchFamily="49" charset="-122"/>
              <a:ea typeface="迷你简菱心" pitchFamily="49" charset="-122"/>
            </a:endParaRPr>
          </a:p>
        </p:txBody>
      </p:sp>
      <p:sp>
        <p:nvSpPr>
          <p:cNvPr id="22" name="Text Box 39"/>
          <p:cNvSpPr txBox="1">
            <a:spLocks noChangeArrowheads="1"/>
          </p:cNvSpPr>
          <p:nvPr/>
        </p:nvSpPr>
        <p:spPr bwMode="auto">
          <a:xfrm>
            <a:off x="4020859" y="5818239"/>
            <a:ext cx="1390890" cy="5530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3200" i="1">
                <a:solidFill>
                  <a:schemeClr val="tx1"/>
                </a:solidFill>
                <a:latin typeface="Arial" panose="020B0604020202020204" pitchFamily="34" charset="0"/>
                <a:ea typeface="华文宋体" panose="02010600040101010101" pitchFamily="2" charset="-122"/>
              </a:defRPr>
            </a:lvl1pPr>
            <a:lvl2pPr marL="742950" indent="-285750" eaLnBrk="0" hangingPunct="0">
              <a:defRPr sz="3200" i="1">
                <a:solidFill>
                  <a:schemeClr val="tx1"/>
                </a:solidFill>
                <a:latin typeface="Arial" panose="020B0604020202020204" pitchFamily="34" charset="0"/>
                <a:ea typeface="华文宋体" panose="02010600040101010101" pitchFamily="2" charset="-122"/>
              </a:defRPr>
            </a:lvl2pPr>
            <a:lvl3pPr marL="1143000" indent="-228600" eaLnBrk="0" hangingPunct="0">
              <a:defRPr sz="3200" i="1">
                <a:solidFill>
                  <a:schemeClr val="tx1"/>
                </a:solidFill>
                <a:latin typeface="Arial" panose="020B0604020202020204" pitchFamily="34" charset="0"/>
                <a:ea typeface="华文宋体" panose="02010600040101010101" pitchFamily="2" charset="-122"/>
              </a:defRPr>
            </a:lvl3pPr>
            <a:lvl4pPr marL="1600200" indent="-228600" eaLnBrk="0" hangingPunct="0">
              <a:defRPr sz="3200" i="1">
                <a:solidFill>
                  <a:schemeClr val="tx1"/>
                </a:solidFill>
                <a:latin typeface="Arial" panose="020B0604020202020204" pitchFamily="34" charset="0"/>
                <a:ea typeface="华文宋体" panose="02010600040101010101" pitchFamily="2" charset="-122"/>
              </a:defRPr>
            </a:lvl4pPr>
            <a:lvl5pPr marL="2057400" indent="-228600" eaLnBrk="0" hangingPunct="0">
              <a:defRPr sz="3200" i="1">
                <a:solidFill>
                  <a:schemeClr val="tx1"/>
                </a:solidFill>
                <a:latin typeface="Arial" panose="020B0604020202020204" pitchFamily="34" charset="0"/>
                <a:ea typeface="华文宋体" panose="02010600040101010101" pitchFamily="2" charset="-122"/>
              </a:defRPr>
            </a:lvl5pPr>
            <a:lvl6pPr marL="2514600" indent="-228600" eaLnBrk="0" fontAlgn="base" hangingPunct="0">
              <a:spcBef>
                <a:spcPct val="0"/>
              </a:spcBef>
              <a:spcAft>
                <a:spcPct val="0"/>
              </a:spcAft>
              <a:defRPr sz="3200" i="1">
                <a:solidFill>
                  <a:schemeClr val="tx1"/>
                </a:solidFill>
                <a:latin typeface="Arial" panose="020B0604020202020204" pitchFamily="34" charset="0"/>
                <a:ea typeface="华文宋体" panose="02010600040101010101" pitchFamily="2" charset="-122"/>
              </a:defRPr>
            </a:lvl6pPr>
            <a:lvl7pPr marL="2971800" indent="-228600" eaLnBrk="0" fontAlgn="base" hangingPunct="0">
              <a:spcBef>
                <a:spcPct val="0"/>
              </a:spcBef>
              <a:spcAft>
                <a:spcPct val="0"/>
              </a:spcAft>
              <a:defRPr sz="3200" i="1">
                <a:solidFill>
                  <a:schemeClr val="tx1"/>
                </a:solidFill>
                <a:latin typeface="Arial" panose="020B0604020202020204" pitchFamily="34" charset="0"/>
                <a:ea typeface="华文宋体" panose="02010600040101010101" pitchFamily="2" charset="-122"/>
              </a:defRPr>
            </a:lvl7pPr>
            <a:lvl8pPr marL="3429000" indent="-228600" eaLnBrk="0" fontAlgn="base" hangingPunct="0">
              <a:spcBef>
                <a:spcPct val="0"/>
              </a:spcBef>
              <a:spcAft>
                <a:spcPct val="0"/>
              </a:spcAft>
              <a:defRPr sz="3200" i="1">
                <a:solidFill>
                  <a:schemeClr val="tx1"/>
                </a:solidFill>
                <a:latin typeface="Arial" panose="020B0604020202020204" pitchFamily="34" charset="0"/>
                <a:ea typeface="华文宋体" panose="02010600040101010101" pitchFamily="2" charset="-122"/>
              </a:defRPr>
            </a:lvl8pPr>
            <a:lvl9pPr marL="3886200" indent="-228600" eaLnBrk="0" fontAlgn="base" hangingPunct="0">
              <a:spcBef>
                <a:spcPct val="0"/>
              </a:spcBef>
              <a:spcAft>
                <a:spcPct val="0"/>
              </a:spcAft>
              <a:defRPr sz="3200" i="1">
                <a:solidFill>
                  <a:schemeClr val="tx1"/>
                </a:solidFill>
                <a:latin typeface="Arial" panose="020B0604020202020204" pitchFamily="34" charset="0"/>
                <a:ea typeface="华文宋体" panose="02010600040101010101" pitchFamily="2" charset="-122"/>
              </a:defRPr>
            </a:lvl9pPr>
          </a:lstStyle>
          <a:p>
            <a:pPr algn="ctr" eaLnBrk="1" hangingPunct="1"/>
            <a:r>
              <a:rPr lang="zh-CN" altLang="en-GB" sz="3000" i="0" dirty="0">
                <a:latin typeface="迷你简菱心" pitchFamily="49" charset="-122"/>
                <a:ea typeface="迷你简菱心" pitchFamily="49" charset="-122"/>
              </a:rPr>
              <a:t>华盛顿</a:t>
            </a:r>
            <a:endParaRPr lang="zh-CN" altLang="en-GB" sz="3000" i="0" dirty="0">
              <a:latin typeface="迷你简菱心" pitchFamily="49" charset="-122"/>
              <a:ea typeface="迷你简菱心" pitchFamily="49" charset="-122"/>
            </a:endParaRPr>
          </a:p>
        </p:txBody>
      </p:sp>
      <p:sp>
        <p:nvSpPr>
          <p:cNvPr id="23" name="Text Box 40"/>
          <p:cNvSpPr txBox="1">
            <a:spLocks noChangeArrowheads="1"/>
          </p:cNvSpPr>
          <p:nvPr/>
        </p:nvSpPr>
        <p:spPr bwMode="auto">
          <a:xfrm>
            <a:off x="2999423" y="1459210"/>
            <a:ext cx="3433762" cy="5219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200" i="1">
                <a:solidFill>
                  <a:schemeClr val="tx1"/>
                </a:solidFill>
                <a:latin typeface="Arial" panose="020B0604020202020204" pitchFamily="34" charset="0"/>
                <a:ea typeface="华文宋体" panose="02010600040101010101" pitchFamily="2" charset="-122"/>
              </a:defRPr>
            </a:lvl1pPr>
            <a:lvl2pPr marL="742950" indent="-285750" eaLnBrk="0" hangingPunct="0">
              <a:defRPr sz="3200" i="1">
                <a:solidFill>
                  <a:schemeClr val="tx1"/>
                </a:solidFill>
                <a:latin typeface="Arial" panose="020B0604020202020204" pitchFamily="34" charset="0"/>
                <a:ea typeface="华文宋体" panose="02010600040101010101" pitchFamily="2" charset="-122"/>
              </a:defRPr>
            </a:lvl2pPr>
            <a:lvl3pPr marL="1143000" indent="-228600" eaLnBrk="0" hangingPunct="0">
              <a:defRPr sz="3200" i="1">
                <a:solidFill>
                  <a:schemeClr val="tx1"/>
                </a:solidFill>
                <a:latin typeface="Arial" panose="020B0604020202020204" pitchFamily="34" charset="0"/>
                <a:ea typeface="华文宋体" panose="02010600040101010101" pitchFamily="2" charset="-122"/>
              </a:defRPr>
            </a:lvl3pPr>
            <a:lvl4pPr marL="1600200" indent="-228600" eaLnBrk="0" hangingPunct="0">
              <a:defRPr sz="3200" i="1">
                <a:solidFill>
                  <a:schemeClr val="tx1"/>
                </a:solidFill>
                <a:latin typeface="Arial" panose="020B0604020202020204" pitchFamily="34" charset="0"/>
                <a:ea typeface="华文宋体" panose="02010600040101010101" pitchFamily="2" charset="-122"/>
              </a:defRPr>
            </a:lvl4pPr>
            <a:lvl5pPr marL="2057400" indent="-228600" eaLnBrk="0" hangingPunct="0">
              <a:defRPr sz="3200" i="1">
                <a:solidFill>
                  <a:schemeClr val="tx1"/>
                </a:solidFill>
                <a:latin typeface="Arial" panose="020B0604020202020204" pitchFamily="34" charset="0"/>
                <a:ea typeface="华文宋体" panose="02010600040101010101" pitchFamily="2" charset="-122"/>
              </a:defRPr>
            </a:lvl5pPr>
            <a:lvl6pPr marL="2514600" indent="-228600" eaLnBrk="0" fontAlgn="base" hangingPunct="0">
              <a:spcBef>
                <a:spcPct val="0"/>
              </a:spcBef>
              <a:spcAft>
                <a:spcPct val="0"/>
              </a:spcAft>
              <a:defRPr sz="3200" i="1">
                <a:solidFill>
                  <a:schemeClr val="tx1"/>
                </a:solidFill>
                <a:latin typeface="Arial" panose="020B0604020202020204" pitchFamily="34" charset="0"/>
                <a:ea typeface="华文宋体" panose="02010600040101010101" pitchFamily="2" charset="-122"/>
              </a:defRPr>
            </a:lvl6pPr>
            <a:lvl7pPr marL="2971800" indent="-228600" eaLnBrk="0" fontAlgn="base" hangingPunct="0">
              <a:spcBef>
                <a:spcPct val="0"/>
              </a:spcBef>
              <a:spcAft>
                <a:spcPct val="0"/>
              </a:spcAft>
              <a:defRPr sz="3200" i="1">
                <a:solidFill>
                  <a:schemeClr val="tx1"/>
                </a:solidFill>
                <a:latin typeface="Arial" panose="020B0604020202020204" pitchFamily="34" charset="0"/>
                <a:ea typeface="华文宋体" panose="02010600040101010101" pitchFamily="2" charset="-122"/>
              </a:defRPr>
            </a:lvl7pPr>
            <a:lvl8pPr marL="3429000" indent="-228600" eaLnBrk="0" fontAlgn="base" hangingPunct="0">
              <a:spcBef>
                <a:spcPct val="0"/>
              </a:spcBef>
              <a:spcAft>
                <a:spcPct val="0"/>
              </a:spcAft>
              <a:defRPr sz="3200" i="1">
                <a:solidFill>
                  <a:schemeClr val="tx1"/>
                </a:solidFill>
                <a:latin typeface="Arial" panose="020B0604020202020204" pitchFamily="34" charset="0"/>
                <a:ea typeface="华文宋体" panose="02010600040101010101" pitchFamily="2" charset="-122"/>
              </a:defRPr>
            </a:lvl8pPr>
            <a:lvl9pPr marL="3886200" indent="-228600" eaLnBrk="0" fontAlgn="base" hangingPunct="0">
              <a:spcBef>
                <a:spcPct val="0"/>
              </a:spcBef>
              <a:spcAft>
                <a:spcPct val="0"/>
              </a:spcAft>
              <a:defRPr sz="3200" i="1">
                <a:solidFill>
                  <a:schemeClr val="tx1"/>
                </a:solidFill>
                <a:latin typeface="Arial" panose="020B0604020202020204" pitchFamily="34" charset="0"/>
                <a:ea typeface="华文宋体" panose="02010600040101010101" pitchFamily="2" charset="-122"/>
              </a:defRPr>
            </a:lvl9pPr>
          </a:lstStyle>
          <a:p>
            <a:pPr algn="ctr" eaLnBrk="1" hangingPunct="1">
              <a:spcBef>
                <a:spcPct val="50000"/>
              </a:spcBef>
            </a:pPr>
            <a:r>
              <a:rPr lang="zh-CN" altLang="en-US" sz="2800" i="0" dirty="0">
                <a:latin typeface="迷你简菱心" pitchFamily="49" charset="-122"/>
                <a:ea typeface="迷你简菱心" pitchFamily="49" charset="-122"/>
              </a:rPr>
              <a:t>1775—1783</a:t>
            </a:r>
            <a:endParaRPr lang="zh-CN" altLang="en-US" sz="2800" i="0" dirty="0">
              <a:latin typeface="迷你简菱心" pitchFamily="49" charset="-122"/>
              <a:ea typeface="迷你简菱心" pitchFamily="49" charset="-122"/>
            </a:endParaRPr>
          </a:p>
        </p:txBody>
      </p:sp>
      <p:sp>
        <p:nvSpPr>
          <p:cNvPr id="25" name="Text Box 41"/>
          <p:cNvSpPr txBox="1">
            <a:spLocks noChangeArrowheads="1"/>
          </p:cNvSpPr>
          <p:nvPr/>
        </p:nvSpPr>
        <p:spPr bwMode="auto">
          <a:xfrm>
            <a:off x="7294920" y="1459210"/>
            <a:ext cx="3313112" cy="5219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200" i="1">
                <a:solidFill>
                  <a:schemeClr val="tx1"/>
                </a:solidFill>
                <a:latin typeface="Arial" panose="020B0604020202020204" pitchFamily="34" charset="0"/>
                <a:ea typeface="华文宋体" panose="02010600040101010101" pitchFamily="2" charset="-122"/>
              </a:defRPr>
            </a:lvl1pPr>
            <a:lvl2pPr marL="742950" indent="-285750" eaLnBrk="0" hangingPunct="0">
              <a:defRPr sz="3200" i="1">
                <a:solidFill>
                  <a:schemeClr val="tx1"/>
                </a:solidFill>
                <a:latin typeface="Arial" panose="020B0604020202020204" pitchFamily="34" charset="0"/>
                <a:ea typeface="华文宋体" panose="02010600040101010101" pitchFamily="2" charset="-122"/>
              </a:defRPr>
            </a:lvl2pPr>
            <a:lvl3pPr marL="1143000" indent="-228600" eaLnBrk="0" hangingPunct="0">
              <a:defRPr sz="3200" i="1">
                <a:solidFill>
                  <a:schemeClr val="tx1"/>
                </a:solidFill>
                <a:latin typeface="Arial" panose="020B0604020202020204" pitchFamily="34" charset="0"/>
                <a:ea typeface="华文宋体" panose="02010600040101010101" pitchFamily="2" charset="-122"/>
              </a:defRPr>
            </a:lvl3pPr>
            <a:lvl4pPr marL="1600200" indent="-228600" eaLnBrk="0" hangingPunct="0">
              <a:defRPr sz="3200" i="1">
                <a:solidFill>
                  <a:schemeClr val="tx1"/>
                </a:solidFill>
                <a:latin typeface="Arial" panose="020B0604020202020204" pitchFamily="34" charset="0"/>
                <a:ea typeface="华文宋体" panose="02010600040101010101" pitchFamily="2" charset="-122"/>
              </a:defRPr>
            </a:lvl4pPr>
            <a:lvl5pPr marL="2057400" indent="-228600" eaLnBrk="0" hangingPunct="0">
              <a:defRPr sz="3200" i="1">
                <a:solidFill>
                  <a:schemeClr val="tx1"/>
                </a:solidFill>
                <a:latin typeface="Arial" panose="020B0604020202020204" pitchFamily="34" charset="0"/>
                <a:ea typeface="华文宋体" panose="02010600040101010101" pitchFamily="2" charset="-122"/>
              </a:defRPr>
            </a:lvl5pPr>
            <a:lvl6pPr marL="2514600" indent="-228600" eaLnBrk="0" fontAlgn="base" hangingPunct="0">
              <a:spcBef>
                <a:spcPct val="0"/>
              </a:spcBef>
              <a:spcAft>
                <a:spcPct val="0"/>
              </a:spcAft>
              <a:defRPr sz="3200" i="1">
                <a:solidFill>
                  <a:schemeClr val="tx1"/>
                </a:solidFill>
                <a:latin typeface="Arial" panose="020B0604020202020204" pitchFamily="34" charset="0"/>
                <a:ea typeface="华文宋体" panose="02010600040101010101" pitchFamily="2" charset="-122"/>
              </a:defRPr>
            </a:lvl6pPr>
            <a:lvl7pPr marL="2971800" indent="-228600" eaLnBrk="0" fontAlgn="base" hangingPunct="0">
              <a:spcBef>
                <a:spcPct val="0"/>
              </a:spcBef>
              <a:spcAft>
                <a:spcPct val="0"/>
              </a:spcAft>
              <a:defRPr sz="3200" i="1">
                <a:solidFill>
                  <a:schemeClr val="tx1"/>
                </a:solidFill>
                <a:latin typeface="Arial" panose="020B0604020202020204" pitchFamily="34" charset="0"/>
                <a:ea typeface="华文宋体" panose="02010600040101010101" pitchFamily="2" charset="-122"/>
              </a:defRPr>
            </a:lvl7pPr>
            <a:lvl8pPr marL="3429000" indent="-228600" eaLnBrk="0" fontAlgn="base" hangingPunct="0">
              <a:spcBef>
                <a:spcPct val="0"/>
              </a:spcBef>
              <a:spcAft>
                <a:spcPct val="0"/>
              </a:spcAft>
              <a:defRPr sz="3200" i="1">
                <a:solidFill>
                  <a:schemeClr val="tx1"/>
                </a:solidFill>
                <a:latin typeface="Arial" panose="020B0604020202020204" pitchFamily="34" charset="0"/>
                <a:ea typeface="华文宋体" panose="02010600040101010101" pitchFamily="2" charset="-122"/>
              </a:defRPr>
            </a:lvl8pPr>
            <a:lvl9pPr marL="3886200" indent="-228600" eaLnBrk="0" fontAlgn="base" hangingPunct="0">
              <a:spcBef>
                <a:spcPct val="0"/>
              </a:spcBef>
              <a:spcAft>
                <a:spcPct val="0"/>
              </a:spcAft>
              <a:defRPr sz="3200" i="1">
                <a:solidFill>
                  <a:schemeClr val="tx1"/>
                </a:solidFill>
                <a:latin typeface="Arial" panose="020B0604020202020204" pitchFamily="34" charset="0"/>
                <a:ea typeface="华文宋体" panose="02010600040101010101" pitchFamily="2" charset="-122"/>
              </a:defRPr>
            </a:lvl9pPr>
          </a:lstStyle>
          <a:p>
            <a:pPr algn="ctr" eaLnBrk="1" hangingPunct="1">
              <a:spcBef>
                <a:spcPct val="50000"/>
              </a:spcBef>
            </a:pPr>
            <a:r>
              <a:rPr lang="zh-CN" altLang="en-US" sz="2800" i="0" dirty="0">
                <a:latin typeface="迷你简菱心" pitchFamily="49" charset="-122"/>
                <a:ea typeface="迷你简菱心" pitchFamily="49" charset="-122"/>
              </a:rPr>
              <a:t>1861—1865</a:t>
            </a:r>
            <a:endParaRPr lang="zh-CN" altLang="en-US" sz="2800" i="0" dirty="0">
              <a:latin typeface="迷你简菱心" pitchFamily="49" charset="-122"/>
              <a:ea typeface="迷你简菱心" pitchFamily="49" charset="-122"/>
            </a:endParaRPr>
          </a:p>
        </p:txBody>
      </p:sp>
      <p:sp>
        <p:nvSpPr>
          <p:cNvPr id="26" name="Text Box 42"/>
          <p:cNvSpPr txBox="1">
            <a:spLocks noChangeArrowheads="1"/>
          </p:cNvSpPr>
          <p:nvPr/>
        </p:nvSpPr>
        <p:spPr bwMode="auto">
          <a:xfrm>
            <a:off x="7904177" y="5803485"/>
            <a:ext cx="1150466" cy="5530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3200" i="1">
                <a:solidFill>
                  <a:schemeClr val="tx1"/>
                </a:solidFill>
                <a:latin typeface="Arial" panose="020B0604020202020204" pitchFamily="34" charset="0"/>
                <a:ea typeface="华文宋体" panose="02010600040101010101" pitchFamily="2" charset="-122"/>
              </a:defRPr>
            </a:lvl1pPr>
            <a:lvl2pPr marL="742950" indent="-285750" eaLnBrk="0" hangingPunct="0">
              <a:defRPr sz="3200" i="1">
                <a:solidFill>
                  <a:schemeClr val="tx1"/>
                </a:solidFill>
                <a:latin typeface="Arial" panose="020B0604020202020204" pitchFamily="34" charset="0"/>
                <a:ea typeface="华文宋体" panose="02010600040101010101" pitchFamily="2" charset="-122"/>
              </a:defRPr>
            </a:lvl2pPr>
            <a:lvl3pPr marL="1143000" indent="-228600" eaLnBrk="0" hangingPunct="0">
              <a:defRPr sz="3200" i="1">
                <a:solidFill>
                  <a:schemeClr val="tx1"/>
                </a:solidFill>
                <a:latin typeface="Arial" panose="020B0604020202020204" pitchFamily="34" charset="0"/>
                <a:ea typeface="华文宋体" panose="02010600040101010101" pitchFamily="2" charset="-122"/>
              </a:defRPr>
            </a:lvl3pPr>
            <a:lvl4pPr marL="1600200" indent="-228600" eaLnBrk="0" hangingPunct="0">
              <a:defRPr sz="3200" i="1">
                <a:solidFill>
                  <a:schemeClr val="tx1"/>
                </a:solidFill>
                <a:latin typeface="Arial" panose="020B0604020202020204" pitchFamily="34" charset="0"/>
                <a:ea typeface="华文宋体" panose="02010600040101010101" pitchFamily="2" charset="-122"/>
              </a:defRPr>
            </a:lvl4pPr>
            <a:lvl5pPr marL="2057400" indent="-228600" eaLnBrk="0" hangingPunct="0">
              <a:defRPr sz="3200" i="1">
                <a:solidFill>
                  <a:schemeClr val="tx1"/>
                </a:solidFill>
                <a:latin typeface="Arial" panose="020B0604020202020204" pitchFamily="34" charset="0"/>
                <a:ea typeface="华文宋体" panose="02010600040101010101" pitchFamily="2" charset="-122"/>
              </a:defRPr>
            </a:lvl5pPr>
            <a:lvl6pPr marL="2514600" indent="-228600" eaLnBrk="0" fontAlgn="base" hangingPunct="0">
              <a:spcBef>
                <a:spcPct val="0"/>
              </a:spcBef>
              <a:spcAft>
                <a:spcPct val="0"/>
              </a:spcAft>
              <a:defRPr sz="3200" i="1">
                <a:solidFill>
                  <a:schemeClr val="tx1"/>
                </a:solidFill>
                <a:latin typeface="Arial" panose="020B0604020202020204" pitchFamily="34" charset="0"/>
                <a:ea typeface="华文宋体" panose="02010600040101010101" pitchFamily="2" charset="-122"/>
              </a:defRPr>
            </a:lvl6pPr>
            <a:lvl7pPr marL="2971800" indent="-228600" eaLnBrk="0" fontAlgn="base" hangingPunct="0">
              <a:spcBef>
                <a:spcPct val="0"/>
              </a:spcBef>
              <a:spcAft>
                <a:spcPct val="0"/>
              </a:spcAft>
              <a:defRPr sz="3200" i="1">
                <a:solidFill>
                  <a:schemeClr val="tx1"/>
                </a:solidFill>
                <a:latin typeface="Arial" panose="020B0604020202020204" pitchFamily="34" charset="0"/>
                <a:ea typeface="华文宋体" panose="02010600040101010101" pitchFamily="2" charset="-122"/>
              </a:defRPr>
            </a:lvl7pPr>
            <a:lvl8pPr marL="3429000" indent="-228600" eaLnBrk="0" fontAlgn="base" hangingPunct="0">
              <a:spcBef>
                <a:spcPct val="0"/>
              </a:spcBef>
              <a:spcAft>
                <a:spcPct val="0"/>
              </a:spcAft>
              <a:defRPr sz="3200" i="1">
                <a:solidFill>
                  <a:schemeClr val="tx1"/>
                </a:solidFill>
                <a:latin typeface="Arial" panose="020B0604020202020204" pitchFamily="34" charset="0"/>
                <a:ea typeface="华文宋体" panose="02010600040101010101" pitchFamily="2" charset="-122"/>
              </a:defRPr>
            </a:lvl8pPr>
            <a:lvl9pPr marL="3886200" indent="-228600" eaLnBrk="0" fontAlgn="base" hangingPunct="0">
              <a:spcBef>
                <a:spcPct val="0"/>
              </a:spcBef>
              <a:spcAft>
                <a:spcPct val="0"/>
              </a:spcAft>
              <a:defRPr sz="3200" i="1">
                <a:solidFill>
                  <a:schemeClr val="tx1"/>
                </a:solidFill>
                <a:latin typeface="Arial" panose="020B0604020202020204" pitchFamily="34" charset="0"/>
                <a:ea typeface="华文宋体" panose="02010600040101010101" pitchFamily="2" charset="-122"/>
              </a:defRPr>
            </a:lvl9pPr>
          </a:lstStyle>
          <a:p>
            <a:pPr algn="ctr" eaLnBrk="1" hangingPunct="1">
              <a:spcBef>
                <a:spcPct val="20000"/>
              </a:spcBef>
              <a:buClr>
                <a:schemeClr val="hlink"/>
              </a:buClr>
              <a:buSzPct val="70000"/>
              <a:buFont typeface="Wingdings" panose="05000000000000000000" pitchFamily="2" charset="2"/>
              <a:buNone/>
            </a:pPr>
            <a:r>
              <a:rPr lang="zh-CN" altLang="en-GB" sz="3000" i="0" dirty="0">
                <a:latin typeface="迷你简菱心" pitchFamily="49" charset="-122"/>
                <a:ea typeface="迷你简菱心" pitchFamily="49" charset="-122"/>
              </a:rPr>
              <a:t>林肯</a:t>
            </a:r>
            <a:endParaRPr lang="zh-CN" altLang="en-GB" sz="3000" i="0" dirty="0">
              <a:latin typeface="迷你简菱心" pitchFamily="49" charset="-122"/>
              <a:ea typeface="迷你简菱心" pitchFamily="49" charset="-122"/>
            </a:endParaRPr>
          </a:p>
        </p:txBody>
      </p:sp>
      <p:sp>
        <p:nvSpPr>
          <p:cNvPr id="28" name="TextBox 27"/>
          <p:cNvSpPr txBox="1"/>
          <p:nvPr/>
        </p:nvSpPr>
        <p:spPr>
          <a:xfrm>
            <a:off x="2332013" y="3314698"/>
            <a:ext cx="2750364" cy="578882"/>
          </a:xfrm>
          <a:prstGeom prst="wedgeRoundRectCallout">
            <a:avLst>
              <a:gd name="adj1" fmla="val 44514"/>
              <a:gd name="adj2" fmla="val 100628"/>
              <a:gd name="adj3" fmla="val 16667"/>
            </a:avLst>
          </a:prstGeom>
          <a:solidFill>
            <a:srgbClr val="FFC000"/>
          </a:solidFill>
          <a:ln w="57150">
            <a:solidFill>
              <a:schemeClr val="bg2">
                <a:lumMod val="50000"/>
              </a:schemeClr>
            </a:solidFill>
          </a:ln>
        </p:spPr>
        <p:txBody>
          <a:bodyPr wrap="none" rtlCol="0">
            <a:spAutoFit/>
          </a:bodyPr>
          <a:lstStyle/>
          <a:p>
            <a:r>
              <a:rPr lang="zh-CN" altLang="en-US" sz="2800" b="1" smtClean="0">
                <a:latin typeface="黑体" panose="02010609060101010101" pitchFamily="49" charset="-122"/>
                <a:ea typeface="黑体" panose="02010609060101010101" pitchFamily="49" charset="-122"/>
              </a:rPr>
              <a:t>英国的殖民统治</a:t>
            </a:r>
            <a:endParaRPr lang="zh-CN" altLang="en-US" sz="2800" b="1">
              <a:latin typeface="黑体" panose="02010609060101010101" pitchFamily="49" charset="-122"/>
              <a:ea typeface="黑体" panose="02010609060101010101" pitchFamily="49" charset="-122"/>
            </a:endParaRPr>
          </a:p>
        </p:txBody>
      </p:sp>
      <p:sp>
        <p:nvSpPr>
          <p:cNvPr id="29" name="TextBox 28"/>
          <p:cNvSpPr txBox="1"/>
          <p:nvPr/>
        </p:nvSpPr>
        <p:spPr>
          <a:xfrm>
            <a:off x="7761301" y="3243260"/>
            <a:ext cx="2394150" cy="578882"/>
          </a:xfrm>
          <a:prstGeom prst="wedgeRoundRectCallout">
            <a:avLst>
              <a:gd name="adj1" fmla="val -11088"/>
              <a:gd name="adj2" fmla="val 114245"/>
              <a:gd name="adj3" fmla="val 16667"/>
            </a:avLst>
          </a:prstGeom>
          <a:solidFill>
            <a:srgbClr val="FFC000"/>
          </a:solidFill>
          <a:ln w="57150">
            <a:solidFill>
              <a:schemeClr val="bg2">
                <a:lumMod val="50000"/>
              </a:schemeClr>
            </a:solidFill>
          </a:ln>
        </p:spPr>
        <p:txBody>
          <a:bodyPr wrap="none" rtlCol="0">
            <a:spAutoFit/>
          </a:bodyPr>
          <a:lstStyle/>
          <a:p>
            <a:r>
              <a:rPr lang="zh-CN" altLang="en-US" sz="2800" b="1" dirty="0" smtClean="0">
                <a:latin typeface="黑体" panose="02010609060101010101" pitchFamily="49" charset="-122"/>
                <a:ea typeface="黑体" panose="02010609060101010101" pitchFamily="49" charset="-122"/>
              </a:rPr>
              <a:t>黑人奴隶制度</a:t>
            </a:r>
            <a:endParaRPr lang="zh-CN" altLang="en-US" sz="2800" b="1" dirty="0">
              <a:latin typeface="黑体" panose="02010609060101010101" pitchFamily="49" charset="-122"/>
              <a:ea typeface="黑体" panose="02010609060101010101" pitchFamily="49" charset="-122"/>
            </a:endParaRPr>
          </a:p>
        </p:txBody>
      </p:sp>
    </p:spTree>
  </p:cSld>
  <p:clrMapOvr>
    <a:masterClrMapping/>
  </p:clrMapOvr>
  <mc:AlternateContent xmlns:mc="http://schemas.openxmlformats.org/markup-compatibility/2006">
    <mc:Choice xmlns:p14="http://schemas.microsoft.com/office/powerpoint/2010/main" Requires="p14">
      <p:transition spd="slow" p14:dur="2000" advTm="0"/>
    </mc:Choice>
    <mc:Fallback>
      <p:transition spd="slow" advTm="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dissolve">
                                      <p:cBhvr>
                                        <p:cTn id="7" dur="5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17"/>
                                        </p:tgtEl>
                                        <p:attrNameLst>
                                          <p:attrName>style.visibility</p:attrName>
                                        </p:attrNameLst>
                                      </p:cBhvr>
                                      <p:to>
                                        <p:strVal val="visible"/>
                                      </p:to>
                                    </p:set>
                                    <p:animEffect transition="in" filter="dissolve">
                                      <p:cBhvr>
                                        <p:cTn id="12" dur="500"/>
                                        <p:tgtEl>
                                          <p:spTgt spid="17"/>
                                        </p:tgtEl>
                                      </p:cBhvr>
                                    </p:animEffect>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grpId="0" nodeType="clickEffect">
                                  <p:stCondLst>
                                    <p:cond delay="0"/>
                                  </p:stCondLst>
                                  <p:childTnLst>
                                    <p:set>
                                      <p:cBhvr>
                                        <p:cTn id="16" dur="1" fill="hold">
                                          <p:stCondLst>
                                            <p:cond delay="0"/>
                                          </p:stCondLst>
                                        </p:cTn>
                                        <p:tgtEl>
                                          <p:spTgt spid="18"/>
                                        </p:tgtEl>
                                        <p:attrNameLst>
                                          <p:attrName>style.visibility</p:attrName>
                                        </p:attrNameLst>
                                      </p:cBhvr>
                                      <p:to>
                                        <p:strVal val="visible"/>
                                      </p:to>
                                    </p:set>
                                    <p:animEffect transition="in" filter="dissolve">
                                      <p:cBhvr>
                                        <p:cTn id="17" dur="500"/>
                                        <p:tgtEl>
                                          <p:spTgt spid="18"/>
                                        </p:tgtEl>
                                      </p:cBhvr>
                                    </p:animEffect>
                                  </p:childTnLst>
                                </p:cTn>
                              </p:par>
                            </p:childTnLst>
                          </p:cTn>
                        </p:par>
                      </p:childTnLst>
                    </p:cTn>
                  </p:par>
                  <p:par>
                    <p:cTn id="18" fill="hold">
                      <p:stCondLst>
                        <p:cond delay="indefinite"/>
                      </p:stCondLst>
                      <p:childTnLst>
                        <p:par>
                          <p:cTn id="19" fill="hold">
                            <p:stCondLst>
                              <p:cond delay="0"/>
                            </p:stCondLst>
                            <p:childTnLst>
                              <p:par>
                                <p:cTn id="20" presetID="9" presetClass="entr" presetSubtype="0" fill="hold" grpId="0" nodeType="clickEffect">
                                  <p:stCondLst>
                                    <p:cond delay="0"/>
                                  </p:stCondLst>
                                  <p:childTnLst>
                                    <p:set>
                                      <p:cBhvr>
                                        <p:cTn id="21" dur="1" fill="hold">
                                          <p:stCondLst>
                                            <p:cond delay="0"/>
                                          </p:stCondLst>
                                        </p:cTn>
                                        <p:tgtEl>
                                          <p:spTgt spid="28"/>
                                        </p:tgtEl>
                                        <p:attrNameLst>
                                          <p:attrName>style.visibility</p:attrName>
                                        </p:attrNameLst>
                                      </p:cBhvr>
                                      <p:to>
                                        <p:strVal val="visible"/>
                                      </p:to>
                                    </p:set>
                                    <p:animEffect transition="in" filter="dissolve">
                                      <p:cBhvr>
                                        <p:cTn id="22" dur="500"/>
                                        <p:tgtEl>
                                          <p:spTgt spid="28"/>
                                        </p:tgtEl>
                                      </p:cBhvr>
                                    </p:animEffect>
                                  </p:childTnLst>
                                </p:cTn>
                              </p:par>
                            </p:childTnLst>
                          </p:cTn>
                        </p:par>
                      </p:childTnLst>
                    </p:cTn>
                  </p:par>
                  <p:par>
                    <p:cTn id="23" fill="hold">
                      <p:stCondLst>
                        <p:cond delay="indefinite"/>
                      </p:stCondLst>
                      <p:childTnLst>
                        <p:par>
                          <p:cTn id="24" fill="hold">
                            <p:stCondLst>
                              <p:cond delay="0"/>
                            </p:stCondLst>
                            <p:childTnLst>
                              <p:par>
                                <p:cTn id="25" presetID="9" presetClass="entr" presetSubtype="0" fill="hold" grpId="0" nodeType="clickEffect">
                                  <p:stCondLst>
                                    <p:cond delay="0"/>
                                  </p:stCondLst>
                                  <p:childTnLst>
                                    <p:set>
                                      <p:cBhvr>
                                        <p:cTn id="26" dur="1" fill="hold">
                                          <p:stCondLst>
                                            <p:cond delay="0"/>
                                          </p:stCondLst>
                                        </p:cTn>
                                        <p:tgtEl>
                                          <p:spTgt spid="19"/>
                                        </p:tgtEl>
                                        <p:attrNameLst>
                                          <p:attrName>style.visibility</p:attrName>
                                        </p:attrNameLst>
                                      </p:cBhvr>
                                      <p:to>
                                        <p:strVal val="visible"/>
                                      </p:to>
                                    </p:set>
                                    <p:animEffect transition="in" filter="dissolve">
                                      <p:cBhvr>
                                        <p:cTn id="27" dur="500"/>
                                        <p:tgtEl>
                                          <p:spTgt spid="19"/>
                                        </p:tgtEl>
                                      </p:cBhvr>
                                    </p:animEffect>
                                  </p:childTnLst>
                                </p:cTn>
                              </p:par>
                            </p:childTnLst>
                          </p:cTn>
                        </p:par>
                      </p:childTnLst>
                    </p:cTn>
                  </p:par>
                  <p:par>
                    <p:cTn id="28" fill="hold">
                      <p:stCondLst>
                        <p:cond delay="indefinite"/>
                      </p:stCondLst>
                      <p:childTnLst>
                        <p:par>
                          <p:cTn id="29" fill="hold">
                            <p:stCondLst>
                              <p:cond delay="0"/>
                            </p:stCondLst>
                            <p:childTnLst>
                              <p:par>
                                <p:cTn id="30" presetID="9" presetClass="entr" presetSubtype="0" fill="hold" grpId="0" nodeType="clickEffect">
                                  <p:stCondLst>
                                    <p:cond delay="0"/>
                                  </p:stCondLst>
                                  <p:childTnLst>
                                    <p:set>
                                      <p:cBhvr>
                                        <p:cTn id="31" dur="1" fill="hold">
                                          <p:stCondLst>
                                            <p:cond delay="0"/>
                                          </p:stCondLst>
                                        </p:cTn>
                                        <p:tgtEl>
                                          <p:spTgt spid="29"/>
                                        </p:tgtEl>
                                        <p:attrNameLst>
                                          <p:attrName>style.visibility</p:attrName>
                                        </p:attrNameLst>
                                      </p:cBhvr>
                                      <p:to>
                                        <p:strVal val="visible"/>
                                      </p:to>
                                    </p:set>
                                    <p:animEffect transition="in" filter="dissolve">
                                      <p:cBhvr>
                                        <p:cTn id="32" dur="500"/>
                                        <p:tgtEl>
                                          <p:spTgt spid="29"/>
                                        </p:tgtEl>
                                      </p:cBhvr>
                                    </p:animEffect>
                                  </p:childTnLst>
                                </p:cTn>
                              </p:par>
                            </p:childTnLst>
                          </p:cTn>
                        </p:par>
                      </p:childTnLst>
                    </p:cTn>
                  </p:par>
                  <p:par>
                    <p:cTn id="33" fill="hold">
                      <p:stCondLst>
                        <p:cond delay="indefinite"/>
                      </p:stCondLst>
                      <p:childTnLst>
                        <p:par>
                          <p:cTn id="34" fill="hold">
                            <p:stCondLst>
                              <p:cond delay="0"/>
                            </p:stCondLst>
                            <p:childTnLst>
                              <p:par>
                                <p:cTn id="35" presetID="9" presetClass="exit" presetSubtype="0" fill="hold" grpId="1" nodeType="clickEffect">
                                  <p:stCondLst>
                                    <p:cond delay="0"/>
                                  </p:stCondLst>
                                  <p:childTnLst>
                                    <p:animEffect transition="out" filter="dissolve">
                                      <p:cBhvr>
                                        <p:cTn id="36" dur="500"/>
                                        <p:tgtEl>
                                          <p:spTgt spid="28"/>
                                        </p:tgtEl>
                                      </p:cBhvr>
                                    </p:animEffect>
                                    <p:set>
                                      <p:cBhvr>
                                        <p:cTn id="37" dur="1" fill="hold">
                                          <p:stCondLst>
                                            <p:cond delay="499"/>
                                          </p:stCondLst>
                                        </p:cTn>
                                        <p:tgtEl>
                                          <p:spTgt spid="28"/>
                                        </p:tgtEl>
                                        <p:attrNameLst>
                                          <p:attrName>style.visibility</p:attrName>
                                        </p:attrNameLst>
                                      </p:cBhvr>
                                      <p:to>
                                        <p:strVal val="hidden"/>
                                      </p:to>
                                    </p:set>
                                  </p:childTnLst>
                                </p:cTn>
                              </p:par>
                              <p:par>
                                <p:cTn id="38" presetID="9" presetClass="exit" presetSubtype="0" fill="hold" grpId="1" nodeType="withEffect">
                                  <p:stCondLst>
                                    <p:cond delay="0"/>
                                  </p:stCondLst>
                                  <p:childTnLst>
                                    <p:animEffect transition="out" filter="dissolve">
                                      <p:cBhvr>
                                        <p:cTn id="39" dur="500"/>
                                        <p:tgtEl>
                                          <p:spTgt spid="29"/>
                                        </p:tgtEl>
                                      </p:cBhvr>
                                    </p:animEffect>
                                    <p:set>
                                      <p:cBhvr>
                                        <p:cTn id="40" dur="1" fill="hold">
                                          <p:stCondLst>
                                            <p:cond delay="499"/>
                                          </p:stCondLst>
                                        </p:cTn>
                                        <p:tgtEl>
                                          <p:spTgt spid="29"/>
                                        </p:tgtEl>
                                        <p:attrNameLst>
                                          <p:attrName>style.visibility</p:attrName>
                                        </p:attrNameLst>
                                      </p:cBhvr>
                                      <p:to>
                                        <p:strVal val="hidden"/>
                                      </p:to>
                                    </p:set>
                                  </p:childTnLst>
                                </p:cTn>
                              </p:par>
                            </p:childTnLst>
                          </p:cTn>
                        </p:par>
                      </p:childTnLst>
                    </p:cTn>
                  </p:par>
                  <p:par>
                    <p:cTn id="41" fill="hold">
                      <p:stCondLst>
                        <p:cond delay="indefinite"/>
                      </p:stCondLst>
                      <p:childTnLst>
                        <p:par>
                          <p:cTn id="42" fill="hold">
                            <p:stCondLst>
                              <p:cond delay="0"/>
                            </p:stCondLst>
                            <p:childTnLst>
                              <p:par>
                                <p:cTn id="43" presetID="9" presetClass="entr" presetSubtype="0" fill="hold" grpId="1" nodeType="clickEffect">
                                  <p:stCondLst>
                                    <p:cond delay="0"/>
                                  </p:stCondLst>
                                  <p:childTnLst>
                                    <p:set>
                                      <p:cBhvr>
                                        <p:cTn id="44" dur="1" fill="hold">
                                          <p:stCondLst>
                                            <p:cond delay="0"/>
                                          </p:stCondLst>
                                        </p:cTn>
                                        <p:tgtEl>
                                          <p:spTgt spid="20"/>
                                        </p:tgtEl>
                                        <p:attrNameLst>
                                          <p:attrName>style.visibility</p:attrName>
                                        </p:attrNameLst>
                                      </p:cBhvr>
                                      <p:to>
                                        <p:strVal val="visible"/>
                                      </p:to>
                                    </p:set>
                                    <p:animEffect transition="in" filter="dissolve">
                                      <p:cBhvr>
                                        <p:cTn id="45" dur="500"/>
                                        <p:tgtEl>
                                          <p:spTgt spid="20"/>
                                        </p:tgtEl>
                                      </p:cBhvr>
                                    </p:animEffect>
                                  </p:childTnLst>
                                </p:cTn>
                              </p:par>
                            </p:childTnLst>
                          </p:cTn>
                        </p:par>
                      </p:childTnLst>
                    </p:cTn>
                  </p:par>
                  <p:par>
                    <p:cTn id="46" fill="hold">
                      <p:stCondLst>
                        <p:cond delay="indefinite"/>
                      </p:stCondLst>
                      <p:childTnLst>
                        <p:par>
                          <p:cTn id="47" fill="hold">
                            <p:stCondLst>
                              <p:cond delay="0"/>
                            </p:stCondLst>
                            <p:childTnLst>
                              <p:par>
                                <p:cTn id="48" presetID="9" presetClass="entr" presetSubtype="0" fill="hold" grpId="0" nodeType="clickEffect">
                                  <p:stCondLst>
                                    <p:cond delay="0"/>
                                  </p:stCondLst>
                                  <p:childTnLst>
                                    <p:set>
                                      <p:cBhvr>
                                        <p:cTn id="49" dur="1" fill="hold">
                                          <p:stCondLst>
                                            <p:cond delay="0"/>
                                          </p:stCondLst>
                                        </p:cTn>
                                        <p:tgtEl>
                                          <p:spTgt spid="21"/>
                                        </p:tgtEl>
                                        <p:attrNameLst>
                                          <p:attrName>style.visibility</p:attrName>
                                        </p:attrNameLst>
                                      </p:cBhvr>
                                      <p:to>
                                        <p:strVal val="visible"/>
                                      </p:to>
                                    </p:set>
                                    <p:animEffect transition="in" filter="dissolve">
                                      <p:cBhvr>
                                        <p:cTn id="50" dur="500"/>
                                        <p:tgtEl>
                                          <p:spTgt spid="21"/>
                                        </p:tgtEl>
                                      </p:cBhvr>
                                    </p:animEffect>
                                  </p:childTnLst>
                                </p:cTn>
                              </p:par>
                            </p:childTnLst>
                          </p:cTn>
                        </p:par>
                      </p:childTnLst>
                    </p:cTn>
                  </p:par>
                  <p:par>
                    <p:cTn id="51" fill="hold">
                      <p:stCondLst>
                        <p:cond delay="indefinite"/>
                      </p:stCondLst>
                      <p:childTnLst>
                        <p:par>
                          <p:cTn id="52" fill="hold">
                            <p:stCondLst>
                              <p:cond delay="0"/>
                            </p:stCondLst>
                            <p:childTnLst>
                              <p:par>
                                <p:cTn id="53" presetID="9" presetClass="entr" presetSubtype="0" fill="hold" grpId="0" nodeType="clickEffect">
                                  <p:stCondLst>
                                    <p:cond delay="0"/>
                                  </p:stCondLst>
                                  <p:childTnLst>
                                    <p:set>
                                      <p:cBhvr>
                                        <p:cTn id="54" dur="1" fill="hold">
                                          <p:stCondLst>
                                            <p:cond delay="0"/>
                                          </p:stCondLst>
                                        </p:cTn>
                                        <p:tgtEl>
                                          <p:spTgt spid="22"/>
                                        </p:tgtEl>
                                        <p:attrNameLst>
                                          <p:attrName>style.visibility</p:attrName>
                                        </p:attrNameLst>
                                      </p:cBhvr>
                                      <p:to>
                                        <p:strVal val="visible"/>
                                      </p:to>
                                    </p:set>
                                    <p:animEffect transition="in" filter="dissolve">
                                      <p:cBhvr>
                                        <p:cTn id="55" dur="500"/>
                                        <p:tgtEl>
                                          <p:spTgt spid="22"/>
                                        </p:tgtEl>
                                      </p:cBhvr>
                                    </p:animEffect>
                                  </p:childTnLst>
                                </p:cTn>
                              </p:par>
                            </p:childTnLst>
                          </p:cTn>
                        </p:par>
                      </p:childTnLst>
                    </p:cTn>
                  </p:par>
                  <p:par>
                    <p:cTn id="56" fill="hold">
                      <p:stCondLst>
                        <p:cond delay="indefinite"/>
                      </p:stCondLst>
                      <p:childTnLst>
                        <p:par>
                          <p:cTn id="57" fill="hold">
                            <p:stCondLst>
                              <p:cond delay="0"/>
                            </p:stCondLst>
                            <p:childTnLst>
                              <p:par>
                                <p:cTn id="58" presetID="9" presetClass="entr" presetSubtype="0" fill="hold" grpId="0" nodeType="clickEffect">
                                  <p:stCondLst>
                                    <p:cond delay="0"/>
                                  </p:stCondLst>
                                  <p:childTnLst>
                                    <p:set>
                                      <p:cBhvr>
                                        <p:cTn id="59" dur="1" fill="hold">
                                          <p:stCondLst>
                                            <p:cond delay="0"/>
                                          </p:stCondLst>
                                        </p:cTn>
                                        <p:tgtEl>
                                          <p:spTgt spid="26"/>
                                        </p:tgtEl>
                                        <p:attrNameLst>
                                          <p:attrName>style.visibility</p:attrName>
                                        </p:attrNameLst>
                                      </p:cBhvr>
                                      <p:to>
                                        <p:strVal val="visible"/>
                                      </p:to>
                                    </p:set>
                                    <p:animEffect transition="in" filter="dissolve">
                                      <p:cBhvr>
                                        <p:cTn id="60"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7" grpId="0" bldLvl="0" autoUpdateAnimBg="0"/>
      <p:bldP spid="18" grpId="0"/>
      <p:bldP spid="19" grpId="0" bldLvl="0" autoUpdateAnimBg="0"/>
      <p:bldP spid="20" grpId="0" bldLvl="0" autoUpdateAnimBg="0"/>
      <p:bldP spid="20" grpId="1"/>
      <p:bldP spid="21" grpId="0" bldLvl="0" autoUpdateAnimBg="0"/>
      <p:bldP spid="22" grpId="0"/>
      <p:bldP spid="26" grpId="0" autoUpdateAnimBg="0"/>
      <p:bldP spid="28" grpId="0" animBg="1"/>
      <p:bldP spid="28" grpId="1" animBg="1"/>
      <p:bldP spid="29" grpId="0" animBg="1"/>
      <p:bldP spid="29" grpId="1"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 name="图片 23"/>
          <p:cNvPicPr>
            <a:picLocks noChangeAspect="1"/>
          </p:cNvPicPr>
          <p:nvPr/>
        </p:nvPicPr>
        <p:blipFill rotWithShape="1">
          <a:blip r:embed="rId1">
            <a:extLst>
              <a:ext uri="{28A0092B-C50C-407E-A947-70E740481C1C}">
                <a14:useLocalDpi xmlns:a14="http://schemas.microsoft.com/office/drawing/2010/main" val="0"/>
              </a:ext>
            </a:extLst>
          </a:blip>
          <a:srcRect l="2243" t="2241" r="1691" b="1558"/>
          <a:stretch>
            <a:fillRect/>
          </a:stretch>
        </p:blipFill>
        <p:spPr>
          <a:xfrm>
            <a:off x="0" y="0"/>
            <a:ext cx="11522075" cy="7200900"/>
          </a:xfrm>
          <a:prstGeom prst="rect">
            <a:avLst/>
          </a:prstGeom>
        </p:spPr>
      </p:pic>
      <p:pic>
        <p:nvPicPr>
          <p:cNvPr id="33" name="图片 32" descr="QQ截图20180117155013.png"/>
          <p:cNvPicPr>
            <a:picLocks noChangeAspect="1"/>
          </p:cNvPicPr>
          <p:nvPr/>
        </p:nvPicPr>
        <p:blipFill>
          <a:blip r:embed="rId2">
            <a:clrChange>
              <a:clrFrom>
                <a:srgbClr val="FFFFFF"/>
              </a:clrFrom>
              <a:clrTo>
                <a:srgbClr val="FFFFFF">
                  <a:alpha val="0"/>
                </a:srgbClr>
              </a:clrTo>
            </a:clrChange>
          </a:blip>
          <a:stretch>
            <a:fillRect/>
          </a:stretch>
        </p:blipFill>
        <p:spPr>
          <a:xfrm>
            <a:off x="0" y="0"/>
            <a:ext cx="4382483" cy="7200900"/>
          </a:xfrm>
          <a:prstGeom prst="rect">
            <a:avLst/>
          </a:prstGeom>
        </p:spPr>
      </p:pic>
      <p:pic>
        <p:nvPicPr>
          <p:cNvPr id="5" name="Picture 11" descr="20050515BLScQ4z_o-kIHHnFe0O--_KD_KpyN-"/>
          <p:cNvPicPr>
            <a:picLocks noChangeAspect="1" noChangeArrowheads="1"/>
          </p:cNvPicPr>
          <p:nvPr/>
        </p:nvPicPr>
        <p:blipFill>
          <a:blip r:embed="rId3"/>
          <a:srcRect t="24390"/>
          <a:stretch>
            <a:fillRect/>
          </a:stretch>
        </p:blipFill>
        <p:spPr bwMode="auto">
          <a:xfrm>
            <a:off x="260311" y="457178"/>
            <a:ext cx="11010965" cy="6243656"/>
          </a:xfrm>
          <a:prstGeom prst="roundRect">
            <a:avLst>
              <a:gd name="adj" fmla="val 6320"/>
            </a:avLst>
          </a:prstGeom>
          <a:noFill/>
          <a:ln w="57150">
            <a:solidFill>
              <a:srgbClr val="FFFFFF"/>
            </a:solidFill>
            <a:miter lim="800000"/>
            <a:headEnd/>
            <a:tailEnd/>
          </a:ln>
        </p:spPr>
      </p:pic>
      <p:sp>
        <p:nvSpPr>
          <p:cNvPr id="7" name="文本占位符 167937"/>
          <p:cNvSpPr txBox="1">
            <a:spLocks noChangeArrowheads="1"/>
          </p:cNvSpPr>
          <p:nvPr/>
        </p:nvSpPr>
        <p:spPr>
          <a:xfrm>
            <a:off x="546063" y="671492"/>
            <a:ext cx="10930014" cy="785818"/>
          </a:xfrm>
          <a:prstGeom prst="rect">
            <a:avLst/>
          </a:prstGeom>
        </p:spPr>
        <p:txBody>
          <a:bodyPr vert="horz" wrap="square" lIns="91440" tIns="45720" rIns="91440" bIns="45720" numCol="1" rtlCol="0" anchor="t" anchorCtr="0" compatLnSpc="1">
            <a:normAutofit/>
          </a:bodyPr>
          <a:lstStyle/>
          <a:p>
            <a:pPr marL="342900" marR="0" lvl="0" indent="-342900" defTabSz="914400" rtl="0" eaLnBrk="0" fontAlgn="base" latinLnBrk="0" hangingPunct="0">
              <a:lnSpc>
                <a:spcPct val="100000"/>
              </a:lnSpc>
              <a:spcBef>
                <a:spcPct val="20000"/>
              </a:spcBef>
              <a:spcAft>
                <a:spcPct val="0"/>
              </a:spcAft>
              <a:buClrTx/>
              <a:buSzTx/>
              <a:defRPr/>
            </a:pPr>
            <a:r>
              <a:rPr kumimoji="0" lang="zh-CN" altLang="en-US" sz="3600" i="0" u="none" strike="noStrike" kern="1200" cap="none" spc="0" normalizeH="0" baseline="0" noProof="0" dirty="0" smtClean="0">
                <a:ln>
                  <a:noFill/>
                </a:ln>
                <a:solidFill>
                  <a:schemeClr val="bg1"/>
                </a:solidFill>
                <a:effectLst>
                  <a:glow rad="228600">
                    <a:schemeClr val="accent2">
                      <a:satMod val="175000"/>
                      <a:alpha val="40000"/>
                    </a:schemeClr>
                  </a:glow>
                </a:effectLst>
                <a:uLnTx/>
                <a:uFillTx/>
                <a:latin typeface="迷你简菱心" pitchFamily="49" charset="-122"/>
                <a:ea typeface="迷你简菱心" pitchFamily="49" charset="-122"/>
              </a:rPr>
              <a:t>结合对比思考美国的发展和崛起带给你怎样的启示？</a:t>
            </a:r>
            <a:endParaRPr kumimoji="0" lang="zh-CN" altLang="en-US" sz="3600" i="0" u="none" strike="noStrike" kern="1200" cap="none" spc="0" normalizeH="0" baseline="0" noProof="0" dirty="0" smtClean="0">
              <a:ln>
                <a:noFill/>
              </a:ln>
              <a:solidFill>
                <a:schemeClr val="bg1"/>
              </a:solidFill>
              <a:effectLst>
                <a:glow rad="228600">
                  <a:schemeClr val="accent2">
                    <a:satMod val="175000"/>
                    <a:alpha val="40000"/>
                  </a:schemeClr>
                </a:glow>
              </a:effectLst>
              <a:uLnTx/>
              <a:uFillTx/>
              <a:latin typeface="迷你简菱心" pitchFamily="49" charset="-122"/>
              <a:ea typeface="迷你简菱心" pitchFamily="49" charset="-122"/>
            </a:endParaRPr>
          </a:p>
        </p:txBody>
      </p:sp>
      <p:sp>
        <p:nvSpPr>
          <p:cNvPr id="9" name="文本占位符 167937"/>
          <p:cNvSpPr txBox="1">
            <a:spLocks noChangeArrowheads="1"/>
          </p:cNvSpPr>
          <p:nvPr/>
        </p:nvSpPr>
        <p:spPr>
          <a:xfrm>
            <a:off x="1974823" y="2314566"/>
            <a:ext cx="7143800" cy="785818"/>
          </a:xfrm>
          <a:prstGeom prst="rect">
            <a:avLst/>
          </a:prstGeom>
        </p:spPr>
        <p:txBody>
          <a:bodyPr vert="horz" wrap="square" lIns="91440" tIns="45720" rIns="91440" bIns="45720" numCol="1" rtlCol="0" anchor="t" anchorCtr="0" compatLnSpc="1">
            <a:noAutofit/>
          </a:bodyPr>
          <a:lstStyle/>
          <a:p>
            <a:pPr marL="342900" marR="0" lvl="0" indent="-342900" algn="ctr" defTabSz="914400" rtl="0" eaLnBrk="0" fontAlgn="base" latinLnBrk="0" hangingPunct="0">
              <a:lnSpc>
                <a:spcPct val="100000"/>
              </a:lnSpc>
              <a:spcBef>
                <a:spcPct val="20000"/>
              </a:spcBef>
              <a:spcAft>
                <a:spcPct val="0"/>
              </a:spcAft>
              <a:buClrTx/>
              <a:buSzTx/>
              <a:defRPr/>
            </a:pPr>
            <a:r>
              <a:rPr kumimoji="0" lang="zh-CN" altLang="en-US" sz="6600" i="0" u="none" strike="noStrike" kern="1200" cap="none" spc="0" normalizeH="0" baseline="0" noProof="0" dirty="0" smtClean="0">
                <a:ln>
                  <a:noFill/>
                </a:ln>
                <a:solidFill>
                  <a:schemeClr val="bg1"/>
                </a:solidFill>
                <a:effectLst>
                  <a:glow rad="228600">
                    <a:schemeClr val="accent2">
                      <a:satMod val="175000"/>
                      <a:alpha val="40000"/>
                    </a:schemeClr>
                  </a:glow>
                </a:effectLst>
                <a:uLnTx/>
                <a:uFillTx/>
                <a:latin typeface="迷你简菱心" pitchFamily="49" charset="-122"/>
                <a:ea typeface="迷你简菱心" pitchFamily="49" charset="-122"/>
              </a:rPr>
              <a:t>独立</a:t>
            </a:r>
            <a:r>
              <a:rPr kumimoji="0" lang="zh-CN" altLang="en-US" sz="6600" i="0" u="none" strike="noStrike" kern="1200" cap="none" spc="0" normalizeH="0" baseline="0" noProof="0" dirty="0" smtClean="0">
                <a:ln>
                  <a:noFill/>
                </a:ln>
                <a:solidFill>
                  <a:srgbClr val="FFFF00"/>
                </a:solidFill>
                <a:effectLst>
                  <a:glow rad="228600">
                    <a:schemeClr val="accent2">
                      <a:satMod val="175000"/>
                      <a:alpha val="40000"/>
                    </a:schemeClr>
                  </a:glow>
                </a:effectLst>
                <a:uLnTx/>
                <a:uFillTx/>
                <a:latin typeface="迷你简菱心" pitchFamily="49" charset="-122"/>
                <a:ea typeface="迷你简菱心" pitchFamily="49" charset="-122"/>
              </a:rPr>
              <a:t>与</a:t>
            </a:r>
            <a:r>
              <a:rPr kumimoji="0" lang="zh-CN" altLang="en-US" sz="6600" i="0" u="none" strike="noStrike" kern="1200" cap="none" spc="0" normalizeH="0" baseline="0" noProof="0" dirty="0" smtClean="0">
                <a:ln>
                  <a:noFill/>
                </a:ln>
                <a:solidFill>
                  <a:schemeClr val="bg1"/>
                </a:solidFill>
                <a:effectLst>
                  <a:glow rad="228600">
                    <a:schemeClr val="accent2">
                      <a:satMod val="175000"/>
                      <a:alpha val="40000"/>
                    </a:schemeClr>
                  </a:glow>
                </a:effectLst>
                <a:uLnTx/>
                <a:uFillTx/>
                <a:latin typeface="迷你简菱心" pitchFamily="49" charset="-122"/>
                <a:ea typeface="迷你简菱心" pitchFamily="49" charset="-122"/>
              </a:rPr>
              <a:t>统一</a:t>
            </a:r>
            <a:r>
              <a:rPr kumimoji="0" lang="zh-CN" altLang="en-US" sz="6600" i="0" u="none" strike="noStrike" kern="1200" cap="none" spc="0" normalizeH="0" baseline="0" noProof="0" dirty="0" smtClean="0">
                <a:ln>
                  <a:noFill/>
                </a:ln>
                <a:solidFill>
                  <a:srgbClr val="FFFF00"/>
                </a:solidFill>
                <a:effectLst>
                  <a:glow rad="228600">
                    <a:schemeClr val="accent2">
                      <a:satMod val="175000"/>
                      <a:alpha val="40000"/>
                    </a:schemeClr>
                  </a:glow>
                </a:effectLst>
                <a:uLnTx/>
                <a:uFillTx/>
                <a:latin typeface="迷你简菱心" pitchFamily="49" charset="-122"/>
                <a:ea typeface="迷你简菱心" pitchFamily="49" charset="-122"/>
              </a:rPr>
              <a:t>是国家发展的前提</a:t>
            </a:r>
            <a:endParaRPr kumimoji="0" lang="zh-CN" altLang="en-US" sz="6600" i="0" u="none" strike="noStrike" kern="1200" cap="none" spc="0" normalizeH="0" baseline="0" noProof="0" dirty="0" smtClean="0">
              <a:ln>
                <a:noFill/>
              </a:ln>
              <a:solidFill>
                <a:srgbClr val="FFFF00"/>
              </a:solidFill>
              <a:effectLst>
                <a:glow rad="228600">
                  <a:schemeClr val="accent2">
                    <a:satMod val="175000"/>
                    <a:alpha val="40000"/>
                  </a:schemeClr>
                </a:glow>
              </a:effectLst>
              <a:uLnTx/>
              <a:uFillTx/>
              <a:latin typeface="迷你简菱心" pitchFamily="49" charset="-122"/>
              <a:ea typeface="迷你简菱心" pitchFamily="49" charset="-122"/>
            </a:endParaRPr>
          </a:p>
        </p:txBody>
      </p:sp>
    </p:spTree>
  </p:cSld>
  <p:clrMapOvr>
    <a:masterClrMapping/>
  </p:clrMapOvr>
  <mc:AlternateContent xmlns:mc="http://schemas.openxmlformats.org/markup-compatibility/2006">
    <mc:Choice xmlns:p14="http://schemas.microsoft.com/office/powerpoint/2010/main" Requires="p14">
      <p:transition spd="slow" p14:dur="2000" advTm="0"/>
    </mc:Choice>
    <mc:Fallback>
      <p:transition spd="slow" advTm="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dissolve">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dissolve">
                                      <p:cBhvr>
                                        <p:cTn id="12"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 name="图片 24"/>
          <p:cNvPicPr>
            <a:picLocks noChangeAspect="1"/>
          </p:cNvPicPr>
          <p:nvPr/>
        </p:nvPicPr>
        <p:blipFill rotWithShape="1">
          <a:blip r:embed="rId1" cstate="print">
            <a:extLst>
              <a:ext uri="{28A0092B-C50C-407E-A947-70E740481C1C}">
                <a14:useLocalDpi xmlns:a14="http://schemas.microsoft.com/office/drawing/2010/main" val="0"/>
              </a:ext>
            </a:extLst>
          </a:blip>
          <a:srcRect l="24814" r="13974" b="25049"/>
          <a:stretch>
            <a:fillRect/>
          </a:stretch>
        </p:blipFill>
        <p:spPr>
          <a:xfrm>
            <a:off x="3117831" y="1028682"/>
            <a:ext cx="8215370" cy="6029342"/>
          </a:xfrm>
          <a:prstGeom prst="roundRect">
            <a:avLst>
              <a:gd name="adj" fmla="val 5022"/>
            </a:avLst>
          </a:prstGeom>
          <a:ln>
            <a:solidFill>
              <a:schemeClr val="bg2">
                <a:lumMod val="50000"/>
              </a:schemeClr>
            </a:solidFill>
          </a:ln>
          <a:effectLst>
            <a:outerShdw blurRad="292100" dist="139700" dir="2700000" algn="tl" rotWithShape="0">
              <a:srgbClr val="333333">
                <a:alpha val="65000"/>
              </a:srgbClr>
            </a:outerShdw>
          </a:effectLst>
        </p:spPr>
      </p:pic>
      <p:sp>
        <p:nvSpPr>
          <p:cNvPr id="10" name="矩形 9"/>
          <p:cNvSpPr/>
          <p:nvPr/>
        </p:nvSpPr>
        <p:spPr bwMode="auto">
          <a:xfrm flipV="1">
            <a:off x="0" y="7198068"/>
            <a:ext cx="11522075" cy="45719"/>
          </a:xfrm>
          <a:prstGeom prst="rect">
            <a:avLst/>
          </a:prstGeom>
          <a:solidFill>
            <a:srgbClr val="663300"/>
          </a:solidFill>
          <a:ln w="9525" cap="flat" cmpd="sng" algn="ctr">
            <a:solidFill>
              <a:schemeClr val="tx1"/>
            </a:solidFill>
            <a:prstDash val="solid"/>
            <a:round/>
            <a:headEnd type="none" w="med" len="med"/>
            <a:tailEnd type="none" w="med" len="med"/>
          </a:ln>
          <a:effectLst>
            <a:glow rad="139700">
              <a:schemeClr val="accent2">
                <a:lumMod val="60000"/>
                <a:lumOff val="40000"/>
                <a:alpha val="40000"/>
              </a:schemeClr>
            </a:glow>
          </a:effectLst>
        </p:spPr>
        <p:txBody>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defRPr/>
            </a:pPr>
            <a:endParaRPr lang="zh-CN" altLang="en-US" dirty="0">
              <a:ln>
                <a:solidFill>
                  <a:srgbClr val="660033"/>
                </a:solidFill>
              </a:ln>
            </a:endParaRPr>
          </a:p>
        </p:txBody>
      </p:sp>
      <p:sp>
        <p:nvSpPr>
          <p:cNvPr id="79" name="圆角矩形 78"/>
          <p:cNvSpPr/>
          <p:nvPr/>
        </p:nvSpPr>
        <p:spPr>
          <a:xfrm>
            <a:off x="117435" y="885806"/>
            <a:ext cx="1857388" cy="571504"/>
          </a:xfrm>
          <a:prstGeom prst="roundRect">
            <a:avLst/>
          </a:prstGeom>
          <a:noFill/>
          <a:ln w="57150">
            <a:solidFill>
              <a:srgbClr val="663300"/>
            </a:solidFill>
          </a:ln>
          <a:effectLst>
            <a:glow rad="101600">
              <a:schemeClr val="accent6">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3" name="TextBox 122"/>
          <p:cNvSpPr txBox="1"/>
          <p:nvPr/>
        </p:nvSpPr>
        <p:spPr>
          <a:xfrm>
            <a:off x="831815" y="885806"/>
            <a:ext cx="1005403" cy="584775"/>
          </a:xfrm>
          <a:prstGeom prst="rect">
            <a:avLst/>
          </a:prstGeom>
          <a:noFill/>
        </p:spPr>
        <p:txBody>
          <a:bodyPr wrap="none" rtlCol="0">
            <a:spAutoFit/>
          </a:bodyPr>
          <a:lstStyle/>
          <a:p>
            <a:r>
              <a:rPr lang="zh-CN" altLang="en-US" sz="3200" dirty="0" smtClean="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rPr>
              <a:t>背景</a:t>
            </a:r>
            <a:endParaRPr lang="zh-CN" altLang="en-US" sz="3200" dirty="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pic>
        <p:nvPicPr>
          <p:cNvPr id="41" name="图片 40" descr="t018d16e110143ea110.jpg"/>
          <p:cNvPicPr>
            <a:picLocks noChangeAspect="1"/>
          </p:cNvPicPr>
          <p:nvPr/>
        </p:nvPicPr>
        <p:blipFill>
          <a:blip r:embed="rId2">
            <a:clrChange>
              <a:clrFrom>
                <a:srgbClr val="F2F2F2"/>
              </a:clrFrom>
              <a:clrTo>
                <a:srgbClr val="F2F2F2">
                  <a:alpha val="0"/>
                </a:srgbClr>
              </a:clrTo>
            </a:clrChange>
          </a:blip>
          <a:srcRect t="54831" b="25094"/>
          <a:stretch>
            <a:fillRect/>
          </a:stretch>
        </p:blipFill>
        <p:spPr>
          <a:xfrm rot="10800000">
            <a:off x="-3" y="712451"/>
            <a:ext cx="11522075" cy="142876"/>
          </a:xfrm>
          <a:prstGeom prst="rect">
            <a:avLst/>
          </a:prstGeom>
        </p:spPr>
      </p:pic>
      <p:pic>
        <p:nvPicPr>
          <p:cNvPr id="42" name="图片 41" descr="624f9a79jw1eelyzwvu5xj20b408t75j.jpg"/>
          <p:cNvPicPr>
            <a:picLocks noChangeAspect="1"/>
          </p:cNvPicPr>
          <p:nvPr/>
        </p:nvPicPr>
        <p:blipFill>
          <a:blip r:embed="rId3">
            <a:clrChange>
              <a:clrFrom>
                <a:srgbClr val="FFFFFF"/>
              </a:clrFrom>
              <a:clrTo>
                <a:srgbClr val="FFFFFF">
                  <a:alpha val="0"/>
                </a:srgbClr>
              </a:clrTo>
            </a:clrChange>
          </a:blip>
          <a:stretch>
            <a:fillRect/>
          </a:stretch>
        </p:blipFill>
        <p:spPr>
          <a:xfrm>
            <a:off x="9547251" y="0"/>
            <a:ext cx="1714512" cy="814368"/>
          </a:xfrm>
          <a:prstGeom prst="rect">
            <a:avLst/>
          </a:prstGeom>
        </p:spPr>
      </p:pic>
      <p:pic>
        <p:nvPicPr>
          <p:cNvPr id="43" name="图片 42" descr="t018d16e110143ea110.jpg"/>
          <p:cNvPicPr>
            <a:picLocks noChangeAspect="1"/>
          </p:cNvPicPr>
          <p:nvPr/>
        </p:nvPicPr>
        <p:blipFill>
          <a:blip r:embed="rId2">
            <a:clrChange>
              <a:clrFrom>
                <a:srgbClr val="F2F2F2"/>
              </a:clrFrom>
              <a:clrTo>
                <a:srgbClr val="F2F2F2">
                  <a:alpha val="0"/>
                </a:srgbClr>
              </a:clrTo>
            </a:clrChange>
          </a:blip>
          <a:srcRect t="54831" b="25094"/>
          <a:stretch>
            <a:fillRect/>
          </a:stretch>
        </p:blipFill>
        <p:spPr>
          <a:xfrm rot="10800000">
            <a:off x="0" y="671493"/>
            <a:ext cx="11522075" cy="142876"/>
          </a:xfrm>
          <a:prstGeom prst="rect">
            <a:avLst/>
          </a:prstGeom>
        </p:spPr>
      </p:pic>
      <p:sp>
        <p:nvSpPr>
          <p:cNvPr id="44" name="矩形 43"/>
          <p:cNvSpPr/>
          <p:nvPr/>
        </p:nvSpPr>
        <p:spPr>
          <a:xfrm>
            <a:off x="0" y="0"/>
            <a:ext cx="10776937" cy="704850"/>
          </a:xfrm>
          <a:prstGeom prst="rect">
            <a:avLst/>
          </a:prstGeom>
          <a:blipFill>
            <a:blip r:embed="rId4"/>
            <a:stretch>
              <a:fillRect/>
            </a:stretch>
          </a:blipFill>
          <a:ln>
            <a:noFill/>
          </a:ln>
          <a:effectLst>
            <a:outerShdw blurRad="50800" dist="38100" dir="2700000" algn="tl" rotWithShape="0">
              <a:prstClr val="black">
                <a:alpha val="40000"/>
              </a:prstClr>
            </a:outerShd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altLang="zh-CN" sz="1800" dirty="0" smtClean="0">
                <a:solidFill>
                  <a:schemeClr val="tx1"/>
                </a:solidFill>
                <a:effectLst/>
              </a:rPr>
              <a:t> </a:t>
            </a:r>
            <a:endParaRPr lang="zh-CN" altLang="en-US" sz="1800" dirty="0">
              <a:solidFill>
                <a:schemeClr val="tx1"/>
              </a:solidFill>
              <a:effectLst/>
            </a:endParaRPr>
          </a:p>
        </p:txBody>
      </p:sp>
      <p:grpSp>
        <p:nvGrpSpPr>
          <p:cNvPr id="45" name="组合 23"/>
          <p:cNvGrpSpPr/>
          <p:nvPr/>
        </p:nvGrpSpPr>
        <p:grpSpPr>
          <a:xfrm flipH="1">
            <a:off x="8261367" y="-12408"/>
            <a:ext cx="2750820" cy="740098"/>
            <a:chOff x="0" y="-2"/>
            <a:chExt cx="1377891" cy="634701"/>
          </a:xfrm>
          <a:solidFill>
            <a:schemeClr val="bg2">
              <a:lumMod val="90000"/>
            </a:schemeClr>
          </a:solidFill>
        </p:grpSpPr>
        <p:sp>
          <p:nvSpPr>
            <p:cNvPr id="46" name="直角三角形 45"/>
            <p:cNvSpPr/>
            <p:nvPr/>
          </p:nvSpPr>
          <p:spPr>
            <a:xfrm flipV="1">
              <a:off x="708342" y="-2"/>
              <a:ext cx="669549" cy="634699"/>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pitchFamily="34" charset="-122"/>
              </a:endParaRPr>
            </a:p>
          </p:txBody>
        </p:sp>
        <p:sp>
          <p:nvSpPr>
            <p:cNvPr id="47" name="矩形 46"/>
            <p:cNvSpPr/>
            <p:nvPr/>
          </p:nvSpPr>
          <p:spPr>
            <a:xfrm>
              <a:off x="0" y="0"/>
              <a:ext cx="708343" cy="6346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pitchFamily="34" charset="-122"/>
              </a:endParaRPr>
            </a:p>
          </p:txBody>
        </p:sp>
      </p:grpSp>
      <p:cxnSp>
        <p:nvCxnSpPr>
          <p:cNvPr id="77" name="直接连接符 76"/>
          <p:cNvCxnSpPr/>
          <p:nvPr/>
        </p:nvCxnSpPr>
        <p:spPr>
          <a:xfrm>
            <a:off x="953750" y="259816"/>
            <a:ext cx="0" cy="261937"/>
          </a:xfrm>
          <a:prstGeom prst="line">
            <a:avLst/>
          </a:prstGeom>
          <a:ln w="28575"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sp>
        <p:nvSpPr>
          <p:cNvPr id="81" name="文本框 5"/>
          <p:cNvSpPr txBox="1"/>
          <p:nvPr/>
        </p:nvSpPr>
        <p:spPr>
          <a:xfrm>
            <a:off x="960120" y="147320"/>
            <a:ext cx="3064510" cy="461665"/>
          </a:xfrm>
          <a:prstGeom prst="rect">
            <a:avLst/>
          </a:prstGeom>
          <a:noFill/>
        </p:spPr>
        <p:txBody>
          <a:bodyPr wrap="square" rtlCol="0">
            <a:spAutoFit/>
          </a:bodyPr>
          <a:lstStyle/>
          <a:p>
            <a:r>
              <a:rPr lang="zh-CN" altLang="en-US" sz="2400" b="1" dirty="0" smtClean="0">
                <a:solidFill>
                  <a:schemeClr val="bg1"/>
                </a:solidFill>
                <a:latin typeface="微软雅黑" panose="020B0503020204020204" pitchFamily="34" charset="-122"/>
                <a:ea typeface="微软雅黑" panose="020B0503020204020204" pitchFamily="34" charset="-122"/>
              </a:rPr>
              <a:t>人教版九年级下册</a:t>
            </a:r>
            <a:endParaRPr lang="zh-CN" altLang="en-US" sz="2400" b="1" dirty="0" smtClean="0">
              <a:solidFill>
                <a:schemeClr val="bg1"/>
              </a:solidFill>
              <a:effectLst/>
              <a:latin typeface="微软雅黑" panose="020B0503020204020204" pitchFamily="34" charset="-122"/>
              <a:ea typeface="微软雅黑" panose="020B0503020204020204" pitchFamily="34" charset="-122"/>
            </a:endParaRPr>
          </a:p>
        </p:txBody>
      </p:sp>
      <p:grpSp>
        <p:nvGrpSpPr>
          <p:cNvPr id="83" name="组合 66"/>
          <p:cNvGrpSpPr/>
          <p:nvPr/>
        </p:nvGrpSpPr>
        <p:grpSpPr>
          <a:xfrm flipH="1">
            <a:off x="8776673" y="-12408"/>
            <a:ext cx="2750820" cy="740098"/>
            <a:chOff x="0" y="-2"/>
            <a:chExt cx="1377891" cy="634701"/>
          </a:xfrm>
          <a:solidFill>
            <a:schemeClr val="bg2">
              <a:lumMod val="90000"/>
            </a:schemeClr>
          </a:solidFill>
        </p:grpSpPr>
        <p:sp>
          <p:nvSpPr>
            <p:cNvPr id="84" name="直角三角形 83"/>
            <p:cNvSpPr/>
            <p:nvPr/>
          </p:nvSpPr>
          <p:spPr>
            <a:xfrm flipV="1">
              <a:off x="708342" y="-2"/>
              <a:ext cx="669549" cy="634699"/>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pitchFamily="34" charset="-122"/>
              </a:endParaRPr>
            </a:p>
          </p:txBody>
        </p:sp>
        <p:sp>
          <p:nvSpPr>
            <p:cNvPr id="85" name="矩形 84"/>
            <p:cNvSpPr/>
            <p:nvPr/>
          </p:nvSpPr>
          <p:spPr>
            <a:xfrm>
              <a:off x="0" y="0"/>
              <a:ext cx="708343" cy="6346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pitchFamily="34" charset="-122"/>
              </a:endParaRPr>
            </a:p>
          </p:txBody>
        </p:sp>
      </p:grpSp>
      <p:pic>
        <p:nvPicPr>
          <p:cNvPr id="89" name="图片 88" descr="624f9a79jw1eelyzwvu5xj20b408t75j.jpg"/>
          <p:cNvPicPr>
            <a:picLocks noChangeAspect="1"/>
          </p:cNvPicPr>
          <p:nvPr/>
        </p:nvPicPr>
        <p:blipFill>
          <a:blip r:embed="rId3">
            <a:clrChange>
              <a:clrFrom>
                <a:srgbClr val="FFFFFF"/>
              </a:clrFrom>
              <a:clrTo>
                <a:srgbClr val="FFFFFF">
                  <a:alpha val="0"/>
                </a:srgbClr>
              </a:clrTo>
            </a:clrChange>
          </a:blip>
          <a:stretch>
            <a:fillRect/>
          </a:stretch>
        </p:blipFill>
        <p:spPr>
          <a:xfrm>
            <a:off x="9547251" y="0"/>
            <a:ext cx="1714512" cy="814368"/>
          </a:xfrm>
          <a:prstGeom prst="rect">
            <a:avLst/>
          </a:prstGeom>
        </p:spPr>
      </p:pic>
      <p:sp>
        <p:nvSpPr>
          <p:cNvPr id="90" name="文本框 13"/>
          <p:cNvSpPr txBox="1"/>
          <p:nvPr/>
        </p:nvSpPr>
        <p:spPr>
          <a:xfrm>
            <a:off x="9761565" y="171426"/>
            <a:ext cx="1285884" cy="415498"/>
          </a:xfrm>
          <a:prstGeom prst="rect">
            <a:avLst/>
          </a:prstGeom>
          <a:noFill/>
        </p:spPr>
        <p:txBody>
          <a:bodyPr wrap="square" rtlCol="0">
            <a:spAutoFit/>
            <a:scene3d>
              <a:camera prst="orthographicFront"/>
              <a:lightRig rig="threePt" dir="t"/>
            </a:scene3d>
          </a:bodyPr>
          <a:lstStyle/>
          <a:p>
            <a:pPr algn="ctr"/>
            <a:r>
              <a:rPr lang="zh-CN" altLang="en-US" b="1" dirty="0" smtClean="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第一单元</a:t>
            </a:r>
            <a:endParaRPr lang="en-US" altLang="zh-CN" b="1" dirty="0" smtClean="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sp>
        <p:nvSpPr>
          <p:cNvPr id="91" name="文本框 6"/>
          <p:cNvSpPr txBox="1"/>
          <p:nvPr/>
        </p:nvSpPr>
        <p:spPr>
          <a:xfrm>
            <a:off x="4903781" y="99988"/>
            <a:ext cx="4714908" cy="461665"/>
          </a:xfrm>
          <a:prstGeom prst="rect">
            <a:avLst/>
          </a:prstGeom>
          <a:noFill/>
        </p:spPr>
        <p:txBody>
          <a:bodyPr wrap="square" rtlCol="0">
            <a:spAutoFit/>
          </a:bodyPr>
          <a:lstStyle/>
          <a:p>
            <a:r>
              <a:rPr lang="zh-CN" altLang="en-US" sz="2400" b="1" dirty="0" smtClean="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第</a:t>
            </a:r>
            <a:r>
              <a:rPr lang="en-US" altLang="zh-CN" sz="2400" b="1" dirty="0" smtClean="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3</a:t>
            </a:r>
            <a:r>
              <a:rPr lang="zh-CN" altLang="en-US" sz="2400" b="1" dirty="0" smtClean="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课 美国内战</a:t>
            </a:r>
            <a:endParaRPr lang="zh-CN" altLang="en-US" sz="2400" b="1" dirty="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endParaRPr>
          </a:p>
        </p:txBody>
      </p:sp>
      <p:pic>
        <p:nvPicPr>
          <p:cNvPr id="92" name="图片 91" descr="1.JPG"/>
          <p:cNvPicPr>
            <a:picLocks noChangeAspect="1"/>
          </p:cNvPicPr>
          <p:nvPr/>
        </p:nvPicPr>
        <p:blipFill>
          <a:blip r:embed="rId5" cstate="print"/>
          <a:srcRect t="6349" r="1058"/>
          <a:stretch>
            <a:fillRect/>
          </a:stretch>
        </p:blipFill>
        <p:spPr>
          <a:xfrm>
            <a:off x="188874" y="957244"/>
            <a:ext cx="679266" cy="428628"/>
          </a:xfrm>
          <a:prstGeom prst="rect">
            <a:avLst/>
          </a:prstGeom>
        </p:spPr>
      </p:pic>
      <p:pic>
        <p:nvPicPr>
          <p:cNvPr id="22" name="Picture 22" descr="2007062109323234456"/>
          <p:cNvPicPr>
            <a:picLocks noChangeAspect="1" noChangeArrowheads="1"/>
          </p:cNvPicPr>
          <p:nvPr/>
        </p:nvPicPr>
        <p:blipFill>
          <a:blip r:embed="rId6"/>
          <a:srcRect/>
          <a:stretch>
            <a:fillRect/>
          </a:stretch>
        </p:blipFill>
        <p:spPr bwMode="auto">
          <a:xfrm>
            <a:off x="7032662" y="1242996"/>
            <a:ext cx="4086225" cy="5438775"/>
          </a:xfrm>
          <a:prstGeom prst="rect">
            <a:avLst/>
          </a:prstGeom>
          <a:noFill/>
        </p:spPr>
      </p:pic>
      <p:pic>
        <p:nvPicPr>
          <p:cNvPr id="24" name="Picture 25" descr="美国的领土扩张"/>
          <p:cNvPicPr>
            <a:picLocks noChangeAspect="1" noChangeArrowheads="1"/>
          </p:cNvPicPr>
          <p:nvPr/>
        </p:nvPicPr>
        <p:blipFill>
          <a:blip r:embed="rId7"/>
          <a:srcRect/>
          <a:stretch>
            <a:fillRect/>
          </a:stretch>
        </p:blipFill>
        <p:spPr bwMode="auto">
          <a:xfrm>
            <a:off x="3987838" y="1171558"/>
            <a:ext cx="7273925" cy="5554663"/>
          </a:xfrm>
          <a:prstGeom prst="rect">
            <a:avLst/>
          </a:prstGeom>
          <a:noFill/>
        </p:spPr>
      </p:pic>
      <p:grpSp>
        <p:nvGrpSpPr>
          <p:cNvPr id="26" name="组合 67"/>
          <p:cNvGrpSpPr/>
          <p:nvPr/>
        </p:nvGrpSpPr>
        <p:grpSpPr>
          <a:xfrm>
            <a:off x="3343704" y="2245307"/>
            <a:ext cx="620625" cy="594142"/>
            <a:chOff x="304800" y="673100"/>
            <a:chExt cx="4000500" cy="4000500"/>
          </a:xfrm>
          <a:effectLst>
            <a:outerShdw blurRad="444500" dist="254000" dir="8100000" algn="tr" rotWithShape="0">
              <a:prstClr val="black">
                <a:alpha val="50000"/>
              </a:prstClr>
            </a:outerShdw>
          </a:effectLst>
        </p:grpSpPr>
        <p:sp>
          <p:nvSpPr>
            <p:cNvPr id="27" name="同心圆 26"/>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75" b="1">
                <a:solidFill>
                  <a:schemeClr val="tx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sp>
          <p:nvSpPr>
            <p:cNvPr id="28" name="椭圆 27"/>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75" b="1">
                <a:solidFill>
                  <a:schemeClr val="tx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grpSp>
      <p:sp>
        <p:nvSpPr>
          <p:cNvPr id="29" name="TextBox 51"/>
          <p:cNvSpPr txBox="1"/>
          <p:nvPr/>
        </p:nvSpPr>
        <p:spPr>
          <a:xfrm>
            <a:off x="3372583" y="2285874"/>
            <a:ext cx="745380" cy="523220"/>
          </a:xfrm>
          <a:prstGeom prst="rect">
            <a:avLst/>
          </a:prstGeom>
          <a:noFill/>
        </p:spPr>
        <p:txBody>
          <a:bodyPr wrap="square" rtlCol="0">
            <a:spAutoFit/>
          </a:bodyPr>
          <a:lstStyle/>
          <a:p>
            <a:r>
              <a:rPr lang="zh-CN" altLang="en-US" sz="2800" b="1" dirty="0" smtClean="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rPr>
              <a:t>美</a:t>
            </a:r>
            <a:endParaRPr lang="zh-CN" altLang="en-US" sz="2800" b="1" dirty="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grpSp>
        <p:nvGrpSpPr>
          <p:cNvPr id="34" name="组合 67"/>
          <p:cNvGrpSpPr/>
          <p:nvPr/>
        </p:nvGrpSpPr>
        <p:grpSpPr>
          <a:xfrm>
            <a:off x="3341384" y="3470511"/>
            <a:ext cx="620625" cy="594142"/>
            <a:chOff x="304800" y="673100"/>
            <a:chExt cx="4000500" cy="4000500"/>
          </a:xfrm>
          <a:effectLst>
            <a:outerShdw blurRad="444500" dist="254000" dir="8100000" algn="tr" rotWithShape="0">
              <a:prstClr val="black">
                <a:alpha val="50000"/>
              </a:prstClr>
            </a:outerShdw>
          </a:effectLst>
        </p:grpSpPr>
        <p:sp>
          <p:nvSpPr>
            <p:cNvPr id="35" name="同心圆 34"/>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75" b="1">
                <a:solidFill>
                  <a:schemeClr val="tx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sp>
          <p:nvSpPr>
            <p:cNvPr id="36" name="椭圆 35"/>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75" b="1">
                <a:solidFill>
                  <a:schemeClr val="tx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grpSp>
      <p:sp>
        <p:nvSpPr>
          <p:cNvPr id="37" name="TextBox 51"/>
          <p:cNvSpPr txBox="1"/>
          <p:nvPr/>
        </p:nvSpPr>
        <p:spPr>
          <a:xfrm>
            <a:off x="3370263" y="3511078"/>
            <a:ext cx="745380" cy="523220"/>
          </a:xfrm>
          <a:prstGeom prst="rect">
            <a:avLst/>
          </a:prstGeom>
          <a:noFill/>
        </p:spPr>
        <p:txBody>
          <a:bodyPr wrap="square" rtlCol="0">
            <a:spAutoFit/>
          </a:bodyPr>
          <a:lstStyle/>
          <a:p>
            <a:r>
              <a:rPr lang="zh-CN" altLang="en-US" sz="2800" b="1" dirty="0" smtClean="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rPr>
              <a:t>领</a:t>
            </a:r>
            <a:endParaRPr lang="zh-CN" altLang="en-US" sz="2800" b="1" dirty="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grpSp>
        <p:nvGrpSpPr>
          <p:cNvPr id="38" name="组合 67"/>
          <p:cNvGrpSpPr/>
          <p:nvPr/>
        </p:nvGrpSpPr>
        <p:grpSpPr>
          <a:xfrm>
            <a:off x="3341384" y="2888249"/>
            <a:ext cx="620625" cy="594142"/>
            <a:chOff x="304800" y="673100"/>
            <a:chExt cx="4000500" cy="4000500"/>
          </a:xfrm>
          <a:effectLst>
            <a:outerShdw blurRad="444500" dist="254000" dir="8100000" algn="tr" rotWithShape="0">
              <a:prstClr val="black">
                <a:alpha val="50000"/>
              </a:prstClr>
            </a:outerShdw>
          </a:effectLst>
        </p:grpSpPr>
        <p:sp>
          <p:nvSpPr>
            <p:cNvPr id="39" name="同心圆 38"/>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75" b="1">
                <a:solidFill>
                  <a:schemeClr val="tx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sp>
          <p:nvSpPr>
            <p:cNvPr id="40" name="椭圆 39"/>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75" b="1">
                <a:solidFill>
                  <a:schemeClr val="tx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grpSp>
      <p:sp>
        <p:nvSpPr>
          <p:cNvPr id="48" name="TextBox 47"/>
          <p:cNvSpPr txBox="1"/>
          <p:nvPr/>
        </p:nvSpPr>
        <p:spPr>
          <a:xfrm>
            <a:off x="3370263" y="2928816"/>
            <a:ext cx="745380" cy="523220"/>
          </a:xfrm>
          <a:prstGeom prst="rect">
            <a:avLst/>
          </a:prstGeom>
          <a:noFill/>
        </p:spPr>
        <p:txBody>
          <a:bodyPr wrap="square" rtlCol="0">
            <a:spAutoFit/>
          </a:bodyPr>
          <a:lstStyle/>
          <a:p>
            <a:r>
              <a:rPr lang="zh-CN" altLang="en-US" sz="2800" b="1" dirty="0" smtClean="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rPr>
              <a:t>国</a:t>
            </a:r>
            <a:endParaRPr lang="zh-CN" altLang="en-US" sz="2800" b="1" dirty="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grpSp>
        <p:nvGrpSpPr>
          <p:cNvPr id="50" name="组合 67"/>
          <p:cNvGrpSpPr/>
          <p:nvPr/>
        </p:nvGrpSpPr>
        <p:grpSpPr>
          <a:xfrm>
            <a:off x="3334465" y="4067120"/>
            <a:ext cx="620625" cy="594142"/>
            <a:chOff x="304800" y="673100"/>
            <a:chExt cx="4000500" cy="4000500"/>
          </a:xfrm>
          <a:effectLst>
            <a:outerShdw blurRad="444500" dist="254000" dir="8100000" algn="tr" rotWithShape="0">
              <a:prstClr val="black">
                <a:alpha val="50000"/>
              </a:prstClr>
            </a:outerShdw>
          </a:effectLst>
        </p:grpSpPr>
        <p:sp>
          <p:nvSpPr>
            <p:cNvPr id="51" name="同心圆 50"/>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75" b="1">
                <a:solidFill>
                  <a:schemeClr val="tx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sp>
          <p:nvSpPr>
            <p:cNvPr id="52" name="椭圆 51"/>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75" b="1">
                <a:solidFill>
                  <a:schemeClr val="tx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grpSp>
      <p:sp>
        <p:nvSpPr>
          <p:cNvPr id="53" name="TextBox 51"/>
          <p:cNvSpPr txBox="1"/>
          <p:nvPr/>
        </p:nvSpPr>
        <p:spPr>
          <a:xfrm>
            <a:off x="3363344" y="4107687"/>
            <a:ext cx="745380" cy="523220"/>
          </a:xfrm>
          <a:prstGeom prst="rect">
            <a:avLst/>
          </a:prstGeom>
          <a:noFill/>
        </p:spPr>
        <p:txBody>
          <a:bodyPr wrap="square" rtlCol="0">
            <a:spAutoFit/>
          </a:bodyPr>
          <a:lstStyle/>
          <a:p>
            <a:r>
              <a:rPr lang="zh-CN" altLang="en-US" sz="2800" b="1" dirty="0" smtClean="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rPr>
              <a:t>土</a:t>
            </a:r>
            <a:endParaRPr lang="zh-CN" altLang="en-US" sz="2800" b="1" dirty="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grpSp>
        <p:nvGrpSpPr>
          <p:cNvPr id="54" name="组合 67"/>
          <p:cNvGrpSpPr/>
          <p:nvPr/>
        </p:nvGrpSpPr>
        <p:grpSpPr>
          <a:xfrm>
            <a:off x="3332145" y="5292324"/>
            <a:ext cx="620625" cy="594142"/>
            <a:chOff x="304800" y="673100"/>
            <a:chExt cx="4000500" cy="4000500"/>
          </a:xfrm>
          <a:effectLst>
            <a:outerShdw blurRad="444500" dist="254000" dir="8100000" algn="tr" rotWithShape="0">
              <a:prstClr val="black">
                <a:alpha val="50000"/>
              </a:prstClr>
            </a:outerShdw>
          </a:effectLst>
        </p:grpSpPr>
        <p:sp>
          <p:nvSpPr>
            <p:cNvPr id="55" name="同心圆 54"/>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75" b="1">
                <a:solidFill>
                  <a:schemeClr val="tx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sp>
          <p:nvSpPr>
            <p:cNvPr id="56" name="椭圆 55"/>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75" b="1">
                <a:solidFill>
                  <a:schemeClr val="tx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grpSp>
      <p:sp>
        <p:nvSpPr>
          <p:cNvPr id="57" name="TextBox 51"/>
          <p:cNvSpPr txBox="1"/>
          <p:nvPr/>
        </p:nvSpPr>
        <p:spPr>
          <a:xfrm>
            <a:off x="3361024" y="5332891"/>
            <a:ext cx="745380" cy="523220"/>
          </a:xfrm>
          <a:prstGeom prst="rect">
            <a:avLst/>
          </a:prstGeom>
          <a:noFill/>
        </p:spPr>
        <p:txBody>
          <a:bodyPr wrap="square" rtlCol="0">
            <a:spAutoFit/>
          </a:bodyPr>
          <a:lstStyle/>
          <a:p>
            <a:r>
              <a:rPr lang="zh-CN" altLang="en-US" sz="2800" b="1" dirty="0" smtClean="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rPr>
              <a:t>张</a:t>
            </a:r>
            <a:endParaRPr lang="zh-CN" altLang="en-US" sz="2800" b="1" dirty="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grpSp>
        <p:nvGrpSpPr>
          <p:cNvPr id="58" name="组合 67"/>
          <p:cNvGrpSpPr/>
          <p:nvPr/>
        </p:nvGrpSpPr>
        <p:grpSpPr>
          <a:xfrm>
            <a:off x="3332145" y="4710062"/>
            <a:ext cx="620625" cy="594142"/>
            <a:chOff x="304800" y="673100"/>
            <a:chExt cx="4000500" cy="4000500"/>
          </a:xfrm>
          <a:effectLst>
            <a:outerShdw blurRad="444500" dist="254000" dir="8100000" algn="tr" rotWithShape="0">
              <a:prstClr val="black">
                <a:alpha val="50000"/>
              </a:prstClr>
            </a:outerShdw>
          </a:effectLst>
        </p:grpSpPr>
        <p:sp>
          <p:nvSpPr>
            <p:cNvPr id="59" name="同心圆 58"/>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75" b="1">
                <a:solidFill>
                  <a:schemeClr val="tx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sp>
          <p:nvSpPr>
            <p:cNvPr id="60" name="椭圆 59"/>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75" b="1">
                <a:solidFill>
                  <a:schemeClr val="tx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grpSp>
      <p:sp>
        <p:nvSpPr>
          <p:cNvPr id="61" name="TextBox 60"/>
          <p:cNvSpPr txBox="1"/>
          <p:nvPr/>
        </p:nvSpPr>
        <p:spPr>
          <a:xfrm>
            <a:off x="3361024" y="4750629"/>
            <a:ext cx="745380" cy="523220"/>
          </a:xfrm>
          <a:prstGeom prst="rect">
            <a:avLst/>
          </a:prstGeom>
          <a:noFill/>
        </p:spPr>
        <p:txBody>
          <a:bodyPr wrap="square" rtlCol="0">
            <a:spAutoFit/>
          </a:bodyPr>
          <a:lstStyle/>
          <a:p>
            <a:r>
              <a:rPr lang="zh-CN" altLang="en-US" sz="2800" b="1" dirty="0" smtClean="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rPr>
              <a:t>扩</a:t>
            </a:r>
            <a:endParaRPr lang="zh-CN" altLang="en-US" sz="2800" b="1" dirty="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sp>
        <p:nvSpPr>
          <p:cNvPr id="62" name="矩形 61"/>
          <p:cNvSpPr/>
          <p:nvPr/>
        </p:nvSpPr>
        <p:spPr>
          <a:xfrm>
            <a:off x="117435" y="1869840"/>
            <a:ext cx="2714644" cy="1569660"/>
          </a:xfrm>
          <a:prstGeom prst="rect">
            <a:avLst/>
          </a:prstGeom>
        </p:spPr>
        <p:txBody>
          <a:bodyPr wrap="square">
            <a:spAutoFit/>
          </a:bodyPr>
          <a:lstStyle/>
          <a:p>
            <a:r>
              <a:rPr lang="zh-CN" altLang="en-US" sz="3200" dirty="0" smtClean="0">
                <a:latin typeface="华文新魏" panose="02010800040101010101" pitchFamily="2" charset="-122"/>
                <a:ea typeface="华文新魏" panose="02010800040101010101" pitchFamily="2" charset="-122"/>
              </a:rPr>
              <a:t>①美国独立后，经济发展迅速，领土不断扩张。</a:t>
            </a:r>
            <a:endParaRPr lang="zh-CN" altLang="en-US" sz="3200" dirty="0">
              <a:latin typeface="华文新魏" panose="02010800040101010101" pitchFamily="2" charset="-122"/>
              <a:ea typeface="华文新魏" panose="02010800040101010101" pitchFamily="2" charset="-122"/>
            </a:endParaRPr>
          </a:p>
        </p:txBody>
      </p:sp>
      <p:pic>
        <p:nvPicPr>
          <p:cNvPr id="87" name="Picture 3" descr="112"/>
          <p:cNvPicPr>
            <a:picLocks noChangeAspect="1" noChangeArrowheads="1" noCrop="1"/>
          </p:cNvPicPr>
          <p:nvPr/>
        </p:nvPicPr>
        <p:blipFill>
          <a:blip r:embed="rId8"/>
          <a:srcRect/>
          <a:stretch>
            <a:fillRect/>
          </a:stretch>
        </p:blipFill>
        <p:spPr bwMode="auto">
          <a:xfrm>
            <a:off x="5095899" y="1314438"/>
            <a:ext cx="4237038" cy="571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93" name="Group 11"/>
          <p:cNvGrpSpPr/>
          <p:nvPr/>
        </p:nvGrpSpPr>
        <p:grpSpPr>
          <a:xfrm>
            <a:off x="4117963" y="1100120"/>
            <a:ext cx="2573337" cy="1920875"/>
            <a:chOff x="-1402" y="397"/>
            <a:chExt cx="1621" cy="1210"/>
          </a:xfrm>
        </p:grpSpPr>
        <p:pic>
          <p:nvPicPr>
            <p:cNvPr id="94" name="Picture 4" descr="1777"/>
            <p:cNvPicPr>
              <a:picLocks noChangeAspect="1"/>
            </p:cNvPicPr>
            <p:nvPr/>
          </p:nvPicPr>
          <p:blipFill>
            <a:blip r:embed="rId9"/>
            <a:stretch>
              <a:fillRect/>
            </a:stretch>
          </p:blipFill>
          <p:spPr>
            <a:xfrm>
              <a:off x="-1402" y="715"/>
              <a:ext cx="1621" cy="892"/>
            </a:xfrm>
            <a:prstGeom prst="rect">
              <a:avLst/>
            </a:prstGeom>
            <a:noFill/>
            <a:ln w="9525">
              <a:noFill/>
            </a:ln>
          </p:spPr>
        </p:pic>
        <p:sp>
          <p:nvSpPr>
            <p:cNvPr id="95" name="Text Box 5"/>
            <p:cNvSpPr txBox="1"/>
            <p:nvPr/>
          </p:nvSpPr>
          <p:spPr>
            <a:xfrm>
              <a:off x="-1221" y="397"/>
              <a:ext cx="999" cy="601"/>
            </a:xfrm>
            <a:prstGeom prst="rect">
              <a:avLst/>
            </a:prstGeom>
            <a:noFill/>
            <a:ln w="9525">
              <a:noFill/>
            </a:ln>
          </p:spPr>
          <p:txBody>
            <a:bodyPr>
              <a:spAutoFit/>
            </a:bodyPr>
            <a:lstStyle/>
            <a:p>
              <a:pPr algn="l">
                <a:spcBef>
                  <a:spcPct val="50000"/>
                </a:spcBef>
              </a:pPr>
              <a:r>
                <a:rPr lang="zh-CN" altLang="en-US" sz="2800" b="1" dirty="0" smtClean="0">
                  <a:latin typeface="隶书" panose="02010509060101010101" pitchFamily="49" charset="-122"/>
                  <a:ea typeface="隶书" panose="02010509060101010101" pitchFamily="49" charset="-122"/>
                </a:rPr>
                <a:t>   独立</a:t>
              </a:r>
              <a:r>
                <a:rPr lang="zh-CN" altLang="en-US" sz="2800" b="1" dirty="0">
                  <a:latin typeface="隶书" panose="02010509060101010101" pitchFamily="49" charset="-122"/>
                  <a:ea typeface="隶书" panose="02010509060101010101" pitchFamily="49" charset="-122"/>
                </a:rPr>
                <a:t>初</a:t>
              </a:r>
              <a:endParaRPr lang="zh-CN" altLang="en-US" sz="2800" b="1" dirty="0">
                <a:latin typeface="隶书" panose="02010509060101010101" pitchFamily="49" charset="-122"/>
                <a:ea typeface="隶书" panose="02010509060101010101" pitchFamily="49" charset="-122"/>
              </a:endParaRPr>
            </a:p>
          </p:txBody>
        </p:sp>
      </p:grpSp>
      <p:grpSp>
        <p:nvGrpSpPr>
          <p:cNvPr id="96" name="Group 12"/>
          <p:cNvGrpSpPr/>
          <p:nvPr/>
        </p:nvGrpSpPr>
        <p:grpSpPr>
          <a:xfrm>
            <a:off x="4117963" y="2934656"/>
            <a:ext cx="2531441" cy="1999926"/>
            <a:chOff x="-227" y="42"/>
            <a:chExt cx="2110" cy="1433"/>
          </a:xfrm>
        </p:grpSpPr>
        <p:pic>
          <p:nvPicPr>
            <p:cNvPr id="97" name="Picture 6" descr="1818"/>
            <p:cNvPicPr>
              <a:picLocks noChangeAspect="1"/>
            </p:cNvPicPr>
            <p:nvPr/>
          </p:nvPicPr>
          <p:blipFill>
            <a:blip r:embed="rId10"/>
            <a:stretch>
              <a:fillRect/>
            </a:stretch>
          </p:blipFill>
          <p:spPr>
            <a:xfrm>
              <a:off x="-227" y="352"/>
              <a:ext cx="2110" cy="1123"/>
            </a:xfrm>
            <a:prstGeom prst="rect">
              <a:avLst/>
            </a:prstGeom>
            <a:noFill/>
            <a:ln w="9525">
              <a:noFill/>
            </a:ln>
          </p:spPr>
        </p:pic>
        <p:sp>
          <p:nvSpPr>
            <p:cNvPr id="98" name="Text Box 7"/>
            <p:cNvSpPr txBox="1"/>
            <p:nvPr/>
          </p:nvSpPr>
          <p:spPr>
            <a:xfrm>
              <a:off x="167" y="42"/>
              <a:ext cx="1452" cy="375"/>
            </a:xfrm>
            <a:prstGeom prst="rect">
              <a:avLst/>
            </a:prstGeom>
            <a:noFill/>
            <a:ln w="9525">
              <a:noFill/>
            </a:ln>
          </p:spPr>
          <p:txBody>
            <a:bodyPr>
              <a:spAutoFit/>
            </a:bodyPr>
            <a:lstStyle/>
            <a:p>
              <a:pPr algn="l">
                <a:spcBef>
                  <a:spcPct val="50000"/>
                </a:spcBef>
              </a:pPr>
              <a:r>
                <a:rPr lang="en-US" altLang="zh-CN" sz="2800" b="1" dirty="0">
                  <a:latin typeface="隶书" panose="02010509060101010101" pitchFamily="49" charset="-122"/>
                  <a:ea typeface="隶书" panose="02010509060101010101" pitchFamily="49" charset="-122"/>
                </a:rPr>
                <a:t>19</a:t>
              </a:r>
              <a:r>
                <a:rPr lang="zh-CN" altLang="en-US" sz="2800" b="1" dirty="0">
                  <a:latin typeface="隶书" panose="02010509060101010101" pitchFamily="49" charset="-122"/>
                  <a:ea typeface="隶书" panose="02010509060101010101" pitchFamily="49" charset="-122"/>
                </a:rPr>
                <a:t>世纪初</a:t>
              </a:r>
              <a:endParaRPr lang="zh-CN" altLang="en-US" sz="2800" b="1" dirty="0">
                <a:latin typeface="隶书" panose="02010509060101010101" pitchFamily="49" charset="-122"/>
                <a:ea typeface="隶书" panose="02010509060101010101" pitchFamily="49" charset="-122"/>
              </a:endParaRPr>
            </a:p>
          </p:txBody>
        </p:sp>
      </p:grpSp>
      <p:grpSp>
        <p:nvGrpSpPr>
          <p:cNvPr id="99" name="Group 13"/>
          <p:cNvGrpSpPr/>
          <p:nvPr/>
        </p:nvGrpSpPr>
        <p:grpSpPr>
          <a:xfrm>
            <a:off x="4046525" y="4886334"/>
            <a:ext cx="2714644" cy="1928826"/>
            <a:chOff x="0" y="0"/>
            <a:chExt cx="3220" cy="1949"/>
          </a:xfrm>
        </p:grpSpPr>
        <p:pic>
          <p:nvPicPr>
            <p:cNvPr id="100" name="Picture 8" descr="美国"/>
            <p:cNvPicPr>
              <a:picLocks noChangeAspect="1"/>
            </p:cNvPicPr>
            <p:nvPr/>
          </p:nvPicPr>
          <p:blipFill>
            <a:blip r:embed="rId11"/>
            <a:stretch>
              <a:fillRect/>
            </a:stretch>
          </p:blipFill>
          <p:spPr>
            <a:xfrm>
              <a:off x="0" y="408"/>
              <a:ext cx="3220" cy="1541"/>
            </a:xfrm>
            <a:prstGeom prst="rect">
              <a:avLst/>
            </a:prstGeom>
            <a:noFill/>
            <a:ln w="9525">
              <a:noFill/>
            </a:ln>
            <a:effectLst>
              <a:outerShdw dist="81320" dir="3080411" algn="ctr" rotWithShape="0">
                <a:schemeClr val="tx1"/>
              </a:outerShdw>
            </a:effectLst>
          </p:spPr>
        </p:pic>
        <p:sp>
          <p:nvSpPr>
            <p:cNvPr id="101" name="Text Box 9"/>
            <p:cNvSpPr txBox="1"/>
            <p:nvPr/>
          </p:nvSpPr>
          <p:spPr>
            <a:xfrm>
              <a:off x="763" y="0"/>
              <a:ext cx="1595" cy="529"/>
            </a:xfrm>
            <a:prstGeom prst="rect">
              <a:avLst/>
            </a:prstGeom>
            <a:noFill/>
            <a:ln w="9525">
              <a:noFill/>
            </a:ln>
          </p:spPr>
          <p:txBody>
            <a:bodyPr wrap="square">
              <a:spAutoFit/>
            </a:bodyPr>
            <a:lstStyle/>
            <a:p>
              <a:pPr algn="l">
                <a:spcBef>
                  <a:spcPct val="50000"/>
                </a:spcBef>
              </a:pPr>
              <a:r>
                <a:rPr lang="en-US" altLang="zh-CN" sz="2800" b="1" dirty="0">
                  <a:latin typeface="华文隶书" panose="02010800040101010101" pitchFamily="2" charset="-122"/>
                  <a:ea typeface="华文隶书" panose="02010800040101010101" pitchFamily="2" charset="-122"/>
                </a:rPr>
                <a:t>20</a:t>
              </a:r>
              <a:r>
                <a:rPr lang="zh-CN" altLang="en-US" sz="2800" b="1" dirty="0">
                  <a:latin typeface="华文隶书" panose="02010800040101010101" pitchFamily="2" charset="-122"/>
                  <a:ea typeface="华文隶书" panose="02010800040101010101" pitchFamily="2" charset="-122"/>
                </a:rPr>
                <a:t>世纪</a:t>
              </a:r>
              <a:endParaRPr lang="zh-CN" altLang="en-US" sz="2800" b="1" dirty="0">
                <a:latin typeface="华文隶书" panose="02010800040101010101" pitchFamily="2" charset="-122"/>
                <a:ea typeface="华文隶书" panose="02010800040101010101" pitchFamily="2" charset="-122"/>
              </a:endParaRPr>
            </a:p>
          </p:txBody>
        </p:sp>
      </p:grpSp>
      <p:sp>
        <p:nvSpPr>
          <p:cNvPr id="63" name="矩形 62"/>
          <p:cNvSpPr/>
          <p:nvPr/>
        </p:nvSpPr>
        <p:spPr>
          <a:xfrm>
            <a:off x="117435" y="3903425"/>
            <a:ext cx="2879725" cy="2554545"/>
          </a:xfrm>
          <a:prstGeom prst="rect">
            <a:avLst/>
          </a:prstGeom>
        </p:spPr>
        <p:txBody>
          <a:bodyPr>
            <a:spAutoFit/>
          </a:bodyPr>
          <a:lstStyle/>
          <a:p>
            <a:r>
              <a:rPr lang="zh-CN" altLang="en-US" sz="3200" dirty="0" smtClean="0">
                <a:solidFill>
                  <a:prstClr val="black"/>
                </a:solidFill>
                <a:latin typeface="华文新魏" panose="02010800040101010101" pitchFamily="2" charset="-122"/>
                <a:ea typeface="华文新魏" panose="02010800040101010101" pitchFamily="2" charset="-122"/>
              </a:rPr>
              <a:t>　到</a:t>
            </a:r>
            <a:r>
              <a:rPr lang="en-US" sz="3200" dirty="0" smtClean="0">
                <a:solidFill>
                  <a:prstClr val="black"/>
                </a:solidFill>
                <a:latin typeface="华文新魏" panose="02010800040101010101" pitchFamily="2" charset="-122"/>
                <a:ea typeface="华文新魏" panose="02010800040101010101" pitchFamily="2" charset="-122"/>
              </a:rPr>
              <a:t>19</a:t>
            </a:r>
            <a:r>
              <a:rPr lang="zh-CN" altLang="en-US" sz="3200" dirty="0" smtClean="0">
                <a:solidFill>
                  <a:prstClr val="black"/>
                </a:solidFill>
                <a:latin typeface="华文新魏" panose="02010800040101010101" pitchFamily="2" charset="-122"/>
                <a:ea typeface="华文新魏" panose="02010800040101010101" pitchFamily="2" charset="-122"/>
              </a:rPr>
              <a:t>世纪中期，美国已经成为</a:t>
            </a:r>
            <a:r>
              <a:rPr lang="zh-CN" altLang="en-US" sz="3200" dirty="0" smtClean="0">
                <a:solidFill>
                  <a:srgbClr val="FF0000"/>
                </a:solidFill>
                <a:latin typeface="华文新魏" panose="02010800040101010101" pitchFamily="2" charset="-122"/>
                <a:ea typeface="华文新魏" panose="02010800040101010101" pitchFamily="2" charset="-122"/>
              </a:rPr>
              <a:t>东</a:t>
            </a:r>
            <a:r>
              <a:rPr lang="zh-CN" altLang="en-US" sz="3200" dirty="0" smtClean="0">
                <a:solidFill>
                  <a:prstClr val="black"/>
                </a:solidFill>
                <a:latin typeface="华文新魏" panose="02010800040101010101" pitchFamily="2" charset="-122"/>
                <a:ea typeface="华文新魏" panose="02010800040101010101" pitchFamily="2" charset="-122"/>
              </a:rPr>
              <a:t>临大西洋、</a:t>
            </a:r>
            <a:r>
              <a:rPr lang="zh-CN" altLang="en-US" sz="3200" dirty="0" smtClean="0">
                <a:solidFill>
                  <a:srgbClr val="FF0000"/>
                </a:solidFill>
                <a:latin typeface="华文新魏" panose="02010800040101010101" pitchFamily="2" charset="-122"/>
                <a:ea typeface="华文新魏" panose="02010800040101010101" pitchFamily="2" charset="-122"/>
              </a:rPr>
              <a:t>西</a:t>
            </a:r>
            <a:r>
              <a:rPr lang="zh-CN" altLang="en-US" sz="3200" dirty="0" smtClean="0">
                <a:solidFill>
                  <a:prstClr val="black"/>
                </a:solidFill>
                <a:latin typeface="华文新魏" panose="02010800040101010101" pitchFamily="2" charset="-122"/>
                <a:ea typeface="华文新魏" panose="02010800040101010101" pitchFamily="2" charset="-122"/>
              </a:rPr>
              <a:t>濒</a:t>
            </a:r>
            <a:r>
              <a:rPr lang="zh-CN" altLang="en-US" sz="3200" dirty="0" smtClean="0">
                <a:solidFill>
                  <a:srgbClr val="FF0000"/>
                </a:solidFill>
                <a:latin typeface="华文新魏" panose="02010800040101010101" pitchFamily="2" charset="-122"/>
                <a:ea typeface="华文新魏" panose="02010800040101010101" pitchFamily="2" charset="-122"/>
              </a:rPr>
              <a:t>太平洋</a:t>
            </a:r>
            <a:r>
              <a:rPr lang="zh-CN" altLang="en-US" sz="3200" dirty="0" smtClean="0">
                <a:solidFill>
                  <a:prstClr val="black"/>
                </a:solidFill>
                <a:latin typeface="华文新魏" panose="02010800040101010101" pitchFamily="2" charset="-122"/>
                <a:ea typeface="华文新魏" panose="02010800040101010101" pitchFamily="2" charset="-122"/>
              </a:rPr>
              <a:t>的大国。</a:t>
            </a:r>
            <a:endParaRPr lang="zh-CN" altLang="en-US" dirty="0"/>
          </a:p>
        </p:txBody>
      </p:sp>
    </p:spTree>
  </p:cSld>
  <p:clrMapOvr>
    <a:masterClrMapping/>
  </p:clrMapOvr>
  <mc:AlternateContent xmlns:mc="http://schemas.openxmlformats.org/markup-compatibility/2006">
    <mc:Choice xmlns:p14="http://schemas.microsoft.com/office/powerpoint/2010/main" Requires="p14">
      <p:transition spd="slow" p14:dur="2000" advTm="0"/>
    </mc:Choice>
    <mc:Fallback>
      <p:transition spd="slow" advTm="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62"/>
                                        </p:tgtEl>
                                        <p:attrNameLst>
                                          <p:attrName>style.visibility</p:attrName>
                                        </p:attrNameLst>
                                      </p:cBhvr>
                                      <p:to>
                                        <p:strVal val="visible"/>
                                      </p:to>
                                    </p:set>
                                    <p:animEffect transition="in" filter="dissolve">
                                      <p:cBhvr>
                                        <p:cTn id="7" dur="500"/>
                                        <p:tgtEl>
                                          <p:spTgt spid="6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2" fill="hold" nodeType="clickEffect">
                                  <p:stCondLst>
                                    <p:cond delay="0"/>
                                  </p:stCondLst>
                                  <p:childTnLst>
                                    <p:set>
                                      <p:cBhvr>
                                        <p:cTn id="11" dur="1" fill="hold">
                                          <p:stCondLst>
                                            <p:cond delay="0"/>
                                          </p:stCondLst>
                                        </p:cTn>
                                        <p:tgtEl>
                                          <p:spTgt spid="24"/>
                                        </p:tgtEl>
                                        <p:attrNameLst>
                                          <p:attrName>style.visibility</p:attrName>
                                        </p:attrNameLst>
                                      </p:cBhvr>
                                      <p:to>
                                        <p:strVal val="visible"/>
                                      </p:to>
                                    </p:set>
                                    <p:animEffect transition="in" filter="wipe(right)">
                                      <p:cBhvr>
                                        <p:cTn id="12" dur="500"/>
                                        <p:tgtEl>
                                          <p:spTgt spid="24"/>
                                        </p:tgtEl>
                                      </p:cBhvr>
                                    </p:animEffect>
                                  </p:childTnLst>
                                </p:cTn>
                              </p:par>
                            </p:childTnLst>
                          </p:cTn>
                        </p:par>
                        <p:par>
                          <p:cTn id="13" fill="hold">
                            <p:stCondLst>
                              <p:cond delay="500"/>
                            </p:stCondLst>
                            <p:childTnLst>
                              <p:par>
                                <p:cTn id="14" presetID="22" presetClass="entr" presetSubtype="2" fill="hold" nodeType="afterEffect">
                                  <p:stCondLst>
                                    <p:cond delay="0"/>
                                  </p:stCondLst>
                                  <p:childTnLst>
                                    <p:set>
                                      <p:cBhvr>
                                        <p:cTn id="15" dur="1" fill="hold">
                                          <p:stCondLst>
                                            <p:cond delay="0"/>
                                          </p:stCondLst>
                                        </p:cTn>
                                        <p:tgtEl>
                                          <p:spTgt spid="87"/>
                                        </p:tgtEl>
                                        <p:attrNameLst>
                                          <p:attrName>style.visibility</p:attrName>
                                        </p:attrNameLst>
                                      </p:cBhvr>
                                      <p:to>
                                        <p:strVal val="visible"/>
                                      </p:to>
                                    </p:set>
                                    <p:animEffect transition="in" filter="wipe(right)">
                                      <p:cBhvr>
                                        <p:cTn id="16" dur="500"/>
                                        <p:tgtEl>
                                          <p:spTgt spid="87"/>
                                        </p:tgtEl>
                                      </p:cBhvr>
                                    </p:animEffect>
                                  </p:childTnLst>
                                </p:cTn>
                              </p:par>
                            </p:childTnLst>
                          </p:cTn>
                        </p:par>
                      </p:childTnLst>
                    </p:cTn>
                  </p:par>
                  <p:par>
                    <p:cTn id="17" fill="hold">
                      <p:stCondLst>
                        <p:cond delay="indefinite"/>
                      </p:stCondLst>
                      <p:childTnLst>
                        <p:par>
                          <p:cTn id="18" fill="hold">
                            <p:stCondLst>
                              <p:cond delay="0"/>
                            </p:stCondLst>
                            <p:childTnLst>
                              <p:par>
                                <p:cTn id="19" presetID="9" presetClass="entr" presetSubtype="0" fill="hold" grpId="0" nodeType="clickEffect">
                                  <p:stCondLst>
                                    <p:cond delay="0"/>
                                  </p:stCondLst>
                                  <p:childTnLst>
                                    <p:set>
                                      <p:cBhvr>
                                        <p:cTn id="20" dur="1" fill="hold">
                                          <p:stCondLst>
                                            <p:cond delay="0"/>
                                          </p:stCondLst>
                                        </p:cTn>
                                        <p:tgtEl>
                                          <p:spTgt spid="63"/>
                                        </p:tgtEl>
                                        <p:attrNameLst>
                                          <p:attrName>style.visibility</p:attrName>
                                        </p:attrNameLst>
                                      </p:cBhvr>
                                      <p:to>
                                        <p:strVal val="visible"/>
                                      </p:to>
                                    </p:set>
                                    <p:animEffect transition="in" filter="dissolve">
                                      <p:cBhvr>
                                        <p:cTn id="21" dur="500"/>
                                        <p:tgtEl>
                                          <p:spTgt spid="63"/>
                                        </p:tgtEl>
                                      </p:cBhvr>
                                    </p:animEffect>
                                  </p:childTnLst>
                                </p:cTn>
                              </p:par>
                            </p:childTnLst>
                          </p:cTn>
                        </p:par>
                      </p:childTnLst>
                    </p:cTn>
                  </p:par>
                  <p:par>
                    <p:cTn id="22" fill="hold">
                      <p:stCondLst>
                        <p:cond delay="indefinite"/>
                      </p:stCondLst>
                      <p:childTnLst>
                        <p:par>
                          <p:cTn id="23" fill="hold">
                            <p:stCondLst>
                              <p:cond delay="0"/>
                            </p:stCondLst>
                            <p:childTnLst>
                              <p:par>
                                <p:cTn id="24" presetID="9" presetClass="exit" presetSubtype="0" fill="hold" nodeType="clickEffect">
                                  <p:stCondLst>
                                    <p:cond delay="0"/>
                                  </p:stCondLst>
                                  <p:childTnLst>
                                    <p:animEffect transition="out" filter="dissolve">
                                      <p:cBhvr>
                                        <p:cTn id="25" dur="500"/>
                                        <p:tgtEl>
                                          <p:spTgt spid="24"/>
                                        </p:tgtEl>
                                      </p:cBhvr>
                                    </p:animEffect>
                                    <p:set>
                                      <p:cBhvr>
                                        <p:cTn id="26" dur="1" fill="hold">
                                          <p:stCondLst>
                                            <p:cond delay="499"/>
                                          </p:stCondLst>
                                        </p:cTn>
                                        <p:tgtEl>
                                          <p:spTgt spid="24"/>
                                        </p:tgtEl>
                                        <p:attrNameLst>
                                          <p:attrName>style.visibility</p:attrName>
                                        </p:attrNameLst>
                                      </p:cBhvr>
                                      <p:to>
                                        <p:strVal val="hidden"/>
                                      </p:to>
                                    </p:set>
                                  </p:childTnLst>
                                </p:cTn>
                              </p:par>
                              <p:par>
                                <p:cTn id="27" presetID="9" presetClass="exit" presetSubtype="0" fill="hold" nodeType="withEffect">
                                  <p:stCondLst>
                                    <p:cond delay="0"/>
                                  </p:stCondLst>
                                  <p:childTnLst>
                                    <p:animEffect transition="out" filter="dissolve">
                                      <p:cBhvr>
                                        <p:cTn id="28" dur="500"/>
                                        <p:tgtEl>
                                          <p:spTgt spid="87"/>
                                        </p:tgtEl>
                                      </p:cBhvr>
                                    </p:animEffect>
                                    <p:set>
                                      <p:cBhvr>
                                        <p:cTn id="29" dur="1" fill="hold">
                                          <p:stCondLst>
                                            <p:cond delay="499"/>
                                          </p:stCondLst>
                                        </p:cTn>
                                        <p:tgtEl>
                                          <p:spTgt spid="87"/>
                                        </p:tgtEl>
                                        <p:attrNameLst>
                                          <p:attrName>style.visibility</p:attrName>
                                        </p:attrNameLst>
                                      </p:cBhvr>
                                      <p:to>
                                        <p:strVal val="hidden"/>
                                      </p:to>
                                    </p:set>
                                  </p:childTnLst>
                                </p:cTn>
                              </p:par>
                            </p:childTnLst>
                          </p:cTn>
                        </p:par>
                      </p:childTnLst>
                    </p:cTn>
                  </p:par>
                  <p:par>
                    <p:cTn id="30" fill="hold">
                      <p:stCondLst>
                        <p:cond delay="indefinite"/>
                      </p:stCondLst>
                      <p:childTnLst>
                        <p:par>
                          <p:cTn id="31" fill="hold">
                            <p:stCondLst>
                              <p:cond delay="0"/>
                            </p:stCondLst>
                            <p:childTnLst>
                              <p:par>
                                <p:cTn id="32" presetID="22" presetClass="entr" presetSubtype="1" fill="hold" nodeType="clickEffect">
                                  <p:stCondLst>
                                    <p:cond delay="0"/>
                                  </p:stCondLst>
                                  <p:childTnLst>
                                    <p:set>
                                      <p:cBhvr>
                                        <p:cTn id="33" dur="1" fill="hold">
                                          <p:stCondLst>
                                            <p:cond delay="0"/>
                                          </p:stCondLst>
                                        </p:cTn>
                                        <p:tgtEl>
                                          <p:spTgt spid="93"/>
                                        </p:tgtEl>
                                        <p:attrNameLst>
                                          <p:attrName>style.visibility</p:attrName>
                                        </p:attrNameLst>
                                      </p:cBhvr>
                                      <p:to>
                                        <p:strVal val="visible"/>
                                      </p:to>
                                    </p:set>
                                    <p:animEffect transition="in" filter="wipe(up)">
                                      <p:cBhvr>
                                        <p:cTn id="34" dur="500"/>
                                        <p:tgtEl>
                                          <p:spTgt spid="93"/>
                                        </p:tgtEl>
                                      </p:cBhvr>
                                    </p:animEffect>
                                  </p:childTnLst>
                                </p:cTn>
                              </p:par>
                            </p:childTnLst>
                          </p:cTn>
                        </p:par>
                        <p:par>
                          <p:cTn id="35" fill="hold">
                            <p:stCondLst>
                              <p:cond delay="500"/>
                            </p:stCondLst>
                            <p:childTnLst>
                              <p:par>
                                <p:cTn id="36" presetID="22" presetClass="entr" presetSubtype="1" fill="hold" nodeType="afterEffect">
                                  <p:stCondLst>
                                    <p:cond delay="0"/>
                                  </p:stCondLst>
                                  <p:childTnLst>
                                    <p:set>
                                      <p:cBhvr>
                                        <p:cTn id="37" dur="1" fill="hold">
                                          <p:stCondLst>
                                            <p:cond delay="0"/>
                                          </p:stCondLst>
                                        </p:cTn>
                                        <p:tgtEl>
                                          <p:spTgt spid="96"/>
                                        </p:tgtEl>
                                        <p:attrNameLst>
                                          <p:attrName>style.visibility</p:attrName>
                                        </p:attrNameLst>
                                      </p:cBhvr>
                                      <p:to>
                                        <p:strVal val="visible"/>
                                      </p:to>
                                    </p:set>
                                    <p:animEffect transition="in" filter="wipe(up)">
                                      <p:cBhvr>
                                        <p:cTn id="38" dur="500"/>
                                        <p:tgtEl>
                                          <p:spTgt spid="96"/>
                                        </p:tgtEl>
                                      </p:cBhvr>
                                    </p:animEffect>
                                  </p:childTnLst>
                                </p:cTn>
                              </p:par>
                            </p:childTnLst>
                          </p:cTn>
                        </p:par>
                        <p:par>
                          <p:cTn id="39" fill="hold">
                            <p:stCondLst>
                              <p:cond delay="1000"/>
                            </p:stCondLst>
                            <p:childTnLst>
                              <p:par>
                                <p:cTn id="40" presetID="22" presetClass="entr" presetSubtype="1" fill="hold" nodeType="afterEffect">
                                  <p:stCondLst>
                                    <p:cond delay="0"/>
                                  </p:stCondLst>
                                  <p:childTnLst>
                                    <p:set>
                                      <p:cBhvr>
                                        <p:cTn id="41" dur="1" fill="hold">
                                          <p:stCondLst>
                                            <p:cond delay="0"/>
                                          </p:stCondLst>
                                        </p:cTn>
                                        <p:tgtEl>
                                          <p:spTgt spid="99"/>
                                        </p:tgtEl>
                                        <p:attrNameLst>
                                          <p:attrName>style.visibility</p:attrName>
                                        </p:attrNameLst>
                                      </p:cBhvr>
                                      <p:to>
                                        <p:strVal val="visible"/>
                                      </p:to>
                                    </p:set>
                                    <p:animEffect transition="in" filter="wipe(up)">
                                      <p:cBhvr>
                                        <p:cTn id="42" dur="500"/>
                                        <p:tgtEl>
                                          <p:spTgt spid="9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2" grpId="0"/>
      <p:bldP spid="63"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0" name="图片 159"/>
          <p:cNvPicPr>
            <a:picLocks noChangeAspect="1"/>
          </p:cNvPicPr>
          <p:nvPr/>
        </p:nvPicPr>
        <p:blipFill rotWithShape="1">
          <a:blip r:embed="rId1" cstate="print">
            <a:extLst>
              <a:ext uri="{28A0092B-C50C-407E-A947-70E740481C1C}">
                <a14:useLocalDpi xmlns:a14="http://schemas.microsoft.com/office/drawing/2010/main" val="0"/>
              </a:ext>
            </a:extLst>
          </a:blip>
          <a:srcRect l="24814" r="13974" b="25049"/>
          <a:stretch>
            <a:fillRect/>
          </a:stretch>
        </p:blipFill>
        <p:spPr>
          <a:xfrm>
            <a:off x="546064" y="1528748"/>
            <a:ext cx="10501386" cy="5529276"/>
          </a:xfrm>
          <a:prstGeom prst="roundRect">
            <a:avLst>
              <a:gd name="adj" fmla="val 6591"/>
            </a:avLst>
          </a:prstGeom>
          <a:ln>
            <a:solidFill>
              <a:schemeClr val="bg2">
                <a:lumMod val="50000"/>
              </a:schemeClr>
            </a:solidFill>
          </a:ln>
          <a:effectLst>
            <a:outerShdw blurRad="292100" dist="139700" dir="2700000" algn="tl" rotWithShape="0">
              <a:srgbClr val="333333">
                <a:alpha val="65000"/>
              </a:srgbClr>
            </a:outerShdw>
          </a:effectLst>
        </p:spPr>
      </p:pic>
      <p:sp>
        <p:nvSpPr>
          <p:cNvPr id="10" name="矩形 9"/>
          <p:cNvSpPr/>
          <p:nvPr/>
        </p:nvSpPr>
        <p:spPr bwMode="auto">
          <a:xfrm flipV="1">
            <a:off x="0" y="7198068"/>
            <a:ext cx="11522075" cy="45719"/>
          </a:xfrm>
          <a:prstGeom prst="rect">
            <a:avLst/>
          </a:prstGeom>
          <a:solidFill>
            <a:srgbClr val="663300"/>
          </a:solidFill>
          <a:ln w="9525" cap="flat" cmpd="sng" algn="ctr">
            <a:solidFill>
              <a:schemeClr val="tx1"/>
            </a:solidFill>
            <a:prstDash val="solid"/>
            <a:round/>
            <a:headEnd type="none" w="med" len="med"/>
            <a:tailEnd type="none" w="med" len="med"/>
          </a:ln>
          <a:effectLst>
            <a:glow rad="139700">
              <a:schemeClr val="accent2">
                <a:lumMod val="60000"/>
                <a:lumOff val="40000"/>
                <a:alpha val="40000"/>
              </a:schemeClr>
            </a:glow>
          </a:effectLst>
        </p:spPr>
        <p:txBody>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defRPr/>
            </a:pPr>
            <a:endParaRPr lang="zh-CN" altLang="en-US" dirty="0">
              <a:ln>
                <a:solidFill>
                  <a:srgbClr val="660033"/>
                </a:solidFill>
              </a:ln>
            </a:endParaRPr>
          </a:p>
        </p:txBody>
      </p:sp>
      <p:sp>
        <p:nvSpPr>
          <p:cNvPr id="79" name="圆角矩形 78"/>
          <p:cNvSpPr/>
          <p:nvPr/>
        </p:nvSpPr>
        <p:spPr>
          <a:xfrm>
            <a:off x="117435" y="885806"/>
            <a:ext cx="1857388" cy="571504"/>
          </a:xfrm>
          <a:prstGeom prst="roundRect">
            <a:avLst/>
          </a:prstGeom>
          <a:noFill/>
          <a:ln w="57150">
            <a:solidFill>
              <a:srgbClr val="663300"/>
            </a:solidFill>
          </a:ln>
          <a:effectLst>
            <a:glow rad="101600">
              <a:schemeClr val="accent6">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3" name="TextBox 122"/>
          <p:cNvSpPr txBox="1"/>
          <p:nvPr/>
        </p:nvSpPr>
        <p:spPr>
          <a:xfrm>
            <a:off x="831815" y="885806"/>
            <a:ext cx="1005403" cy="584775"/>
          </a:xfrm>
          <a:prstGeom prst="rect">
            <a:avLst/>
          </a:prstGeom>
          <a:noFill/>
        </p:spPr>
        <p:txBody>
          <a:bodyPr wrap="none" rtlCol="0">
            <a:spAutoFit/>
          </a:bodyPr>
          <a:lstStyle/>
          <a:p>
            <a:r>
              <a:rPr lang="zh-CN" altLang="en-US" sz="3200" dirty="0" smtClean="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rPr>
              <a:t>背景</a:t>
            </a:r>
            <a:endParaRPr lang="zh-CN" altLang="en-US" sz="3200" dirty="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pic>
        <p:nvPicPr>
          <p:cNvPr id="41" name="图片 40" descr="t018d16e110143ea110.jpg"/>
          <p:cNvPicPr>
            <a:picLocks noChangeAspect="1"/>
          </p:cNvPicPr>
          <p:nvPr/>
        </p:nvPicPr>
        <p:blipFill>
          <a:blip r:embed="rId2">
            <a:clrChange>
              <a:clrFrom>
                <a:srgbClr val="F2F2F2"/>
              </a:clrFrom>
              <a:clrTo>
                <a:srgbClr val="F2F2F2">
                  <a:alpha val="0"/>
                </a:srgbClr>
              </a:clrTo>
            </a:clrChange>
          </a:blip>
          <a:srcRect t="54831" b="25094"/>
          <a:stretch>
            <a:fillRect/>
          </a:stretch>
        </p:blipFill>
        <p:spPr>
          <a:xfrm rot="10800000">
            <a:off x="-3" y="712451"/>
            <a:ext cx="11522075" cy="142876"/>
          </a:xfrm>
          <a:prstGeom prst="rect">
            <a:avLst/>
          </a:prstGeom>
        </p:spPr>
      </p:pic>
      <p:pic>
        <p:nvPicPr>
          <p:cNvPr id="42" name="图片 41" descr="624f9a79jw1eelyzwvu5xj20b408t75j.jpg"/>
          <p:cNvPicPr>
            <a:picLocks noChangeAspect="1"/>
          </p:cNvPicPr>
          <p:nvPr/>
        </p:nvPicPr>
        <p:blipFill>
          <a:blip r:embed="rId3">
            <a:clrChange>
              <a:clrFrom>
                <a:srgbClr val="FFFFFF"/>
              </a:clrFrom>
              <a:clrTo>
                <a:srgbClr val="FFFFFF">
                  <a:alpha val="0"/>
                </a:srgbClr>
              </a:clrTo>
            </a:clrChange>
          </a:blip>
          <a:stretch>
            <a:fillRect/>
          </a:stretch>
        </p:blipFill>
        <p:spPr>
          <a:xfrm>
            <a:off x="9547251" y="0"/>
            <a:ext cx="1714512" cy="814368"/>
          </a:xfrm>
          <a:prstGeom prst="rect">
            <a:avLst/>
          </a:prstGeom>
        </p:spPr>
      </p:pic>
      <p:pic>
        <p:nvPicPr>
          <p:cNvPr id="43" name="图片 42" descr="t018d16e110143ea110.jpg"/>
          <p:cNvPicPr>
            <a:picLocks noChangeAspect="1"/>
          </p:cNvPicPr>
          <p:nvPr/>
        </p:nvPicPr>
        <p:blipFill>
          <a:blip r:embed="rId2">
            <a:clrChange>
              <a:clrFrom>
                <a:srgbClr val="F2F2F2"/>
              </a:clrFrom>
              <a:clrTo>
                <a:srgbClr val="F2F2F2">
                  <a:alpha val="0"/>
                </a:srgbClr>
              </a:clrTo>
            </a:clrChange>
          </a:blip>
          <a:srcRect t="54831" b="25094"/>
          <a:stretch>
            <a:fillRect/>
          </a:stretch>
        </p:blipFill>
        <p:spPr>
          <a:xfrm rot="10800000">
            <a:off x="0" y="671493"/>
            <a:ext cx="11522075" cy="142876"/>
          </a:xfrm>
          <a:prstGeom prst="rect">
            <a:avLst/>
          </a:prstGeom>
        </p:spPr>
      </p:pic>
      <p:sp>
        <p:nvSpPr>
          <p:cNvPr id="44" name="矩形 43"/>
          <p:cNvSpPr/>
          <p:nvPr/>
        </p:nvSpPr>
        <p:spPr>
          <a:xfrm>
            <a:off x="0" y="0"/>
            <a:ext cx="10776937" cy="704850"/>
          </a:xfrm>
          <a:prstGeom prst="rect">
            <a:avLst/>
          </a:prstGeom>
          <a:blipFill>
            <a:blip r:embed="rId4"/>
            <a:stretch>
              <a:fillRect/>
            </a:stretch>
          </a:blipFill>
          <a:ln>
            <a:noFill/>
          </a:ln>
          <a:effectLst>
            <a:outerShdw blurRad="50800" dist="38100" dir="2700000" algn="tl" rotWithShape="0">
              <a:prstClr val="black">
                <a:alpha val="40000"/>
              </a:prstClr>
            </a:outerShd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altLang="zh-CN" sz="1800" dirty="0" smtClean="0">
                <a:solidFill>
                  <a:schemeClr val="tx1"/>
                </a:solidFill>
                <a:effectLst/>
              </a:rPr>
              <a:t> </a:t>
            </a:r>
            <a:endParaRPr lang="zh-CN" altLang="en-US" sz="1800" dirty="0">
              <a:solidFill>
                <a:schemeClr val="tx1"/>
              </a:solidFill>
              <a:effectLst/>
            </a:endParaRPr>
          </a:p>
        </p:txBody>
      </p:sp>
      <p:grpSp>
        <p:nvGrpSpPr>
          <p:cNvPr id="2" name="组合 23"/>
          <p:cNvGrpSpPr/>
          <p:nvPr/>
        </p:nvGrpSpPr>
        <p:grpSpPr>
          <a:xfrm flipH="1">
            <a:off x="8261367" y="-12408"/>
            <a:ext cx="2750820" cy="740098"/>
            <a:chOff x="0" y="-2"/>
            <a:chExt cx="1377891" cy="634701"/>
          </a:xfrm>
          <a:solidFill>
            <a:schemeClr val="bg2">
              <a:lumMod val="90000"/>
            </a:schemeClr>
          </a:solidFill>
        </p:grpSpPr>
        <p:sp>
          <p:nvSpPr>
            <p:cNvPr id="46" name="直角三角形 45"/>
            <p:cNvSpPr/>
            <p:nvPr/>
          </p:nvSpPr>
          <p:spPr>
            <a:xfrm flipV="1">
              <a:off x="708342" y="-2"/>
              <a:ext cx="669549" cy="634699"/>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pitchFamily="34" charset="-122"/>
              </a:endParaRPr>
            </a:p>
          </p:txBody>
        </p:sp>
        <p:sp>
          <p:nvSpPr>
            <p:cNvPr id="47" name="矩形 46"/>
            <p:cNvSpPr/>
            <p:nvPr/>
          </p:nvSpPr>
          <p:spPr>
            <a:xfrm>
              <a:off x="0" y="0"/>
              <a:ext cx="708343" cy="6346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pitchFamily="34" charset="-122"/>
              </a:endParaRPr>
            </a:p>
          </p:txBody>
        </p:sp>
      </p:grpSp>
      <p:cxnSp>
        <p:nvCxnSpPr>
          <p:cNvPr id="77" name="直接连接符 76"/>
          <p:cNvCxnSpPr/>
          <p:nvPr/>
        </p:nvCxnSpPr>
        <p:spPr>
          <a:xfrm>
            <a:off x="953750" y="259816"/>
            <a:ext cx="0" cy="261937"/>
          </a:xfrm>
          <a:prstGeom prst="line">
            <a:avLst/>
          </a:prstGeom>
          <a:ln w="28575"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sp>
        <p:nvSpPr>
          <p:cNvPr id="81" name="文本框 5"/>
          <p:cNvSpPr txBox="1"/>
          <p:nvPr/>
        </p:nvSpPr>
        <p:spPr>
          <a:xfrm>
            <a:off x="960120" y="147320"/>
            <a:ext cx="3064510" cy="461665"/>
          </a:xfrm>
          <a:prstGeom prst="rect">
            <a:avLst/>
          </a:prstGeom>
          <a:noFill/>
        </p:spPr>
        <p:txBody>
          <a:bodyPr wrap="square" rtlCol="0">
            <a:spAutoFit/>
          </a:bodyPr>
          <a:lstStyle/>
          <a:p>
            <a:r>
              <a:rPr lang="zh-CN" altLang="en-US" sz="2400" b="1" dirty="0" smtClean="0">
                <a:solidFill>
                  <a:schemeClr val="bg1"/>
                </a:solidFill>
                <a:latin typeface="微软雅黑" panose="020B0503020204020204" pitchFamily="34" charset="-122"/>
                <a:ea typeface="微软雅黑" panose="020B0503020204020204" pitchFamily="34" charset="-122"/>
              </a:rPr>
              <a:t>人教版九年级下册</a:t>
            </a:r>
            <a:endParaRPr lang="zh-CN" altLang="en-US" sz="2400" b="1" dirty="0" smtClean="0">
              <a:solidFill>
                <a:schemeClr val="bg1"/>
              </a:solidFill>
              <a:effectLst/>
              <a:latin typeface="微软雅黑" panose="020B0503020204020204" pitchFamily="34" charset="-122"/>
              <a:ea typeface="微软雅黑" panose="020B0503020204020204" pitchFamily="34" charset="-122"/>
            </a:endParaRPr>
          </a:p>
        </p:txBody>
      </p:sp>
      <p:grpSp>
        <p:nvGrpSpPr>
          <p:cNvPr id="3" name="组合 66"/>
          <p:cNvGrpSpPr/>
          <p:nvPr/>
        </p:nvGrpSpPr>
        <p:grpSpPr>
          <a:xfrm flipH="1">
            <a:off x="8776673" y="-12408"/>
            <a:ext cx="2750820" cy="740098"/>
            <a:chOff x="0" y="-2"/>
            <a:chExt cx="1377891" cy="634701"/>
          </a:xfrm>
          <a:solidFill>
            <a:schemeClr val="bg2">
              <a:lumMod val="90000"/>
            </a:schemeClr>
          </a:solidFill>
        </p:grpSpPr>
        <p:sp>
          <p:nvSpPr>
            <p:cNvPr id="84" name="直角三角形 83"/>
            <p:cNvSpPr/>
            <p:nvPr/>
          </p:nvSpPr>
          <p:spPr>
            <a:xfrm flipV="1">
              <a:off x="708342" y="-2"/>
              <a:ext cx="669549" cy="634699"/>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pitchFamily="34" charset="-122"/>
              </a:endParaRPr>
            </a:p>
          </p:txBody>
        </p:sp>
        <p:sp>
          <p:nvSpPr>
            <p:cNvPr id="85" name="矩形 84"/>
            <p:cNvSpPr/>
            <p:nvPr/>
          </p:nvSpPr>
          <p:spPr>
            <a:xfrm>
              <a:off x="0" y="0"/>
              <a:ext cx="708343" cy="6346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pitchFamily="34" charset="-122"/>
              </a:endParaRPr>
            </a:p>
          </p:txBody>
        </p:sp>
      </p:grpSp>
      <p:pic>
        <p:nvPicPr>
          <p:cNvPr id="89" name="图片 88" descr="624f9a79jw1eelyzwvu5xj20b408t75j.jpg"/>
          <p:cNvPicPr>
            <a:picLocks noChangeAspect="1"/>
          </p:cNvPicPr>
          <p:nvPr/>
        </p:nvPicPr>
        <p:blipFill>
          <a:blip r:embed="rId3">
            <a:clrChange>
              <a:clrFrom>
                <a:srgbClr val="FFFFFF"/>
              </a:clrFrom>
              <a:clrTo>
                <a:srgbClr val="FFFFFF">
                  <a:alpha val="0"/>
                </a:srgbClr>
              </a:clrTo>
            </a:clrChange>
          </a:blip>
          <a:stretch>
            <a:fillRect/>
          </a:stretch>
        </p:blipFill>
        <p:spPr>
          <a:xfrm>
            <a:off x="9547251" y="0"/>
            <a:ext cx="1714512" cy="814368"/>
          </a:xfrm>
          <a:prstGeom prst="rect">
            <a:avLst/>
          </a:prstGeom>
        </p:spPr>
      </p:pic>
      <p:sp>
        <p:nvSpPr>
          <p:cNvPr id="90" name="文本框 13"/>
          <p:cNvSpPr txBox="1"/>
          <p:nvPr/>
        </p:nvSpPr>
        <p:spPr>
          <a:xfrm>
            <a:off x="9761565" y="171426"/>
            <a:ext cx="1285884" cy="415498"/>
          </a:xfrm>
          <a:prstGeom prst="rect">
            <a:avLst/>
          </a:prstGeom>
          <a:noFill/>
        </p:spPr>
        <p:txBody>
          <a:bodyPr wrap="square" rtlCol="0">
            <a:spAutoFit/>
            <a:scene3d>
              <a:camera prst="orthographicFront"/>
              <a:lightRig rig="threePt" dir="t"/>
            </a:scene3d>
          </a:bodyPr>
          <a:lstStyle/>
          <a:p>
            <a:pPr algn="ctr"/>
            <a:r>
              <a:rPr lang="zh-CN" altLang="en-US" b="1" dirty="0" smtClean="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第一单元</a:t>
            </a:r>
            <a:endParaRPr lang="en-US" altLang="zh-CN" b="1" dirty="0" smtClean="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sp>
        <p:nvSpPr>
          <p:cNvPr id="91" name="文本框 6"/>
          <p:cNvSpPr txBox="1"/>
          <p:nvPr/>
        </p:nvSpPr>
        <p:spPr>
          <a:xfrm>
            <a:off x="4903781" y="99988"/>
            <a:ext cx="4714908" cy="461665"/>
          </a:xfrm>
          <a:prstGeom prst="rect">
            <a:avLst/>
          </a:prstGeom>
          <a:noFill/>
        </p:spPr>
        <p:txBody>
          <a:bodyPr wrap="square" rtlCol="0">
            <a:spAutoFit/>
          </a:bodyPr>
          <a:lstStyle/>
          <a:p>
            <a:r>
              <a:rPr lang="zh-CN" altLang="en-US" sz="2400" b="1" dirty="0" smtClean="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第</a:t>
            </a:r>
            <a:r>
              <a:rPr lang="en-US" altLang="zh-CN" sz="2400" b="1" dirty="0" smtClean="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3</a:t>
            </a:r>
            <a:r>
              <a:rPr lang="zh-CN" altLang="en-US" sz="2400" b="1" dirty="0" smtClean="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课 美国内战</a:t>
            </a:r>
            <a:endParaRPr lang="zh-CN" altLang="en-US" sz="2400" b="1" dirty="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endParaRPr>
          </a:p>
        </p:txBody>
      </p:sp>
      <p:pic>
        <p:nvPicPr>
          <p:cNvPr id="92" name="图片 91" descr="1.JPG"/>
          <p:cNvPicPr>
            <a:picLocks noChangeAspect="1"/>
          </p:cNvPicPr>
          <p:nvPr/>
        </p:nvPicPr>
        <p:blipFill>
          <a:blip r:embed="rId5" cstate="print"/>
          <a:srcRect t="6349" r="1058"/>
          <a:stretch>
            <a:fillRect/>
          </a:stretch>
        </p:blipFill>
        <p:spPr>
          <a:xfrm>
            <a:off x="188874" y="957244"/>
            <a:ext cx="679266" cy="428628"/>
          </a:xfrm>
          <a:prstGeom prst="rect">
            <a:avLst/>
          </a:prstGeom>
        </p:spPr>
      </p:pic>
      <p:sp>
        <p:nvSpPr>
          <p:cNvPr id="74" name="Text Box 34"/>
          <p:cNvSpPr txBox="1">
            <a:spLocks noChangeArrowheads="1"/>
          </p:cNvSpPr>
          <p:nvPr/>
        </p:nvSpPr>
        <p:spPr bwMode="auto">
          <a:xfrm>
            <a:off x="5033734" y="1814500"/>
            <a:ext cx="2513253" cy="1055608"/>
          </a:xfrm>
          <a:prstGeom prst="roundRect">
            <a:avLst/>
          </a:prstGeom>
          <a:solidFill>
            <a:schemeClr val="accent2">
              <a:lumMod val="50000"/>
            </a:schemeClr>
          </a:solidFill>
          <a:extLst>
            <a:ext uri="{91240B29-F687-4F45-9708-019B960494DF}">
              <a14:hiddenLine xmlns:a14="http://schemas.microsoft.com/office/drawing/2010/main" w="9525">
                <a:solidFill>
                  <a:srgbClr val="000000"/>
                </a:solidFill>
                <a:miter lim="800000"/>
                <a:headEnd/>
                <a:tailEnd/>
              </a14:hiddenLine>
            </a:ext>
          </a:extLst>
        </p:spPr>
        <p:style>
          <a:lnRef idx="2">
            <a:schemeClr val="dk1"/>
          </a:lnRef>
          <a:fillRef idx="1">
            <a:schemeClr val="lt1"/>
          </a:fillRef>
          <a:effectRef idx="0">
            <a:schemeClr val="dk1"/>
          </a:effectRef>
          <a:fontRef idx="minor">
            <a:schemeClr val="dk1"/>
          </a:fontRef>
        </p:style>
        <p:txBody>
          <a:bodyPr wrap="square">
            <a:spAutoFit/>
          </a:bodyPr>
          <a:lstStyle>
            <a:lvl1pPr eaLnBrk="0" hangingPunct="0">
              <a:defRPr sz="3200" i="1">
                <a:solidFill>
                  <a:schemeClr val="tx1"/>
                </a:solidFill>
                <a:latin typeface="Arial" panose="020B0604020202020204" pitchFamily="34" charset="0"/>
                <a:ea typeface="华文宋体" panose="02010600040101010101" pitchFamily="2" charset="-122"/>
              </a:defRPr>
            </a:lvl1pPr>
            <a:lvl2pPr marL="742950" indent="-285750" eaLnBrk="0" hangingPunct="0">
              <a:defRPr sz="3200" i="1">
                <a:solidFill>
                  <a:schemeClr val="tx1"/>
                </a:solidFill>
                <a:latin typeface="Arial" panose="020B0604020202020204" pitchFamily="34" charset="0"/>
                <a:ea typeface="华文宋体" panose="02010600040101010101" pitchFamily="2" charset="-122"/>
              </a:defRPr>
            </a:lvl2pPr>
            <a:lvl3pPr marL="1143000" indent="-228600" eaLnBrk="0" hangingPunct="0">
              <a:defRPr sz="3200" i="1">
                <a:solidFill>
                  <a:schemeClr val="tx1"/>
                </a:solidFill>
                <a:latin typeface="Arial" panose="020B0604020202020204" pitchFamily="34" charset="0"/>
                <a:ea typeface="华文宋体" panose="02010600040101010101" pitchFamily="2" charset="-122"/>
              </a:defRPr>
            </a:lvl3pPr>
            <a:lvl4pPr marL="1600200" indent="-228600" eaLnBrk="0" hangingPunct="0">
              <a:defRPr sz="3200" i="1">
                <a:solidFill>
                  <a:schemeClr val="tx1"/>
                </a:solidFill>
                <a:latin typeface="Arial" panose="020B0604020202020204" pitchFamily="34" charset="0"/>
                <a:ea typeface="华文宋体" panose="02010600040101010101" pitchFamily="2" charset="-122"/>
              </a:defRPr>
            </a:lvl4pPr>
            <a:lvl5pPr marL="2057400" indent="-228600" eaLnBrk="0" hangingPunct="0">
              <a:defRPr sz="3200" i="1">
                <a:solidFill>
                  <a:schemeClr val="tx1"/>
                </a:solidFill>
                <a:latin typeface="Arial" panose="020B0604020202020204" pitchFamily="34" charset="0"/>
                <a:ea typeface="华文宋体" panose="02010600040101010101" pitchFamily="2" charset="-122"/>
              </a:defRPr>
            </a:lvl5pPr>
            <a:lvl6pPr marL="2514600" indent="-228600" eaLnBrk="0" fontAlgn="base" hangingPunct="0">
              <a:spcBef>
                <a:spcPct val="0"/>
              </a:spcBef>
              <a:spcAft>
                <a:spcPct val="0"/>
              </a:spcAft>
              <a:defRPr sz="3200" i="1">
                <a:solidFill>
                  <a:schemeClr val="tx1"/>
                </a:solidFill>
                <a:latin typeface="Arial" panose="020B0604020202020204" pitchFamily="34" charset="0"/>
                <a:ea typeface="华文宋体" panose="02010600040101010101" pitchFamily="2" charset="-122"/>
              </a:defRPr>
            </a:lvl6pPr>
            <a:lvl7pPr marL="2971800" indent="-228600" eaLnBrk="0" fontAlgn="base" hangingPunct="0">
              <a:spcBef>
                <a:spcPct val="0"/>
              </a:spcBef>
              <a:spcAft>
                <a:spcPct val="0"/>
              </a:spcAft>
              <a:defRPr sz="3200" i="1">
                <a:solidFill>
                  <a:schemeClr val="tx1"/>
                </a:solidFill>
                <a:latin typeface="Arial" panose="020B0604020202020204" pitchFamily="34" charset="0"/>
                <a:ea typeface="华文宋体" panose="02010600040101010101" pitchFamily="2" charset="-122"/>
              </a:defRPr>
            </a:lvl7pPr>
            <a:lvl8pPr marL="3429000" indent="-228600" eaLnBrk="0" fontAlgn="base" hangingPunct="0">
              <a:spcBef>
                <a:spcPct val="0"/>
              </a:spcBef>
              <a:spcAft>
                <a:spcPct val="0"/>
              </a:spcAft>
              <a:defRPr sz="3200" i="1">
                <a:solidFill>
                  <a:schemeClr val="tx1"/>
                </a:solidFill>
                <a:latin typeface="Arial" panose="020B0604020202020204" pitchFamily="34" charset="0"/>
                <a:ea typeface="华文宋体" panose="02010600040101010101" pitchFamily="2" charset="-122"/>
              </a:defRPr>
            </a:lvl8pPr>
            <a:lvl9pPr marL="3886200" indent="-228600" eaLnBrk="0" fontAlgn="base" hangingPunct="0">
              <a:spcBef>
                <a:spcPct val="0"/>
              </a:spcBef>
              <a:spcAft>
                <a:spcPct val="0"/>
              </a:spcAft>
              <a:defRPr sz="3200" i="1">
                <a:solidFill>
                  <a:schemeClr val="tx1"/>
                </a:solidFill>
                <a:latin typeface="Arial" panose="020B0604020202020204" pitchFamily="34" charset="0"/>
                <a:ea typeface="华文宋体" panose="02010600040101010101" pitchFamily="2" charset="-122"/>
              </a:defRPr>
            </a:lvl9pPr>
          </a:lstStyle>
          <a:p>
            <a:pPr eaLnBrk="1" hangingPunct="1">
              <a:spcBef>
                <a:spcPct val="50000"/>
              </a:spcBef>
            </a:pPr>
            <a:r>
              <a:rPr kumimoji="1" lang="zh-CN" altLang="en-US" sz="2800" b="1" i="0" dirty="0">
                <a:solidFill>
                  <a:srgbClr val="FFFF00"/>
                </a:solidFill>
                <a:latin typeface="黑体" panose="02010609060101010101" pitchFamily="49" charset="-122"/>
                <a:ea typeface="黑体" panose="02010609060101010101" pitchFamily="49" charset="-122"/>
              </a:rPr>
              <a:t>北部自由州</a:t>
            </a:r>
            <a:r>
              <a:rPr kumimoji="1" lang="zh-CN" altLang="en-US" sz="2800" b="1" i="0" dirty="0" smtClean="0">
                <a:solidFill>
                  <a:srgbClr val="FFFF00"/>
                </a:solidFill>
                <a:latin typeface="黑体" panose="02010609060101010101" pitchFamily="49" charset="-122"/>
                <a:ea typeface="黑体" panose="02010609060101010101" pitchFamily="49" charset="-122"/>
              </a:rPr>
              <a:t>：资本主义</a:t>
            </a:r>
            <a:r>
              <a:rPr kumimoji="1" lang="zh-CN" altLang="en-US" sz="2800" b="1" i="0" dirty="0">
                <a:solidFill>
                  <a:srgbClr val="FFFF00"/>
                </a:solidFill>
                <a:latin typeface="黑体" panose="02010609060101010101" pitchFamily="49" charset="-122"/>
                <a:ea typeface="黑体" panose="02010609060101010101" pitchFamily="49" charset="-122"/>
              </a:rPr>
              <a:t>工业</a:t>
            </a:r>
            <a:endParaRPr lang="zh-CN" altLang="en-US" sz="2800" b="1" i="0" dirty="0">
              <a:solidFill>
                <a:srgbClr val="FFFF00"/>
              </a:solidFill>
              <a:latin typeface="黑体" panose="02010609060101010101" pitchFamily="49" charset="-122"/>
              <a:ea typeface="黑体" panose="02010609060101010101" pitchFamily="49" charset="-122"/>
            </a:endParaRPr>
          </a:p>
        </p:txBody>
      </p:sp>
      <p:pic>
        <p:nvPicPr>
          <p:cNvPr id="76" name="Picture 41" descr="issue-ecoeco000518012"/>
          <p:cNvPicPr>
            <a:picLocks noChangeAspect="1" noChangeArrowheads="1"/>
          </p:cNvPicPr>
          <p:nvPr/>
        </p:nvPicPr>
        <p:blipFill>
          <a:blip r:embed="rId6">
            <a:extLst>
              <a:ext uri="{28A0092B-C50C-407E-A947-70E740481C1C}">
                <a14:useLocalDpi xmlns:a14="http://schemas.microsoft.com/office/drawing/2010/main" val="0"/>
              </a:ext>
            </a:extLst>
          </a:blip>
          <a:srcRect b="8067"/>
          <a:stretch>
            <a:fillRect/>
          </a:stretch>
        </p:blipFill>
        <p:spPr bwMode="auto">
          <a:xfrm>
            <a:off x="1760509" y="1943115"/>
            <a:ext cx="2928958" cy="2300277"/>
          </a:xfrm>
          <a:prstGeom prst="round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
        <p:nvSpPr>
          <p:cNvPr id="80" name="Text Box 35"/>
          <p:cNvSpPr txBox="1">
            <a:spLocks noChangeArrowheads="1"/>
          </p:cNvSpPr>
          <p:nvPr/>
        </p:nvSpPr>
        <p:spPr bwMode="auto">
          <a:xfrm>
            <a:off x="5118095" y="4457706"/>
            <a:ext cx="2428892" cy="1055608"/>
          </a:xfrm>
          <a:prstGeom prst="roundRect">
            <a:avLst/>
          </a:prstGeom>
          <a:solidFill>
            <a:schemeClr val="accent2">
              <a:lumMod val="50000"/>
            </a:schemeClr>
          </a:solid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style>
          <a:lnRef idx="2">
            <a:schemeClr val="dk1"/>
          </a:lnRef>
          <a:fillRef idx="1">
            <a:schemeClr val="lt1"/>
          </a:fillRef>
          <a:effectRef idx="0">
            <a:schemeClr val="dk1"/>
          </a:effectRef>
          <a:fontRef idx="minor">
            <a:schemeClr val="dk1"/>
          </a:fontRef>
        </p:style>
        <p:txBody>
          <a:bodyPr wrap="square">
            <a:spAutoFit/>
          </a:bodyPr>
          <a:lstStyle>
            <a:lvl1pPr eaLnBrk="0" hangingPunct="0">
              <a:defRPr sz="3200" i="1">
                <a:solidFill>
                  <a:schemeClr val="tx1"/>
                </a:solidFill>
                <a:latin typeface="Arial" panose="020B0604020202020204" pitchFamily="34" charset="0"/>
                <a:ea typeface="华文宋体" panose="02010600040101010101" pitchFamily="2" charset="-122"/>
              </a:defRPr>
            </a:lvl1pPr>
            <a:lvl2pPr marL="742950" indent="-285750" eaLnBrk="0" hangingPunct="0">
              <a:defRPr sz="3200" i="1">
                <a:solidFill>
                  <a:schemeClr val="tx1"/>
                </a:solidFill>
                <a:latin typeface="Arial" panose="020B0604020202020204" pitchFamily="34" charset="0"/>
                <a:ea typeface="华文宋体" panose="02010600040101010101" pitchFamily="2" charset="-122"/>
              </a:defRPr>
            </a:lvl2pPr>
            <a:lvl3pPr marL="1143000" indent="-228600" eaLnBrk="0" hangingPunct="0">
              <a:defRPr sz="3200" i="1">
                <a:solidFill>
                  <a:schemeClr val="tx1"/>
                </a:solidFill>
                <a:latin typeface="Arial" panose="020B0604020202020204" pitchFamily="34" charset="0"/>
                <a:ea typeface="华文宋体" panose="02010600040101010101" pitchFamily="2" charset="-122"/>
              </a:defRPr>
            </a:lvl3pPr>
            <a:lvl4pPr marL="1600200" indent="-228600" eaLnBrk="0" hangingPunct="0">
              <a:defRPr sz="3200" i="1">
                <a:solidFill>
                  <a:schemeClr val="tx1"/>
                </a:solidFill>
                <a:latin typeface="Arial" panose="020B0604020202020204" pitchFamily="34" charset="0"/>
                <a:ea typeface="华文宋体" panose="02010600040101010101" pitchFamily="2" charset="-122"/>
              </a:defRPr>
            </a:lvl4pPr>
            <a:lvl5pPr marL="2057400" indent="-228600" eaLnBrk="0" hangingPunct="0">
              <a:defRPr sz="3200" i="1">
                <a:solidFill>
                  <a:schemeClr val="tx1"/>
                </a:solidFill>
                <a:latin typeface="Arial" panose="020B0604020202020204" pitchFamily="34" charset="0"/>
                <a:ea typeface="华文宋体" panose="02010600040101010101" pitchFamily="2" charset="-122"/>
              </a:defRPr>
            </a:lvl5pPr>
            <a:lvl6pPr marL="2514600" indent="-228600" eaLnBrk="0" fontAlgn="base" hangingPunct="0">
              <a:spcBef>
                <a:spcPct val="0"/>
              </a:spcBef>
              <a:spcAft>
                <a:spcPct val="0"/>
              </a:spcAft>
              <a:defRPr sz="3200" i="1">
                <a:solidFill>
                  <a:schemeClr val="tx1"/>
                </a:solidFill>
                <a:latin typeface="Arial" panose="020B0604020202020204" pitchFamily="34" charset="0"/>
                <a:ea typeface="华文宋体" panose="02010600040101010101" pitchFamily="2" charset="-122"/>
              </a:defRPr>
            </a:lvl6pPr>
            <a:lvl7pPr marL="2971800" indent="-228600" eaLnBrk="0" fontAlgn="base" hangingPunct="0">
              <a:spcBef>
                <a:spcPct val="0"/>
              </a:spcBef>
              <a:spcAft>
                <a:spcPct val="0"/>
              </a:spcAft>
              <a:defRPr sz="3200" i="1">
                <a:solidFill>
                  <a:schemeClr val="tx1"/>
                </a:solidFill>
                <a:latin typeface="Arial" panose="020B0604020202020204" pitchFamily="34" charset="0"/>
                <a:ea typeface="华文宋体" panose="02010600040101010101" pitchFamily="2" charset="-122"/>
              </a:defRPr>
            </a:lvl7pPr>
            <a:lvl8pPr marL="3429000" indent="-228600" eaLnBrk="0" fontAlgn="base" hangingPunct="0">
              <a:spcBef>
                <a:spcPct val="0"/>
              </a:spcBef>
              <a:spcAft>
                <a:spcPct val="0"/>
              </a:spcAft>
              <a:defRPr sz="3200" i="1">
                <a:solidFill>
                  <a:schemeClr val="tx1"/>
                </a:solidFill>
                <a:latin typeface="Arial" panose="020B0604020202020204" pitchFamily="34" charset="0"/>
                <a:ea typeface="华文宋体" panose="02010600040101010101" pitchFamily="2" charset="-122"/>
              </a:defRPr>
            </a:lvl8pPr>
            <a:lvl9pPr marL="3886200" indent="-228600" eaLnBrk="0" fontAlgn="base" hangingPunct="0">
              <a:spcBef>
                <a:spcPct val="0"/>
              </a:spcBef>
              <a:spcAft>
                <a:spcPct val="0"/>
              </a:spcAft>
              <a:defRPr sz="3200" i="1">
                <a:solidFill>
                  <a:schemeClr val="tx1"/>
                </a:solidFill>
                <a:latin typeface="Arial" panose="020B0604020202020204" pitchFamily="34" charset="0"/>
                <a:ea typeface="华文宋体" panose="02010600040101010101" pitchFamily="2" charset="-122"/>
              </a:defRPr>
            </a:lvl9pPr>
          </a:lstStyle>
          <a:p>
            <a:pPr eaLnBrk="1" hangingPunct="1">
              <a:spcBef>
                <a:spcPct val="50000"/>
              </a:spcBef>
            </a:pPr>
            <a:r>
              <a:rPr kumimoji="1" lang="zh-CN" altLang="en-US" sz="2800" b="1" i="0" dirty="0">
                <a:solidFill>
                  <a:srgbClr val="FFFF00"/>
                </a:solidFill>
                <a:latin typeface="黑体" panose="02010609060101010101" pitchFamily="49" charset="-122"/>
                <a:ea typeface="黑体" panose="02010609060101010101" pitchFamily="49" charset="-122"/>
              </a:rPr>
              <a:t>南部蓄奴州</a:t>
            </a:r>
            <a:r>
              <a:rPr kumimoji="1" lang="zh-CN" altLang="en-US" sz="2800" b="1" i="0" dirty="0" smtClean="0">
                <a:solidFill>
                  <a:srgbClr val="FFFF00"/>
                </a:solidFill>
                <a:latin typeface="黑体" panose="02010609060101010101" pitchFamily="49" charset="-122"/>
                <a:ea typeface="黑体" panose="02010609060101010101" pitchFamily="49" charset="-122"/>
              </a:rPr>
              <a:t>：种植园</a:t>
            </a:r>
            <a:r>
              <a:rPr kumimoji="1" lang="zh-CN" altLang="en-US" sz="2800" b="1" i="0" dirty="0">
                <a:solidFill>
                  <a:srgbClr val="FFFF00"/>
                </a:solidFill>
                <a:latin typeface="黑体" panose="02010609060101010101" pitchFamily="49" charset="-122"/>
                <a:ea typeface="黑体" panose="02010609060101010101" pitchFamily="49" charset="-122"/>
              </a:rPr>
              <a:t>经济</a:t>
            </a:r>
            <a:endParaRPr lang="zh-CN" altLang="en-US" sz="2800" b="1" i="0" dirty="0">
              <a:solidFill>
                <a:srgbClr val="FFFF00"/>
              </a:solidFill>
              <a:latin typeface="黑体" panose="02010609060101010101" pitchFamily="49" charset="-122"/>
              <a:ea typeface="黑体" panose="02010609060101010101" pitchFamily="49" charset="-122"/>
            </a:endParaRPr>
          </a:p>
        </p:txBody>
      </p:sp>
      <p:pic>
        <p:nvPicPr>
          <p:cNvPr id="83" name="Picture 42" descr="美国南部大种植园"/>
          <p:cNvPicPr>
            <a:picLocks noChangeAspect="1" noChangeArrowheads="1"/>
          </p:cNvPicPr>
          <p:nvPr/>
        </p:nvPicPr>
        <p:blipFill>
          <a:blip r:embed="rId7">
            <a:extLst>
              <a:ext uri="{28A0092B-C50C-407E-A947-70E740481C1C}">
                <a14:useLocalDpi xmlns:a14="http://schemas.microsoft.com/office/drawing/2010/main" val="0"/>
              </a:ext>
            </a:extLst>
          </a:blip>
          <a:srcRect l="34651"/>
          <a:stretch>
            <a:fillRect/>
          </a:stretch>
        </p:blipFill>
        <p:spPr bwMode="auto">
          <a:xfrm>
            <a:off x="1617633" y="4457706"/>
            <a:ext cx="3071834" cy="2230384"/>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
        <p:nvSpPr>
          <p:cNvPr id="87" name="文本框 4"/>
          <p:cNvSpPr txBox="1"/>
          <p:nvPr/>
        </p:nvSpPr>
        <p:spPr>
          <a:xfrm>
            <a:off x="5403847" y="5957904"/>
            <a:ext cx="1785950" cy="578882"/>
          </a:xfrm>
          <a:prstGeom prst="roundRect">
            <a:avLst/>
          </a:prstGeom>
          <a:solidFill>
            <a:schemeClr val="accent2">
              <a:lumMod val="50000"/>
            </a:schemeClr>
          </a:solidFill>
        </p:spPr>
        <p:txBody>
          <a:bodyPr wrap="square" rtlCol="0">
            <a:spAutoFit/>
          </a:bodyPr>
          <a:lstStyle/>
          <a:p>
            <a:r>
              <a:rPr lang="zh-CN" altLang="en-US" sz="2800" b="1" i="0" dirty="0">
                <a:solidFill>
                  <a:srgbClr val="FFFFFF"/>
                </a:solidFill>
                <a:latin typeface="黑体" panose="02010609060101010101" pitchFamily="49" charset="-122"/>
                <a:ea typeface="黑体" panose="02010609060101010101" pitchFamily="49" charset="-122"/>
              </a:rPr>
              <a:t>工业原料</a:t>
            </a:r>
            <a:endParaRPr lang="zh-CN" altLang="en-US" sz="2800" b="1" i="0" dirty="0">
              <a:solidFill>
                <a:srgbClr val="FFFFFF"/>
              </a:solidFill>
              <a:latin typeface="黑体" panose="02010609060101010101" pitchFamily="49" charset="-122"/>
              <a:ea typeface="黑体" panose="02010609060101010101" pitchFamily="49" charset="-122"/>
            </a:endParaRPr>
          </a:p>
        </p:txBody>
      </p:sp>
      <p:sp>
        <p:nvSpPr>
          <p:cNvPr id="88" name="文本框 5"/>
          <p:cNvSpPr txBox="1"/>
          <p:nvPr/>
        </p:nvSpPr>
        <p:spPr>
          <a:xfrm>
            <a:off x="5332409" y="3314698"/>
            <a:ext cx="1785950" cy="578882"/>
          </a:xfrm>
          <a:prstGeom prst="roundRect">
            <a:avLst/>
          </a:prstGeom>
          <a:solidFill>
            <a:schemeClr val="accent2">
              <a:lumMod val="50000"/>
            </a:schemeClr>
          </a:solidFill>
        </p:spPr>
        <p:txBody>
          <a:bodyPr wrap="square" rtlCol="0">
            <a:spAutoFit/>
          </a:bodyPr>
          <a:lstStyle/>
          <a:p>
            <a:r>
              <a:rPr lang="zh-CN" altLang="en-US" sz="2800" b="1" i="0" dirty="0">
                <a:solidFill>
                  <a:srgbClr val="FFFFFF"/>
                </a:solidFill>
                <a:latin typeface="黑体" panose="02010609060101010101" pitchFamily="49" charset="-122"/>
                <a:ea typeface="黑体" panose="02010609060101010101" pitchFamily="49" charset="-122"/>
              </a:rPr>
              <a:t>工业产品</a:t>
            </a:r>
            <a:endParaRPr lang="zh-CN" altLang="en-US" sz="2800" b="1" i="0" dirty="0">
              <a:solidFill>
                <a:srgbClr val="FFFFFF"/>
              </a:solidFill>
              <a:latin typeface="黑体" panose="02010609060101010101" pitchFamily="49" charset="-122"/>
              <a:ea typeface="黑体" panose="02010609060101010101" pitchFamily="49" charset="-122"/>
            </a:endParaRPr>
          </a:p>
        </p:txBody>
      </p:sp>
      <p:grpSp>
        <p:nvGrpSpPr>
          <p:cNvPr id="93" name="Group 2"/>
          <p:cNvGrpSpPr/>
          <p:nvPr/>
        </p:nvGrpSpPr>
        <p:grpSpPr bwMode="auto">
          <a:xfrm>
            <a:off x="7951824" y="1671623"/>
            <a:ext cx="2809873" cy="5142777"/>
            <a:chOff x="480" y="606"/>
            <a:chExt cx="2832" cy="3618"/>
          </a:xfrm>
        </p:grpSpPr>
        <p:grpSp>
          <p:nvGrpSpPr>
            <p:cNvPr id="94" name="Group 3"/>
            <p:cNvGrpSpPr/>
            <p:nvPr/>
          </p:nvGrpSpPr>
          <p:grpSpPr bwMode="auto">
            <a:xfrm>
              <a:off x="480" y="606"/>
              <a:ext cx="2832" cy="3618"/>
              <a:chOff x="816" y="555"/>
              <a:chExt cx="2640" cy="3480"/>
            </a:xfrm>
          </p:grpSpPr>
          <p:grpSp>
            <p:nvGrpSpPr>
              <p:cNvPr id="112" name="Group 4"/>
              <p:cNvGrpSpPr/>
              <p:nvPr/>
            </p:nvGrpSpPr>
            <p:grpSpPr bwMode="auto">
              <a:xfrm>
                <a:off x="816" y="555"/>
                <a:ext cx="2640" cy="3480"/>
                <a:chOff x="816" y="555"/>
                <a:chExt cx="2640" cy="3480"/>
              </a:xfrm>
            </p:grpSpPr>
            <p:pic>
              <p:nvPicPr>
                <p:cNvPr id="116" name="Picture 5" descr="mdzc6"/>
                <p:cNvPicPr>
                  <a:picLocks noChangeAspect="1" noChangeArrowheads="1"/>
                </p:cNvPicPr>
                <p:nvPr/>
              </p:nvPicPr>
              <p:blipFill>
                <a:blip r:embed="rId8">
                  <a:extLst>
                    <a:ext uri="{28A0092B-C50C-407E-A947-70E740481C1C}">
                      <a14:useLocalDpi xmlns:a14="http://schemas.microsoft.com/office/drawing/2010/main" val="0"/>
                    </a:ext>
                  </a:extLst>
                </a:blip>
                <a:srcRect l="3267" t="2855" r="3209" b="5208"/>
                <a:stretch>
                  <a:fillRect/>
                </a:stretch>
              </p:blipFill>
              <p:spPr bwMode="auto">
                <a:xfrm>
                  <a:off x="816" y="555"/>
                  <a:ext cx="2640" cy="3480"/>
                </a:xfrm>
                <a:prstGeom prst="rect">
                  <a:avLst/>
                </a:prstGeom>
                <a:noFill/>
                <a:ln w="38100">
                  <a:solidFill>
                    <a:schemeClr val="folHlink"/>
                  </a:solidFill>
                  <a:miter lim="800000"/>
                  <a:headEnd/>
                  <a:tailEnd/>
                </a:ln>
                <a:extLst>
                  <a:ext uri="{909E8E84-426E-40DD-AFC4-6F175D3DCCD1}">
                    <a14:hiddenFill xmlns:a14="http://schemas.microsoft.com/office/drawing/2010/main">
                      <a:solidFill>
                        <a:srgbClr val="FFFFFF"/>
                      </a:solidFill>
                    </a14:hiddenFill>
                  </a:ext>
                </a:extLst>
              </p:spPr>
            </p:pic>
            <p:sp>
              <p:nvSpPr>
                <p:cNvPr id="117" name="Text Box 6"/>
                <p:cNvSpPr txBox="1">
                  <a:spLocks noChangeArrowheads="1"/>
                </p:cNvSpPr>
                <p:nvPr/>
              </p:nvSpPr>
              <p:spPr bwMode="auto">
                <a:xfrm>
                  <a:off x="816" y="3791"/>
                  <a:ext cx="634" cy="1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200" i="1">
                      <a:solidFill>
                        <a:schemeClr val="tx1"/>
                      </a:solidFill>
                      <a:latin typeface="Arial" panose="020B0604020202020204" pitchFamily="34" charset="0"/>
                      <a:ea typeface="华文宋体" panose="02010600040101010101" pitchFamily="2" charset="-122"/>
                    </a:defRPr>
                  </a:lvl1pPr>
                  <a:lvl2pPr marL="742950" indent="-285750" eaLnBrk="0" hangingPunct="0">
                    <a:defRPr sz="3200" i="1">
                      <a:solidFill>
                        <a:schemeClr val="tx1"/>
                      </a:solidFill>
                      <a:latin typeface="Arial" panose="020B0604020202020204" pitchFamily="34" charset="0"/>
                      <a:ea typeface="华文宋体" panose="02010600040101010101" pitchFamily="2" charset="-122"/>
                    </a:defRPr>
                  </a:lvl2pPr>
                  <a:lvl3pPr marL="1143000" indent="-228600" eaLnBrk="0" hangingPunct="0">
                    <a:defRPr sz="3200" i="1">
                      <a:solidFill>
                        <a:schemeClr val="tx1"/>
                      </a:solidFill>
                      <a:latin typeface="Arial" panose="020B0604020202020204" pitchFamily="34" charset="0"/>
                      <a:ea typeface="华文宋体" panose="02010600040101010101" pitchFamily="2" charset="-122"/>
                    </a:defRPr>
                  </a:lvl3pPr>
                  <a:lvl4pPr marL="1600200" indent="-228600" eaLnBrk="0" hangingPunct="0">
                    <a:defRPr sz="3200" i="1">
                      <a:solidFill>
                        <a:schemeClr val="tx1"/>
                      </a:solidFill>
                      <a:latin typeface="Arial" panose="020B0604020202020204" pitchFamily="34" charset="0"/>
                      <a:ea typeface="华文宋体" panose="02010600040101010101" pitchFamily="2" charset="-122"/>
                    </a:defRPr>
                  </a:lvl4pPr>
                  <a:lvl5pPr marL="2057400" indent="-228600" eaLnBrk="0" hangingPunct="0">
                    <a:defRPr sz="3200" i="1">
                      <a:solidFill>
                        <a:schemeClr val="tx1"/>
                      </a:solidFill>
                      <a:latin typeface="Arial" panose="020B0604020202020204" pitchFamily="34" charset="0"/>
                      <a:ea typeface="华文宋体" panose="02010600040101010101" pitchFamily="2" charset="-122"/>
                    </a:defRPr>
                  </a:lvl5pPr>
                  <a:lvl6pPr marL="2514600" indent="-228600" eaLnBrk="0" fontAlgn="base" hangingPunct="0">
                    <a:spcBef>
                      <a:spcPct val="0"/>
                    </a:spcBef>
                    <a:spcAft>
                      <a:spcPct val="0"/>
                    </a:spcAft>
                    <a:defRPr sz="3200" i="1">
                      <a:solidFill>
                        <a:schemeClr val="tx1"/>
                      </a:solidFill>
                      <a:latin typeface="Arial" panose="020B0604020202020204" pitchFamily="34" charset="0"/>
                      <a:ea typeface="华文宋体" panose="02010600040101010101" pitchFamily="2" charset="-122"/>
                    </a:defRPr>
                  </a:lvl6pPr>
                  <a:lvl7pPr marL="2971800" indent="-228600" eaLnBrk="0" fontAlgn="base" hangingPunct="0">
                    <a:spcBef>
                      <a:spcPct val="0"/>
                    </a:spcBef>
                    <a:spcAft>
                      <a:spcPct val="0"/>
                    </a:spcAft>
                    <a:defRPr sz="3200" i="1">
                      <a:solidFill>
                        <a:schemeClr val="tx1"/>
                      </a:solidFill>
                      <a:latin typeface="Arial" panose="020B0604020202020204" pitchFamily="34" charset="0"/>
                      <a:ea typeface="华文宋体" panose="02010600040101010101" pitchFamily="2" charset="-122"/>
                    </a:defRPr>
                  </a:lvl7pPr>
                  <a:lvl8pPr marL="3429000" indent="-228600" eaLnBrk="0" fontAlgn="base" hangingPunct="0">
                    <a:spcBef>
                      <a:spcPct val="0"/>
                    </a:spcBef>
                    <a:spcAft>
                      <a:spcPct val="0"/>
                    </a:spcAft>
                    <a:defRPr sz="3200" i="1">
                      <a:solidFill>
                        <a:schemeClr val="tx1"/>
                      </a:solidFill>
                      <a:latin typeface="Arial" panose="020B0604020202020204" pitchFamily="34" charset="0"/>
                      <a:ea typeface="华文宋体" panose="02010600040101010101" pitchFamily="2" charset="-122"/>
                    </a:defRPr>
                  </a:lvl8pPr>
                  <a:lvl9pPr marL="3886200" indent="-228600" eaLnBrk="0" fontAlgn="base" hangingPunct="0">
                    <a:spcBef>
                      <a:spcPct val="0"/>
                    </a:spcBef>
                    <a:spcAft>
                      <a:spcPct val="0"/>
                    </a:spcAft>
                    <a:defRPr sz="3200" i="1">
                      <a:solidFill>
                        <a:schemeClr val="tx1"/>
                      </a:solidFill>
                      <a:latin typeface="Arial" panose="020B0604020202020204" pitchFamily="34" charset="0"/>
                      <a:ea typeface="华文宋体" panose="02010600040101010101" pitchFamily="2" charset="-122"/>
                    </a:defRPr>
                  </a:lvl9pPr>
                </a:lstStyle>
                <a:p>
                  <a:pPr eaLnBrk="1" hangingPunct="1">
                    <a:spcBef>
                      <a:spcPct val="50000"/>
                    </a:spcBef>
                  </a:pPr>
                  <a:r>
                    <a:rPr kumimoji="1" lang="zh-CN" altLang="en-US" sz="1200" b="1" i="0">
                      <a:solidFill>
                        <a:srgbClr val="C00000"/>
                      </a:solidFill>
                      <a:latin typeface="+mn-ea"/>
                      <a:ea typeface="+mn-ea"/>
                    </a:rPr>
                    <a:t>萨凡纳</a:t>
                  </a:r>
                  <a:endParaRPr kumimoji="1" lang="zh-CN" altLang="en-US" sz="1200" b="1" i="0">
                    <a:solidFill>
                      <a:srgbClr val="C00000"/>
                    </a:solidFill>
                    <a:latin typeface="+mn-ea"/>
                    <a:ea typeface="+mn-ea"/>
                  </a:endParaRPr>
                </a:p>
              </p:txBody>
            </p:sp>
            <p:sp>
              <p:nvSpPr>
                <p:cNvPr id="118" name="Text Box 7"/>
                <p:cNvSpPr txBox="1">
                  <a:spLocks noChangeArrowheads="1"/>
                </p:cNvSpPr>
                <p:nvPr/>
              </p:nvSpPr>
              <p:spPr bwMode="auto">
                <a:xfrm>
                  <a:off x="911" y="3553"/>
                  <a:ext cx="946" cy="1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200" i="1">
                      <a:solidFill>
                        <a:schemeClr val="tx1"/>
                      </a:solidFill>
                      <a:latin typeface="Arial" panose="020B0604020202020204" pitchFamily="34" charset="0"/>
                      <a:ea typeface="华文宋体" panose="02010600040101010101" pitchFamily="2" charset="-122"/>
                    </a:defRPr>
                  </a:lvl1pPr>
                  <a:lvl2pPr marL="742950" indent="-285750" eaLnBrk="0" hangingPunct="0">
                    <a:defRPr sz="3200" i="1">
                      <a:solidFill>
                        <a:schemeClr val="tx1"/>
                      </a:solidFill>
                      <a:latin typeface="Arial" panose="020B0604020202020204" pitchFamily="34" charset="0"/>
                      <a:ea typeface="华文宋体" panose="02010600040101010101" pitchFamily="2" charset="-122"/>
                    </a:defRPr>
                  </a:lvl2pPr>
                  <a:lvl3pPr marL="1143000" indent="-228600" eaLnBrk="0" hangingPunct="0">
                    <a:defRPr sz="3200" i="1">
                      <a:solidFill>
                        <a:schemeClr val="tx1"/>
                      </a:solidFill>
                      <a:latin typeface="Arial" panose="020B0604020202020204" pitchFamily="34" charset="0"/>
                      <a:ea typeface="华文宋体" panose="02010600040101010101" pitchFamily="2" charset="-122"/>
                    </a:defRPr>
                  </a:lvl3pPr>
                  <a:lvl4pPr marL="1600200" indent="-228600" eaLnBrk="0" hangingPunct="0">
                    <a:defRPr sz="3200" i="1">
                      <a:solidFill>
                        <a:schemeClr val="tx1"/>
                      </a:solidFill>
                      <a:latin typeface="Arial" panose="020B0604020202020204" pitchFamily="34" charset="0"/>
                      <a:ea typeface="华文宋体" panose="02010600040101010101" pitchFamily="2" charset="-122"/>
                    </a:defRPr>
                  </a:lvl4pPr>
                  <a:lvl5pPr marL="2057400" indent="-228600" eaLnBrk="0" hangingPunct="0">
                    <a:defRPr sz="3200" i="1">
                      <a:solidFill>
                        <a:schemeClr val="tx1"/>
                      </a:solidFill>
                      <a:latin typeface="Arial" panose="020B0604020202020204" pitchFamily="34" charset="0"/>
                      <a:ea typeface="华文宋体" panose="02010600040101010101" pitchFamily="2" charset="-122"/>
                    </a:defRPr>
                  </a:lvl5pPr>
                  <a:lvl6pPr marL="2514600" indent="-228600" eaLnBrk="0" fontAlgn="base" hangingPunct="0">
                    <a:spcBef>
                      <a:spcPct val="0"/>
                    </a:spcBef>
                    <a:spcAft>
                      <a:spcPct val="0"/>
                    </a:spcAft>
                    <a:defRPr sz="3200" i="1">
                      <a:solidFill>
                        <a:schemeClr val="tx1"/>
                      </a:solidFill>
                      <a:latin typeface="Arial" panose="020B0604020202020204" pitchFamily="34" charset="0"/>
                      <a:ea typeface="华文宋体" panose="02010600040101010101" pitchFamily="2" charset="-122"/>
                    </a:defRPr>
                  </a:lvl6pPr>
                  <a:lvl7pPr marL="2971800" indent="-228600" eaLnBrk="0" fontAlgn="base" hangingPunct="0">
                    <a:spcBef>
                      <a:spcPct val="0"/>
                    </a:spcBef>
                    <a:spcAft>
                      <a:spcPct val="0"/>
                    </a:spcAft>
                    <a:defRPr sz="3200" i="1">
                      <a:solidFill>
                        <a:schemeClr val="tx1"/>
                      </a:solidFill>
                      <a:latin typeface="Arial" panose="020B0604020202020204" pitchFamily="34" charset="0"/>
                      <a:ea typeface="华文宋体" panose="02010600040101010101" pitchFamily="2" charset="-122"/>
                    </a:defRPr>
                  </a:lvl7pPr>
                  <a:lvl8pPr marL="3429000" indent="-228600" eaLnBrk="0" fontAlgn="base" hangingPunct="0">
                    <a:spcBef>
                      <a:spcPct val="0"/>
                    </a:spcBef>
                    <a:spcAft>
                      <a:spcPct val="0"/>
                    </a:spcAft>
                    <a:defRPr sz="3200" i="1">
                      <a:solidFill>
                        <a:schemeClr val="tx1"/>
                      </a:solidFill>
                      <a:latin typeface="Arial" panose="020B0604020202020204" pitchFamily="34" charset="0"/>
                      <a:ea typeface="华文宋体" panose="02010600040101010101" pitchFamily="2" charset="-122"/>
                    </a:defRPr>
                  </a:lvl8pPr>
                  <a:lvl9pPr marL="3886200" indent="-228600" eaLnBrk="0" fontAlgn="base" hangingPunct="0">
                    <a:spcBef>
                      <a:spcPct val="0"/>
                    </a:spcBef>
                    <a:spcAft>
                      <a:spcPct val="0"/>
                    </a:spcAft>
                    <a:defRPr sz="3200" i="1">
                      <a:solidFill>
                        <a:schemeClr val="tx1"/>
                      </a:solidFill>
                      <a:latin typeface="Arial" panose="020B0604020202020204" pitchFamily="34" charset="0"/>
                      <a:ea typeface="华文宋体" panose="02010600040101010101" pitchFamily="2" charset="-122"/>
                    </a:defRPr>
                  </a:lvl9pPr>
                </a:lstStyle>
                <a:p>
                  <a:pPr eaLnBrk="1" hangingPunct="1">
                    <a:spcBef>
                      <a:spcPct val="50000"/>
                    </a:spcBef>
                  </a:pPr>
                  <a:r>
                    <a:rPr kumimoji="1" lang="zh-CN" altLang="en-US" sz="1200" b="1" i="0">
                      <a:solidFill>
                        <a:srgbClr val="C00000"/>
                      </a:solidFill>
                      <a:latin typeface="+mn-ea"/>
                      <a:ea typeface="+mn-ea"/>
                    </a:rPr>
                    <a:t>查尔斯顿</a:t>
                  </a:r>
                  <a:endParaRPr kumimoji="1" lang="zh-CN" altLang="en-US" sz="1200" b="1" i="0">
                    <a:solidFill>
                      <a:srgbClr val="C00000"/>
                    </a:solidFill>
                    <a:latin typeface="+mn-ea"/>
                    <a:ea typeface="+mn-ea"/>
                  </a:endParaRPr>
                </a:p>
              </p:txBody>
            </p:sp>
            <p:sp>
              <p:nvSpPr>
                <p:cNvPr id="119" name="Text Box 8"/>
                <p:cNvSpPr txBox="1">
                  <a:spLocks noChangeArrowheads="1"/>
                </p:cNvSpPr>
                <p:nvPr/>
              </p:nvSpPr>
              <p:spPr bwMode="auto">
                <a:xfrm>
                  <a:off x="1276" y="3138"/>
                  <a:ext cx="872" cy="1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200" i="1">
                      <a:solidFill>
                        <a:schemeClr val="tx1"/>
                      </a:solidFill>
                      <a:latin typeface="Arial" panose="020B0604020202020204" pitchFamily="34" charset="0"/>
                      <a:ea typeface="华文宋体" panose="02010600040101010101" pitchFamily="2" charset="-122"/>
                    </a:defRPr>
                  </a:lvl1pPr>
                  <a:lvl2pPr marL="742950" indent="-285750" eaLnBrk="0" hangingPunct="0">
                    <a:defRPr sz="3200" i="1">
                      <a:solidFill>
                        <a:schemeClr val="tx1"/>
                      </a:solidFill>
                      <a:latin typeface="Arial" panose="020B0604020202020204" pitchFamily="34" charset="0"/>
                      <a:ea typeface="华文宋体" panose="02010600040101010101" pitchFamily="2" charset="-122"/>
                    </a:defRPr>
                  </a:lvl2pPr>
                  <a:lvl3pPr marL="1143000" indent="-228600" eaLnBrk="0" hangingPunct="0">
                    <a:defRPr sz="3200" i="1">
                      <a:solidFill>
                        <a:schemeClr val="tx1"/>
                      </a:solidFill>
                      <a:latin typeface="Arial" panose="020B0604020202020204" pitchFamily="34" charset="0"/>
                      <a:ea typeface="华文宋体" panose="02010600040101010101" pitchFamily="2" charset="-122"/>
                    </a:defRPr>
                  </a:lvl3pPr>
                  <a:lvl4pPr marL="1600200" indent="-228600" eaLnBrk="0" hangingPunct="0">
                    <a:defRPr sz="3200" i="1">
                      <a:solidFill>
                        <a:schemeClr val="tx1"/>
                      </a:solidFill>
                      <a:latin typeface="Arial" panose="020B0604020202020204" pitchFamily="34" charset="0"/>
                      <a:ea typeface="华文宋体" panose="02010600040101010101" pitchFamily="2" charset="-122"/>
                    </a:defRPr>
                  </a:lvl4pPr>
                  <a:lvl5pPr marL="2057400" indent="-228600" eaLnBrk="0" hangingPunct="0">
                    <a:defRPr sz="3200" i="1">
                      <a:solidFill>
                        <a:schemeClr val="tx1"/>
                      </a:solidFill>
                      <a:latin typeface="Arial" panose="020B0604020202020204" pitchFamily="34" charset="0"/>
                      <a:ea typeface="华文宋体" panose="02010600040101010101" pitchFamily="2" charset="-122"/>
                    </a:defRPr>
                  </a:lvl5pPr>
                  <a:lvl6pPr marL="2514600" indent="-228600" eaLnBrk="0" fontAlgn="base" hangingPunct="0">
                    <a:spcBef>
                      <a:spcPct val="0"/>
                    </a:spcBef>
                    <a:spcAft>
                      <a:spcPct val="0"/>
                    </a:spcAft>
                    <a:defRPr sz="3200" i="1">
                      <a:solidFill>
                        <a:schemeClr val="tx1"/>
                      </a:solidFill>
                      <a:latin typeface="Arial" panose="020B0604020202020204" pitchFamily="34" charset="0"/>
                      <a:ea typeface="华文宋体" panose="02010600040101010101" pitchFamily="2" charset="-122"/>
                    </a:defRPr>
                  </a:lvl6pPr>
                  <a:lvl7pPr marL="2971800" indent="-228600" eaLnBrk="0" fontAlgn="base" hangingPunct="0">
                    <a:spcBef>
                      <a:spcPct val="0"/>
                    </a:spcBef>
                    <a:spcAft>
                      <a:spcPct val="0"/>
                    </a:spcAft>
                    <a:defRPr sz="3200" i="1">
                      <a:solidFill>
                        <a:schemeClr val="tx1"/>
                      </a:solidFill>
                      <a:latin typeface="Arial" panose="020B0604020202020204" pitchFamily="34" charset="0"/>
                      <a:ea typeface="华文宋体" panose="02010600040101010101" pitchFamily="2" charset="-122"/>
                    </a:defRPr>
                  </a:lvl7pPr>
                  <a:lvl8pPr marL="3429000" indent="-228600" eaLnBrk="0" fontAlgn="base" hangingPunct="0">
                    <a:spcBef>
                      <a:spcPct val="0"/>
                    </a:spcBef>
                    <a:spcAft>
                      <a:spcPct val="0"/>
                    </a:spcAft>
                    <a:defRPr sz="3200" i="1">
                      <a:solidFill>
                        <a:schemeClr val="tx1"/>
                      </a:solidFill>
                      <a:latin typeface="Arial" panose="020B0604020202020204" pitchFamily="34" charset="0"/>
                      <a:ea typeface="华文宋体" panose="02010600040101010101" pitchFamily="2" charset="-122"/>
                    </a:defRPr>
                  </a:lvl8pPr>
                  <a:lvl9pPr marL="3886200" indent="-228600" eaLnBrk="0" fontAlgn="base" hangingPunct="0">
                    <a:spcBef>
                      <a:spcPct val="0"/>
                    </a:spcBef>
                    <a:spcAft>
                      <a:spcPct val="0"/>
                    </a:spcAft>
                    <a:defRPr sz="3200" i="1">
                      <a:solidFill>
                        <a:schemeClr val="tx1"/>
                      </a:solidFill>
                      <a:latin typeface="Arial" panose="020B0604020202020204" pitchFamily="34" charset="0"/>
                      <a:ea typeface="华文宋体" panose="02010600040101010101" pitchFamily="2" charset="-122"/>
                    </a:defRPr>
                  </a:lvl9pPr>
                </a:lstStyle>
                <a:p>
                  <a:pPr eaLnBrk="1" hangingPunct="1">
                    <a:spcBef>
                      <a:spcPct val="50000"/>
                    </a:spcBef>
                  </a:pPr>
                  <a:r>
                    <a:rPr kumimoji="1" lang="zh-CN" altLang="en-US" sz="1200" b="1" i="0">
                      <a:solidFill>
                        <a:srgbClr val="C00000"/>
                      </a:solidFill>
                      <a:latin typeface="+mn-ea"/>
                      <a:ea typeface="+mn-ea"/>
                    </a:rPr>
                    <a:t>威尔明顿</a:t>
                  </a:r>
                  <a:endParaRPr kumimoji="1" lang="zh-CN" altLang="en-US" sz="1200" b="1" i="0">
                    <a:solidFill>
                      <a:srgbClr val="C00000"/>
                    </a:solidFill>
                    <a:latin typeface="+mn-ea"/>
                    <a:ea typeface="+mn-ea"/>
                  </a:endParaRPr>
                </a:p>
              </p:txBody>
            </p:sp>
            <p:sp>
              <p:nvSpPr>
                <p:cNvPr id="120" name="Text Box 9"/>
                <p:cNvSpPr txBox="1">
                  <a:spLocks noChangeArrowheads="1"/>
                </p:cNvSpPr>
                <p:nvPr/>
              </p:nvSpPr>
              <p:spPr bwMode="auto">
                <a:xfrm>
                  <a:off x="1386" y="2352"/>
                  <a:ext cx="818" cy="1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200" i="1">
                      <a:solidFill>
                        <a:schemeClr val="tx1"/>
                      </a:solidFill>
                      <a:latin typeface="Arial" panose="020B0604020202020204" pitchFamily="34" charset="0"/>
                      <a:ea typeface="华文宋体" panose="02010600040101010101" pitchFamily="2" charset="-122"/>
                    </a:defRPr>
                  </a:lvl1pPr>
                  <a:lvl2pPr marL="742950" indent="-285750" eaLnBrk="0" hangingPunct="0">
                    <a:defRPr sz="3200" i="1">
                      <a:solidFill>
                        <a:schemeClr val="tx1"/>
                      </a:solidFill>
                      <a:latin typeface="Arial" panose="020B0604020202020204" pitchFamily="34" charset="0"/>
                      <a:ea typeface="华文宋体" panose="02010600040101010101" pitchFamily="2" charset="-122"/>
                    </a:defRPr>
                  </a:lvl2pPr>
                  <a:lvl3pPr marL="1143000" indent="-228600" eaLnBrk="0" hangingPunct="0">
                    <a:defRPr sz="3200" i="1">
                      <a:solidFill>
                        <a:schemeClr val="tx1"/>
                      </a:solidFill>
                      <a:latin typeface="Arial" panose="020B0604020202020204" pitchFamily="34" charset="0"/>
                      <a:ea typeface="华文宋体" panose="02010600040101010101" pitchFamily="2" charset="-122"/>
                    </a:defRPr>
                  </a:lvl3pPr>
                  <a:lvl4pPr marL="1600200" indent="-228600" eaLnBrk="0" hangingPunct="0">
                    <a:defRPr sz="3200" i="1">
                      <a:solidFill>
                        <a:schemeClr val="tx1"/>
                      </a:solidFill>
                      <a:latin typeface="Arial" panose="020B0604020202020204" pitchFamily="34" charset="0"/>
                      <a:ea typeface="华文宋体" panose="02010600040101010101" pitchFamily="2" charset="-122"/>
                    </a:defRPr>
                  </a:lvl4pPr>
                  <a:lvl5pPr marL="2057400" indent="-228600" eaLnBrk="0" hangingPunct="0">
                    <a:defRPr sz="3200" i="1">
                      <a:solidFill>
                        <a:schemeClr val="tx1"/>
                      </a:solidFill>
                      <a:latin typeface="Arial" panose="020B0604020202020204" pitchFamily="34" charset="0"/>
                      <a:ea typeface="华文宋体" panose="02010600040101010101" pitchFamily="2" charset="-122"/>
                    </a:defRPr>
                  </a:lvl5pPr>
                  <a:lvl6pPr marL="2514600" indent="-228600" eaLnBrk="0" fontAlgn="base" hangingPunct="0">
                    <a:spcBef>
                      <a:spcPct val="0"/>
                    </a:spcBef>
                    <a:spcAft>
                      <a:spcPct val="0"/>
                    </a:spcAft>
                    <a:defRPr sz="3200" i="1">
                      <a:solidFill>
                        <a:schemeClr val="tx1"/>
                      </a:solidFill>
                      <a:latin typeface="Arial" panose="020B0604020202020204" pitchFamily="34" charset="0"/>
                      <a:ea typeface="华文宋体" panose="02010600040101010101" pitchFamily="2" charset="-122"/>
                    </a:defRPr>
                  </a:lvl6pPr>
                  <a:lvl7pPr marL="2971800" indent="-228600" eaLnBrk="0" fontAlgn="base" hangingPunct="0">
                    <a:spcBef>
                      <a:spcPct val="0"/>
                    </a:spcBef>
                    <a:spcAft>
                      <a:spcPct val="0"/>
                    </a:spcAft>
                    <a:defRPr sz="3200" i="1">
                      <a:solidFill>
                        <a:schemeClr val="tx1"/>
                      </a:solidFill>
                      <a:latin typeface="Arial" panose="020B0604020202020204" pitchFamily="34" charset="0"/>
                      <a:ea typeface="华文宋体" panose="02010600040101010101" pitchFamily="2" charset="-122"/>
                    </a:defRPr>
                  </a:lvl7pPr>
                  <a:lvl8pPr marL="3429000" indent="-228600" eaLnBrk="0" fontAlgn="base" hangingPunct="0">
                    <a:spcBef>
                      <a:spcPct val="0"/>
                    </a:spcBef>
                    <a:spcAft>
                      <a:spcPct val="0"/>
                    </a:spcAft>
                    <a:defRPr sz="3200" i="1">
                      <a:solidFill>
                        <a:schemeClr val="tx1"/>
                      </a:solidFill>
                      <a:latin typeface="Arial" panose="020B0604020202020204" pitchFamily="34" charset="0"/>
                      <a:ea typeface="华文宋体" panose="02010600040101010101" pitchFamily="2" charset="-122"/>
                    </a:defRPr>
                  </a:lvl8pPr>
                  <a:lvl9pPr marL="3886200" indent="-228600" eaLnBrk="0" fontAlgn="base" hangingPunct="0">
                    <a:spcBef>
                      <a:spcPct val="0"/>
                    </a:spcBef>
                    <a:spcAft>
                      <a:spcPct val="0"/>
                    </a:spcAft>
                    <a:defRPr sz="3200" i="1">
                      <a:solidFill>
                        <a:schemeClr val="tx1"/>
                      </a:solidFill>
                      <a:latin typeface="Arial" panose="020B0604020202020204" pitchFamily="34" charset="0"/>
                      <a:ea typeface="华文宋体" panose="02010600040101010101" pitchFamily="2" charset="-122"/>
                    </a:defRPr>
                  </a:lvl9pPr>
                </a:lstStyle>
                <a:p>
                  <a:pPr eaLnBrk="1" hangingPunct="1">
                    <a:spcBef>
                      <a:spcPct val="50000"/>
                    </a:spcBef>
                  </a:pPr>
                  <a:r>
                    <a:rPr kumimoji="1" lang="zh-CN" altLang="en-US" sz="1200" b="1" i="0">
                      <a:solidFill>
                        <a:srgbClr val="C00000"/>
                      </a:solidFill>
                      <a:latin typeface="+mn-ea"/>
                      <a:ea typeface="+mn-ea"/>
                    </a:rPr>
                    <a:t>詹姆斯敦</a:t>
                  </a:r>
                  <a:endParaRPr kumimoji="1" lang="zh-CN" altLang="en-US" sz="1200" b="1" i="0">
                    <a:solidFill>
                      <a:srgbClr val="C00000"/>
                    </a:solidFill>
                    <a:latin typeface="+mn-ea"/>
                    <a:ea typeface="+mn-ea"/>
                  </a:endParaRPr>
                </a:p>
              </p:txBody>
            </p:sp>
            <p:sp>
              <p:nvSpPr>
                <p:cNvPr id="121" name="Text Box 10"/>
                <p:cNvSpPr txBox="1">
                  <a:spLocks noChangeArrowheads="1"/>
                </p:cNvSpPr>
                <p:nvPr/>
              </p:nvSpPr>
              <p:spPr bwMode="auto">
                <a:xfrm>
                  <a:off x="1341" y="1841"/>
                  <a:ext cx="689" cy="1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200" i="1">
                      <a:solidFill>
                        <a:schemeClr val="tx1"/>
                      </a:solidFill>
                      <a:latin typeface="Arial" panose="020B0604020202020204" pitchFamily="34" charset="0"/>
                      <a:ea typeface="华文宋体" panose="02010600040101010101" pitchFamily="2" charset="-122"/>
                    </a:defRPr>
                  </a:lvl1pPr>
                  <a:lvl2pPr marL="742950" indent="-285750" eaLnBrk="0" hangingPunct="0">
                    <a:defRPr sz="3200" i="1">
                      <a:solidFill>
                        <a:schemeClr val="tx1"/>
                      </a:solidFill>
                      <a:latin typeface="Arial" panose="020B0604020202020204" pitchFamily="34" charset="0"/>
                      <a:ea typeface="华文宋体" panose="02010600040101010101" pitchFamily="2" charset="-122"/>
                    </a:defRPr>
                  </a:lvl2pPr>
                  <a:lvl3pPr marL="1143000" indent="-228600" eaLnBrk="0" hangingPunct="0">
                    <a:defRPr sz="3200" i="1">
                      <a:solidFill>
                        <a:schemeClr val="tx1"/>
                      </a:solidFill>
                      <a:latin typeface="Arial" panose="020B0604020202020204" pitchFamily="34" charset="0"/>
                      <a:ea typeface="华文宋体" panose="02010600040101010101" pitchFamily="2" charset="-122"/>
                    </a:defRPr>
                  </a:lvl3pPr>
                  <a:lvl4pPr marL="1600200" indent="-228600" eaLnBrk="0" hangingPunct="0">
                    <a:defRPr sz="3200" i="1">
                      <a:solidFill>
                        <a:schemeClr val="tx1"/>
                      </a:solidFill>
                      <a:latin typeface="Arial" panose="020B0604020202020204" pitchFamily="34" charset="0"/>
                      <a:ea typeface="华文宋体" panose="02010600040101010101" pitchFamily="2" charset="-122"/>
                    </a:defRPr>
                  </a:lvl4pPr>
                  <a:lvl5pPr marL="2057400" indent="-228600" eaLnBrk="0" hangingPunct="0">
                    <a:defRPr sz="3200" i="1">
                      <a:solidFill>
                        <a:schemeClr val="tx1"/>
                      </a:solidFill>
                      <a:latin typeface="Arial" panose="020B0604020202020204" pitchFamily="34" charset="0"/>
                      <a:ea typeface="华文宋体" panose="02010600040101010101" pitchFamily="2" charset="-122"/>
                    </a:defRPr>
                  </a:lvl5pPr>
                  <a:lvl6pPr marL="2514600" indent="-228600" eaLnBrk="0" fontAlgn="base" hangingPunct="0">
                    <a:spcBef>
                      <a:spcPct val="0"/>
                    </a:spcBef>
                    <a:spcAft>
                      <a:spcPct val="0"/>
                    </a:spcAft>
                    <a:defRPr sz="3200" i="1">
                      <a:solidFill>
                        <a:schemeClr val="tx1"/>
                      </a:solidFill>
                      <a:latin typeface="Arial" panose="020B0604020202020204" pitchFamily="34" charset="0"/>
                      <a:ea typeface="华文宋体" panose="02010600040101010101" pitchFamily="2" charset="-122"/>
                    </a:defRPr>
                  </a:lvl6pPr>
                  <a:lvl7pPr marL="2971800" indent="-228600" eaLnBrk="0" fontAlgn="base" hangingPunct="0">
                    <a:spcBef>
                      <a:spcPct val="0"/>
                    </a:spcBef>
                    <a:spcAft>
                      <a:spcPct val="0"/>
                    </a:spcAft>
                    <a:defRPr sz="3200" i="1">
                      <a:solidFill>
                        <a:schemeClr val="tx1"/>
                      </a:solidFill>
                      <a:latin typeface="Arial" panose="020B0604020202020204" pitchFamily="34" charset="0"/>
                      <a:ea typeface="华文宋体" panose="02010600040101010101" pitchFamily="2" charset="-122"/>
                    </a:defRPr>
                  </a:lvl7pPr>
                  <a:lvl8pPr marL="3429000" indent="-228600" eaLnBrk="0" fontAlgn="base" hangingPunct="0">
                    <a:spcBef>
                      <a:spcPct val="0"/>
                    </a:spcBef>
                    <a:spcAft>
                      <a:spcPct val="0"/>
                    </a:spcAft>
                    <a:defRPr sz="3200" i="1">
                      <a:solidFill>
                        <a:schemeClr val="tx1"/>
                      </a:solidFill>
                      <a:latin typeface="Arial" panose="020B0604020202020204" pitchFamily="34" charset="0"/>
                      <a:ea typeface="华文宋体" panose="02010600040101010101" pitchFamily="2" charset="-122"/>
                    </a:defRPr>
                  </a:lvl8pPr>
                  <a:lvl9pPr marL="3886200" indent="-228600" eaLnBrk="0" fontAlgn="base" hangingPunct="0">
                    <a:spcBef>
                      <a:spcPct val="0"/>
                    </a:spcBef>
                    <a:spcAft>
                      <a:spcPct val="0"/>
                    </a:spcAft>
                    <a:defRPr sz="3200" i="1">
                      <a:solidFill>
                        <a:schemeClr val="tx1"/>
                      </a:solidFill>
                      <a:latin typeface="Arial" panose="020B0604020202020204" pitchFamily="34" charset="0"/>
                      <a:ea typeface="华文宋体" panose="02010600040101010101" pitchFamily="2" charset="-122"/>
                    </a:defRPr>
                  </a:lvl9pPr>
                </a:lstStyle>
                <a:p>
                  <a:pPr eaLnBrk="1" hangingPunct="1">
                    <a:spcBef>
                      <a:spcPct val="50000"/>
                    </a:spcBef>
                  </a:pPr>
                  <a:r>
                    <a:rPr kumimoji="1" lang="zh-CN" altLang="en-US" sz="1200" b="1" i="0">
                      <a:solidFill>
                        <a:srgbClr val="C00000"/>
                      </a:solidFill>
                      <a:latin typeface="+mn-ea"/>
                      <a:ea typeface="+mn-ea"/>
                    </a:rPr>
                    <a:t>巴尔的摩</a:t>
                  </a:r>
                  <a:endParaRPr kumimoji="1" lang="zh-CN" altLang="en-US" sz="1200" b="1" i="0">
                    <a:solidFill>
                      <a:srgbClr val="C00000"/>
                    </a:solidFill>
                    <a:latin typeface="+mn-ea"/>
                    <a:ea typeface="+mn-ea"/>
                  </a:endParaRPr>
                </a:p>
              </p:txBody>
            </p:sp>
            <p:sp>
              <p:nvSpPr>
                <p:cNvPr id="122" name="Text Box 11"/>
                <p:cNvSpPr txBox="1">
                  <a:spLocks noChangeArrowheads="1"/>
                </p:cNvSpPr>
                <p:nvPr/>
              </p:nvSpPr>
              <p:spPr bwMode="auto">
                <a:xfrm>
                  <a:off x="1777" y="1680"/>
                  <a:ext cx="427" cy="1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200" i="1">
                      <a:solidFill>
                        <a:schemeClr val="tx1"/>
                      </a:solidFill>
                      <a:latin typeface="Arial" panose="020B0604020202020204" pitchFamily="34" charset="0"/>
                      <a:ea typeface="华文宋体" panose="02010600040101010101" pitchFamily="2" charset="-122"/>
                    </a:defRPr>
                  </a:lvl1pPr>
                  <a:lvl2pPr marL="742950" indent="-285750" eaLnBrk="0" hangingPunct="0">
                    <a:defRPr sz="3200" i="1">
                      <a:solidFill>
                        <a:schemeClr val="tx1"/>
                      </a:solidFill>
                      <a:latin typeface="Arial" panose="020B0604020202020204" pitchFamily="34" charset="0"/>
                      <a:ea typeface="华文宋体" panose="02010600040101010101" pitchFamily="2" charset="-122"/>
                    </a:defRPr>
                  </a:lvl2pPr>
                  <a:lvl3pPr marL="1143000" indent="-228600" eaLnBrk="0" hangingPunct="0">
                    <a:defRPr sz="3200" i="1">
                      <a:solidFill>
                        <a:schemeClr val="tx1"/>
                      </a:solidFill>
                      <a:latin typeface="Arial" panose="020B0604020202020204" pitchFamily="34" charset="0"/>
                      <a:ea typeface="华文宋体" panose="02010600040101010101" pitchFamily="2" charset="-122"/>
                    </a:defRPr>
                  </a:lvl3pPr>
                  <a:lvl4pPr marL="1600200" indent="-228600" eaLnBrk="0" hangingPunct="0">
                    <a:defRPr sz="3200" i="1">
                      <a:solidFill>
                        <a:schemeClr val="tx1"/>
                      </a:solidFill>
                      <a:latin typeface="Arial" panose="020B0604020202020204" pitchFamily="34" charset="0"/>
                      <a:ea typeface="华文宋体" panose="02010600040101010101" pitchFamily="2" charset="-122"/>
                    </a:defRPr>
                  </a:lvl4pPr>
                  <a:lvl5pPr marL="2057400" indent="-228600" eaLnBrk="0" hangingPunct="0">
                    <a:defRPr sz="3200" i="1">
                      <a:solidFill>
                        <a:schemeClr val="tx1"/>
                      </a:solidFill>
                      <a:latin typeface="Arial" panose="020B0604020202020204" pitchFamily="34" charset="0"/>
                      <a:ea typeface="华文宋体" panose="02010600040101010101" pitchFamily="2" charset="-122"/>
                    </a:defRPr>
                  </a:lvl5pPr>
                  <a:lvl6pPr marL="2514600" indent="-228600" eaLnBrk="0" fontAlgn="base" hangingPunct="0">
                    <a:spcBef>
                      <a:spcPct val="0"/>
                    </a:spcBef>
                    <a:spcAft>
                      <a:spcPct val="0"/>
                    </a:spcAft>
                    <a:defRPr sz="3200" i="1">
                      <a:solidFill>
                        <a:schemeClr val="tx1"/>
                      </a:solidFill>
                      <a:latin typeface="Arial" panose="020B0604020202020204" pitchFamily="34" charset="0"/>
                      <a:ea typeface="华文宋体" panose="02010600040101010101" pitchFamily="2" charset="-122"/>
                    </a:defRPr>
                  </a:lvl6pPr>
                  <a:lvl7pPr marL="2971800" indent="-228600" eaLnBrk="0" fontAlgn="base" hangingPunct="0">
                    <a:spcBef>
                      <a:spcPct val="0"/>
                    </a:spcBef>
                    <a:spcAft>
                      <a:spcPct val="0"/>
                    </a:spcAft>
                    <a:defRPr sz="3200" i="1">
                      <a:solidFill>
                        <a:schemeClr val="tx1"/>
                      </a:solidFill>
                      <a:latin typeface="Arial" panose="020B0604020202020204" pitchFamily="34" charset="0"/>
                      <a:ea typeface="华文宋体" panose="02010600040101010101" pitchFamily="2" charset="-122"/>
                    </a:defRPr>
                  </a:lvl7pPr>
                  <a:lvl8pPr marL="3429000" indent="-228600" eaLnBrk="0" fontAlgn="base" hangingPunct="0">
                    <a:spcBef>
                      <a:spcPct val="0"/>
                    </a:spcBef>
                    <a:spcAft>
                      <a:spcPct val="0"/>
                    </a:spcAft>
                    <a:defRPr sz="3200" i="1">
                      <a:solidFill>
                        <a:schemeClr val="tx1"/>
                      </a:solidFill>
                      <a:latin typeface="Arial" panose="020B0604020202020204" pitchFamily="34" charset="0"/>
                      <a:ea typeface="华文宋体" panose="02010600040101010101" pitchFamily="2" charset="-122"/>
                    </a:defRPr>
                  </a:lvl8pPr>
                  <a:lvl9pPr marL="3886200" indent="-228600" eaLnBrk="0" fontAlgn="base" hangingPunct="0">
                    <a:spcBef>
                      <a:spcPct val="0"/>
                    </a:spcBef>
                    <a:spcAft>
                      <a:spcPct val="0"/>
                    </a:spcAft>
                    <a:defRPr sz="3200" i="1">
                      <a:solidFill>
                        <a:schemeClr val="tx1"/>
                      </a:solidFill>
                      <a:latin typeface="Arial" panose="020B0604020202020204" pitchFamily="34" charset="0"/>
                      <a:ea typeface="华文宋体" panose="02010600040101010101" pitchFamily="2" charset="-122"/>
                    </a:defRPr>
                  </a:lvl9pPr>
                </a:lstStyle>
                <a:p>
                  <a:pPr eaLnBrk="1" hangingPunct="1">
                    <a:spcBef>
                      <a:spcPct val="50000"/>
                    </a:spcBef>
                  </a:pPr>
                  <a:r>
                    <a:rPr kumimoji="1" lang="zh-CN" altLang="en-US" sz="1200" b="1" i="0">
                      <a:solidFill>
                        <a:srgbClr val="C00000"/>
                      </a:solidFill>
                      <a:latin typeface="+mn-ea"/>
                      <a:ea typeface="+mn-ea"/>
                    </a:rPr>
                    <a:t>费城</a:t>
                  </a:r>
                  <a:endParaRPr kumimoji="1" lang="zh-CN" altLang="en-US" sz="1200" b="1" i="0">
                    <a:solidFill>
                      <a:srgbClr val="C00000"/>
                    </a:solidFill>
                    <a:latin typeface="+mn-ea"/>
                    <a:ea typeface="+mn-ea"/>
                  </a:endParaRPr>
                </a:p>
              </p:txBody>
            </p:sp>
            <p:sp>
              <p:nvSpPr>
                <p:cNvPr id="124" name="Text Box 12"/>
                <p:cNvSpPr txBox="1">
                  <a:spLocks noChangeArrowheads="1"/>
                </p:cNvSpPr>
                <p:nvPr/>
              </p:nvSpPr>
              <p:spPr bwMode="auto">
                <a:xfrm>
                  <a:off x="1969" y="1506"/>
                  <a:ext cx="470" cy="1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200" i="1">
                      <a:solidFill>
                        <a:schemeClr val="tx1"/>
                      </a:solidFill>
                      <a:latin typeface="Arial" panose="020B0604020202020204" pitchFamily="34" charset="0"/>
                      <a:ea typeface="华文宋体" panose="02010600040101010101" pitchFamily="2" charset="-122"/>
                    </a:defRPr>
                  </a:lvl1pPr>
                  <a:lvl2pPr marL="742950" indent="-285750" eaLnBrk="0" hangingPunct="0">
                    <a:defRPr sz="3200" i="1">
                      <a:solidFill>
                        <a:schemeClr val="tx1"/>
                      </a:solidFill>
                      <a:latin typeface="Arial" panose="020B0604020202020204" pitchFamily="34" charset="0"/>
                      <a:ea typeface="华文宋体" panose="02010600040101010101" pitchFamily="2" charset="-122"/>
                    </a:defRPr>
                  </a:lvl2pPr>
                  <a:lvl3pPr marL="1143000" indent="-228600" eaLnBrk="0" hangingPunct="0">
                    <a:defRPr sz="3200" i="1">
                      <a:solidFill>
                        <a:schemeClr val="tx1"/>
                      </a:solidFill>
                      <a:latin typeface="Arial" panose="020B0604020202020204" pitchFamily="34" charset="0"/>
                      <a:ea typeface="华文宋体" panose="02010600040101010101" pitchFamily="2" charset="-122"/>
                    </a:defRPr>
                  </a:lvl3pPr>
                  <a:lvl4pPr marL="1600200" indent="-228600" eaLnBrk="0" hangingPunct="0">
                    <a:defRPr sz="3200" i="1">
                      <a:solidFill>
                        <a:schemeClr val="tx1"/>
                      </a:solidFill>
                      <a:latin typeface="Arial" panose="020B0604020202020204" pitchFamily="34" charset="0"/>
                      <a:ea typeface="华文宋体" panose="02010600040101010101" pitchFamily="2" charset="-122"/>
                    </a:defRPr>
                  </a:lvl4pPr>
                  <a:lvl5pPr marL="2057400" indent="-228600" eaLnBrk="0" hangingPunct="0">
                    <a:defRPr sz="3200" i="1">
                      <a:solidFill>
                        <a:schemeClr val="tx1"/>
                      </a:solidFill>
                      <a:latin typeface="Arial" panose="020B0604020202020204" pitchFamily="34" charset="0"/>
                      <a:ea typeface="华文宋体" panose="02010600040101010101" pitchFamily="2" charset="-122"/>
                    </a:defRPr>
                  </a:lvl5pPr>
                  <a:lvl6pPr marL="2514600" indent="-228600" eaLnBrk="0" fontAlgn="base" hangingPunct="0">
                    <a:spcBef>
                      <a:spcPct val="0"/>
                    </a:spcBef>
                    <a:spcAft>
                      <a:spcPct val="0"/>
                    </a:spcAft>
                    <a:defRPr sz="3200" i="1">
                      <a:solidFill>
                        <a:schemeClr val="tx1"/>
                      </a:solidFill>
                      <a:latin typeface="Arial" panose="020B0604020202020204" pitchFamily="34" charset="0"/>
                      <a:ea typeface="华文宋体" panose="02010600040101010101" pitchFamily="2" charset="-122"/>
                    </a:defRPr>
                  </a:lvl6pPr>
                  <a:lvl7pPr marL="2971800" indent="-228600" eaLnBrk="0" fontAlgn="base" hangingPunct="0">
                    <a:spcBef>
                      <a:spcPct val="0"/>
                    </a:spcBef>
                    <a:spcAft>
                      <a:spcPct val="0"/>
                    </a:spcAft>
                    <a:defRPr sz="3200" i="1">
                      <a:solidFill>
                        <a:schemeClr val="tx1"/>
                      </a:solidFill>
                      <a:latin typeface="Arial" panose="020B0604020202020204" pitchFamily="34" charset="0"/>
                      <a:ea typeface="华文宋体" panose="02010600040101010101" pitchFamily="2" charset="-122"/>
                    </a:defRPr>
                  </a:lvl7pPr>
                  <a:lvl8pPr marL="3429000" indent="-228600" eaLnBrk="0" fontAlgn="base" hangingPunct="0">
                    <a:spcBef>
                      <a:spcPct val="0"/>
                    </a:spcBef>
                    <a:spcAft>
                      <a:spcPct val="0"/>
                    </a:spcAft>
                    <a:defRPr sz="3200" i="1">
                      <a:solidFill>
                        <a:schemeClr val="tx1"/>
                      </a:solidFill>
                      <a:latin typeface="Arial" panose="020B0604020202020204" pitchFamily="34" charset="0"/>
                      <a:ea typeface="华文宋体" panose="02010600040101010101" pitchFamily="2" charset="-122"/>
                    </a:defRPr>
                  </a:lvl8pPr>
                  <a:lvl9pPr marL="3886200" indent="-228600" eaLnBrk="0" fontAlgn="base" hangingPunct="0">
                    <a:spcBef>
                      <a:spcPct val="0"/>
                    </a:spcBef>
                    <a:spcAft>
                      <a:spcPct val="0"/>
                    </a:spcAft>
                    <a:defRPr sz="3200" i="1">
                      <a:solidFill>
                        <a:schemeClr val="tx1"/>
                      </a:solidFill>
                      <a:latin typeface="Arial" panose="020B0604020202020204" pitchFamily="34" charset="0"/>
                      <a:ea typeface="华文宋体" panose="02010600040101010101" pitchFamily="2" charset="-122"/>
                    </a:defRPr>
                  </a:lvl9pPr>
                </a:lstStyle>
                <a:p>
                  <a:pPr eaLnBrk="1" hangingPunct="1">
                    <a:spcBef>
                      <a:spcPct val="50000"/>
                    </a:spcBef>
                  </a:pPr>
                  <a:r>
                    <a:rPr kumimoji="1" lang="zh-CN" altLang="en-US" sz="1200" b="1" i="0">
                      <a:solidFill>
                        <a:srgbClr val="C00000"/>
                      </a:solidFill>
                      <a:latin typeface="+mn-ea"/>
                      <a:ea typeface="+mn-ea"/>
                    </a:rPr>
                    <a:t>纽约</a:t>
                  </a:r>
                  <a:endParaRPr kumimoji="1" lang="zh-CN" altLang="en-US" sz="1200" b="1" i="0">
                    <a:solidFill>
                      <a:srgbClr val="C00000"/>
                    </a:solidFill>
                    <a:latin typeface="+mn-ea"/>
                    <a:ea typeface="+mn-ea"/>
                  </a:endParaRPr>
                </a:p>
              </p:txBody>
            </p:sp>
            <p:sp>
              <p:nvSpPr>
                <p:cNvPr id="125" name="Text Box 13"/>
                <p:cNvSpPr txBox="1">
                  <a:spLocks noChangeArrowheads="1"/>
                </p:cNvSpPr>
                <p:nvPr/>
              </p:nvSpPr>
              <p:spPr bwMode="auto">
                <a:xfrm>
                  <a:off x="2247" y="1055"/>
                  <a:ext cx="657" cy="1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200" i="1">
                      <a:solidFill>
                        <a:schemeClr val="tx1"/>
                      </a:solidFill>
                      <a:latin typeface="Arial" panose="020B0604020202020204" pitchFamily="34" charset="0"/>
                      <a:ea typeface="华文宋体" panose="02010600040101010101" pitchFamily="2" charset="-122"/>
                    </a:defRPr>
                  </a:lvl1pPr>
                  <a:lvl2pPr marL="742950" indent="-285750" eaLnBrk="0" hangingPunct="0">
                    <a:defRPr sz="3200" i="1">
                      <a:solidFill>
                        <a:schemeClr val="tx1"/>
                      </a:solidFill>
                      <a:latin typeface="Arial" panose="020B0604020202020204" pitchFamily="34" charset="0"/>
                      <a:ea typeface="华文宋体" panose="02010600040101010101" pitchFamily="2" charset="-122"/>
                    </a:defRPr>
                  </a:lvl2pPr>
                  <a:lvl3pPr marL="1143000" indent="-228600" eaLnBrk="0" hangingPunct="0">
                    <a:defRPr sz="3200" i="1">
                      <a:solidFill>
                        <a:schemeClr val="tx1"/>
                      </a:solidFill>
                      <a:latin typeface="Arial" panose="020B0604020202020204" pitchFamily="34" charset="0"/>
                      <a:ea typeface="华文宋体" panose="02010600040101010101" pitchFamily="2" charset="-122"/>
                    </a:defRPr>
                  </a:lvl3pPr>
                  <a:lvl4pPr marL="1600200" indent="-228600" eaLnBrk="0" hangingPunct="0">
                    <a:defRPr sz="3200" i="1">
                      <a:solidFill>
                        <a:schemeClr val="tx1"/>
                      </a:solidFill>
                      <a:latin typeface="Arial" panose="020B0604020202020204" pitchFamily="34" charset="0"/>
                      <a:ea typeface="华文宋体" panose="02010600040101010101" pitchFamily="2" charset="-122"/>
                    </a:defRPr>
                  </a:lvl4pPr>
                  <a:lvl5pPr marL="2057400" indent="-228600" eaLnBrk="0" hangingPunct="0">
                    <a:defRPr sz="3200" i="1">
                      <a:solidFill>
                        <a:schemeClr val="tx1"/>
                      </a:solidFill>
                      <a:latin typeface="Arial" panose="020B0604020202020204" pitchFamily="34" charset="0"/>
                      <a:ea typeface="华文宋体" panose="02010600040101010101" pitchFamily="2" charset="-122"/>
                    </a:defRPr>
                  </a:lvl5pPr>
                  <a:lvl6pPr marL="2514600" indent="-228600" eaLnBrk="0" fontAlgn="base" hangingPunct="0">
                    <a:spcBef>
                      <a:spcPct val="0"/>
                    </a:spcBef>
                    <a:spcAft>
                      <a:spcPct val="0"/>
                    </a:spcAft>
                    <a:defRPr sz="3200" i="1">
                      <a:solidFill>
                        <a:schemeClr val="tx1"/>
                      </a:solidFill>
                      <a:latin typeface="Arial" panose="020B0604020202020204" pitchFamily="34" charset="0"/>
                      <a:ea typeface="华文宋体" panose="02010600040101010101" pitchFamily="2" charset="-122"/>
                    </a:defRPr>
                  </a:lvl6pPr>
                  <a:lvl7pPr marL="2971800" indent="-228600" eaLnBrk="0" fontAlgn="base" hangingPunct="0">
                    <a:spcBef>
                      <a:spcPct val="0"/>
                    </a:spcBef>
                    <a:spcAft>
                      <a:spcPct val="0"/>
                    </a:spcAft>
                    <a:defRPr sz="3200" i="1">
                      <a:solidFill>
                        <a:schemeClr val="tx1"/>
                      </a:solidFill>
                      <a:latin typeface="Arial" panose="020B0604020202020204" pitchFamily="34" charset="0"/>
                      <a:ea typeface="华文宋体" panose="02010600040101010101" pitchFamily="2" charset="-122"/>
                    </a:defRPr>
                  </a:lvl7pPr>
                  <a:lvl8pPr marL="3429000" indent="-228600" eaLnBrk="0" fontAlgn="base" hangingPunct="0">
                    <a:spcBef>
                      <a:spcPct val="0"/>
                    </a:spcBef>
                    <a:spcAft>
                      <a:spcPct val="0"/>
                    </a:spcAft>
                    <a:defRPr sz="3200" i="1">
                      <a:solidFill>
                        <a:schemeClr val="tx1"/>
                      </a:solidFill>
                      <a:latin typeface="Arial" panose="020B0604020202020204" pitchFamily="34" charset="0"/>
                      <a:ea typeface="华文宋体" panose="02010600040101010101" pitchFamily="2" charset="-122"/>
                    </a:defRPr>
                  </a:lvl8pPr>
                  <a:lvl9pPr marL="3886200" indent="-228600" eaLnBrk="0" fontAlgn="base" hangingPunct="0">
                    <a:spcBef>
                      <a:spcPct val="0"/>
                    </a:spcBef>
                    <a:spcAft>
                      <a:spcPct val="0"/>
                    </a:spcAft>
                    <a:defRPr sz="3200" i="1">
                      <a:solidFill>
                        <a:schemeClr val="tx1"/>
                      </a:solidFill>
                      <a:latin typeface="Arial" panose="020B0604020202020204" pitchFamily="34" charset="0"/>
                      <a:ea typeface="华文宋体" panose="02010600040101010101" pitchFamily="2" charset="-122"/>
                    </a:defRPr>
                  </a:lvl9pPr>
                </a:lstStyle>
                <a:p>
                  <a:pPr eaLnBrk="1" hangingPunct="1">
                    <a:spcBef>
                      <a:spcPct val="50000"/>
                    </a:spcBef>
                  </a:pPr>
                  <a:r>
                    <a:rPr kumimoji="1" lang="zh-CN" altLang="en-US" sz="1200" b="1" i="0">
                      <a:solidFill>
                        <a:srgbClr val="C00000"/>
                      </a:solidFill>
                      <a:latin typeface="+mn-ea"/>
                      <a:ea typeface="+mn-ea"/>
                    </a:rPr>
                    <a:t>波士顿</a:t>
                  </a:r>
                  <a:endParaRPr kumimoji="1" lang="zh-CN" altLang="en-US" sz="1200" b="1" i="0">
                    <a:solidFill>
                      <a:srgbClr val="C00000"/>
                    </a:solidFill>
                    <a:latin typeface="+mn-ea"/>
                    <a:ea typeface="+mn-ea"/>
                  </a:endParaRPr>
                </a:p>
              </p:txBody>
            </p:sp>
          </p:grpSp>
          <p:sp>
            <p:nvSpPr>
              <p:cNvPr id="113" name="Text Box 14"/>
              <p:cNvSpPr txBox="1">
                <a:spLocks noChangeArrowheads="1"/>
              </p:cNvSpPr>
              <p:nvPr/>
            </p:nvSpPr>
            <p:spPr bwMode="auto">
              <a:xfrm rot="-1110638">
                <a:off x="2877" y="1773"/>
                <a:ext cx="357" cy="2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200" i="1">
                    <a:solidFill>
                      <a:schemeClr val="tx1"/>
                    </a:solidFill>
                    <a:latin typeface="Arial" panose="020B0604020202020204" pitchFamily="34" charset="0"/>
                    <a:ea typeface="华文宋体" panose="02010600040101010101" pitchFamily="2" charset="-122"/>
                  </a:defRPr>
                </a:lvl1pPr>
                <a:lvl2pPr marL="742950" indent="-285750" eaLnBrk="0" hangingPunct="0">
                  <a:defRPr sz="3200" i="1">
                    <a:solidFill>
                      <a:schemeClr val="tx1"/>
                    </a:solidFill>
                    <a:latin typeface="Arial" panose="020B0604020202020204" pitchFamily="34" charset="0"/>
                    <a:ea typeface="华文宋体" panose="02010600040101010101" pitchFamily="2" charset="-122"/>
                  </a:defRPr>
                </a:lvl2pPr>
                <a:lvl3pPr marL="1143000" indent="-228600" eaLnBrk="0" hangingPunct="0">
                  <a:defRPr sz="3200" i="1">
                    <a:solidFill>
                      <a:schemeClr val="tx1"/>
                    </a:solidFill>
                    <a:latin typeface="Arial" panose="020B0604020202020204" pitchFamily="34" charset="0"/>
                    <a:ea typeface="华文宋体" panose="02010600040101010101" pitchFamily="2" charset="-122"/>
                  </a:defRPr>
                </a:lvl3pPr>
                <a:lvl4pPr marL="1600200" indent="-228600" eaLnBrk="0" hangingPunct="0">
                  <a:defRPr sz="3200" i="1">
                    <a:solidFill>
                      <a:schemeClr val="tx1"/>
                    </a:solidFill>
                    <a:latin typeface="Arial" panose="020B0604020202020204" pitchFamily="34" charset="0"/>
                    <a:ea typeface="华文宋体" panose="02010600040101010101" pitchFamily="2" charset="-122"/>
                  </a:defRPr>
                </a:lvl4pPr>
                <a:lvl5pPr marL="2057400" indent="-228600" eaLnBrk="0" hangingPunct="0">
                  <a:defRPr sz="3200" i="1">
                    <a:solidFill>
                      <a:schemeClr val="tx1"/>
                    </a:solidFill>
                    <a:latin typeface="Arial" panose="020B0604020202020204" pitchFamily="34" charset="0"/>
                    <a:ea typeface="华文宋体" panose="02010600040101010101" pitchFamily="2" charset="-122"/>
                  </a:defRPr>
                </a:lvl5pPr>
                <a:lvl6pPr marL="2514600" indent="-228600" eaLnBrk="0" fontAlgn="base" hangingPunct="0">
                  <a:spcBef>
                    <a:spcPct val="0"/>
                  </a:spcBef>
                  <a:spcAft>
                    <a:spcPct val="0"/>
                  </a:spcAft>
                  <a:defRPr sz="3200" i="1">
                    <a:solidFill>
                      <a:schemeClr val="tx1"/>
                    </a:solidFill>
                    <a:latin typeface="Arial" panose="020B0604020202020204" pitchFamily="34" charset="0"/>
                    <a:ea typeface="华文宋体" panose="02010600040101010101" pitchFamily="2" charset="-122"/>
                  </a:defRPr>
                </a:lvl6pPr>
                <a:lvl7pPr marL="2971800" indent="-228600" eaLnBrk="0" fontAlgn="base" hangingPunct="0">
                  <a:spcBef>
                    <a:spcPct val="0"/>
                  </a:spcBef>
                  <a:spcAft>
                    <a:spcPct val="0"/>
                  </a:spcAft>
                  <a:defRPr sz="3200" i="1">
                    <a:solidFill>
                      <a:schemeClr val="tx1"/>
                    </a:solidFill>
                    <a:latin typeface="Arial" panose="020B0604020202020204" pitchFamily="34" charset="0"/>
                    <a:ea typeface="华文宋体" panose="02010600040101010101" pitchFamily="2" charset="-122"/>
                  </a:defRPr>
                </a:lvl7pPr>
                <a:lvl8pPr marL="3429000" indent="-228600" eaLnBrk="0" fontAlgn="base" hangingPunct="0">
                  <a:spcBef>
                    <a:spcPct val="0"/>
                  </a:spcBef>
                  <a:spcAft>
                    <a:spcPct val="0"/>
                  </a:spcAft>
                  <a:defRPr sz="3200" i="1">
                    <a:solidFill>
                      <a:schemeClr val="tx1"/>
                    </a:solidFill>
                    <a:latin typeface="Arial" panose="020B0604020202020204" pitchFamily="34" charset="0"/>
                    <a:ea typeface="华文宋体" panose="02010600040101010101" pitchFamily="2" charset="-122"/>
                  </a:defRPr>
                </a:lvl8pPr>
                <a:lvl9pPr marL="3886200" indent="-228600" eaLnBrk="0" fontAlgn="base" hangingPunct="0">
                  <a:spcBef>
                    <a:spcPct val="0"/>
                  </a:spcBef>
                  <a:spcAft>
                    <a:spcPct val="0"/>
                  </a:spcAft>
                  <a:defRPr sz="3200" i="1">
                    <a:solidFill>
                      <a:schemeClr val="tx1"/>
                    </a:solidFill>
                    <a:latin typeface="Arial" panose="020B0604020202020204" pitchFamily="34" charset="0"/>
                    <a:ea typeface="华文宋体" panose="02010600040101010101" pitchFamily="2" charset="-122"/>
                  </a:defRPr>
                </a:lvl9pPr>
              </a:lstStyle>
              <a:p>
                <a:pPr eaLnBrk="1" hangingPunct="1">
                  <a:spcBef>
                    <a:spcPct val="50000"/>
                  </a:spcBef>
                </a:pPr>
                <a:r>
                  <a:rPr kumimoji="1" lang="zh-CN" altLang="en-US" sz="2400" b="1" i="0">
                    <a:solidFill>
                      <a:srgbClr val="C00000"/>
                    </a:solidFill>
                    <a:latin typeface="+mn-ea"/>
                    <a:ea typeface="+mn-ea"/>
                  </a:rPr>
                  <a:t>大</a:t>
                </a:r>
                <a:endParaRPr kumimoji="1" lang="zh-CN" altLang="en-US" sz="2400" b="1" i="0">
                  <a:solidFill>
                    <a:srgbClr val="C00000"/>
                  </a:solidFill>
                  <a:latin typeface="+mn-ea"/>
                  <a:ea typeface="+mn-ea"/>
                </a:endParaRPr>
              </a:p>
            </p:txBody>
          </p:sp>
          <p:sp>
            <p:nvSpPr>
              <p:cNvPr id="114" name="Text Box 15"/>
              <p:cNvSpPr txBox="1">
                <a:spLocks noChangeArrowheads="1"/>
              </p:cNvSpPr>
              <p:nvPr/>
            </p:nvSpPr>
            <p:spPr bwMode="auto">
              <a:xfrm rot="-974598">
                <a:off x="2640" y="2636"/>
                <a:ext cx="364" cy="2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200" i="1">
                    <a:solidFill>
                      <a:schemeClr val="tx1"/>
                    </a:solidFill>
                    <a:latin typeface="Arial" panose="020B0604020202020204" pitchFamily="34" charset="0"/>
                    <a:ea typeface="华文宋体" panose="02010600040101010101" pitchFamily="2" charset="-122"/>
                  </a:defRPr>
                </a:lvl1pPr>
                <a:lvl2pPr marL="742950" indent="-285750" eaLnBrk="0" hangingPunct="0">
                  <a:defRPr sz="3200" i="1">
                    <a:solidFill>
                      <a:schemeClr val="tx1"/>
                    </a:solidFill>
                    <a:latin typeface="Arial" panose="020B0604020202020204" pitchFamily="34" charset="0"/>
                    <a:ea typeface="华文宋体" panose="02010600040101010101" pitchFamily="2" charset="-122"/>
                  </a:defRPr>
                </a:lvl2pPr>
                <a:lvl3pPr marL="1143000" indent="-228600" eaLnBrk="0" hangingPunct="0">
                  <a:defRPr sz="3200" i="1">
                    <a:solidFill>
                      <a:schemeClr val="tx1"/>
                    </a:solidFill>
                    <a:latin typeface="Arial" panose="020B0604020202020204" pitchFamily="34" charset="0"/>
                    <a:ea typeface="华文宋体" panose="02010600040101010101" pitchFamily="2" charset="-122"/>
                  </a:defRPr>
                </a:lvl3pPr>
                <a:lvl4pPr marL="1600200" indent="-228600" eaLnBrk="0" hangingPunct="0">
                  <a:defRPr sz="3200" i="1">
                    <a:solidFill>
                      <a:schemeClr val="tx1"/>
                    </a:solidFill>
                    <a:latin typeface="Arial" panose="020B0604020202020204" pitchFamily="34" charset="0"/>
                    <a:ea typeface="华文宋体" panose="02010600040101010101" pitchFamily="2" charset="-122"/>
                  </a:defRPr>
                </a:lvl4pPr>
                <a:lvl5pPr marL="2057400" indent="-228600" eaLnBrk="0" hangingPunct="0">
                  <a:defRPr sz="3200" i="1">
                    <a:solidFill>
                      <a:schemeClr val="tx1"/>
                    </a:solidFill>
                    <a:latin typeface="Arial" panose="020B0604020202020204" pitchFamily="34" charset="0"/>
                    <a:ea typeface="华文宋体" panose="02010600040101010101" pitchFamily="2" charset="-122"/>
                  </a:defRPr>
                </a:lvl5pPr>
                <a:lvl6pPr marL="2514600" indent="-228600" eaLnBrk="0" fontAlgn="base" hangingPunct="0">
                  <a:spcBef>
                    <a:spcPct val="0"/>
                  </a:spcBef>
                  <a:spcAft>
                    <a:spcPct val="0"/>
                  </a:spcAft>
                  <a:defRPr sz="3200" i="1">
                    <a:solidFill>
                      <a:schemeClr val="tx1"/>
                    </a:solidFill>
                    <a:latin typeface="Arial" panose="020B0604020202020204" pitchFamily="34" charset="0"/>
                    <a:ea typeface="华文宋体" panose="02010600040101010101" pitchFamily="2" charset="-122"/>
                  </a:defRPr>
                </a:lvl6pPr>
                <a:lvl7pPr marL="2971800" indent="-228600" eaLnBrk="0" fontAlgn="base" hangingPunct="0">
                  <a:spcBef>
                    <a:spcPct val="0"/>
                  </a:spcBef>
                  <a:spcAft>
                    <a:spcPct val="0"/>
                  </a:spcAft>
                  <a:defRPr sz="3200" i="1">
                    <a:solidFill>
                      <a:schemeClr val="tx1"/>
                    </a:solidFill>
                    <a:latin typeface="Arial" panose="020B0604020202020204" pitchFamily="34" charset="0"/>
                    <a:ea typeface="华文宋体" panose="02010600040101010101" pitchFamily="2" charset="-122"/>
                  </a:defRPr>
                </a:lvl7pPr>
                <a:lvl8pPr marL="3429000" indent="-228600" eaLnBrk="0" fontAlgn="base" hangingPunct="0">
                  <a:spcBef>
                    <a:spcPct val="0"/>
                  </a:spcBef>
                  <a:spcAft>
                    <a:spcPct val="0"/>
                  </a:spcAft>
                  <a:defRPr sz="3200" i="1">
                    <a:solidFill>
                      <a:schemeClr val="tx1"/>
                    </a:solidFill>
                    <a:latin typeface="Arial" panose="020B0604020202020204" pitchFamily="34" charset="0"/>
                    <a:ea typeface="华文宋体" panose="02010600040101010101" pitchFamily="2" charset="-122"/>
                  </a:defRPr>
                </a:lvl8pPr>
                <a:lvl9pPr marL="3886200" indent="-228600" eaLnBrk="0" fontAlgn="base" hangingPunct="0">
                  <a:spcBef>
                    <a:spcPct val="0"/>
                  </a:spcBef>
                  <a:spcAft>
                    <a:spcPct val="0"/>
                  </a:spcAft>
                  <a:defRPr sz="3200" i="1">
                    <a:solidFill>
                      <a:schemeClr val="tx1"/>
                    </a:solidFill>
                    <a:latin typeface="Arial" panose="020B0604020202020204" pitchFamily="34" charset="0"/>
                    <a:ea typeface="华文宋体" panose="02010600040101010101" pitchFamily="2" charset="-122"/>
                  </a:defRPr>
                </a:lvl9pPr>
              </a:lstStyle>
              <a:p>
                <a:pPr eaLnBrk="1" hangingPunct="1">
                  <a:spcBef>
                    <a:spcPct val="50000"/>
                  </a:spcBef>
                </a:pPr>
                <a:r>
                  <a:rPr kumimoji="1" lang="zh-CN" altLang="en-US" sz="2400" b="1" i="0">
                    <a:solidFill>
                      <a:srgbClr val="C00000"/>
                    </a:solidFill>
                    <a:latin typeface="+mn-ea"/>
                    <a:ea typeface="+mn-ea"/>
                  </a:rPr>
                  <a:t>西</a:t>
                </a:r>
                <a:endParaRPr kumimoji="1" lang="zh-CN" altLang="en-US" sz="2400" b="1" i="0">
                  <a:solidFill>
                    <a:srgbClr val="C00000"/>
                  </a:solidFill>
                  <a:latin typeface="+mn-ea"/>
                  <a:ea typeface="+mn-ea"/>
                </a:endParaRPr>
              </a:p>
            </p:txBody>
          </p:sp>
          <p:sp>
            <p:nvSpPr>
              <p:cNvPr id="115" name="Text Box 16"/>
              <p:cNvSpPr txBox="1">
                <a:spLocks noChangeArrowheads="1"/>
              </p:cNvSpPr>
              <p:nvPr/>
            </p:nvSpPr>
            <p:spPr bwMode="auto">
              <a:xfrm rot="-985758">
                <a:off x="2449" y="3502"/>
                <a:ext cx="314" cy="2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200" i="1">
                    <a:solidFill>
                      <a:schemeClr val="tx1"/>
                    </a:solidFill>
                    <a:latin typeface="Arial" panose="020B0604020202020204" pitchFamily="34" charset="0"/>
                    <a:ea typeface="华文宋体" panose="02010600040101010101" pitchFamily="2" charset="-122"/>
                  </a:defRPr>
                </a:lvl1pPr>
                <a:lvl2pPr marL="742950" indent="-285750" eaLnBrk="0" hangingPunct="0">
                  <a:defRPr sz="3200" i="1">
                    <a:solidFill>
                      <a:schemeClr val="tx1"/>
                    </a:solidFill>
                    <a:latin typeface="Arial" panose="020B0604020202020204" pitchFamily="34" charset="0"/>
                    <a:ea typeface="华文宋体" panose="02010600040101010101" pitchFamily="2" charset="-122"/>
                  </a:defRPr>
                </a:lvl2pPr>
                <a:lvl3pPr marL="1143000" indent="-228600" eaLnBrk="0" hangingPunct="0">
                  <a:defRPr sz="3200" i="1">
                    <a:solidFill>
                      <a:schemeClr val="tx1"/>
                    </a:solidFill>
                    <a:latin typeface="Arial" panose="020B0604020202020204" pitchFamily="34" charset="0"/>
                    <a:ea typeface="华文宋体" panose="02010600040101010101" pitchFamily="2" charset="-122"/>
                  </a:defRPr>
                </a:lvl3pPr>
                <a:lvl4pPr marL="1600200" indent="-228600" eaLnBrk="0" hangingPunct="0">
                  <a:defRPr sz="3200" i="1">
                    <a:solidFill>
                      <a:schemeClr val="tx1"/>
                    </a:solidFill>
                    <a:latin typeface="Arial" panose="020B0604020202020204" pitchFamily="34" charset="0"/>
                    <a:ea typeface="华文宋体" panose="02010600040101010101" pitchFamily="2" charset="-122"/>
                  </a:defRPr>
                </a:lvl4pPr>
                <a:lvl5pPr marL="2057400" indent="-228600" eaLnBrk="0" hangingPunct="0">
                  <a:defRPr sz="3200" i="1">
                    <a:solidFill>
                      <a:schemeClr val="tx1"/>
                    </a:solidFill>
                    <a:latin typeface="Arial" panose="020B0604020202020204" pitchFamily="34" charset="0"/>
                    <a:ea typeface="华文宋体" panose="02010600040101010101" pitchFamily="2" charset="-122"/>
                  </a:defRPr>
                </a:lvl5pPr>
                <a:lvl6pPr marL="2514600" indent="-228600" eaLnBrk="0" fontAlgn="base" hangingPunct="0">
                  <a:spcBef>
                    <a:spcPct val="0"/>
                  </a:spcBef>
                  <a:spcAft>
                    <a:spcPct val="0"/>
                  </a:spcAft>
                  <a:defRPr sz="3200" i="1">
                    <a:solidFill>
                      <a:schemeClr val="tx1"/>
                    </a:solidFill>
                    <a:latin typeface="Arial" panose="020B0604020202020204" pitchFamily="34" charset="0"/>
                    <a:ea typeface="华文宋体" panose="02010600040101010101" pitchFamily="2" charset="-122"/>
                  </a:defRPr>
                </a:lvl6pPr>
                <a:lvl7pPr marL="2971800" indent="-228600" eaLnBrk="0" fontAlgn="base" hangingPunct="0">
                  <a:spcBef>
                    <a:spcPct val="0"/>
                  </a:spcBef>
                  <a:spcAft>
                    <a:spcPct val="0"/>
                  </a:spcAft>
                  <a:defRPr sz="3200" i="1">
                    <a:solidFill>
                      <a:schemeClr val="tx1"/>
                    </a:solidFill>
                    <a:latin typeface="Arial" panose="020B0604020202020204" pitchFamily="34" charset="0"/>
                    <a:ea typeface="华文宋体" panose="02010600040101010101" pitchFamily="2" charset="-122"/>
                  </a:defRPr>
                </a:lvl7pPr>
                <a:lvl8pPr marL="3429000" indent="-228600" eaLnBrk="0" fontAlgn="base" hangingPunct="0">
                  <a:spcBef>
                    <a:spcPct val="0"/>
                  </a:spcBef>
                  <a:spcAft>
                    <a:spcPct val="0"/>
                  </a:spcAft>
                  <a:defRPr sz="3200" i="1">
                    <a:solidFill>
                      <a:schemeClr val="tx1"/>
                    </a:solidFill>
                    <a:latin typeface="Arial" panose="020B0604020202020204" pitchFamily="34" charset="0"/>
                    <a:ea typeface="华文宋体" panose="02010600040101010101" pitchFamily="2" charset="-122"/>
                  </a:defRPr>
                </a:lvl8pPr>
                <a:lvl9pPr marL="3886200" indent="-228600" eaLnBrk="0" fontAlgn="base" hangingPunct="0">
                  <a:spcBef>
                    <a:spcPct val="0"/>
                  </a:spcBef>
                  <a:spcAft>
                    <a:spcPct val="0"/>
                  </a:spcAft>
                  <a:defRPr sz="3200" i="1">
                    <a:solidFill>
                      <a:schemeClr val="tx1"/>
                    </a:solidFill>
                    <a:latin typeface="Arial" panose="020B0604020202020204" pitchFamily="34" charset="0"/>
                    <a:ea typeface="华文宋体" panose="02010600040101010101" pitchFamily="2" charset="-122"/>
                  </a:defRPr>
                </a:lvl9pPr>
              </a:lstStyle>
              <a:p>
                <a:pPr eaLnBrk="1" hangingPunct="1">
                  <a:spcBef>
                    <a:spcPct val="50000"/>
                  </a:spcBef>
                </a:pPr>
                <a:r>
                  <a:rPr kumimoji="1" lang="zh-CN" altLang="en-US" sz="2400" b="1" i="0" dirty="0">
                    <a:solidFill>
                      <a:srgbClr val="C00000"/>
                    </a:solidFill>
                    <a:latin typeface="+mn-ea"/>
                    <a:ea typeface="+mn-ea"/>
                  </a:rPr>
                  <a:t>洋</a:t>
                </a:r>
                <a:endParaRPr kumimoji="1" lang="zh-CN" altLang="en-US" sz="2400" b="1" i="0" dirty="0">
                  <a:solidFill>
                    <a:srgbClr val="C00000"/>
                  </a:solidFill>
                  <a:latin typeface="+mn-ea"/>
                  <a:ea typeface="+mn-ea"/>
                </a:endParaRPr>
              </a:p>
            </p:txBody>
          </p:sp>
        </p:grpSp>
        <p:graphicFrame>
          <p:nvGraphicFramePr>
            <p:cNvPr id="95" name="Object 17"/>
            <p:cNvGraphicFramePr>
              <a:graphicFrameLocks noChangeAspect="1"/>
            </p:cNvGraphicFramePr>
            <p:nvPr/>
          </p:nvGraphicFramePr>
          <p:xfrm>
            <a:off x="720" y="2160"/>
            <a:ext cx="495" cy="533"/>
          </p:xfrm>
          <a:graphic>
            <a:graphicData uri="http://schemas.openxmlformats.org/presentationml/2006/ole">
              <mc:AlternateContent xmlns:mc="http://schemas.openxmlformats.org/markup-compatibility/2006">
                <mc:Choice xmlns:v="urn:schemas-microsoft-com:vml" Requires="v">
                  <p:oleObj spid="_x0000_s1025" name="剪辑" r:id="rId9" imgW="774700" imgH="1701800" progId="">
                    <p:embed/>
                  </p:oleObj>
                </mc:Choice>
                <mc:Fallback>
                  <p:oleObj name="剪辑" r:id="rId9" imgW="774700" imgH="1701800" progId="">
                    <p:embed/>
                    <p:pic>
                      <p:nvPicPr>
                        <p:cNvPr id="0" name="Object 17" descr="image12"/>
                        <p:cNvPicPr>
                          <a:picLocks noChangeAspect="1"/>
                        </p:cNvPicPr>
                        <p:nvPr/>
                      </p:nvPicPr>
                      <p:blipFill>
                        <a:blip r:embed="rId10"/>
                        <a:stretch>
                          <a:fillRect/>
                        </a:stretch>
                      </p:blipFill>
                      <p:spPr>
                        <a:xfrm>
                          <a:off x="720" y="2160"/>
                          <a:ext cx="495" cy="533"/>
                        </a:xfrm>
                        <a:prstGeom prst="rect">
                          <a:avLst/>
                        </a:prstGeom>
                        <a:noFill/>
                        <a:ln w="9525">
                          <a:noFill/>
                        </a:ln>
                      </p:spPr>
                    </p:pic>
                  </p:oleObj>
                </mc:Fallback>
              </mc:AlternateContent>
            </a:graphicData>
          </a:graphic>
        </p:graphicFrame>
        <p:graphicFrame>
          <p:nvGraphicFramePr>
            <p:cNvPr id="96" name="Object 18"/>
            <p:cNvGraphicFramePr>
              <a:graphicFrameLocks noChangeAspect="1"/>
            </p:cNvGraphicFramePr>
            <p:nvPr/>
          </p:nvGraphicFramePr>
          <p:xfrm>
            <a:off x="610" y="3312"/>
            <a:ext cx="302" cy="336"/>
          </p:xfrm>
          <a:graphic>
            <a:graphicData uri="http://schemas.openxmlformats.org/presentationml/2006/ole">
              <mc:AlternateContent xmlns:mc="http://schemas.openxmlformats.org/markup-compatibility/2006">
                <mc:Choice xmlns:v="urn:schemas-microsoft-com:vml" Requires="v">
                  <p:oleObj spid="_x0000_s1027" name="剪辑" r:id="rId11" imgW="4584700" imgH="4965700" progId="">
                    <p:embed/>
                  </p:oleObj>
                </mc:Choice>
                <mc:Fallback>
                  <p:oleObj name="剪辑" r:id="rId11" imgW="4584700" imgH="4965700" progId="">
                    <p:embed/>
                    <p:pic>
                      <p:nvPicPr>
                        <p:cNvPr id="0" name="Object 18" descr="image13"/>
                        <p:cNvPicPr>
                          <a:picLocks noChangeAspect="1"/>
                        </p:cNvPicPr>
                        <p:nvPr/>
                      </p:nvPicPr>
                      <p:blipFill>
                        <a:blip r:embed="rId12"/>
                        <a:stretch>
                          <a:fillRect/>
                        </a:stretch>
                      </p:blipFill>
                      <p:spPr>
                        <a:xfrm>
                          <a:off x="610" y="3312"/>
                          <a:ext cx="302" cy="336"/>
                        </a:xfrm>
                        <a:prstGeom prst="rect">
                          <a:avLst/>
                        </a:prstGeom>
                        <a:noFill/>
                        <a:ln w="9525">
                          <a:noFill/>
                        </a:ln>
                      </p:spPr>
                    </p:pic>
                  </p:oleObj>
                </mc:Fallback>
              </mc:AlternateContent>
            </a:graphicData>
          </a:graphic>
        </p:graphicFrame>
        <p:graphicFrame>
          <p:nvGraphicFramePr>
            <p:cNvPr id="97" name="Object 19"/>
            <p:cNvGraphicFramePr>
              <a:graphicFrameLocks noChangeAspect="1"/>
            </p:cNvGraphicFramePr>
            <p:nvPr/>
          </p:nvGraphicFramePr>
          <p:xfrm>
            <a:off x="960" y="3502"/>
            <a:ext cx="158" cy="194"/>
          </p:xfrm>
          <a:graphic>
            <a:graphicData uri="http://schemas.openxmlformats.org/presentationml/2006/ole">
              <mc:AlternateContent xmlns:mc="http://schemas.openxmlformats.org/markup-compatibility/2006">
                <mc:Choice xmlns:v="urn:schemas-microsoft-com:vml" Requires="v">
                  <p:oleObj spid="_x0000_s1028" name="剪辑" r:id="rId13" imgW="558800" imgH="673100" progId="">
                    <p:embed/>
                  </p:oleObj>
                </mc:Choice>
                <mc:Fallback>
                  <p:oleObj name="剪辑" r:id="rId13" imgW="558800" imgH="673100" progId="">
                    <p:embed/>
                    <p:pic>
                      <p:nvPicPr>
                        <p:cNvPr id="0" name="Object 19" descr="image14"/>
                        <p:cNvPicPr>
                          <a:picLocks noChangeAspect="1"/>
                        </p:cNvPicPr>
                        <p:nvPr/>
                      </p:nvPicPr>
                      <p:blipFill>
                        <a:blip r:embed="rId14"/>
                        <a:stretch>
                          <a:fillRect/>
                        </a:stretch>
                      </p:blipFill>
                      <p:spPr>
                        <a:xfrm>
                          <a:off x="960" y="3502"/>
                          <a:ext cx="158" cy="194"/>
                        </a:xfrm>
                        <a:prstGeom prst="rect">
                          <a:avLst/>
                        </a:prstGeom>
                        <a:noFill/>
                        <a:ln w="9525">
                          <a:noFill/>
                        </a:ln>
                      </p:spPr>
                    </p:pic>
                  </p:oleObj>
                </mc:Fallback>
              </mc:AlternateContent>
            </a:graphicData>
          </a:graphic>
        </p:graphicFrame>
        <p:grpSp>
          <p:nvGrpSpPr>
            <p:cNvPr id="98" name="Group 20"/>
            <p:cNvGrpSpPr/>
            <p:nvPr/>
          </p:nvGrpSpPr>
          <p:grpSpPr bwMode="auto">
            <a:xfrm>
              <a:off x="1104" y="720"/>
              <a:ext cx="1297" cy="720"/>
              <a:chOff x="1632" y="576"/>
              <a:chExt cx="1824" cy="960"/>
            </a:xfrm>
          </p:grpSpPr>
          <p:grpSp>
            <p:nvGrpSpPr>
              <p:cNvPr id="99" name="Group 21"/>
              <p:cNvGrpSpPr/>
              <p:nvPr/>
            </p:nvGrpSpPr>
            <p:grpSpPr bwMode="auto">
              <a:xfrm>
                <a:off x="3072" y="960"/>
                <a:ext cx="384" cy="144"/>
                <a:chOff x="4176" y="1344"/>
                <a:chExt cx="1584" cy="816"/>
              </a:xfrm>
            </p:grpSpPr>
            <p:sp>
              <p:nvSpPr>
                <p:cNvPr id="110" name="AutoShape 22"/>
                <p:cNvSpPr>
                  <a:spLocks noChangeArrowheads="1"/>
                </p:cNvSpPr>
                <p:nvPr/>
              </p:nvSpPr>
              <p:spPr bwMode="auto">
                <a:xfrm>
                  <a:off x="4176" y="1728"/>
                  <a:ext cx="1584" cy="432"/>
                </a:xfrm>
                <a:custGeom>
                  <a:avLst/>
                  <a:gdLst>
                    <a:gd name="T0" fmla="*/ 0 w 21600"/>
                    <a:gd name="T1" fmla="*/ 0 h 21600"/>
                    <a:gd name="T2" fmla="*/ 0 w 21600"/>
                    <a:gd name="T3" fmla="*/ 0 h 21600"/>
                    <a:gd name="T4" fmla="*/ 0 w 21600"/>
                    <a:gd name="T5" fmla="*/ 0 h 21600"/>
                    <a:gd name="T6" fmla="*/ 0 w 21600"/>
                    <a:gd name="T7" fmla="*/ 0 h 21600"/>
                    <a:gd name="T8" fmla="*/ 0 60000 65536"/>
                    <a:gd name="T9" fmla="*/ 0 60000 65536"/>
                    <a:gd name="T10" fmla="*/ 0 60000 65536"/>
                    <a:gd name="T11" fmla="*/ 0 60000 65536"/>
                    <a:gd name="T12" fmla="*/ 4500 w 21600"/>
                    <a:gd name="T13" fmla="*/ 4500 h 21600"/>
                    <a:gd name="T14" fmla="*/ 17100 w 21600"/>
                    <a:gd name="T15" fmla="*/ 17100 h 21600"/>
                  </a:gdLst>
                  <a:ahLst/>
                  <a:cxnLst>
                    <a:cxn ang="T8">
                      <a:pos x="T0" y="T1"/>
                    </a:cxn>
                    <a:cxn ang="T9">
                      <a:pos x="T2" y="T3"/>
                    </a:cxn>
                    <a:cxn ang="T10">
                      <a:pos x="T4" y="T5"/>
                    </a:cxn>
                    <a:cxn ang="T11">
                      <a:pos x="T6" y="T7"/>
                    </a:cxn>
                  </a:cxnLst>
                  <a:rect l="T12" t="T13" r="T14" b="T15"/>
                  <a:pathLst>
                    <a:path w="21600" h="21600">
                      <a:moveTo>
                        <a:pt x="0" y="0"/>
                      </a:moveTo>
                      <a:lnTo>
                        <a:pt x="5400" y="21600"/>
                      </a:lnTo>
                      <a:lnTo>
                        <a:pt x="16200" y="21600"/>
                      </a:lnTo>
                      <a:lnTo>
                        <a:pt x="21600" y="0"/>
                      </a:lnTo>
                      <a:close/>
                    </a:path>
                  </a:pathLst>
                </a:custGeom>
                <a:solidFill>
                  <a:srgbClr val="CC0000"/>
                </a:solidFill>
                <a:ln w="9525">
                  <a:solidFill>
                    <a:schemeClr val="tx1"/>
                  </a:solidFill>
                  <a:miter lim="800000"/>
                </a:ln>
              </p:spPr>
              <p:txBody>
                <a:bodyPr wrap="none" anchor="ctr"/>
                <a:lstStyle/>
                <a:p>
                  <a:endParaRPr lang="zh-CN" altLang="en-US">
                    <a:solidFill>
                      <a:srgbClr val="C00000"/>
                    </a:solidFill>
                    <a:latin typeface="+mn-ea"/>
                    <a:ea typeface="+mn-ea"/>
                  </a:endParaRPr>
                </a:p>
              </p:txBody>
            </p:sp>
            <p:sp>
              <p:nvSpPr>
                <p:cNvPr id="111" name="Rectangle 23"/>
                <p:cNvSpPr>
                  <a:spLocks noChangeArrowheads="1"/>
                </p:cNvSpPr>
                <p:nvPr/>
              </p:nvSpPr>
              <p:spPr bwMode="auto">
                <a:xfrm>
                  <a:off x="4608" y="1344"/>
                  <a:ext cx="672" cy="384"/>
                </a:xfrm>
                <a:prstGeom prst="rect">
                  <a:avLst/>
                </a:prstGeom>
                <a:solidFill>
                  <a:srgbClr val="CC0000"/>
                </a:solidFill>
                <a:ln w="9525">
                  <a:solidFill>
                    <a:schemeClr val="tx1"/>
                  </a:solidFill>
                  <a:miter lim="800000"/>
                </a:ln>
              </p:spPr>
              <p:txBody>
                <a:bodyPr wrap="none" anchor="ctr"/>
                <a:lstStyle>
                  <a:lvl1pPr eaLnBrk="0" hangingPunct="0">
                    <a:defRPr sz="3200" i="1">
                      <a:solidFill>
                        <a:schemeClr val="tx1"/>
                      </a:solidFill>
                      <a:latin typeface="Arial" panose="020B0604020202020204" pitchFamily="34" charset="0"/>
                      <a:ea typeface="华文宋体" panose="02010600040101010101" pitchFamily="2" charset="-122"/>
                    </a:defRPr>
                  </a:lvl1pPr>
                  <a:lvl2pPr marL="742950" indent="-285750" eaLnBrk="0" hangingPunct="0">
                    <a:defRPr sz="3200" i="1">
                      <a:solidFill>
                        <a:schemeClr val="tx1"/>
                      </a:solidFill>
                      <a:latin typeface="Arial" panose="020B0604020202020204" pitchFamily="34" charset="0"/>
                      <a:ea typeface="华文宋体" panose="02010600040101010101" pitchFamily="2" charset="-122"/>
                    </a:defRPr>
                  </a:lvl2pPr>
                  <a:lvl3pPr marL="1143000" indent="-228600" eaLnBrk="0" hangingPunct="0">
                    <a:defRPr sz="3200" i="1">
                      <a:solidFill>
                        <a:schemeClr val="tx1"/>
                      </a:solidFill>
                      <a:latin typeface="Arial" panose="020B0604020202020204" pitchFamily="34" charset="0"/>
                      <a:ea typeface="华文宋体" panose="02010600040101010101" pitchFamily="2" charset="-122"/>
                    </a:defRPr>
                  </a:lvl3pPr>
                  <a:lvl4pPr marL="1600200" indent="-228600" eaLnBrk="0" hangingPunct="0">
                    <a:defRPr sz="3200" i="1">
                      <a:solidFill>
                        <a:schemeClr val="tx1"/>
                      </a:solidFill>
                      <a:latin typeface="Arial" panose="020B0604020202020204" pitchFamily="34" charset="0"/>
                      <a:ea typeface="华文宋体" panose="02010600040101010101" pitchFamily="2" charset="-122"/>
                    </a:defRPr>
                  </a:lvl4pPr>
                  <a:lvl5pPr marL="2057400" indent="-228600" eaLnBrk="0" hangingPunct="0">
                    <a:defRPr sz="3200" i="1">
                      <a:solidFill>
                        <a:schemeClr val="tx1"/>
                      </a:solidFill>
                      <a:latin typeface="Arial" panose="020B0604020202020204" pitchFamily="34" charset="0"/>
                      <a:ea typeface="华文宋体" panose="02010600040101010101" pitchFamily="2" charset="-122"/>
                    </a:defRPr>
                  </a:lvl5pPr>
                  <a:lvl6pPr marL="2514600" indent="-228600" eaLnBrk="0" fontAlgn="base" hangingPunct="0">
                    <a:spcBef>
                      <a:spcPct val="0"/>
                    </a:spcBef>
                    <a:spcAft>
                      <a:spcPct val="0"/>
                    </a:spcAft>
                    <a:defRPr sz="3200" i="1">
                      <a:solidFill>
                        <a:schemeClr val="tx1"/>
                      </a:solidFill>
                      <a:latin typeface="Arial" panose="020B0604020202020204" pitchFamily="34" charset="0"/>
                      <a:ea typeface="华文宋体" panose="02010600040101010101" pitchFamily="2" charset="-122"/>
                    </a:defRPr>
                  </a:lvl6pPr>
                  <a:lvl7pPr marL="2971800" indent="-228600" eaLnBrk="0" fontAlgn="base" hangingPunct="0">
                    <a:spcBef>
                      <a:spcPct val="0"/>
                    </a:spcBef>
                    <a:spcAft>
                      <a:spcPct val="0"/>
                    </a:spcAft>
                    <a:defRPr sz="3200" i="1">
                      <a:solidFill>
                        <a:schemeClr val="tx1"/>
                      </a:solidFill>
                      <a:latin typeface="Arial" panose="020B0604020202020204" pitchFamily="34" charset="0"/>
                      <a:ea typeface="华文宋体" panose="02010600040101010101" pitchFamily="2" charset="-122"/>
                    </a:defRPr>
                  </a:lvl7pPr>
                  <a:lvl8pPr marL="3429000" indent="-228600" eaLnBrk="0" fontAlgn="base" hangingPunct="0">
                    <a:spcBef>
                      <a:spcPct val="0"/>
                    </a:spcBef>
                    <a:spcAft>
                      <a:spcPct val="0"/>
                    </a:spcAft>
                    <a:defRPr sz="3200" i="1">
                      <a:solidFill>
                        <a:schemeClr val="tx1"/>
                      </a:solidFill>
                      <a:latin typeface="Arial" panose="020B0604020202020204" pitchFamily="34" charset="0"/>
                      <a:ea typeface="华文宋体" panose="02010600040101010101" pitchFamily="2" charset="-122"/>
                    </a:defRPr>
                  </a:lvl8pPr>
                  <a:lvl9pPr marL="3886200" indent="-228600" eaLnBrk="0" fontAlgn="base" hangingPunct="0">
                    <a:spcBef>
                      <a:spcPct val="0"/>
                    </a:spcBef>
                    <a:spcAft>
                      <a:spcPct val="0"/>
                    </a:spcAft>
                    <a:defRPr sz="3200" i="1">
                      <a:solidFill>
                        <a:schemeClr val="tx1"/>
                      </a:solidFill>
                      <a:latin typeface="Arial" panose="020B0604020202020204" pitchFamily="34" charset="0"/>
                      <a:ea typeface="华文宋体" panose="02010600040101010101" pitchFamily="2" charset="-122"/>
                    </a:defRPr>
                  </a:lvl9pPr>
                </a:lstStyle>
                <a:p>
                  <a:pPr eaLnBrk="1" hangingPunct="1"/>
                  <a:endParaRPr lang="zh-CN" altLang="en-US">
                    <a:solidFill>
                      <a:srgbClr val="C00000"/>
                    </a:solidFill>
                    <a:latin typeface="+mn-ea"/>
                    <a:ea typeface="+mn-ea"/>
                  </a:endParaRPr>
                </a:p>
              </p:txBody>
            </p:sp>
          </p:grpSp>
          <p:grpSp>
            <p:nvGrpSpPr>
              <p:cNvPr id="100" name="Group 24"/>
              <p:cNvGrpSpPr/>
              <p:nvPr/>
            </p:nvGrpSpPr>
            <p:grpSpPr bwMode="auto">
              <a:xfrm>
                <a:off x="2112" y="576"/>
                <a:ext cx="1056" cy="336"/>
                <a:chOff x="2112" y="576"/>
                <a:chExt cx="1056" cy="336"/>
              </a:xfrm>
            </p:grpSpPr>
            <p:grpSp>
              <p:nvGrpSpPr>
                <p:cNvPr id="104" name="Group 25"/>
                <p:cNvGrpSpPr/>
                <p:nvPr/>
              </p:nvGrpSpPr>
              <p:grpSpPr bwMode="auto">
                <a:xfrm>
                  <a:off x="2976" y="576"/>
                  <a:ext cx="192" cy="144"/>
                  <a:chOff x="4656" y="2784"/>
                  <a:chExt cx="192" cy="144"/>
                </a:xfrm>
              </p:grpSpPr>
              <p:sp>
                <p:nvSpPr>
                  <p:cNvPr id="108" name="Oval 26"/>
                  <p:cNvSpPr>
                    <a:spLocks noChangeArrowheads="1"/>
                  </p:cNvSpPr>
                  <p:nvPr/>
                </p:nvSpPr>
                <p:spPr bwMode="auto">
                  <a:xfrm>
                    <a:off x="4656" y="2784"/>
                    <a:ext cx="96" cy="96"/>
                  </a:xfrm>
                  <a:prstGeom prst="ellipse">
                    <a:avLst/>
                  </a:prstGeom>
                  <a:solidFill>
                    <a:srgbClr val="CC9900"/>
                  </a:solidFill>
                  <a:ln w="9525">
                    <a:round/>
                  </a:ln>
                  <a:scene3d>
                    <a:camera prst="legacyPerspectiveFront">
                      <a:rot lat="600000" lon="1500000" rev="0"/>
                    </a:camera>
                    <a:lightRig rig="legacyFlat4" dir="b"/>
                  </a:scene3d>
                  <a:sp3d extrusionH="887400" prstMaterial="legacyMatte">
                    <a:bevelT w="13500" h="13500" prst="angle"/>
                    <a:bevelB w="13500" h="13500" prst="angle"/>
                    <a:extrusionClr>
                      <a:srgbClr val="CC9900"/>
                    </a:extrusionClr>
                    <a:contourClr>
                      <a:srgbClr val="CC9900"/>
                    </a:contourClr>
                  </a:sp3d>
                </p:spPr>
                <p:txBody>
                  <a:bodyPr wrap="none" anchor="ctr">
                    <a:flatTx/>
                  </a:bodyPr>
                  <a:lstStyle>
                    <a:lvl1pPr eaLnBrk="0" hangingPunct="0">
                      <a:defRPr sz="3200" i="1">
                        <a:solidFill>
                          <a:schemeClr val="tx1"/>
                        </a:solidFill>
                        <a:latin typeface="Arial" panose="020B0604020202020204" pitchFamily="34" charset="0"/>
                        <a:ea typeface="华文宋体" panose="02010600040101010101" pitchFamily="2" charset="-122"/>
                      </a:defRPr>
                    </a:lvl1pPr>
                    <a:lvl2pPr marL="742950" indent="-285750" eaLnBrk="0" hangingPunct="0">
                      <a:defRPr sz="3200" i="1">
                        <a:solidFill>
                          <a:schemeClr val="tx1"/>
                        </a:solidFill>
                        <a:latin typeface="Arial" panose="020B0604020202020204" pitchFamily="34" charset="0"/>
                        <a:ea typeface="华文宋体" panose="02010600040101010101" pitchFamily="2" charset="-122"/>
                      </a:defRPr>
                    </a:lvl2pPr>
                    <a:lvl3pPr marL="1143000" indent="-228600" eaLnBrk="0" hangingPunct="0">
                      <a:defRPr sz="3200" i="1">
                        <a:solidFill>
                          <a:schemeClr val="tx1"/>
                        </a:solidFill>
                        <a:latin typeface="Arial" panose="020B0604020202020204" pitchFamily="34" charset="0"/>
                        <a:ea typeface="华文宋体" panose="02010600040101010101" pitchFamily="2" charset="-122"/>
                      </a:defRPr>
                    </a:lvl3pPr>
                    <a:lvl4pPr marL="1600200" indent="-228600" eaLnBrk="0" hangingPunct="0">
                      <a:defRPr sz="3200" i="1">
                        <a:solidFill>
                          <a:schemeClr val="tx1"/>
                        </a:solidFill>
                        <a:latin typeface="Arial" panose="020B0604020202020204" pitchFamily="34" charset="0"/>
                        <a:ea typeface="华文宋体" panose="02010600040101010101" pitchFamily="2" charset="-122"/>
                      </a:defRPr>
                    </a:lvl4pPr>
                    <a:lvl5pPr marL="2057400" indent="-228600" eaLnBrk="0" hangingPunct="0">
                      <a:defRPr sz="3200" i="1">
                        <a:solidFill>
                          <a:schemeClr val="tx1"/>
                        </a:solidFill>
                        <a:latin typeface="Arial" panose="020B0604020202020204" pitchFamily="34" charset="0"/>
                        <a:ea typeface="华文宋体" panose="02010600040101010101" pitchFamily="2" charset="-122"/>
                      </a:defRPr>
                    </a:lvl5pPr>
                    <a:lvl6pPr marL="2514600" indent="-228600" eaLnBrk="0" fontAlgn="base" hangingPunct="0">
                      <a:spcBef>
                        <a:spcPct val="0"/>
                      </a:spcBef>
                      <a:spcAft>
                        <a:spcPct val="0"/>
                      </a:spcAft>
                      <a:defRPr sz="3200" i="1">
                        <a:solidFill>
                          <a:schemeClr val="tx1"/>
                        </a:solidFill>
                        <a:latin typeface="Arial" panose="020B0604020202020204" pitchFamily="34" charset="0"/>
                        <a:ea typeface="华文宋体" panose="02010600040101010101" pitchFamily="2" charset="-122"/>
                      </a:defRPr>
                    </a:lvl6pPr>
                    <a:lvl7pPr marL="2971800" indent="-228600" eaLnBrk="0" fontAlgn="base" hangingPunct="0">
                      <a:spcBef>
                        <a:spcPct val="0"/>
                      </a:spcBef>
                      <a:spcAft>
                        <a:spcPct val="0"/>
                      </a:spcAft>
                      <a:defRPr sz="3200" i="1">
                        <a:solidFill>
                          <a:schemeClr val="tx1"/>
                        </a:solidFill>
                        <a:latin typeface="Arial" panose="020B0604020202020204" pitchFamily="34" charset="0"/>
                        <a:ea typeface="华文宋体" panose="02010600040101010101" pitchFamily="2" charset="-122"/>
                      </a:defRPr>
                    </a:lvl7pPr>
                    <a:lvl8pPr marL="3429000" indent="-228600" eaLnBrk="0" fontAlgn="base" hangingPunct="0">
                      <a:spcBef>
                        <a:spcPct val="0"/>
                      </a:spcBef>
                      <a:spcAft>
                        <a:spcPct val="0"/>
                      </a:spcAft>
                      <a:defRPr sz="3200" i="1">
                        <a:solidFill>
                          <a:schemeClr val="tx1"/>
                        </a:solidFill>
                        <a:latin typeface="Arial" panose="020B0604020202020204" pitchFamily="34" charset="0"/>
                        <a:ea typeface="华文宋体" panose="02010600040101010101" pitchFamily="2" charset="-122"/>
                      </a:defRPr>
                    </a:lvl8pPr>
                    <a:lvl9pPr marL="3886200" indent="-228600" eaLnBrk="0" fontAlgn="base" hangingPunct="0">
                      <a:spcBef>
                        <a:spcPct val="0"/>
                      </a:spcBef>
                      <a:spcAft>
                        <a:spcPct val="0"/>
                      </a:spcAft>
                      <a:defRPr sz="3200" i="1">
                        <a:solidFill>
                          <a:schemeClr val="tx1"/>
                        </a:solidFill>
                        <a:latin typeface="Arial" panose="020B0604020202020204" pitchFamily="34" charset="0"/>
                        <a:ea typeface="华文宋体" panose="02010600040101010101" pitchFamily="2" charset="-122"/>
                      </a:defRPr>
                    </a:lvl9pPr>
                  </a:lstStyle>
                  <a:p>
                    <a:pPr eaLnBrk="1" hangingPunct="1"/>
                    <a:endParaRPr lang="zh-CN" altLang="en-US">
                      <a:solidFill>
                        <a:srgbClr val="C00000"/>
                      </a:solidFill>
                      <a:latin typeface="+mn-ea"/>
                      <a:ea typeface="+mn-ea"/>
                    </a:endParaRPr>
                  </a:p>
                </p:txBody>
              </p:sp>
              <p:sp>
                <p:nvSpPr>
                  <p:cNvPr id="109" name="Oval 27"/>
                  <p:cNvSpPr>
                    <a:spLocks noChangeArrowheads="1"/>
                  </p:cNvSpPr>
                  <p:nvPr/>
                </p:nvSpPr>
                <p:spPr bwMode="auto">
                  <a:xfrm>
                    <a:off x="4752" y="2832"/>
                    <a:ext cx="96" cy="96"/>
                  </a:xfrm>
                  <a:prstGeom prst="ellipse">
                    <a:avLst/>
                  </a:prstGeom>
                  <a:solidFill>
                    <a:srgbClr val="CC9900"/>
                  </a:solidFill>
                  <a:ln w="9525">
                    <a:round/>
                  </a:ln>
                  <a:scene3d>
                    <a:camera prst="legacyPerspectiveFront">
                      <a:rot lat="899994" lon="1500000" rev="0"/>
                    </a:camera>
                    <a:lightRig rig="legacyFlat4" dir="b"/>
                  </a:scene3d>
                  <a:sp3d extrusionH="887400" prstMaterial="legacyMatte">
                    <a:bevelT w="13500" h="13500" prst="angle"/>
                    <a:bevelB w="13500" h="13500" prst="angle"/>
                    <a:extrusionClr>
                      <a:srgbClr val="CC9900"/>
                    </a:extrusionClr>
                    <a:contourClr>
                      <a:srgbClr val="CC9900"/>
                    </a:contourClr>
                  </a:sp3d>
                </p:spPr>
                <p:txBody>
                  <a:bodyPr wrap="none" anchor="ctr">
                    <a:flatTx/>
                  </a:bodyPr>
                  <a:lstStyle>
                    <a:lvl1pPr eaLnBrk="0" hangingPunct="0">
                      <a:defRPr sz="3200" i="1">
                        <a:solidFill>
                          <a:schemeClr val="tx1"/>
                        </a:solidFill>
                        <a:latin typeface="Arial" panose="020B0604020202020204" pitchFamily="34" charset="0"/>
                        <a:ea typeface="华文宋体" panose="02010600040101010101" pitchFamily="2" charset="-122"/>
                      </a:defRPr>
                    </a:lvl1pPr>
                    <a:lvl2pPr marL="742950" indent="-285750" eaLnBrk="0" hangingPunct="0">
                      <a:defRPr sz="3200" i="1">
                        <a:solidFill>
                          <a:schemeClr val="tx1"/>
                        </a:solidFill>
                        <a:latin typeface="Arial" panose="020B0604020202020204" pitchFamily="34" charset="0"/>
                        <a:ea typeface="华文宋体" panose="02010600040101010101" pitchFamily="2" charset="-122"/>
                      </a:defRPr>
                    </a:lvl2pPr>
                    <a:lvl3pPr marL="1143000" indent="-228600" eaLnBrk="0" hangingPunct="0">
                      <a:defRPr sz="3200" i="1">
                        <a:solidFill>
                          <a:schemeClr val="tx1"/>
                        </a:solidFill>
                        <a:latin typeface="Arial" panose="020B0604020202020204" pitchFamily="34" charset="0"/>
                        <a:ea typeface="华文宋体" panose="02010600040101010101" pitchFamily="2" charset="-122"/>
                      </a:defRPr>
                    </a:lvl3pPr>
                    <a:lvl4pPr marL="1600200" indent="-228600" eaLnBrk="0" hangingPunct="0">
                      <a:defRPr sz="3200" i="1">
                        <a:solidFill>
                          <a:schemeClr val="tx1"/>
                        </a:solidFill>
                        <a:latin typeface="Arial" panose="020B0604020202020204" pitchFamily="34" charset="0"/>
                        <a:ea typeface="华文宋体" panose="02010600040101010101" pitchFamily="2" charset="-122"/>
                      </a:defRPr>
                    </a:lvl4pPr>
                    <a:lvl5pPr marL="2057400" indent="-228600" eaLnBrk="0" hangingPunct="0">
                      <a:defRPr sz="3200" i="1">
                        <a:solidFill>
                          <a:schemeClr val="tx1"/>
                        </a:solidFill>
                        <a:latin typeface="Arial" panose="020B0604020202020204" pitchFamily="34" charset="0"/>
                        <a:ea typeface="华文宋体" panose="02010600040101010101" pitchFamily="2" charset="-122"/>
                      </a:defRPr>
                    </a:lvl5pPr>
                    <a:lvl6pPr marL="2514600" indent="-228600" eaLnBrk="0" fontAlgn="base" hangingPunct="0">
                      <a:spcBef>
                        <a:spcPct val="0"/>
                      </a:spcBef>
                      <a:spcAft>
                        <a:spcPct val="0"/>
                      </a:spcAft>
                      <a:defRPr sz="3200" i="1">
                        <a:solidFill>
                          <a:schemeClr val="tx1"/>
                        </a:solidFill>
                        <a:latin typeface="Arial" panose="020B0604020202020204" pitchFamily="34" charset="0"/>
                        <a:ea typeface="华文宋体" panose="02010600040101010101" pitchFamily="2" charset="-122"/>
                      </a:defRPr>
                    </a:lvl6pPr>
                    <a:lvl7pPr marL="2971800" indent="-228600" eaLnBrk="0" fontAlgn="base" hangingPunct="0">
                      <a:spcBef>
                        <a:spcPct val="0"/>
                      </a:spcBef>
                      <a:spcAft>
                        <a:spcPct val="0"/>
                      </a:spcAft>
                      <a:defRPr sz="3200" i="1">
                        <a:solidFill>
                          <a:schemeClr val="tx1"/>
                        </a:solidFill>
                        <a:latin typeface="Arial" panose="020B0604020202020204" pitchFamily="34" charset="0"/>
                        <a:ea typeface="华文宋体" panose="02010600040101010101" pitchFamily="2" charset="-122"/>
                      </a:defRPr>
                    </a:lvl7pPr>
                    <a:lvl8pPr marL="3429000" indent="-228600" eaLnBrk="0" fontAlgn="base" hangingPunct="0">
                      <a:spcBef>
                        <a:spcPct val="0"/>
                      </a:spcBef>
                      <a:spcAft>
                        <a:spcPct val="0"/>
                      </a:spcAft>
                      <a:defRPr sz="3200" i="1">
                        <a:solidFill>
                          <a:schemeClr val="tx1"/>
                        </a:solidFill>
                        <a:latin typeface="Arial" panose="020B0604020202020204" pitchFamily="34" charset="0"/>
                        <a:ea typeface="华文宋体" panose="02010600040101010101" pitchFamily="2" charset="-122"/>
                      </a:defRPr>
                    </a:lvl8pPr>
                    <a:lvl9pPr marL="3886200" indent="-228600" eaLnBrk="0" fontAlgn="base" hangingPunct="0">
                      <a:spcBef>
                        <a:spcPct val="0"/>
                      </a:spcBef>
                      <a:spcAft>
                        <a:spcPct val="0"/>
                      </a:spcAft>
                      <a:defRPr sz="3200" i="1">
                        <a:solidFill>
                          <a:schemeClr val="tx1"/>
                        </a:solidFill>
                        <a:latin typeface="Arial" panose="020B0604020202020204" pitchFamily="34" charset="0"/>
                        <a:ea typeface="华文宋体" panose="02010600040101010101" pitchFamily="2" charset="-122"/>
                      </a:defRPr>
                    </a:lvl9pPr>
                  </a:lstStyle>
                  <a:p>
                    <a:pPr eaLnBrk="1" hangingPunct="1"/>
                    <a:endParaRPr lang="zh-CN" altLang="en-US">
                      <a:solidFill>
                        <a:srgbClr val="C00000"/>
                      </a:solidFill>
                      <a:latin typeface="+mn-ea"/>
                      <a:ea typeface="+mn-ea"/>
                    </a:endParaRPr>
                  </a:p>
                </p:txBody>
              </p:sp>
            </p:grpSp>
            <p:grpSp>
              <p:nvGrpSpPr>
                <p:cNvPr id="105" name="Group 28"/>
                <p:cNvGrpSpPr/>
                <p:nvPr/>
              </p:nvGrpSpPr>
              <p:grpSpPr bwMode="auto">
                <a:xfrm>
                  <a:off x="2112" y="768"/>
                  <a:ext cx="192" cy="144"/>
                  <a:chOff x="4656" y="2784"/>
                  <a:chExt cx="192" cy="144"/>
                </a:xfrm>
              </p:grpSpPr>
              <p:sp>
                <p:nvSpPr>
                  <p:cNvPr id="106" name="Oval 29"/>
                  <p:cNvSpPr>
                    <a:spLocks noChangeArrowheads="1"/>
                  </p:cNvSpPr>
                  <p:nvPr/>
                </p:nvSpPr>
                <p:spPr bwMode="auto">
                  <a:xfrm>
                    <a:off x="4656" y="2784"/>
                    <a:ext cx="96" cy="96"/>
                  </a:xfrm>
                  <a:prstGeom prst="ellipse">
                    <a:avLst/>
                  </a:prstGeom>
                  <a:solidFill>
                    <a:srgbClr val="CC9900"/>
                  </a:solidFill>
                  <a:ln w="9525">
                    <a:round/>
                  </a:ln>
                  <a:scene3d>
                    <a:camera prst="legacyPerspectiveFront">
                      <a:rot lat="600000" lon="1500000" rev="0"/>
                    </a:camera>
                    <a:lightRig rig="legacyFlat4" dir="b"/>
                  </a:scene3d>
                  <a:sp3d extrusionH="887400" prstMaterial="legacyMatte">
                    <a:bevelT w="13500" h="13500" prst="angle"/>
                    <a:bevelB w="13500" h="13500" prst="angle"/>
                    <a:extrusionClr>
                      <a:srgbClr val="CC9900"/>
                    </a:extrusionClr>
                    <a:contourClr>
                      <a:srgbClr val="CC9900"/>
                    </a:contourClr>
                  </a:sp3d>
                </p:spPr>
                <p:txBody>
                  <a:bodyPr wrap="none" anchor="ctr">
                    <a:flatTx/>
                  </a:bodyPr>
                  <a:lstStyle>
                    <a:lvl1pPr eaLnBrk="0" hangingPunct="0">
                      <a:defRPr sz="3200" i="1">
                        <a:solidFill>
                          <a:schemeClr val="tx1"/>
                        </a:solidFill>
                        <a:latin typeface="Arial" panose="020B0604020202020204" pitchFamily="34" charset="0"/>
                        <a:ea typeface="华文宋体" panose="02010600040101010101" pitchFamily="2" charset="-122"/>
                      </a:defRPr>
                    </a:lvl1pPr>
                    <a:lvl2pPr marL="742950" indent="-285750" eaLnBrk="0" hangingPunct="0">
                      <a:defRPr sz="3200" i="1">
                        <a:solidFill>
                          <a:schemeClr val="tx1"/>
                        </a:solidFill>
                        <a:latin typeface="Arial" panose="020B0604020202020204" pitchFamily="34" charset="0"/>
                        <a:ea typeface="华文宋体" panose="02010600040101010101" pitchFamily="2" charset="-122"/>
                      </a:defRPr>
                    </a:lvl2pPr>
                    <a:lvl3pPr marL="1143000" indent="-228600" eaLnBrk="0" hangingPunct="0">
                      <a:defRPr sz="3200" i="1">
                        <a:solidFill>
                          <a:schemeClr val="tx1"/>
                        </a:solidFill>
                        <a:latin typeface="Arial" panose="020B0604020202020204" pitchFamily="34" charset="0"/>
                        <a:ea typeface="华文宋体" panose="02010600040101010101" pitchFamily="2" charset="-122"/>
                      </a:defRPr>
                    </a:lvl3pPr>
                    <a:lvl4pPr marL="1600200" indent="-228600" eaLnBrk="0" hangingPunct="0">
                      <a:defRPr sz="3200" i="1">
                        <a:solidFill>
                          <a:schemeClr val="tx1"/>
                        </a:solidFill>
                        <a:latin typeface="Arial" panose="020B0604020202020204" pitchFamily="34" charset="0"/>
                        <a:ea typeface="华文宋体" panose="02010600040101010101" pitchFamily="2" charset="-122"/>
                      </a:defRPr>
                    </a:lvl4pPr>
                    <a:lvl5pPr marL="2057400" indent="-228600" eaLnBrk="0" hangingPunct="0">
                      <a:defRPr sz="3200" i="1">
                        <a:solidFill>
                          <a:schemeClr val="tx1"/>
                        </a:solidFill>
                        <a:latin typeface="Arial" panose="020B0604020202020204" pitchFamily="34" charset="0"/>
                        <a:ea typeface="华文宋体" panose="02010600040101010101" pitchFamily="2" charset="-122"/>
                      </a:defRPr>
                    </a:lvl5pPr>
                    <a:lvl6pPr marL="2514600" indent="-228600" eaLnBrk="0" fontAlgn="base" hangingPunct="0">
                      <a:spcBef>
                        <a:spcPct val="0"/>
                      </a:spcBef>
                      <a:spcAft>
                        <a:spcPct val="0"/>
                      </a:spcAft>
                      <a:defRPr sz="3200" i="1">
                        <a:solidFill>
                          <a:schemeClr val="tx1"/>
                        </a:solidFill>
                        <a:latin typeface="Arial" panose="020B0604020202020204" pitchFamily="34" charset="0"/>
                        <a:ea typeface="华文宋体" panose="02010600040101010101" pitchFamily="2" charset="-122"/>
                      </a:defRPr>
                    </a:lvl6pPr>
                    <a:lvl7pPr marL="2971800" indent="-228600" eaLnBrk="0" fontAlgn="base" hangingPunct="0">
                      <a:spcBef>
                        <a:spcPct val="0"/>
                      </a:spcBef>
                      <a:spcAft>
                        <a:spcPct val="0"/>
                      </a:spcAft>
                      <a:defRPr sz="3200" i="1">
                        <a:solidFill>
                          <a:schemeClr val="tx1"/>
                        </a:solidFill>
                        <a:latin typeface="Arial" panose="020B0604020202020204" pitchFamily="34" charset="0"/>
                        <a:ea typeface="华文宋体" panose="02010600040101010101" pitchFamily="2" charset="-122"/>
                      </a:defRPr>
                    </a:lvl7pPr>
                    <a:lvl8pPr marL="3429000" indent="-228600" eaLnBrk="0" fontAlgn="base" hangingPunct="0">
                      <a:spcBef>
                        <a:spcPct val="0"/>
                      </a:spcBef>
                      <a:spcAft>
                        <a:spcPct val="0"/>
                      </a:spcAft>
                      <a:defRPr sz="3200" i="1">
                        <a:solidFill>
                          <a:schemeClr val="tx1"/>
                        </a:solidFill>
                        <a:latin typeface="Arial" panose="020B0604020202020204" pitchFamily="34" charset="0"/>
                        <a:ea typeface="华文宋体" panose="02010600040101010101" pitchFamily="2" charset="-122"/>
                      </a:defRPr>
                    </a:lvl8pPr>
                    <a:lvl9pPr marL="3886200" indent="-228600" eaLnBrk="0" fontAlgn="base" hangingPunct="0">
                      <a:spcBef>
                        <a:spcPct val="0"/>
                      </a:spcBef>
                      <a:spcAft>
                        <a:spcPct val="0"/>
                      </a:spcAft>
                      <a:defRPr sz="3200" i="1">
                        <a:solidFill>
                          <a:schemeClr val="tx1"/>
                        </a:solidFill>
                        <a:latin typeface="Arial" panose="020B0604020202020204" pitchFamily="34" charset="0"/>
                        <a:ea typeface="华文宋体" panose="02010600040101010101" pitchFamily="2" charset="-122"/>
                      </a:defRPr>
                    </a:lvl9pPr>
                  </a:lstStyle>
                  <a:p>
                    <a:pPr eaLnBrk="1" hangingPunct="1"/>
                    <a:endParaRPr lang="zh-CN" altLang="en-US">
                      <a:solidFill>
                        <a:srgbClr val="C00000"/>
                      </a:solidFill>
                      <a:latin typeface="+mn-ea"/>
                      <a:ea typeface="+mn-ea"/>
                    </a:endParaRPr>
                  </a:p>
                </p:txBody>
              </p:sp>
              <p:sp>
                <p:nvSpPr>
                  <p:cNvPr id="107" name="Oval 30"/>
                  <p:cNvSpPr>
                    <a:spLocks noChangeArrowheads="1"/>
                  </p:cNvSpPr>
                  <p:nvPr/>
                </p:nvSpPr>
                <p:spPr bwMode="auto">
                  <a:xfrm>
                    <a:off x="4752" y="2832"/>
                    <a:ext cx="96" cy="96"/>
                  </a:xfrm>
                  <a:prstGeom prst="ellipse">
                    <a:avLst/>
                  </a:prstGeom>
                  <a:solidFill>
                    <a:srgbClr val="CC9900"/>
                  </a:solidFill>
                  <a:ln w="9525">
                    <a:round/>
                  </a:ln>
                  <a:scene3d>
                    <a:camera prst="legacyPerspectiveFront">
                      <a:rot lat="899994" lon="1500000" rev="0"/>
                    </a:camera>
                    <a:lightRig rig="legacyFlat4" dir="b"/>
                  </a:scene3d>
                  <a:sp3d extrusionH="887400" prstMaterial="legacyMatte">
                    <a:bevelT w="13500" h="13500" prst="angle"/>
                    <a:bevelB w="13500" h="13500" prst="angle"/>
                    <a:extrusionClr>
                      <a:srgbClr val="CC9900"/>
                    </a:extrusionClr>
                    <a:contourClr>
                      <a:srgbClr val="CC9900"/>
                    </a:contourClr>
                  </a:sp3d>
                </p:spPr>
                <p:txBody>
                  <a:bodyPr wrap="none" anchor="ctr">
                    <a:flatTx/>
                  </a:bodyPr>
                  <a:lstStyle>
                    <a:lvl1pPr eaLnBrk="0" hangingPunct="0">
                      <a:defRPr sz="3200" i="1">
                        <a:solidFill>
                          <a:schemeClr val="tx1"/>
                        </a:solidFill>
                        <a:latin typeface="Arial" panose="020B0604020202020204" pitchFamily="34" charset="0"/>
                        <a:ea typeface="华文宋体" panose="02010600040101010101" pitchFamily="2" charset="-122"/>
                      </a:defRPr>
                    </a:lvl1pPr>
                    <a:lvl2pPr marL="742950" indent="-285750" eaLnBrk="0" hangingPunct="0">
                      <a:defRPr sz="3200" i="1">
                        <a:solidFill>
                          <a:schemeClr val="tx1"/>
                        </a:solidFill>
                        <a:latin typeface="Arial" panose="020B0604020202020204" pitchFamily="34" charset="0"/>
                        <a:ea typeface="华文宋体" panose="02010600040101010101" pitchFamily="2" charset="-122"/>
                      </a:defRPr>
                    </a:lvl2pPr>
                    <a:lvl3pPr marL="1143000" indent="-228600" eaLnBrk="0" hangingPunct="0">
                      <a:defRPr sz="3200" i="1">
                        <a:solidFill>
                          <a:schemeClr val="tx1"/>
                        </a:solidFill>
                        <a:latin typeface="Arial" panose="020B0604020202020204" pitchFamily="34" charset="0"/>
                        <a:ea typeface="华文宋体" panose="02010600040101010101" pitchFamily="2" charset="-122"/>
                      </a:defRPr>
                    </a:lvl3pPr>
                    <a:lvl4pPr marL="1600200" indent="-228600" eaLnBrk="0" hangingPunct="0">
                      <a:defRPr sz="3200" i="1">
                        <a:solidFill>
                          <a:schemeClr val="tx1"/>
                        </a:solidFill>
                        <a:latin typeface="Arial" panose="020B0604020202020204" pitchFamily="34" charset="0"/>
                        <a:ea typeface="华文宋体" panose="02010600040101010101" pitchFamily="2" charset="-122"/>
                      </a:defRPr>
                    </a:lvl4pPr>
                    <a:lvl5pPr marL="2057400" indent="-228600" eaLnBrk="0" hangingPunct="0">
                      <a:defRPr sz="3200" i="1">
                        <a:solidFill>
                          <a:schemeClr val="tx1"/>
                        </a:solidFill>
                        <a:latin typeface="Arial" panose="020B0604020202020204" pitchFamily="34" charset="0"/>
                        <a:ea typeface="华文宋体" panose="02010600040101010101" pitchFamily="2" charset="-122"/>
                      </a:defRPr>
                    </a:lvl5pPr>
                    <a:lvl6pPr marL="2514600" indent="-228600" eaLnBrk="0" fontAlgn="base" hangingPunct="0">
                      <a:spcBef>
                        <a:spcPct val="0"/>
                      </a:spcBef>
                      <a:spcAft>
                        <a:spcPct val="0"/>
                      </a:spcAft>
                      <a:defRPr sz="3200" i="1">
                        <a:solidFill>
                          <a:schemeClr val="tx1"/>
                        </a:solidFill>
                        <a:latin typeface="Arial" panose="020B0604020202020204" pitchFamily="34" charset="0"/>
                        <a:ea typeface="华文宋体" panose="02010600040101010101" pitchFamily="2" charset="-122"/>
                      </a:defRPr>
                    </a:lvl6pPr>
                    <a:lvl7pPr marL="2971800" indent="-228600" eaLnBrk="0" fontAlgn="base" hangingPunct="0">
                      <a:spcBef>
                        <a:spcPct val="0"/>
                      </a:spcBef>
                      <a:spcAft>
                        <a:spcPct val="0"/>
                      </a:spcAft>
                      <a:defRPr sz="3200" i="1">
                        <a:solidFill>
                          <a:schemeClr val="tx1"/>
                        </a:solidFill>
                        <a:latin typeface="Arial" panose="020B0604020202020204" pitchFamily="34" charset="0"/>
                        <a:ea typeface="华文宋体" panose="02010600040101010101" pitchFamily="2" charset="-122"/>
                      </a:defRPr>
                    </a:lvl7pPr>
                    <a:lvl8pPr marL="3429000" indent="-228600" eaLnBrk="0" fontAlgn="base" hangingPunct="0">
                      <a:spcBef>
                        <a:spcPct val="0"/>
                      </a:spcBef>
                      <a:spcAft>
                        <a:spcPct val="0"/>
                      </a:spcAft>
                      <a:defRPr sz="3200" i="1">
                        <a:solidFill>
                          <a:schemeClr val="tx1"/>
                        </a:solidFill>
                        <a:latin typeface="Arial" panose="020B0604020202020204" pitchFamily="34" charset="0"/>
                        <a:ea typeface="华文宋体" panose="02010600040101010101" pitchFamily="2" charset="-122"/>
                      </a:defRPr>
                    </a:lvl8pPr>
                    <a:lvl9pPr marL="3886200" indent="-228600" eaLnBrk="0" fontAlgn="base" hangingPunct="0">
                      <a:spcBef>
                        <a:spcPct val="0"/>
                      </a:spcBef>
                      <a:spcAft>
                        <a:spcPct val="0"/>
                      </a:spcAft>
                      <a:defRPr sz="3200" i="1">
                        <a:solidFill>
                          <a:schemeClr val="tx1"/>
                        </a:solidFill>
                        <a:latin typeface="Arial" panose="020B0604020202020204" pitchFamily="34" charset="0"/>
                        <a:ea typeface="华文宋体" panose="02010600040101010101" pitchFamily="2" charset="-122"/>
                      </a:defRPr>
                    </a:lvl9pPr>
                  </a:lstStyle>
                  <a:p>
                    <a:pPr eaLnBrk="1" hangingPunct="1"/>
                    <a:endParaRPr lang="zh-CN" altLang="en-US">
                      <a:solidFill>
                        <a:srgbClr val="C00000"/>
                      </a:solidFill>
                      <a:latin typeface="+mn-ea"/>
                      <a:ea typeface="+mn-ea"/>
                    </a:endParaRPr>
                  </a:p>
                </p:txBody>
              </p:sp>
            </p:grpSp>
          </p:grpSp>
          <p:grpSp>
            <p:nvGrpSpPr>
              <p:cNvPr id="101" name="Group 31"/>
              <p:cNvGrpSpPr/>
              <p:nvPr/>
            </p:nvGrpSpPr>
            <p:grpSpPr bwMode="auto">
              <a:xfrm>
                <a:off x="1632" y="1104"/>
                <a:ext cx="1008" cy="432"/>
                <a:chOff x="1632" y="1104"/>
                <a:chExt cx="1008" cy="432"/>
              </a:xfrm>
            </p:grpSpPr>
            <p:sp>
              <p:nvSpPr>
                <p:cNvPr id="102" name="AutoShape 32"/>
                <p:cNvSpPr>
                  <a:spLocks noChangeArrowheads="1"/>
                </p:cNvSpPr>
                <p:nvPr/>
              </p:nvSpPr>
              <p:spPr bwMode="auto">
                <a:xfrm>
                  <a:off x="2448" y="1104"/>
                  <a:ext cx="192" cy="192"/>
                </a:xfrm>
                <a:prstGeom prst="triangle">
                  <a:avLst>
                    <a:gd name="adj" fmla="val 50000"/>
                  </a:avLst>
                </a:prstGeom>
                <a:solidFill>
                  <a:schemeClr val="accent2"/>
                </a:solidFill>
                <a:ln w="9525">
                  <a:solidFill>
                    <a:schemeClr val="tx1"/>
                  </a:solidFill>
                  <a:miter lim="800000"/>
                </a:ln>
              </p:spPr>
              <p:txBody>
                <a:bodyPr wrap="none" anchor="ctr"/>
                <a:lstStyle>
                  <a:lvl1pPr eaLnBrk="0" hangingPunct="0">
                    <a:defRPr sz="3200" i="1">
                      <a:solidFill>
                        <a:schemeClr val="tx1"/>
                      </a:solidFill>
                      <a:latin typeface="Arial" panose="020B0604020202020204" pitchFamily="34" charset="0"/>
                      <a:ea typeface="华文宋体" panose="02010600040101010101" pitchFamily="2" charset="-122"/>
                    </a:defRPr>
                  </a:lvl1pPr>
                  <a:lvl2pPr marL="742950" indent="-285750" eaLnBrk="0" hangingPunct="0">
                    <a:defRPr sz="3200" i="1">
                      <a:solidFill>
                        <a:schemeClr val="tx1"/>
                      </a:solidFill>
                      <a:latin typeface="Arial" panose="020B0604020202020204" pitchFamily="34" charset="0"/>
                      <a:ea typeface="华文宋体" panose="02010600040101010101" pitchFamily="2" charset="-122"/>
                    </a:defRPr>
                  </a:lvl2pPr>
                  <a:lvl3pPr marL="1143000" indent="-228600" eaLnBrk="0" hangingPunct="0">
                    <a:defRPr sz="3200" i="1">
                      <a:solidFill>
                        <a:schemeClr val="tx1"/>
                      </a:solidFill>
                      <a:latin typeface="Arial" panose="020B0604020202020204" pitchFamily="34" charset="0"/>
                      <a:ea typeface="华文宋体" panose="02010600040101010101" pitchFamily="2" charset="-122"/>
                    </a:defRPr>
                  </a:lvl3pPr>
                  <a:lvl4pPr marL="1600200" indent="-228600" eaLnBrk="0" hangingPunct="0">
                    <a:defRPr sz="3200" i="1">
                      <a:solidFill>
                        <a:schemeClr val="tx1"/>
                      </a:solidFill>
                      <a:latin typeface="Arial" panose="020B0604020202020204" pitchFamily="34" charset="0"/>
                      <a:ea typeface="华文宋体" panose="02010600040101010101" pitchFamily="2" charset="-122"/>
                    </a:defRPr>
                  </a:lvl4pPr>
                  <a:lvl5pPr marL="2057400" indent="-228600" eaLnBrk="0" hangingPunct="0">
                    <a:defRPr sz="3200" i="1">
                      <a:solidFill>
                        <a:schemeClr val="tx1"/>
                      </a:solidFill>
                      <a:latin typeface="Arial" panose="020B0604020202020204" pitchFamily="34" charset="0"/>
                      <a:ea typeface="华文宋体" panose="02010600040101010101" pitchFamily="2" charset="-122"/>
                    </a:defRPr>
                  </a:lvl5pPr>
                  <a:lvl6pPr marL="2514600" indent="-228600" eaLnBrk="0" fontAlgn="base" hangingPunct="0">
                    <a:spcBef>
                      <a:spcPct val="0"/>
                    </a:spcBef>
                    <a:spcAft>
                      <a:spcPct val="0"/>
                    </a:spcAft>
                    <a:defRPr sz="3200" i="1">
                      <a:solidFill>
                        <a:schemeClr val="tx1"/>
                      </a:solidFill>
                      <a:latin typeface="Arial" panose="020B0604020202020204" pitchFamily="34" charset="0"/>
                      <a:ea typeface="华文宋体" panose="02010600040101010101" pitchFamily="2" charset="-122"/>
                    </a:defRPr>
                  </a:lvl6pPr>
                  <a:lvl7pPr marL="2971800" indent="-228600" eaLnBrk="0" fontAlgn="base" hangingPunct="0">
                    <a:spcBef>
                      <a:spcPct val="0"/>
                    </a:spcBef>
                    <a:spcAft>
                      <a:spcPct val="0"/>
                    </a:spcAft>
                    <a:defRPr sz="3200" i="1">
                      <a:solidFill>
                        <a:schemeClr val="tx1"/>
                      </a:solidFill>
                      <a:latin typeface="Arial" panose="020B0604020202020204" pitchFamily="34" charset="0"/>
                      <a:ea typeface="华文宋体" panose="02010600040101010101" pitchFamily="2" charset="-122"/>
                    </a:defRPr>
                  </a:lvl7pPr>
                  <a:lvl8pPr marL="3429000" indent="-228600" eaLnBrk="0" fontAlgn="base" hangingPunct="0">
                    <a:spcBef>
                      <a:spcPct val="0"/>
                    </a:spcBef>
                    <a:spcAft>
                      <a:spcPct val="0"/>
                    </a:spcAft>
                    <a:defRPr sz="3200" i="1">
                      <a:solidFill>
                        <a:schemeClr val="tx1"/>
                      </a:solidFill>
                      <a:latin typeface="Arial" panose="020B0604020202020204" pitchFamily="34" charset="0"/>
                      <a:ea typeface="华文宋体" panose="02010600040101010101" pitchFamily="2" charset="-122"/>
                    </a:defRPr>
                  </a:lvl8pPr>
                  <a:lvl9pPr marL="3886200" indent="-228600" eaLnBrk="0" fontAlgn="base" hangingPunct="0">
                    <a:spcBef>
                      <a:spcPct val="0"/>
                    </a:spcBef>
                    <a:spcAft>
                      <a:spcPct val="0"/>
                    </a:spcAft>
                    <a:defRPr sz="3200" i="1">
                      <a:solidFill>
                        <a:schemeClr val="tx1"/>
                      </a:solidFill>
                      <a:latin typeface="Arial" panose="020B0604020202020204" pitchFamily="34" charset="0"/>
                      <a:ea typeface="华文宋体" panose="02010600040101010101" pitchFamily="2" charset="-122"/>
                    </a:defRPr>
                  </a:lvl9pPr>
                </a:lstStyle>
                <a:p>
                  <a:pPr eaLnBrk="1" hangingPunct="1"/>
                  <a:endParaRPr lang="zh-CN" altLang="en-US">
                    <a:solidFill>
                      <a:srgbClr val="C00000"/>
                    </a:solidFill>
                    <a:latin typeface="+mn-ea"/>
                    <a:ea typeface="+mn-ea"/>
                  </a:endParaRPr>
                </a:p>
              </p:txBody>
            </p:sp>
            <p:sp>
              <p:nvSpPr>
                <p:cNvPr id="103" name="AutoShape 33"/>
                <p:cNvSpPr>
                  <a:spLocks noChangeArrowheads="1"/>
                </p:cNvSpPr>
                <p:nvPr/>
              </p:nvSpPr>
              <p:spPr bwMode="auto">
                <a:xfrm>
                  <a:off x="1632" y="1344"/>
                  <a:ext cx="192" cy="192"/>
                </a:xfrm>
                <a:prstGeom prst="triangle">
                  <a:avLst>
                    <a:gd name="adj" fmla="val 50000"/>
                  </a:avLst>
                </a:prstGeom>
                <a:solidFill>
                  <a:schemeClr val="accent2"/>
                </a:solidFill>
                <a:ln w="9525">
                  <a:solidFill>
                    <a:schemeClr val="tx1"/>
                  </a:solidFill>
                  <a:miter lim="800000"/>
                </a:ln>
              </p:spPr>
              <p:txBody>
                <a:bodyPr wrap="none" anchor="ctr"/>
                <a:lstStyle>
                  <a:lvl1pPr eaLnBrk="0" hangingPunct="0">
                    <a:defRPr sz="3200" i="1">
                      <a:solidFill>
                        <a:schemeClr val="tx1"/>
                      </a:solidFill>
                      <a:latin typeface="Arial" panose="020B0604020202020204" pitchFamily="34" charset="0"/>
                      <a:ea typeface="华文宋体" panose="02010600040101010101" pitchFamily="2" charset="-122"/>
                    </a:defRPr>
                  </a:lvl1pPr>
                  <a:lvl2pPr marL="742950" indent="-285750" eaLnBrk="0" hangingPunct="0">
                    <a:defRPr sz="3200" i="1">
                      <a:solidFill>
                        <a:schemeClr val="tx1"/>
                      </a:solidFill>
                      <a:latin typeface="Arial" panose="020B0604020202020204" pitchFamily="34" charset="0"/>
                      <a:ea typeface="华文宋体" panose="02010600040101010101" pitchFamily="2" charset="-122"/>
                    </a:defRPr>
                  </a:lvl2pPr>
                  <a:lvl3pPr marL="1143000" indent="-228600" eaLnBrk="0" hangingPunct="0">
                    <a:defRPr sz="3200" i="1">
                      <a:solidFill>
                        <a:schemeClr val="tx1"/>
                      </a:solidFill>
                      <a:latin typeface="Arial" panose="020B0604020202020204" pitchFamily="34" charset="0"/>
                      <a:ea typeface="华文宋体" panose="02010600040101010101" pitchFamily="2" charset="-122"/>
                    </a:defRPr>
                  </a:lvl3pPr>
                  <a:lvl4pPr marL="1600200" indent="-228600" eaLnBrk="0" hangingPunct="0">
                    <a:defRPr sz="3200" i="1">
                      <a:solidFill>
                        <a:schemeClr val="tx1"/>
                      </a:solidFill>
                      <a:latin typeface="Arial" panose="020B0604020202020204" pitchFamily="34" charset="0"/>
                      <a:ea typeface="华文宋体" panose="02010600040101010101" pitchFamily="2" charset="-122"/>
                    </a:defRPr>
                  </a:lvl4pPr>
                  <a:lvl5pPr marL="2057400" indent="-228600" eaLnBrk="0" hangingPunct="0">
                    <a:defRPr sz="3200" i="1">
                      <a:solidFill>
                        <a:schemeClr val="tx1"/>
                      </a:solidFill>
                      <a:latin typeface="Arial" panose="020B0604020202020204" pitchFamily="34" charset="0"/>
                      <a:ea typeface="华文宋体" panose="02010600040101010101" pitchFamily="2" charset="-122"/>
                    </a:defRPr>
                  </a:lvl5pPr>
                  <a:lvl6pPr marL="2514600" indent="-228600" eaLnBrk="0" fontAlgn="base" hangingPunct="0">
                    <a:spcBef>
                      <a:spcPct val="0"/>
                    </a:spcBef>
                    <a:spcAft>
                      <a:spcPct val="0"/>
                    </a:spcAft>
                    <a:defRPr sz="3200" i="1">
                      <a:solidFill>
                        <a:schemeClr val="tx1"/>
                      </a:solidFill>
                      <a:latin typeface="Arial" panose="020B0604020202020204" pitchFamily="34" charset="0"/>
                      <a:ea typeface="华文宋体" panose="02010600040101010101" pitchFamily="2" charset="-122"/>
                    </a:defRPr>
                  </a:lvl6pPr>
                  <a:lvl7pPr marL="2971800" indent="-228600" eaLnBrk="0" fontAlgn="base" hangingPunct="0">
                    <a:spcBef>
                      <a:spcPct val="0"/>
                    </a:spcBef>
                    <a:spcAft>
                      <a:spcPct val="0"/>
                    </a:spcAft>
                    <a:defRPr sz="3200" i="1">
                      <a:solidFill>
                        <a:schemeClr val="tx1"/>
                      </a:solidFill>
                      <a:latin typeface="Arial" panose="020B0604020202020204" pitchFamily="34" charset="0"/>
                      <a:ea typeface="华文宋体" panose="02010600040101010101" pitchFamily="2" charset="-122"/>
                    </a:defRPr>
                  </a:lvl7pPr>
                  <a:lvl8pPr marL="3429000" indent="-228600" eaLnBrk="0" fontAlgn="base" hangingPunct="0">
                    <a:spcBef>
                      <a:spcPct val="0"/>
                    </a:spcBef>
                    <a:spcAft>
                      <a:spcPct val="0"/>
                    </a:spcAft>
                    <a:defRPr sz="3200" i="1">
                      <a:solidFill>
                        <a:schemeClr val="tx1"/>
                      </a:solidFill>
                      <a:latin typeface="Arial" panose="020B0604020202020204" pitchFamily="34" charset="0"/>
                      <a:ea typeface="华文宋体" panose="02010600040101010101" pitchFamily="2" charset="-122"/>
                    </a:defRPr>
                  </a:lvl8pPr>
                  <a:lvl9pPr marL="3886200" indent="-228600" eaLnBrk="0" fontAlgn="base" hangingPunct="0">
                    <a:spcBef>
                      <a:spcPct val="0"/>
                    </a:spcBef>
                    <a:spcAft>
                      <a:spcPct val="0"/>
                    </a:spcAft>
                    <a:defRPr sz="3200" i="1">
                      <a:solidFill>
                        <a:schemeClr val="tx1"/>
                      </a:solidFill>
                      <a:latin typeface="Arial" panose="020B0604020202020204" pitchFamily="34" charset="0"/>
                      <a:ea typeface="华文宋体" panose="02010600040101010101" pitchFamily="2" charset="-122"/>
                    </a:defRPr>
                  </a:lvl9pPr>
                </a:lstStyle>
                <a:p>
                  <a:pPr eaLnBrk="1" hangingPunct="1"/>
                  <a:endParaRPr lang="zh-CN" altLang="en-US">
                    <a:solidFill>
                      <a:srgbClr val="C00000"/>
                    </a:solidFill>
                    <a:latin typeface="+mn-ea"/>
                    <a:ea typeface="+mn-ea"/>
                  </a:endParaRPr>
                </a:p>
              </p:txBody>
            </p:sp>
          </p:grpSp>
        </p:grpSp>
      </p:grpSp>
      <p:sp>
        <p:nvSpPr>
          <p:cNvPr id="126" name="右箭头 125"/>
          <p:cNvSpPr/>
          <p:nvPr/>
        </p:nvSpPr>
        <p:spPr>
          <a:xfrm>
            <a:off x="4903781" y="2886070"/>
            <a:ext cx="2857520" cy="357190"/>
          </a:xfrm>
          <a:prstGeom prst="rightArrow">
            <a:avLst/>
          </a:prstGeom>
          <a:solidFill>
            <a:schemeClr val="accent2">
              <a:lumMod val="75000"/>
            </a:schemeClr>
          </a:solidFill>
          <a:ln>
            <a:solidFill>
              <a:schemeClr val="accent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7" name="右箭头 126"/>
          <p:cNvSpPr/>
          <p:nvPr/>
        </p:nvSpPr>
        <p:spPr>
          <a:xfrm>
            <a:off x="4903781" y="5529276"/>
            <a:ext cx="2857520" cy="357190"/>
          </a:xfrm>
          <a:prstGeom prst="rightArrow">
            <a:avLst/>
          </a:prstGeom>
          <a:solidFill>
            <a:schemeClr val="accent2">
              <a:lumMod val="75000"/>
            </a:schemeClr>
          </a:solidFill>
          <a:ln>
            <a:solidFill>
              <a:schemeClr val="accent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28" name="组合 67"/>
          <p:cNvGrpSpPr/>
          <p:nvPr/>
        </p:nvGrpSpPr>
        <p:grpSpPr>
          <a:xfrm>
            <a:off x="843374" y="1857388"/>
            <a:ext cx="620625" cy="594142"/>
            <a:chOff x="304800" y="673100"/>
            <a:chExt cx="4000500" cy="4000500"/>
          </a:xfrm>
          <a:effectLst>
            <a:outerShdw blurRad="444500" dist="254000" dir="8100000" algn="tr" rotWithShape="0">
              <a:prstClr val="black">
                <a:alpha val="50000"/>
              </a:prstClr>
            </a:outerShdw>
          </a:effectLst>
        </p:grpSpPr>
        <p:sp>
          <p:nvSpPr>
            <p:cNvPr id="129" name="同心圆 128"/>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75" b="1">
                <a:solidFill>
                  <a:schemeClr val="tx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sp>
          <p:nvSpPr>
            <p:cNvPr id="130" name="椭圆 129"/>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75" b="1">
                <a:solidFill>
                  <a:schemeClr val="tx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grpSp>
      <p:sp>
        <p:nvSpPr>
          <p:cNvPr id="131" name="TextBox 51"/>
          <p:cNvSpPr txBox="1"/>
          <p:nvPr/>
        </p:nvSpPr>
        <p:spPr>
          <a:xfrm>
            <a:off x="872253" y="1897955"/>
            <a:ext cx="745380" cy="523220"/>
          </a:xfrm>
          <a:prstGeom prst="rect">
            <a:avLst/>
          </a:prstGeom>
          <a:noFill/>
        </p:spPr>
        <p:txBody>
          <a:bodyPr wrap="square" rtlCol="0">
            <a:spAutoFit/>
          </a:bodyPr>
          <a:lstStyle/>
          <a:p>
            <a:r>
              <a:rPr lang="zh-CN" altLang="en-US" sz="2800" b="1" dirty="0" smtClean="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rPr>
              <a:t>南</a:t>
            </a:r>
            <a:endParaRPr lang="zh-CN" altLang="en-US" sz="2800" b="1" dirty="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grpSp>
        <p:nvGrpSpPr>
          <p:cNvPr id="132" name="组合 67"/>
          <p:cNvGrpSpPr/>
          <p:nvPr/>
        </p:nvGrpSpPr>
        <p:grpSpPr>
          <a:xfrm>
            <a:off x="841054" y="3082592"/>
            <a:ext cx="620625" cy="594142"/>
            <a:chOff x="304800" y="673100"/>
            <a:chExt cx="4000500" cy="4000500"/>
          </a:xfrm>
          <a:effectLst>
            <a:outerShdw blurRad="444500" dist="254000" dir="8100000" algn="tr" rotWithShape="0">
              <a:prstClr val="black">
                <a:alpha val="50000"/>
              </a:prstClr>
            </a:outerShdw>
          </a:effectLst>
        </p:grpSpPr>
        <p:sp>
          <p:nvSpPr>
            <p:cNvPr id="133" name="同心圆 132"/>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75" b="1">
                <a:solidFill>
                  <a:schemeClr val="tx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sp>
          <p:nvSpPr>
            <p:cNvPr id="134" name="椭圆 133"/>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75" b="1">
                <a:solidFill>
                  <a:schemeClr val="tx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grpSp>
      <p:sp>
        <p:nvSpPr>
          <p:cNvPr id="135" name="TextBox 51"/>
          <p:cNvSpPr txBox="1"/>
          <p:nvPr/>
        </p:nvSpPr>
        <p:spPr>
          <a:xfrm>
            <a:off x="869933" y="3123159"/>
            <a:ext cx="745380" cy="523220"/>
          </a:xfrm>
          <a:prstGeom prst="rect">
            <a:avLst/>
          </a:prstGeom>
          <a:noFill/>
        </p:spPr>
        <p:txBody>
          <a:bodyPr wrap="square" rtlCol="0">
            <a:spAutoFit/>
          </a:bodyPr>
          <a:lstStyle/>
          <a:p>
            <a:r>
              <a:rPr lang="zh-CN" altLang="en-US" sz="2800" b="1" dirty="0" smtClean="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rPr>
              <a:t>不</a:t>
            </a:r>
            <a:endParaRPr lang="zh-CN" altLang="en-US" sz="2800" b="1" dirty="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grpSp>
        <p:nvGrpSpPr>
          <p:cNvPr id="136" name="组合 67"/>
          <p:cNvGrpSpPr/>
          <p:nvPr/>
        </p:nvGrpSpPr>
        <p:grpSpPr>
          <a:xfrm>
            <a:off x="841054" y="2500330"/>
            <a:ext cx="620625" cy="594142"/>
            <a:chOff x="304800" y="673100"/>
            <a:chExt cx="4000500" cy="4000500"/>
          </a:xfrm>
          <a:effectLst>
            <a:outerShdw blurRad="444500" dist="254000" dir="8100000" algn="tr" rotWithShape="0">
              <a:prstClr val="black">
                <a:alpha val="50000"/>
              </a:prstClr>
            </a:outerShdw>
          </a:effectLst>
        </p:grpSpPr>
        <p:sp>
          <p:nvSpPr>
            <p:cNvPr id="137" name="同心圆 136"/>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75" b="1">
                <a:solidFill>
                  <a:schemeClr val="tx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sp>
          <p:nvSpPr>
            <p:cNvPr id="138" name="椭圆 137"/>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75" b="1">
                <a:solidFill>
                  <a:schemeClr val="tx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grpSp>
      <p:sp>
        <p:nvSpPr>
          <p:cNvPr id="139" name="TextBox 138"/>
          <p:cNvSpPr txBox="1"/>
          <p:nvPr/>
        </p:nvSpPr>
        <p:spPr>
          <a:xfrm>
            <a:off x="869933" y="2540897"/>
            <a:ext cx="745380" cy="523220"/>
          </a:xfrm>
          <a:prstGeom prst="rect">
            <a:avLst/>
          </a:prstGeom>
          <a:noFill/>
        </p:spPr>
        <p:txBody>
          <a:bodyPr wrap="square" rtlCol="0">
            <a:spAutoFit/>
          </a:bodyPr>
          <a:lstStyle/>
          <a:p>
            <a:r>
              <a:rPr lang="zh-CN" altLang="en-US" sz="2800" b="1" dirty="0" smtClean="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rPr>
              <a:t>北</a:t>
            </a:r>
            <a:endParaRPr lang="zh-CN" altLang="en-US" sz="2800" b="1" dirty="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grpSp>
        <p:nvGrpSpPr>
          <p:cNvPr id="140" name="组合 67"/>
          <p:cNvGrpSpPr/>
          <p:nvPr/>
        </p:nvGrpSpPr>
        <p:grpSpPr>
          <a:xfrm>
            <a:off x="834135" y="3679201"/>
            <a:ext cx="620625" cy="594142"/>
            <a:chOff x="304800" y="673100"/>
            <a:chExt cx="4000500" cy="4000500"/>
          </a:xfrm>
          <a:effectLst>
            <a:outerShdw blurRad="444500" dist="254000" dir="8100000" algn="tr" rotWithShape="0">
              <a:prstClr val="black">
                <a:alpha val="50000"/>
              </a:prstClr>
            </a:outerShdw>
          </a:effectLst>
        </p:grpSpPr>
        <p:sp>
          <p:nvSpPr>
            <p:cNvPr id="141" name="同心圆 140"/>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75" b="1">
                <a:solidFill>
                  <a:schemeClr val="tx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sp>
          <p:nvSpPr>
            <p:cNvPr id="142" name="椭圆 141"/>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75" b="1">
                <a:solidFill>
                  <a:schemeClr val="tx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grpSp>
      <p:sp>
        <p:nvSpPr>
          <p:cNvPr id="143" name="TextBox 51"/>
          <p:cNvSpPr txBox="1"/>
          <p:nvPr/>
        </p:nvSpPr>
        <p:spPr>
          <a:xfrm>
            <a:off x="863014" y="3719768"/>
            <a:ext cx="745380" cy="523220"/>
          </a:xfrm>
          <a:prstGeom prst="rect">
            <a:avLst/>
          </a:prstGeom>
          <a:noFill/>
        </p:spPr>
        <p:txBody>
          <a:bodyPr wrap="square" rtlCol="0">
            <a:spAutoFit/>
          </a:bodyPr>
          <a:lstStyle/>
          <a:p>
            <a:r>
              <a:rPr lang="zh-CN" altLang="en-US" sz="2800" b="1" dirty="0" smtClean="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rPr>
              <a:t>同</a:t>
            </a:r>
            <a:endParaRPr lang="zh-CN" altLang="en-US" sz="2800" b="1" dirty="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grpSp>
        <p:nvGrpSpPr>
          <p:cNvPr id="144" name="组合 67"/>
          <p:cNvGrpSpPr/>
          <p:nvPr/>
        </p:nvGrpSpPr>
        <p:grpSpPr>
          <a:xfrm>
            <a:off x="831815" y="4904405"/>
            <a:ext cx="620625" cy="594142"/>
            <a:chOff x="304800" y="673100"/>
            <a:chExt cx="4000500" cy="4000500"/>
          </a:xfrm>
          <a:effectLst>
            <a:outerShdw blurRad="444500" dist="254000" dir="8100000" algn="tr" rotWithShape="0">
              <a:prstClr val="black">
                <a:alpha val="50000"/>
              </a:prstClr>
            </a:outerShdw>
          </a:effectLst>
        </p:grpSpPr>
        <p:sp>
          <p:nvSpPr>
            <p:cNvPr id="145" name="同心圆 144"/>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75" b="1">
                <a:solidFill>
                  <a:schemeClr val="tx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sp>
          <p:nvSpPr>
            <p:cNvPr id="146" name="椭圆 145"/>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75" b="1">
                <a:solidFill>
                  <a:schemeClr val="tx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grpSp>
      <p:sp>
        <p:nvSpPr>
          <p:cNvPr id="147" name="TextBox 51"/>
          <p:cNvSpPr txBox="1"/>
          <p:nvPr/>
        </p:nvSpPr>
        <p:spPr>
          <a:xfrm>
            <a:off x="860694" y="4944972"/>
            <a:ext cx="745380" cy="523220"/>
          </a:xfrm>
          <a:prstGeom prst="rect">
            <a:avLst/>
          </a:prstGeom>
          <a:noFill/>
        </p:spPr>
        <p:txBody>
          <a:bodyPr wrap="square" rtlCol="0">
            <a:spAutoFit/>
          </a:bodyPr>
          <a:lstStyle/>
          <a:p>
            <a:r>
              <a:rPr lang="zh-CN" altLang="en-US" sz="2800" b="1" dirty="0" smtClean="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rPr>
              <a:t>济</a:t>
            </a:r>
            <a:endParaRPr lang="zh-CN" altLang="en-US" sz="2800" b="1" dirty="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grpSp>
        <p:nvGrpSpPr>
          <p:cNvPr id="148" name="组合 67"/>
          <p:cNvGrpSpPr/>
          <p:nvPr/>
        </p:nvGrpSpPr>
        <p:grpSpPr>
          <a:xfrm>
            <a:off x="831815" y="4322143"/>
            <a:ext cx="620625" cy="594142"/>
            <a:chOff x="304800" y="673100"/>
            <a:chExt cx="4000500" cy="4000500"/>
          </a:xfrm>
          <a:effectLst>
            <a:outerShdw blurRad="444500" dist="254000" dir="8100000" algn="tr" rotWithShape="0">
              <a:prstClr val="black">
                <a:alpha val="50000"/>
              </a:prstClr>
            </a:outerShdw>
          </a:effectLst>
        </p:grpSpPr>
        <p:sp>
          <p:nvSpPr>
            <p:cNvPr id="149" name="同心圆 148"/>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75" b="1">
                <a:solidFill>
                  <a:schemeClr val="tx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sp>
          <p:nvSpPr>
            <p:cNvPr id="150" name="椭圆 149"/>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75" b="1">
                <a:solidFill>
                  <a:schemeClr val="tx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grpSp>
      <p:sp>
        <p:nvSpPr>
          <p:cNvPr id="151" name="TextBox 150"/>
          <p:cNvSpPr txBox="1"/>
          <p:nvPr/>
        </p:nvSpPr>
        <p:spPr>
          <a:xfrm>
            <a:off x="860694" y="4362710"/>
            <a:ext cx="745380" cy="523220"/>
          </a:xfrm>
          <a:prstGeom prst="rect">
            <a:avLst/>
          </a:prstGeom>
          <a:noFill/>
        </p:spPr>
        <p:txBody>
          <a:bodyPr wrap="square" rtlCol="0">
            <a:spAutoFit/>
          </a:bodyPr>
          <a:lstStyle/>
          <a:p>
            <a:r>
              <a:rPr lang="zh-CN" altLang="en-US" sz="2800" b="1" dirty="0" smtClean="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rPr>
              <a:t>经</a:t>
            </a:r>
            <a:endParaRPr lang="zh-CN" altLang="en-US" sz="2800" b="1" dirty="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grpSp>
        <p:nvGrpSpPr>
          <p:cNvPr id="152" name="组合 67"/>
          <p:cNvGrpSpPr/>
          <p:nvPr/>
        </p:nvGrpSpPr>
        <p:grpSpPr>
          <a:xfrm>
            <a:off x="831815" y="6080809"/>
            <a:ext cx="620625" cy="594142"/>
            <a:chOff x="304800" y="673100"/>
            <a:chExt cx="4000500" cy="4000500"/>
          </a:xfrm>
          <a:effectLst>
            <a:outerShdw blurRad="444500" dist="254000" dir="8100000" algn="tr" rotWithShape="0">
              <a:prstClr val="black">
                <a:alpha val="50000"/>
              </a:prstClr>
            </a:outerShdw>
          </a:effectLst>
        </p:grpSpPr>
        <p:sp>
          <p:nvSpPr>
            <p:cNvPr id="153" name="同心圆 152"/>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75" b="1">
                <a:solidFill>
                  <a:schemeClr val="tx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sp>
          <p:nvSpPr>
            <p:cNvPr id="154" name="椭圆 153"/>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75" b="1">
                <a:solidFill>
                  <a:schemeClr val="tx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grpSp>
      <p:sp>
        <p:nvSpPr>
          <p:cNvPr id="155" name="TextBox 51"/>
          <p:cNvSpPr txBox="1"/>
          <p:nvPr/>
        </p:nvSpPr>
        <p:spPr>
          <a:xfrm>
            <a:off x="860694" y="6121376"/>
            <a:ext cx="745380" cy="523220"/>
          </a:xfrm>
          <a:prstGeom prst="rect">
            <a:avLst/>
          </a:prstGeom>
          <a:noFill/>
        </p:spPr>
        <p:txBody>
          <a:bodyPr wrap="square" rtlCol="0">
            <a:spAutoFit/>
          </a:bodyPr>
          <a:lstStyle/>
          <a:p>
            <a:r>
              <a:rPr lang="zh-CN" altLang="en-US" sz="2800" b="1" dirty="0" smtClean="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rPr>
              <a:t>型</a:t>
            </a:r>
            <a:endParaRPr lang="zh-CN" altLang="en-US" sz="2800" b="1" dirty="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grpSp>
        <p:nvGrpSpPr>
          <p:cNvPr id="156" name="组合 67"/>
          <p:cNvGrpSpPr/>
          <p:nvPr/>
        </p:nvGrpSpPr>
        <p:grpSpPr>
          <a:xfrm>
            <a:off x="831815" y="5498547"/>
            <a:ext cx="620625" cy="594142"/>
            <a:chOff x="304800" y="673100"/>
            <a:chExt cx="4000500" cy="4000500"/>
          </a:xfrm>
          <a:effectLst>
            <a:outerShdw blurRad="444500" dist="254000" dir="8100000" algn="tr" rotWithShape="0">
              <a:prstClr val="black">
                <a:alpha val="50000"/>
              </a:prstClr>
            </a:outerShdw>
          </a:effectLst>
        </p:grpSpPr>
        <p:sp>
          <p:nvSpPr>
            <p:cNvPr id="157" name="同心圆 156"/>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75" b="1">
                <a:solidFill>
                  <a:schemeClr val="tx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sp>
          <p:nvSpPr>
            <p:cNvPr id="158" name="椭圆 157"/>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75" b="1">
                <a:solidFill>
                  <a:schemeClr val="tx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grpSp>
      <p:sp>
        <p:nvSpPr>
          <p:cNvPr id="159" name="TextBox 158"/>
          <p:cNvSpPr txBox="1"/>
          <p:nvPr/>
        </p:nvSpPr>
        <p:spPr>
          <a:xfrm>
            <a:off x="860694" y="5539114"/>
            <a:ext cx="745380" cy="523220"/>
          </a:xfrm>
          <a:prstGeom prst="rect">
            <a:avLst/>
          </a:prstGeom>
          <a:noFill/>
        </p:spPr>
        <p:txBody>
          <a:bodyPr wrap="square" rtlCol="0">
            <a:spAutoFit/>
          </a:bodyPr>
          <a:lstStyle/>
          <a:p>
            <a:r>
              <a:rPr lang="zh-CN" altLang="en-US" sz="2800" b="1" dirty="0" smtClean="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rPr>
              <a:t>类</a:t>
            </a:r>
            <a:endParaRPr lang="zh-CN" altLang="en-US" sz="2800" b="1" dirty="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spTree>
  </p:cSld>
  <p:clrMapOvr>
    <a:masterClrMapping/>
  </p:clrMapOvr>
  <mc:AlternateContent xmlns:mc="http://schemas.openxmlformats.org/markup-compatibility/2006">
    <mc:Choice xmlns:p14="http://schemas.microsoft.com/office/powerpoint/2010/main" Requires="p14">
      <p:transition spd="slow" p14:dur="2000" advTm="0"/>
    </mc:Choice>
    <mc:Fallback>
      <p:transition spd="slow" advTm="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74"/>
                                        </p:tgtEl>
                                        <p:attrNameLst>
                                          <p:attrName>style.visibility</p:attrName>
                                        </p:attrNameLst>
                                      </p:cBhvr>
                                      <p:to>
                                        <p:strVal val="visible"/>
                                      </p:to>
                                    </p:set>
                                    <p:animEffect transition="in" filter="dissolve">
                                      <p:cBhvr>
                                        <p:cTn id="7" dur="500"/>
                                        <p:tgtEl>
                                          <p:spTgt spid="74"/>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grpId="1" nodeType="clickEffect">
                                  <p:stCondLst>
                                    <p:cond delay="0"/>
                                  </p:stCondLst>
                                  <p:childTnLst>
                                    <p:set>
                                      <p:cBhvr>
                                        <p:cTn id="11" dur="1" fill="hold">
                                          <p:stCondLst>
                                            <p:cond delay="0"/>
                                          </p:stCondLst>
                                        </p:cTn>
                                        <p:tgtEl>
                                          <p:spTgt spid="88"/>
                                        </p:tgtEl>
                                        <p:attrNameLst>
                                          <p:attrName>style.visibility</p:attrName>
                                        </p:attrNameLst>
                                      </p:cBhvr>
                                      <p:to>
                                        <p:strVal val="visible"/>
                                      </p:to>
                                    </p:set>
                                    <p:animEffect transition="in" filter="dissolve">
                                      <p:cBhvr>
                                        <p:cTn id="12" dur="500"/>
                                        <p:tgtEl>
                                          <p:spTgt spid="88"/>
                                        </p:tgtEl>
                                      </p:cBhvr>
                                    </p:animEffect>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grpId="0" nodeType="clickEffect">
                                  <p:stCondLst>
                                    <p:cond delay="0"/>
                                  </p:stCondLst>
                                  <p:childTnLst>
                                    <p:set>
                                      <p:cBhvr>
                                        <p:cTn id="16" dur="1" fill="hold">
                                          <p:stCondLst>
                                            <p:cond delay="0"/>
                                          </p:stCondLst>
                                        </p:cTn>
                                        <p:tgtEl>
                                          <p:spTgt spid="80"/>
                                        </p:tgtEl>
                                        <p:attrNameLst>
                                          <p:attrName>style.visibility</p:attrName>
                                        </p:attrNameLst>
                                      </p:cBhvr>
                                      <p:to>
                                        <p:strVal val="visible"/>
                                      </p:to>
                                    </p:set>
                                    <p:animEffect transition="in" filter="dissolve">
                                      <p:cBhvr>
                                        <p:cTn id="17" dur="500"/>
                                        <p:tgtEl>
                                          <p:spTgt spid="80"/>
                                        </p:tgtEl>
                                      </p:cBhvr>
                                    </p:animEffect>
                                  </p:childTnLst>
                                </p:cTn>
                              </p:par>
                            </p:childTnLst>
                          </p:cTn>
                        </p:par>
                      </p:childTnLst>
                    </p:cTn>
                  </p:par>
                  <p:par>
                    <p:cTn id="18" fill="hold">
                      <p:stCondLst>
                        <p:cond delay="indefinite"/>
                      </p:stCondLst>
                      <p:childTnLst>
                        <p:par>
                          <p:cTn id="19" fill="hold">
                            <p:stCondLst>
                              <p:cond delay="0"/>
                            </p:stCondLst>
                            <p:childTnLst>
                              <p:par>
                                <p:cTn id="20" presetID="9" presetClass="entr" presetSubtype="0" fill="hold" grpId="1" nodeType="clickEffect">
                                  <p:stCondLst>
                                    <p:cond delay="0"/>
                                  </p:stCondLst>
                                  <p:childTnLst>
                                    <p:set>
                                      <p:cBhvr>
                                        <p:cTn id="21" dur="1" fill="hold">
                                          <p:stCondLst>
                                            <p:cond delay="0"/>
                                          </p:stCondLst>
                                        </p:cTn>
                                        <p:tgtEl>
                                          <p:spTgt spid="87"/>
                                        </p:tgtEl>
                                        <p:attrNameLst>
                                          <p:attrName>style.visibility</p:attrName>
                                        </p:attrNameLst>
                                      </p:cBhvr>
                                      <p:to>
                                        <p:strVal val="visible"/>
                                      </p:to>
                                    </p:set>
                                    <p:animEffect transition="in" filter="dissolve">
                                      <p:cBhvr>
                                        <p:cTn id="22" dur="500"/>
                                        <p:tgtEl>
                                          <p:spTgt spid="8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4" grpId="0" animBg="1"/>
      <p:bldP spid="80" grpId="0" animBg="1"/>
      <p:bldP spid="87" grpId="1" animBg="1"/>
      <p:bldP spid="88" grpId="1"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 name="图片 24"/>
          <p:cNvPicPr>
            <a:picLocks noChangeAspect="1"/>
          </p:cNvPicPr>
          <p:nvPr/>
        </p:nvPicPr>
        <p:blipFill rotWithShape="1">
          <a:blip r:embed="rId1" cstate="print">
            <a:extLst>
              <a:ext uri="{28A0092B-C50C-407E-A947-70E740481C1C}">
                <a14:useLocalDpi xmlns:a14="http://schemas.microsoft.com/office/drawing/2010/main" val="0"/>
              </a:ext>
            </a:extLst>
          </a:blip>
          <a:srcRect l="24814" r="13974" b="25049"/>
          <a:stretch>
            <a:fillRect/>
          </a:stretch>
        </p:blipFill>
        <p:spPr>
          <a:xfrm>
            <a:off x="903253" y="1571636"/>
            <a:ext cx="9858444" cy="5386400"/>
          </a:xfrm>
          <a:prstGeom prst="roundRect">
            <a:avLst>
              <a:gd name="adj" fmla="val 6591"/>
            </a:avLst>
          </a:prstGeom>
          <a:ln>
            <a:solidFill>
              <a:schemeClr val="bg2">
                <a:lumMod val="50000"/>
              </a:schemeClr>
            </a:solidFill>
          </a:ln>
          <a:effectLst>
            <a:outerShdw blurRad="292100" dist="139700" dir="2700000" algn="tl" rotWithShape="0">
              <a:srgbClr val="333333">
                <a:alpha val="65000"/>
              </a:srgbClr>
            </a:outerShdw>
          </a:effectLst>
        </p:spPr>
      </p:pic>
      <p:sp>
        <p:nvSpPr>
          <p:cNvPr id="10" name="矩形 9"/>
          <p:cNvSpPr/>
          <p:nvPr/>
        </p:nvSpPr>
        <p:spPr bwMode="auto">
          <a:xfrm flipV="1">
            <a:off x="0" y="7198068"/>
            <a:ext cx="11522075" cy="45719"/>
          </a:xfrm>
          <a:prstGeom prst="rect">
            <a:avLst/>
          </a:prstGeom>
          <a:solidFill>
            <a:srgbClr val="663300"/>
          </a:solidFill>
          <a:ln w="9525" cap="flat" cmpd="sng" algn="ctr">
            <a:solidFill>
              <a:schemeClr val="tx1"/>
            </a:solidFill>
            <a:prstDash val="solid"/>
            <a:round/>
            <a:headEnd type="none" w="med" len="med"/>
            <a:tailEnd type="none" w="med" len="med"/>
          </a:ln>
          <a:effectLst>
            <a:glow rad="139700">
              <a:schemeClr val="accent2">
                <a:lumMod val="60000"/>
                <a:lumOff val="40000"/>
                <a:alpha val="40000"/>
              </a:schemeClr>
            </a:glow>
          </a:effectLst>
        </p:spPr>
        <p:txBody>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defRPr/>
            </a:pPr>
            <a:endParaRPr lang="zh-CN" altLang="en-US" dirty="0">
              <a:ln>
                <a:solidFill>
                  <a:srgbClr val="660033"/>
                </a:solidFill>
              </a:ln>
            </a:endParaRPr>
          </a:p>
        </p:txBody>
      </p:sp>
      <p:sp>
        <p:nvSpPr>
          <p:cNvPr id="79" name="圆角矩形 78"/>
          <p:cNvSpPr/>
          <p:nvPr/>
        </p:nvSpPr>
        <p:spPr>
          <a:xfrm>
            <a:off x="117435" y="885806"/>
            <a:ext cx="1857388" cy="571504"/>
          </a:xfrm>
          <a:prstGeom prst="roundRect">
            <a:avLst/>
          </a:prstGeom>
          <a:noFill/>
          <a:ln w="57150">
            <a:solidFill>
              <a:srgbClr val="663300"/>
            </a:solidFill>
          </a:ln>
          <a:effectLst>
            <a:glow rad="101600">
              <a:schemeClr val="accent6">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3" name="TextBox 122"/>
          <p:cNvSpPr txBox="1"/>
          <p:nvPr/>
        </p:nvSpPr>
        <p:spPr>
          <a:xfrm>
            <a:off x="831815" y="885806"/>
            <a:ext cx="1005403" cy="584775"/>
          </a:xfrm>
          <a:prstGeom prst="rect">
            <a:avLst/>
          </a:prstGeom>
          <a:noFill/>
        </p:spPr>
        <p:txBody>
          <a:bodyPr wrap="none" rtlCol="0">
            <a:spAutoFit/>
          </a:bodyPr>
          <a:lstStyle/>
          <a:p>
            <a:r>
              <a:rPr lang="zh-CN" altLang="en-US" sz="3200" dirty="0" smtClean="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rPr>
              <a:t>背景</a:t>
            </a:r>
            <a:endParaRPr lang="zh-CN" altLang="en-US" sz="3200" dirty="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pic>
        <p:nvPicPr>
          <p:cNvPr id="41" name="图片 40" descr="t018d16e110143ea110.jpg"/>
          <p:cNvPicPr>
            <a:picLocks noChangeAspect="1"/>
          </p:cNvPicPr>
          <p:nvPr/>
        </p:nvPicPr>
        <p:blipFill>
          <a:blip r:embed="rId2">
            <a:clrChange>
              <a:clrFrom>
                <a:srgbClr val="F2F2F2"/>
              </a:clrFrom>
              <a:clrTo>
                <a:srgbClr val="F2F2F2">
                  <a:alpha val="0"/>
                </a:srgbClr>
              </a:clrTo>
            </a:clrChange>
          </a:blip>
          <a:srcRect t="54831" b="25094"/>
          <a:stretch>
            <a:fillRect/>
          </a:stretch>
        </p:blipFill>
        <p:spPr>
          <a:xfrm rot="10800000">
            <a:off x="-3" y="712451"/>
            <a:ext cx="11522075" cy="142876"/>
          </a:xfrm>
          <a:prstGeom prst="rect">
            <a:avLst/>
          </a:prstGeom>
        </p:spPr>
      </p:pic>
      <p:pic>
        <p:nvPicPr>
          <p:cNvPr id="42" name="图片 41" descr="624f9a79jw1eelyzwvu5xj20b408t75j.jpg"/>
          <p:cNvPicPr>
            <a:picLocks noChangeAspect="1"/>
          </p:cNvPicPr>
          <p:nvPr/>
        </p:nvPicPr>
        <p:blipFill>
          <a:blip r:embed="rId3">
            <a:clrChange>
              <a:clrFrom>
                <a:srgbClr val="FFFFFF"/>
              </a:clrFrom>
              <a:clrTo>
                <a:srgbClr val="FFFFFF">
                  <a:alpha val="0"/>
                </a:srgbClr>
              </a:clrTo>
            </a:clrChange>
          </a:blip>
          <a:stretch>
            <a:fillRect/>
          </a:stretch>
        </p:blipFill>
        <p:spPr>
          <a:xfrm>
            <a:off x="9547251" y="0"/>
            <a:ext cx="1714512" cy="814368"/>
          </a:xfrm>
          <a:prstGeom prst="rect">
            <a:avLst/>
          </a:prstGeom>
        </p:spPr>
      </p:pic>
      <p:pic>
        <p:nvPicPr>
          <p:cNvPr id="43" name="图片 42" descr="t018d16e110143ea110.jpg"/>
          <p:cNvPicPr>
            <a:picLocks noChangeAspect="1"/>
          </p:cNvPicPr>
          <p:nvPr/>
        </p:nvPicPr>
        <p:blipFill>
          <a:blip r:embed="rId2">
            <a:clrChange>
              <a:clrFrom>
                <a:srgbClr val="F2F2F2"/>
              </a:clrFrom>
              <a:clrTo>
                <a:srgbClr val="F2F2F2">
                  <a:alpha val="0"/>
                </a:srgbClr>
              </a:clrTo>
            </a:clrChange>
          </a:blip>
          <a:srcRect t="54831" b="25094"/>
          <a:stretch>
            <a:fillRect/>
          </a:stretch>
        </p:blipFill>
        <p:spPr>
          <a:xfrm rot="10800000">
            <a:off x="0" y="671493"/>
            <a:ext cx="11522075" cy="142876"/>
          </a:xfrm>
          <a:prstGeom prst="rect">
            <a:avLst/>
          </a:prstGeom>
        </p:spPr>
      </p:pic>
      <p:sp>
        <p:nvSpPr>
          <p:cNvPr id="44" name="矩形 43"/>
          <p:cNvSpPr/>
          <p:nvPr/>
        </p:nvSpPr>
        <p:spPr>
          <a:xfrm>
            <a:off x="0" y="0"/>
            <a:ext cx="10776937" cy="704850"/>
          </a:xfrm>
          <a:prstGeom prst="rect">
            <a:avLst/>
          </a:prstGeom>
          <a:blipFill>
            <a:blip r:embed="rId4"/>
            <a:stretch>
              <a:fillRect/>
            </a:stretch>
          </a:blipFill>
          <a:ln>
            <a:noFill/>
          </a:ln>
          <a:effectLst>
            <a:outerShdw blurRad="50800" dist="38100" dir="2700000" algn="tl" rotWithShape="0">
              <a:prstClr val="black">
                <a:alpha val="40000"/>
              </a:prstClr>
            </a:outerShd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altLang="zh-CN" sz="1800" dirty="0" smtClean="0">
                <a:solidFill>
                  <a:schemeClr val="tx1"/>
                </a:solidFill>
                <a:effectLst/>
              </a:rPr>
              <a:t> </a:t>
            </a:r>
            <a:endParaRPr lang="zh-CN" altLang="en-US" sz="1800" dirty="0">
              <a:solidFill>
                <a:schemeClr val="tx1"/>
              </a:solidFill>
              <a:effectLst/>
            </a:endParaRPr>
          </a:p>
        </p:txBody>
      </p:sp>
      <p:grpSp>
        <p:nvGrpSpPr>
          <p:cNvPr id="2" name="组合 23"/>
          <p:cNvGrpSpPr/>
          <p:nvPr/>
        </p:nvGrpSpPr>
        <p:grpSpPr>
          <a:xfrm flipH="1">
            <a:off x="8261367" y="-12408"/>
            <a:ext cx="2750820" cy="740098"/>
            <a:chOff x="0" y="-2"/>
            <a:chExt cx="1377891" cy="634701"/>
          </a:xfrm>
          <a:solidFill>
            <a:schemeClr val="bg2">
              <a:lumMod val="90000"/>
            </a:schemeClr>
          </a:solidFill>
        </p:grpSpPr>
        <p:sp>
          <p:nvSpPr>
            <p:cNvPr id="46" name="直角三角形 45"/>
            <p:cNvSpPr/>
            <p:nvPr/>
          </p:nvSpPr>
          <p:spPr>
            <a:xfrm flipV="1">
              <a:off x="708342" y="-2"/>
              <a:ext cx="669549" cy="634699"/>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pitchFamily="34" charset="-122"/>
              </a:endParaRPr>
            </a:p>
          </p:txBody>
        </p:sp>
        <p:sp>
          <p:nvSpPr>
            <p:cNvPr id="47" name="矩形 46"/>
            <p:cNvSpPr/>
            <p:nvPr/>
          </p:nvSpPr>
          <p:spPr>
            <a:xfrm>
              <a:off x="0" y="0"/>
              <a:ext cx="708343" cy="6346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pitchFamily="34" charset="-122"/>
              </a:endParaRPr>
            </a:p>
          </p:txBody>
        </p:sp>
      </p:grpSp>
      <p:cxnSp>
        <p:nvCxnSpPr>
          <p:cNvPr id="77" name="直接连接符 76"/>
          <p:cNvCxnSpPr/>
          <p:nvPr/>
        </p:nvCxnSpPr>
        <p:spPr>
          <a:xfrm>
            <a:off x="953750" y="259816"/>
            <a:ext cx="0" cy="261937"/>
          </a:xfrm>
          <a:prstGeom prst="line">
            <a:avLst/>
          </a:prstGeom>
          <a:ln w="28575"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sp>
        <p:nvSpPr>
          <p:cNvPr id="81" name="文本框 5"/>
          <p:cNvSpPr txBox="1"/>
          <p:nvPr/>
        </p:nvSpPr>
        <p:spPr>
          <a:xfrm>
            <a:off x="960120" y="147320"/>
            <a:ext cx="3064510" cy="461665"/>
          </a:xfrm>
          <a:prstGeom prst="rect">
            <a:avLst/>
          </a:prstGeom>
          <a:noFill/>
        </p:spPr>
        <p:txBody>
          <a:bodyPr wrap="square" rtlCol="0">
            <a:spAutoFit/>
          </a:bodyPr>
          <a:lstStyle/>
          <a:p>
            <a:r>
              <a:rPr lang="zh-CN" altLang="en-US" sz="2400" b="1" dirty="0" smtClean="0">
                <a:solidFill>
                  <a:schemeClr val="bg1"/>
                </a:solidFill>
                <a:latin typeface="微软雅黑" panose="020B0503020204020204" pitchFamily="34" charset="-122"/>
                <a:ea typeface="微软雅黑" panose="020B0503020204020204" pitchFamily="34" charset="-122"/>
              </a:rPr>
              <a:t>人教版九年级下册</a:t>
            </a:r>
            <a:endParaRPr lang="zh-CN" altLang="en-US" sz="2400" b="1" dirty="0" smtClean="0">
              <a:solidFill>
                <a:schemeClr val="bg1"/>
              </a:solidFill>
              <a:effectLst/>
              <a:latin typeface="微软雅黑" panose="020B0503020204020204" pitchFamily="34" charset="-122"/>
              <a:ea typeface="微软雅黑" panose="020B0503020204020204" pitchFamily="34" charset="-122"/>
            </a:endParaRPr>
          </a:p>
        </p:txBody>
      </p:sp>
      <p:grpSp>
        <p:nvGrpSpPr>
          <p:cNvPr id="3" name="组合 66"/>
          <p:cNvGrpSpPr/>
          <p:nvPr/>
        </p:nvGrpSpPr>
        <p:grpSpPr>
          <a:xfrm flipH="1">
            <a:off x="8776673" y="-12408"/>
            <a:ext cx="2750820" cy="740098"/>
            <a:chOff x="0" y="-2"/>
            <a:chExt cx="1377891" cy="634701"/>
          </a:xfrm>
          <a:solidFill>
            <a:schemeClr val="bg2">
              <a:lumMod val="90000"/>
            </a:schemeClr>
          </a:solidFill>
        </p:grpSpPr>
        <p:sp>
          <p:nvSpPr>
            <p:cNvPr id="84" name="直角三角形 83"/>
            <p:cNvSpPr/>
            <p:nvPr/>
          </p:nvSpPr>
          <p:spPr>
            <a:xfrm flipV="1">
              <a:off x="708342" y="-2"/>
              <a:ext cx="669549" cy="634699"/>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pitchFamily="34" charset="-122"/>
              </a:endParaRPr>
            </a:p>
          </p:txBody>
        </p:sp>
        <p:sp>
          <p:nvSpPr>
            <p:cNvPr id="85" name="矩形 84"/>
            <p:cNvSpPr/>
            <p:nvPr/>
          </p:nvSpPr>
          <p:spPr>
            <a:xfrm>
              <a:off x="0" y="0"/>
              <a:ext cx="708343" cy="6346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pitchFamily="34" charset="-122"/>
              </a:endParaRPr>
            </a:p>
          </p:txBody>
        </p:sp>
      </p:grpSp>
      <p:pic>
        <p:nvPicPr>
          <p:cNvPr id="89" name="图片 88" descr="624f9a79jw1eelyzwvu5xj20b408t75j.jpg"/>
          <p:cNvPicPr>
            <a:picLocks noChangeAspect="1"/>
          </p:cNvPicPr>
          <p:nvPr/>
        </p:nvPicPr>
        <p:blipFill>
          <a:blip r:embed="rId3">
            <a:clrChange>
              <a:clrFrom>
                <a:srgbClr val="FFFFFF"/>
              </a:clrFrom>
              <a:clrTo>
                <a:srgbClr val="FFFFFF">
                  <a:alpha val="0"/>
                </a:srgbClr>
              </a:clrTo>
            </a:clrChange>
          </a:blip>
          <a:stretch>
            <a:fillRect/>
          </a:stretch>
        </p:blipFill>
        <p:spPr>
          <a:xfrm>
            <a:off x="9547251" y="0"/>
            <a:ext cx="1714512" cy="814368"/>
          </a:xfrm>
          <a:prstGeom prst="rect">
            <a:avLst/>
          </a:prstGeom>
        </p:spPr>
      </p:pic>
      <p:sp>
        <p:nvSpPr>
          <p:cNvPr id="90" name="文本框 13"/>
          <p:cNvSpPr txBox="1"/>
          <p:nvPr/>
        </p:nvSpPr>
        <p:spPr>
          <a:xfrm>
            <a:off x="9761565" y="171426"/>
            <a:ext cx="1285884" cy="415498"/>
          </a:xfrm>
          <a:prstGeom prst="rect">
            <a:avLst/>
          </a:prstGeom>
          <a:noFill/>
        </p:spPr>
        <p:txBody>
          <a:bodyPr wrap="square" rtlCol="0">
            <a:spAutoFit/>
            <a:scene3d>
              <a:camera prst="orthographicFront"/>
              <a:lightRig rig="threePt" dir="t"/>
            </a:scene3d>
          </a:bodyPr>
          <a:lstStyle/>
          <a:p>
            <a:pPr algn="ctr"/>
            <a:r>
              <a:rPr lang="zh-CN" altLang="en-US" b="1" dirty="0" smtClean="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第一单元</a:t>
            </a:r>
            <a:endParaRPr lang="en-US" altLang="zh-CN" b="1" dirty="0" smtClean="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sp>
        <p:nvSpPr>
          <p:cNvPr id="91" name="文本框 6"/>
          <p:cNvSpPr txBox="1"/>
          <p:nvPr/>
        </p:nvSpPr>
        <p:spPr>
          <a:xfrm>
            <a:off x="4903781" y="99988"/>
            <a:ext cx="4714908" cy="461665"/>
          </a:xfrm>
          <a:prstGeom prst="rect">
            <a:avLst/>
          </a:prstGeom>
          <a:noFill/>
        </p:spPr>
        <p:txBody>
          <a:bodyPr wrap="square" rtlCol="0">
            <a:spAutoFit/>
          </a:bodyPr>
          <a:lstStyle/>
          <a:p>
            <a:r>
              <a:rPr lang="zh-CN" altLang="en-US" sz="2400" b="1" dirty="0" smtClean="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第</a:t>
            </a:r>
            <a:r>
              <a:rPr lang="en-US" altLang="zh-CN" sz="2400" b="1" dirty="0" smtClean="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3</a:t>
            </a:r>
            <a:r>
              <a:rPr lang="zh-CN" altLang="en-US" sz="2400" b="1" dirty="0" smtClean="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课 美国内战</a:t>
            </a:r>
            <a:endParaRPr lang="zh-CN" altLang="en-US" sz="2400" b="1" dirty="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endParaRPr>
          </a:p>
        </p:txBody>
      </p:sp>
      <p:pic>
        <p:nvPicPr>
          <p:cNvPr id="92" name="图片 91" descr="1.JPG"/>
          <p:cNvPicPr>
            <a:picLocks noChangeAspect="1"/>
          </p:cNvPicPr>
          <p:nvPr/>
        </p:nvPicPr>
        <p:blipFill>
          <a:blip r:embed="rId5" cstate="print"/>
          <a:srcRect t="6349" r="1058"/>
          <a:stretch>
            <a:fillRect/>
          </a:stretch>
        </p:blipFill>
        <p:spPr>
          <a:xfrm>
            <a:off x="188874" y="957244"/>
            <a:ext cx="679266" cy="428628"/>
          </a:xfrm>
          <a:prstGeom prst="rect">
            <a:avLst/>
          </a:prstGeom>
        </p:spPr>
      </p:pic>
      <p:grpSp>
        <p:nvGrpSpPr>
          <p:cNvPr id="4" name="组合 67"/>
          <p:cNvGrpSpPr/>
          <p:nvPr/>
        </p:nvGrpSpPr>
        <p:grpSpPr>
          <a:xfrm>
            <a:off x="1200564" y="1857388"/>
            <a:ext cx="620625" cy="594142"/>
            <a:chOff x="304800" y="673100"/>
            <a:chExt cx="4000500" cy="4000500"/>
          </a:xfrm>
          <a:effectLst>
            <a:outerShdw blurRad="444500" dist="254000" dir="8100000" algn="tr" rotWithShape="0">
              <a:prstClr val="black">
                <a:alpha val="50000"/>
              </a:prstClr>
            </a:outerShdw>
          </a:effectLst>
        </p:grpSpPr>
        <p:sp>
          <p:nvSpPr>
            <p:cNvPr id="27" name="同心圆 26"/>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75" b="1">
                <a:solidFill>
                  <a:schemeClr val="tx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sp>
          <p:nvSpPr>
            <p:cNvPr id="28" name="椭圆 27"/>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75" b="1">
                <a:solidFill>
                  <a:schemeClr val="tx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grpSp>
      <p:sp>
        <p:nvSpPr>
          <p:cNvPr id="29" name="TextBox 51"/>
          <p:cNvSpPr txBox="1"/>
          <p:nvPr/>
        </p:nvSpPr>
        <p:spPr>
          <a:xfrm>
            <a:off x="1229443" y="1897955"/>
            <a:ext cx="745380" cy="523220"/>
          </a:xfrm>
          <a:prstGeom prst="rect">
            <a:avLst/>
          </a:prstGeom>
          <a:noFill/>
        </p:spPr>
        <p:txBody>
          <a:bodyPr wrap="square" rtlCol="0">
            <a:spAutoFit/>
          </a:bodyPr>
          <a:lstStyle/>
          <a:p>
            <a:r>
              <a:rPr lang="zh-CN" altLang="en-US" sz="2800" b="1" dirty="0" smtClean="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rPr>
              <a:t>北</a:t>
            </a:r>
            <a:endParaRPr lang="zh-CN" altLang="en-US" sz="2800" b="1" dirty="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grpSp>
        <p:nvGrpSpPr>
          <p:cNvPr id="5" name="组合 67"/>
          <p:cNvGrpSpPr/>
          <p:nvPr/>
        </p:nvGrpSpPr>
        <p:grpSpPr>
          <a:xfrm>
            <a:off x="1198244" y="3082592"/>
            <a:ext cx="620625" cy="594142"/>
            <a:chOff x="304800" y="673100"/>
            <a:chExt cx="4000500" cy="4000500"/>
          </a:xfrm>
          <a:effectLst>
            <a:outerShdw blurRad="444500" dist="254000" dir="8100000" algn="tr" rotWithShape="0">
              <a:prstClr val="black">
                <a:alpha val="50000"/>
              </a:prstClr>
            </a:outerShdw>
          </a:effectLst>
        </p:grpSpPr>
        <p:sp>
          <p:nvSpPr>
            <p:cNvPr id="35" name="同心圆 34"/>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75" b="1">
                <a:solidFill>
                  <a:schemeClr val="tx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sp>
          <p:nvSpPr>
            <p:cNvPr id="36" name="椭圆 35"/>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75" b="1">
                <a:solidFill>
                  <a:schemeClr val="tx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grpSp>
      <p:sp>
        <p:nvSpPr>
          <p:cNvPr id="37" name="TextBox 51"/>
          <p:cNvSpPr txBox="1"/>
          <p:nvPr/>
        </p:nvSpPr>
        <p:spPr>
          <a:xfrm>
            <a:off x="1227123" y="3123159"/>
            <a:ext cx="745380" cy="523220"/>
          </a:xfrm>
          <a:prstGeom prst="rect">
            <a:avLst/>
          </a:prstGeom>
          <a:noFill/>
        </p:spPr>
        <p:txBody>
          <a:bodyPr wrap="square" rtlCol="0">
            <a:spAutoFit/>
          </a:bodyPr>
          <a:lstStyle/>
          <a:p>
            <a:r>
              <a:rPr lang="zh-CN" altLang="en-US" sz="2800" b="1" dirty="0" smtClean="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rPr>
              <a:t>资</a:t>
            </a:r>
            <a:endParaRPr lang="zh-CN" altLang="en-US" sz="2800" b="1" dirty="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grpSp>
        <p:nvGrpSpPr>
          <p:cNvPr id="6" name="组合 67"/>
          <p:cNvGrpSpPr/>
          <p:nvPr/>
        </p:nvGrpSpPr>
        <p:grpSpPr>
          <a:xfrm>
            <a:off x="1198244" y="2500330"/>
            <a:ext cx="620625" cy="594142"/>
            <a:chOff x="304800" y="673100"/>
            <a:chExt cx="4000500" cy="4000500"/>
          </a:xfrm>
          <a:effectLst>
            <a:outerShdw blurRad="444500" dist="254000" dir="8100000" algn="tr" rotWithShape="0">
              <a:prstClr val="black">
                <a:alpha val="50000"/>
              </a:prstClr>
            </a:outerShdw>
          </a:effectLst>
        </p:grpSpPr>
        <p:sp>
          <p:nvSpPr>
            <p:cNvPr id="39" name="同心圆 38"/>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75" b="1">
                <a:solidFill>
                  <a:schemeClr val="tx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sp>
          <p:nvSpPr>
            <p:cNvPr id="40" name="椭圆 39"/>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75" b="1">
                <a:solidFill>
                  <a:schemeClr val="tx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grpSp>
      <p:sp>
        <p:nvSpPr>
          <p:cNvPr id="48" name="TextBox 47"/>
          <p:cNvSpPr txBox="1"/>
          <p:nvPr/>
        </p:nvSpPr>
        <p:spPr>
          <a:xfrm>
            <a:off x="1227123" y="2540897"/>
            <a:ext cx="745380" cy="523220"/>
          </a:xfrm>
          <a:prstGeom prst="rect">
            <a:avLst/>
          </a:prstGeom>
          <a:noFill/>
        </p:spPr>
        <p:txBody>
          <a:bodyPr wrap="square" rtlCol="0">
            <a:spAutoFit/>
          </a:bodyPr>
          <a:lstStyle/>
          <a:p>
            <a:r>
              <a:rPr lang="zh-CN" altLang="en-US" sz="2800" b="1" dirty="0" smtClean="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rPr>
              <a:t>方</a:t>
            </a:r>
            <a:endParaRPr lang="zh-CN" altLang="en-US" sz="2800" b="1" dirty="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grpSp>
        <p:nvGrpSpPr>
          <p:cNvPr id="7" name="组合 67"/>
          <p:cNvGrpSpPr/>
          <p:nvPr/>
        </p:nvGrpSpPr>
        <p:grpSpPr>
          <a:xfrm>
            <a:off x="1191325" y="3679201"/>
            <a:ext cx="620625" cy="594142"/>
            <a:chOff x="304800" y="673100"/>
            <a:chExt cx="4000500" cy="4000500"/>
          </a:xfrm>
          <a:effectLst>
            <a:outerShdw blurRad="444500" dist="254000" dir="8100000" algn="tr" rotWithShape="0">
              <a:prstClr val="black">
                <a:alpha val="50000"/>
              </a:prstClr>
            </a:outerShdw>
          </a:effectLst>
        </p:grpSpPr>
        <p:sp>
          <p:nvSpPr>
            <p:cNvPr id="51" name="同心圆 50"/>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75" b="1">
                <a:solidFill>
                  <a:schemeClr val="tx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sp>
          <p:nvSpPr>
            <p:cNvPr id="52" name="椭圆 51"/>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75" b="1">
                <a:solidFill>
                  <a:schemeClr val="tx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grpSp>
      <p:sp>
        <p:nvSpPr>
          <p:cNvPr id="53" name="TextBox 51"/>
          <p:cNvSpPr txBox="1"/>
          <p:nvPr/>
        </p:nvSpPr>
        <p:spPr>
          <a:xfrm>
            <a:off x="1220204" y="3719768"/>
            <a:ext cx="745380" cy="523220"/>
          </a:xfrm>
          <a:prstGeom prst="rect">
            <a:avLst/>
          </a:prstGeom>
          <a:noFill/>
        </p:spPr>
        <p:txBody>
          <a:bodyPr wrap="square" rtlCol="0">
            <a:spAutoFit/>
          </a:bodyPr>
          <a:lstStyle/>
          <a:p>
            <a:r>
              <a:rPr lang="zh-CN" altLang="en-US" sz="2800" b="1" dirty="0" smtClean="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rPr>
              <a:t>本</a:t>
            </a:r>
            <a:endParaRPr lang="zh-CN" altLang="en-US" sz="2800" b="1" dirty="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grpSp>
        <p:nvGrpSpPr>
          <p:cNvPr id="8" name="组合 67"/>
          <p:cNvGrpSpPr/>
          <p:nvPr/>
        </p:nvGrpSpPr>
        <p:grpSpPr>
          <a:xfrm>
            <a:off x="1189005" y="4904405"/>
            <a:ext cx="620625" cy="594142"/>
            <a:chOff x="304800" y="673100"/>
            <a:chExt cx="4000500" cy="4000500"/>
          </a:xfrm>
          <a:effectLst>
            <a:outerShdw blurRad="444500" dist="254000" dir="8100000" algn="tr" rotWithShape="0">
              <a:prstClr val="black">
                <a:alpha val="50000"/>
              </a:prstClr>
            </a:outerShdw>
          </a:effectLst>
        </p:grpSpPr>
        <p:sp>
          <p:nvSpPr>
            <p:cNvPr id="55" name="同心圆 54"/>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75" b="1">
                <a:solidFill>
                  <a:schemeClr val="tx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sp>
          <p:nvSpPr>
            <p:cNvPr id="56" name="椭圆 55"/>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75" b="1">
                <a:solidFill>
                  <a:schemeClr val="tx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grpSp>
      <p:sp>
        <p:nvSpPr>
          <p:cNvPr id="57" name="TextBox 51"/>
          <p:cNvSpPr txBox="1"/>
          <p:nvPr/>
        </p:nvSpPr>
        <p:spPr>
          <a:xfrm>
            <a:off x="1217884" y="4944972"/>
            <a:ext cx="745380" cy="523220"/>
          </a:xfrm>
          <a:prstGeom prst="rect">
            <a:avLst/>
          </a:prstGeom>
          <a:noFill/>
        </p:spPr>
        <p:txBody>
          <a:bodyPr wrap="square" rtlCol="0">
            <a:spAutoFit/>
          </a:bodyPr>
          <a:lstStyle/>
          <a:p>
            <a:r>
              <a:rPr lang="zh-CN" altLang="en-US" sz="2800" b="1" dirty="0" smtClean="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rPr>
              <a:t>义</a:t>
            </a:r>
            <a:endParaRPr lang="zh-CN" altLang="en-US" sz="2800" b="1" dirty="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grpSp>
        <p:nvGrpSpPr>
          <p:cNvPr id="9" name="组合 67"/>
          <p:cNvGrpSpPr/>
          <p:nvPr/>
        </p:nvGrpSpPr>
        <p:grpSpPr>
          <a:xfrm>
            <a:off x="1189005" y="4322143"/>
            <a:ext cx="620625" cy="594142"/>
            <a:chOff x="304800" y="673100"/>
            <a:chExt cx="4000500" cy="4000500"/>
          </a:xfrm>
          <a:effectLst>
            <a:outerShdw blurRad="444500" dist="254000" dir="8100000" algn="tr" rotWithShape="0">
              <a:prstClr val="black">
                <a:alpha val="50000"/>
              </a:prstClr>
            </a:outerShdw>
          </a:effectLst>
        </p:grpSpPr>
        <p:sp>
          <p:nvSpPr>
            <p:cNvPr id="59" name="同心圆 58"/>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75" b="1">
                <a:solidFill>
                  <a:schemeClr val="tx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sp>
          <p:nvSpPr>
            <p:cNvPr id="60" name="椭圆 59"/>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75" b="1">
                <a:solidFill>
                  <a:schemeClr val="tx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grpSp>
      <p:sp>
        <p:nvSpPr>
          <p:cNvPr id="61" name="TextBox 60"/>
          <p:cNvSpPr txBox="1"/>
          <p:nvPr/>
        </p:nvSpPr>
        <p:spPr>
          <a:xfrm>
            <a:off x="1217884" y="4362710"/>
            <a:ext cx="745380" cy="523220"/>
          </a:xfrm>
          <a:prstGeom prst="rect">
            <a:avLst/>
          </a:prstGeom>
          <a:noFill/>
        </p:spPr>
        <p:txBody>
          <a:bodyPr wrap="square" rtlCol="0">
            <a:spAutoFit/>
          </a:bodyPr>
          <a:lstStyle/>
          <a:p>
            <a:r>
              <a:rPr lang="zh-CN" altLang="en-US" sz="2800" b="1" dirty="0" smtClean="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rPr>
              <a:t>主</a:t>
            </a:r>
            <a:endParaRPr lang="zh-CN" altLang="en-US" sz="2800" b="1" dirty="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sp>
        <p:nvSpPr>
          <p:cNvPr id="62" name="矩形 61"/>
          <p:cNvSpPr/>
          <p:nvPr/>
        </p:nvSpPr>
        <p:spPr>
          <a:xfrm>
            <a:off x="2071701" y="885806"/>
            <a:ext cx="9190062" cy="584775"/>
          </a:xfrm>
          <a:prstGeom prst="rect">
            <a:avLst/>
          </a:prstGeom>
        </p:spPr>
        <p:txBody>
          <a:bodyPr wrap="square">
            <a:spAutoFit/>
          </a:bodyPr>
          <a:lstStyle/>
          <a:p>
            <a:r>
              <a:rPr lang="zh-CN" altLang="en-US" sz="3200" b="1" dirty="0" smtClean="0">
                <a:latin typeface="华文新魏" panose="02010800040101010101" pitchFamily="2" charset="-122"/>
                <a:ea typeface="华文新魏" panose="02010800040101010101" pitchFamily="2" charset="-122"/>
              </a:rPr>
              <a:t>②北方完成了工业革命。</a:t>
            </a:r>
            <a:r>
              <a:rPr lang="zh-CN" altLang="en-US" sz="3200" b="1" dirty="0" smtClean="0">
                <a:solidFill>
                  <a:prstClr val="black"/>
                </a:solidFill>
                <a:latin typeface="华文新魏" panose="02010800040101010101" pitchFamily="2" charset="-122"/>
                <a:ea typeface="华文新魏" panose="02010800040101010101" pitchFamily="2" charset="-122"/>
              </a:rPr>
              <a:t>工业生产居世界第四位。</a:t>
            </a:r>
            <a:endParaRPr lang="zh-CN" altLang="en-US" sz="3200" dirty="0">
              <a:latin typeface="华文新魏" panose="02010800040101010101" pitchFamily="2" charset="-122"/>
              <a:ea typeface="华文新魏" panose="02010800040101010101" pitchFamily="2" charset="-122"/>
            </a:endParaRPr>
          </a:p>
        </p:txBody>
      </p:sp>
      <p:graphicFrame>
        <p:nvGraphicFramePr>
          <p:cNvPr id="50" name="Group 488"/>
          <p:cNvGraphicFramePr>
            <a:graphicFrameLocks noGrp="1"/>
          </p:cNvGraphicFramePr>
          <p:nvPr/>
        </p:nvGraphicFramePr>
        <p:xfrm>
          <a:off x="2046260" y="1785950"/>
          <a:ext cx="8501123" cy="2242762"/>
        </p:xfrm>
        <a:graphic>
          <a:graphicData uri="http://schemas.openxmlformats.org/drawingml/2006/table">
            <a:tbl>
              <a:tblPr firstRow="1" firstCol="1" bandRow="1">
                <a:tableStyleId>{7DF18680-E054-41AD-8BC1-D1AEF772440D}</a:tableStyleId>
              </a:tblPr>
              <a:tblGrid>
                <a:gridCol w="1656702"/>
                <a:gridCol w="1478959"/>
                <a:gridCol w="1602671"/>
                <a:gridCol w="1323945"/>
                <a:gridCol w="2438846"/>
              </a:tblGrid>
              <a:tr h="785818">
                <a:tc>
                  <a:txBody>
                    <a:bodyPr/>
                    <a:lstStyle/>
                    <a:p>
                      <a:pPr marL="0" marR="0" lvl="0" indent="0" algn="ctr" defTabSz="914400" rtl="0" eaLnBrk="1" fontAlgn="base" latinLnBrk="0" hangingPunct="1">
                        <a:lnSpc>
                          <a:spcPct val="100000"/>
                        </a:lnSpc>
                        <a:spcBef>
                          <a:spcPct val="20000"/>
                        </a:spcBef>
                        <a:spcAft>
                          <a:spcPct val="0"/>
                        </a:spcAft>
                        <a:buClrTx/>
                        <a:buSzTx/>
                        <a:buFontTx/>
                        <a:buNone/>
                      </a:pPr>
                      <a:endParaRPr kumimoji="0" lang="zh-CN" altLang="zh-CN" sz="2400" b="1" i="0" u="none" strike="noStrike" cap="none" normalizeH="0" baseline="0" dirty="0" smtClean="0">
                        <a:ln>
                          <a:noFill/>
                        </a:ln>
                        <a:solidFill>
                          <a:srgbClr val="663300"/>
                        </a:solidFill>
                        <a:effectLst>
                          <a:outerShdw blurRad="38100" dist="38100" dir="2700000" algn="tl">
                            <a:srgbClr val="C0C0C0"/>
                          </a:outerShdw>
                        </a:effectLst>
                        <a:latin typeface="迷你简琥珀" pitchFamily="65" charset="-122"/>
                        <a:ea typeface="迷你简琥珀" pitchFamily="65" charset="-122"/>
                      </a:endParaRPr>
                    </a:p>
                  </a:txBody>
                  <a:tcPr horzOverflow="overflow">
                    <a:cell3D prstMaterial="dkEdge">
                      <a:bevel/>
                      <a:lightRig rig="flood" dir="t"/>
                    </a:cell3D>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pPr>
                      <a:r>
                        <a:rPr kumimoji="0" lang="en-US" altLang="zh-CN" sz="2400" u="none" strike="noStrike" cap="none" normalizeH="0" baseline="0" smtClean="0">
                          <a:ln>
                            <a:noFill/>
                          </a:ln>
                          <a:effectLst>
                            <a:outerShdw blurRad="38100" dist="38100" dir="2700000" algn="tl">
                              <a:srgbClr val="C0C0C0"/>
                            </a:outerShdw>
                          </a:effectLst>
                        </a:rPr>
                        <a:t>1810</a:t>
                      </a:r>
                      <a:r>
                        <a:rPr kumimoji="0" lang="zh-CN" altLang="en-US" sz="2400" u="none" strike="noStrike" cap="none" normalizeH="0" baseline="0" smtClean="0">
                          <a:ln>
                            <a:noFill/>
                          </a:ln>
                          <a:effectLst>
                            <a:outerShdw blurRad="38100" dist="38100" dir="2700000" algn="tl">
                              <a:srgbClr val="C0C0C0"/>
                            </a:outerShdw>
                          </a:effectLst>
                        </a:rPr>
                        <a:t>年</a:t>
                      </a:r>
                      <a:endParaRPr kumimoji="0" lang="zh-CN" altLang="en-US" sz="2400" b="1" i="0" u="none" strike="noStrike" cap="none" normalizeH="0" baseline="0" smtClean="0">
                        <a:ln>
                          <a:noFill/>
                        </a:ln>
                        <a:solidFill>
                          <a:srgbClr val="663300"/>
                        </a:solidFill>
                        <a:effectLst>
                          <a:outerShdw blurRad="38100" dist="38100" dir="2700000" algn="tl">
                            <a:srgbClr val="C0C0C0"/>
                          </a:outerShdw>
                        </a:effectLst>
                        <a:latin typeface="迷你简琥珀" pitchFamily="65" charset="-122"/>
                        <a:ea typeface="迷你简琥珀" pitchFamily="65" charset="-122"/>
                      </a:endParaRPr>
                    </a:p>
                  </a:txBody>
                  <a:tcPr anchor="ctr" horzOverflow="overflow">
                    <a:cell3D prstMaterial="dkEdge">
                      <a:bevel/>
                      <a:lightRig rig="flood" dir="t"/>
                    </a:cell3D>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pPr>
                      <a:r>
                        <a:rPr kumimoji="0" lang="en-US" altLang="zh-CN" sz="2400" u="none" strike="noStrike" cap="none" normalizeH="0" baseline="0" smtClean="0">
                          <a:ln>
                            <a:noFill/>
                          </a:ln>
                          <a:effectLst>
                            <a:outerShdw blurRad="38100" dist="38100" dir="2700000" algn="tl">
                              <a:srgbClr val="C0C0C0"/>
                            </a:outerShdw>
                          </a:effectLst>
                        </a:rPr>
                        <a:t>1860</a:t>
                      </a:r>
                      <a:r>
                        <a:rPr kumimoji="0" lang="zh-CN" altLang="en-US" sz="2400" u="none" strike="noStrike" cap="none" normalizeH="0" baseline="0" smtClean="0">
                          <a:ln>
                            <a:noFill/>
                          </a:ln>
                          <a:effectLst>
                            <a:outerShdw blurRad="38100" dist="38100" dir="2700000" algn="tl">
                              <a:srgbClr val="C0C0C0"/>
                            </a:outerShdw>
                          </a:effectLst>
                        </a:rPr>
                        <a:t>年</a:t>
                      </a:r>
                      <a:endParaRPr kumimoji="0" lang="zh-CN" altLang="en-US" sz="2400" b="1" i="0" u="none" strike="noStrike" cap="none" normalizeH="0" baseline="0" smtClean="0">
                        <a:ln>
                          <a:noFill/>
                        </a:ln>
                        <a:solidFill>
                          <a:srgbClr val="663300"/>
                        </a:solidFill>
                        <a:effectLst>
                          <a:outerShdw blurRad="38100" dist="38100" dir="2700000" algn="tl">
                            <a:srgbClr val="C0C0C0"/>
                          </a:outerShdw>
                        </a:effectLst>
                        <a:latin typeface="迷你简琥珀" pitchFamily="65" charset="-122"/>
                        <a:ea typeface="迷你简琥珀" pitchFamily="65" charset="-122"/>
                      </a:endParaRPr>
                    </a:p>
                  </a:txBody>
                  <a:tcPr anchor="ctr" horzOverflow="overflow">
                    <a:cell3D prstMaterial="dkEdge">
                      <a:bevel/>
                      <a:lightRig rig="flood" dir="t"/>
                    </a:cell3D>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pPr>
                      <a:r>
                        <a:rPr kumimoji="0" lang="zh-CN" altLang="en-US" sz="2400" u="none" strike="noStrike" cap="none" normalizeH="0" baseline="0" smtClean="0">
                          <a:ln>
                            <a:noFill/>
                          </a:ln>
                          <a:effectLst>
                            <a:outerShdw blurRad="38100" dist="38100" dir="2700000" algn="tl">
                              <a:srgbClr val="C0C0C0"/>
                            </a:outerShdw>
                          </a:effectLst>
                        </a:rPr>
                        <a:t>增长数</a:t>
                      </a:r>
                      <a:endParaRPr kumimoji="0" lang="zh-CN" altLang="en-US" sz="2400" b="1" i="0" u="none" strike="noStrike" cap="none" normalizeH="0" baseline="0" smtClean="0">
                        <a:ln>
                          <a:noFill/>
                        </a:ln>
                        <a:solidFill>
                          <a:srgbClr val="663300"/>
                        </a:solidFill>
                        <a:effectLst>
                          <a:outerShdw blurRad="38100" dist="38100" dir="2700000" algn="tl">
                            <a:srgbClr val="C0C0C0"/>
                          </a:outerShdw>
                        </a:effectLst>
                        <a:latin typeface="迷你简琥珀" pitchFamily="65" charset="-122"/>
                        <a:ea typeface="迷你简琥珀" pitchFamily="65" charset="-122"/>
                      </a:endParaRPr>
                    </a:p>
                  </a:txBody>
                  <a:tcPr anchor="ctr" horzOverflow="overflow">
                    <a:cell3D prstMaterial="dkEdge">
                      <a:bevel/>
                      <a:lightRig rig="flood" dir="t"/>
                    </a:cell3D>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pPr>
                      <a:r>
                        <a:rPr kumimoji="0" lang="zh-CN" altLang="en-US" sz="2400" u="none" strike="noStrike" cap="none" normalizeH="0" baseline="0" dirty="0" smtClean="0">
                          <a:ln>
                            <a:noFill/>
                          </a:ln>
                          <a:effectLst>
                            <a:outerShdw blurRad="38100" dist="38100" dir="2700000" algn="tl">
                              <a:srgbClr val="C0C0C0"/>
                            </a:outerShdw>
                          </a:effectLst>
                        </a:rPr>
                        <a:t>世界名列</a:t>
                      </a:r>
                      <a:endParaRPr kumimoji="0" lang="zh-CN" altLang="en-US" sz="2400" b="1" i="0" u="none" strike="noStrike" cap="none" normalizeH="0" baseline="0" dirty="0" smtClean="0">
                        <a:ln>
                          <a:noFill/>
                        </a:ln>
                        <a:solidFill>
                          <a:srgbClr val="663300"/>
                        </a:solidFill>
                        <a:effectLst>
                          <a:outerShdw blurRad="38100" dist="38100" dir="2700000" algn="tl">
                            <a:srgbClr val="C0C0C0"/>
                          </a:outerShdw>
                        </a:effectLst>
                        <a:latin typeface="迷你简琥珀" pitchFamily="65" charset="-122"/>
                        <a:ea typeface="迷你简琥珀" pitchFamily="65" charset="-122"/>
                      </a:endParaRPr>
                    </a:p>
                  </a:txBody>
                  <a:tcPr anchor="ctr" horzOverflow="overflow">
                    <a:cell3D prstMaterial="dkEdge">
                      <a:bevel/>
                      <a:lightRig rig="flood" dir="t"/>
                    </a:cell3D>
                  </a:tcPr>
                </a:tc>
              </a:tr>
              <a:tr h="1331913">
                <a:tc>
                  <a:txBody>
                    <a:bodyPr/>
                    <a:lstStyle/>
                    <a:p>
                      <a:pPr marL="0" marR="0" lvl="0" indent="0" algn="ctr" defTabSz="914400" rtl="0" eaLnBrk="1" fontAlgn="base" latinLnBrk="0" hangingPunct="1">
                        <a:lnSpc>
                          <a:spcPct val="100000"/>
                        </a:lnSpc>
                        <a:spcBef>
                          <a:spcPct val="20000"/>
                        </a:spcBef>
                        <a:spcAft>
                          <a:spcPct val="0"/>
                        </a:spcAft>
                        <a:buClrTx/>
                        <a:buSzTx/>
                        <a:buFontTx/>
                        <a:buNone/>
                      </a:pPr>
                      <a:r>
                        <a:rPr kumimoji="0" lang="zh-CN" altLang="en-US" sz="2400" u="none" strike="noStrike" cap="none" normalizeH="0" baseline="0" smtClean="0">
                          <a:ln>
                            <a:noFill/>
                          </a:ln>
                          <a:effectLst>
                            <a:outerShdw blurRad="38100" dist="38100" dir="2700000" algn="tl">
                              <a:srgbClr val="C0C0C0"/>
                            </a:outerShdw>
                          </a:effectLst>
                        </a:rPr>
                        <a:t>工业</a:t>
                      </a:r>
                      <a:endParaRPr kumimoji="0" lang="zh-CN" altLang="en-US" sz="2400" u="none" strike="noStrike" cap="none" normalizeH="0" baseline="0" smtClean="0">
                        <a:ln>
                          <a:noFill/>
                        </a:ln>
                        <a:effectLst>
                          <a:outerShdw blurRad="38100" dist="38100" dir="2700000" algn="tl">
                            <a:srgbClr val="C0C0C0"/>
                          </a:outerShdw>
                        </a:effectLst>
                      </a:endParaRPr>
                    </a:p>
                    <a:p>
                      <a:pPr marL="0" marR="0" lvl="0" indent="0" algn="ctr" defTabSz="914400" rtl="0" eaLnBrk="1" fontAlgn="base" latinLnBrk="0" hangingPunct="1">
                        <a:lnSpc>
                          <a:spcPct val="100000"/>
                        </a:lnSpc>
                        <a:spcBef>
                          <a:spcPct val="20000"/>
                        </a:spcBef>
                        <a:spcAft>
                          <a:spcPct val="0"/>
                        </a:spcAft>
                        <a:buClrTx/>
                        <a:buSzTx/>
                        <a:buFontTx/>
                        <a:buNone/>
                      </a:pPr>
                      <a:r>
                        <a:rPr kumimoji="0" lang="zh-CN" altLang="en-US" sz="2400" u="none" strike="noStrike" cap="none" normalizeH="0" baseline="0" smtClean="0">
                          <a:ln>
                            <a:noFill/>
                          </a:ln>
                          <a:effectLst>
                            <a:outerShdw blurRad="38100" dist="38100" dir="2700000" algn="tl">
                              <a:srgbClr val="C0C0C0"/>
                            </a:outerShdw>
                          </a:effectLst>
                        </a:rPr>
                        <a:t>总产值</a:t>
                      </a:r>
                      <a:endParaRPr kumimoji="0" lang="zh-CN" altLang="en-US" sz="2400" b="1" i="0" u="none" strike="noStrike" cap="none" normalizeH="0" baseline="0" smtClean="0">
                        <a:ln>
                          <a:noFill/>
                        </a:ln>
                        <a:solidFill>
                          <a:srgbClr val="663300"/>
                        </a:solidFill>
                        <a:effectLst>
                          <a:outerShdw blurRad="38100" dist="38100" dir="2700000" algn="tl">
                            <a:srgbClr val="C0C0C0"/>
                          </a:outerShdw>
                        </a:effectLst>
                        <a:latin typeface="迷你简琥珀" pitchFamily="65" charset="-122"/>
                        <a:ea typeface="迷你简琥珀" pitchFamily="65" charset="-122"/>
                      </a:endParaRPr>
                    </a:p>
                  </a:txBody>
                  <a:tcPr anchor="ctr" horzOverflow="overflow">
                    <a:cell3D prstMaterial="dkEdge">
                      <a:bevel/>
                      <a:lightRig rig="flood" dir="t"/>
                    </a:cell3D>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pPr>
                      <a:r>
                        <a:rPr kumimoji="0" lang="zh-CN" altLang="en-US" sz="2800" b="1" u="none" strike="noStrike" cap="none" normalizeH="0" baseline="0" dirty="0" smtClean="0">
                          <a:ln>
                            <a:noFill/>
                          </a:ln>
                          <a:effectLst>
                            <a:outerShdw blurRad="38100" dist="38100" dir="2700000" algn="tl">
                              <a:srgbClr val="C0C0C0"/>
                            </a:outerShdw>
                          </a:effectLst>
                          <a:latin typeface="黑体" panose="02010609060101010101" pitchFamily="49" charset="-122"/>
                          <a:ea typeface="黑体" panose="02010609060101010101" pitchFamily="49" charset="-122"/>
                        </a:rPr>
                        <a:t>＜</a:t>
                      </a:r>
                      <a:r>
                        <a:rPr kumimoji="0" lang="en-US" altLang="zh-CN" sz="2800" b="1" u="none" strike="noStrike" cap="none" normalizeH="0" baseline="0" dirty="0" smtClean="0">
                          <a:ln>
                            <a:noFill/>
                          </a:ln>
                          <a:effectLst>
                            <a:outerShdw blurRad="38100" dist="38100" dir="2700000" algn="tl">
                              <a:srgbClr val="C0C0C0"/>
                            </a:outerShdw>
                          </a:effectLst>
                          <a:latin typeface="黑体" panose="02010609060101010101" pitchFamily="49" charset="-122"/>
                          <a:ea typeface="黑体" panose="02010609060101010101" pitchFamily="49" charset="-122"/>
                        </a:rPr>
                        <a:t>2</a:t>
                      </a:r>
                      <a:r>
                        <a:rPr kumimoji="0" lang="zh-CN" altLang="en-US" sz="2800" b="1" u="none" strike="noStrike" cap="none" normalizeH="0" baseline="0" dirty="0" smtClean="0">
                          <a:ln>
                            <a:noFill/>
                          </a:ln>
                          <a:effectLst>
                            <a:outerShdw blurRad="38100" dist="38100" dir="2700000" algn="tl">
                              <a:srgbClr val="C0C0C0"/>
                            </a:outerShdw>
                          </a:effectLst>
                          <a:latin typeface="黑体" panose="02010609060101010101" pitchFamily="49" charset="-122"/>
                          <a:ea typeface="黑体" panose="02010609060101010101" pitchFamily="49" charset="-122"/>
                        </a:rPr>
                        <a:t>亿</a:t>
                      </a:r>
                      <a:endParaRPr kumimoji="0" lang="zh-CN" altLang="en-US" sz="2800" b="1" u="none" strike="noStrike" cap="none" normalizeH="0" baseline="0" dirty="0" smtClean="0">
                        <a:ln>
                          <a:noFill/>
                        </a:ln>
                        <a:effectLst>
                          <a:outerShdw blurRad="38100" dist="38100" dir="2700000" algn="tl">
                            <a:srgbClr val="C0C0C0"/>
                          </a:outerShdw>
                        </a:effectLst>
                        <a:latin typeface="黑体" panose="02010609060101010101" pitchFamily="49" charset="-122"/>
                        <a:ea typeface="黑体" panose="02010609060101010101" pitchFamily="49" charset="-122"/>
                      </a:endParaRPr>
                    </a:p>
                    <a:p>
                      <a:pPr marL="0" marR="0" lvl="0" indent="0" algn="ctr" defTabSz="914400" rtl="0" eaLnBrk="1" fontAlgn="base" latinLnBrk="0" hangingPunct="1">
                        <a:lnSpc>
                          <a:spcPct val="100000"/>
                        </a:lnSpc>
                        <a:spcBef>
                          <a:spcPct val="20000"/>
                        </a:spcBef>
                        <a:spcAft>
                          <a:spcPct val="0"/>
                        </a:spcAft>
                        <a:buClrTx/>
                        <a:buSzTx/>
                        <a:buFontTx/>
                        <a:buNone/>
                      </a:pPr>
                      <a:r>
                        <a:rPr kumimoji="0" lang="zh-CN" altLang="en-US" sz="2800" b="1" u="none" strike="noStrike" cap="none" normalizeH="0" baseline="0" dirty="0" smtClean="0">
                          <a:ln>
                            <a:noFill/>
                          </a:ln>
                          <a:effectLst>
                            <a:outerShdw blurRad="38100" dist="38100" dir="2700000" algn="tl">
                              <a:srgbClr val="C0C0C0"/>
                            </a:outerShdw>
                          </a:effectLst>
                          <a:latin typeface="黑体" panose="02010609060101010101" pitchFamily="49" charset="-122"/>
                          <a:ea typeface="黑体" panose="02010609060101010101" pitchFamily="49" charset="-122"/>
                        </a:rPr>
                        <a:t>美元</a:t>
                      </a:r>
                      <a:endParaRPr kumimoji="0" lang="zh-CN" altLang="en-US" sz="2800" b="1" i="0" u="none" strike="noStrike" cap="none" normalizeH="0" baseline="0" dirty="0" smtClean="0">
                        <a:ln>
                          <a:noFill/>
                        </a:ln>
                        <a:solidFill>
                          <a:srgbClr val="663300"/>
                        </a:solidFill>
                        <a:effectLst>
                          <a:outerShdw blurRad="38100" dist="38100" dir="2700000" algn="tl">
                            <a:srgbClr val="C0C0C0"/>
                          </a:outerShdw>
                        </a:effectLst>
                        <a:latin typeface="黑体" panose="02010609060101010101" pitchFamily="49" charset="-122"/>
                        <a:ea typeface="黑体" panose="02010609060101010101" pitchFamily="49" charset="-122"/>
                      </a:endParaRPr>
                    </a:p>
                  </a:txBody>
                  <a:tcPr anchor="ctr" horzOverflow="overflow">
                    <a:cell3D prstMaterial="dkEdge">
                      <a:bevel/>
                      <a:lightRig rig="flood" dir="t"/>
                    </a:cell3D>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pPr>
                      <a:r>
                        <a:rPr kumimoji="0" lang="en-US" altLang="zh-CN" sz="2800" b="1" u="none" strike="noStrike" cap="none" normalizeH="0" baseline="0" dirty="0" smtClean="0">
                          <a:ln>
                            <a:noFill/>
                          </a:ln>
                          <a:effectLst>
                            <a:outerShdw blurRad="38100" dist="38100" dir="2700000" algn="tl">
                              <a:srgbClr val="C0C0C0"/>
                            </a:outerShdw>
                          </a:effectLst>
                          <a:latin typeface="黑体" panose="02010609060101010101" pitchFamily="49" charset="-122"/>
                          <a:ea typeface="黑体" panose="02010609060101010101" pitchFamily="49" charset="-122"/>
                        </a:rPr>
                        <a:t>≥18.8</a:t>
                      </a:r>
                      <a:r>
                        <a:rPr kumimoji="0" lang="zh-CN" altLang="en-US" sz="2800" b="1" u="none" strike="noStrike" cap="none" normalizeH="0" baseline="0" dirty="0" smtClean="0">
                          <a:ln>
                            <a:noFill/>
                          </a:ln>
                          <a:effectLst>
                            <a:outerShdw blurRad="38100" dist="38100" dir="2700000" algn="tl">
                              <a:srgbClr val="C0C0C0"/>
                            </a:outerShdw>
                          </a:effectLst>
                          <a:latin typeface="黑体" panose="02010609060101010101" pitchFamily="49" charset="-122"/>
                          <a:ea typeface="黑体" panose="02010609060101010101" pitchFamily="49" charset="-122"/>
                        </a:rPr>
                        <a:t>亿</a:t>
                      </a:r>
                      <a:endParaRPr kumimoji="0" lang="zh-CN" altLang="en-US" sz="2800" b="1" u="none" strike="noStrike" cap="none" normalizeH="0" baseline="0" dirty="0" smtClean="0">
                        <a:ln>
                          <a:noFill/>
                        </a:ln>
                        <a:effectLst>
                          <a:outerShdw blurRad="38100" dist="38100" dir="2700000" algn="tl">
                            <a:srgbClr val="C0C0C0"/>
                          </a:outerShdw>
                        </a:effectLst>
                        <a:latin typeface="黑体" panose="02010609060101010101" pitchFamily="49" charset="-122"/>
                        <a:ea typeface="黑体" panose="02010609060101010101" pitchFamily="49" charset="-122"/>
                      </a:endParaRPr>
                    </a:p>
                    <a:p>
                      <a:pPr marL="0" marR="0" lvl="0" indent="0" algn="ctr" defTabSz="914400" rtl="0" eaLnBrk="1" fontAlgn="base" latinLnBrk="0" hangingPunct="1">
                        <a:lnSpc>
                          <a:spcPct val="100000"/>
                        </a:lnSpc>
                        <a:spcBef>
                          <a:spcPct val="20000"/>
                        </a:spcBef>
                        <a:spcAft>
                          <a:spcPct val="0"/>
                        </a:spcAft>
                        <a:buClrTx/>
                        <a:buSzTx/>
                        <a:buFontTx/>
                        <a:buNone/>
                      </a:pPr>
                      <a:r>
                        <a:rPr kumimoji="0" lang="zh-CN" altLang="en-US" sz="2800" b="1" u="none" strike="noStrike" cap="none" normalizeH="0" baseline="0" dirty="0" smtClean="0">
                          <a:ln>
                            <a:noFill/>
                          </a:ln>
                          <a:effectLst>
                            <a:outerShdw blurRad="38100" dist="38100" dir="2700000" algn="tl">
                              <a:srgbClr val="C0C0C0"/>
                            </a:outerShdw>
                          </a:effectLst>
                          <a:latin typeface="黑体" panose="02010609060101010101" pitchFamily="49" charset="-122"/>
                          <a:ea typeface="黑体" panose="02010609060101010101" pitchFamily="49" charset="-122"/>
                        </a:rPr>
                        <a:t>美元</a:t>
                      </a:r>
                      <a:endParaRPr kumimoji="0" lang="zh-CN" altLang="en-US" sz="2800" b="1" i="0" u="none" strike="noStrike" cap="none" normalizeH="0" baseline="0" dirty="0" smtClean="0">
                        <a:ln>
                          <a:noFill/>
                        </a:ln>
                        <a:solidFill>
                          <a:srgbClr val="663300"/>
                        </a:solidFill>
                        <a:effectLst>
                          <a:outerShdw blurRad="38100" dist="38100" dir="2700000" algn="tl">
                            <a:srgbClr val="C0C0C0"/>
                          </a:outerShdw>
                        </a:effectLst>
                        <a:latin typeface="黑体" panose="02010609060101010101" pitchFamily="49" charset="-122"/>
                        <a:ea typeface="黑体" panose="02010609060101010101" pitchFamily="49" charset="-122"/>
                      </a:endParaRPr>
                    </a:p>
                  </a:txBody>
                  <a:tcPr anchor="ctr" horzOverflow="overflow">
                    <a:cell3D prstMaterial="dkEdge">
                      <a:bevel/>
                      <a:lightRig rig="flood" dir="t"/>
                    </a:cell3D>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pPr>
                      <a:r>
                        <a:rPr kumimoji="0" lang="en-US" altLang="zh-CN" sz="2800" b="1" u="none" strike="noStrike" cap="none" normalizeH="0" baseline="0" dirty="0" smtClean="0">
                          <a:ln>
                            <a:noFill/>
                          </a:ln>
                          <a:effectLst>
                            <a:outerShdw blurRad="38100" dist="38100" dir="2700000" algn="tl">
                              <a:srgbClr val="C0C0C0"/>
                            </a:outerShdw>
                          </a:effectLst>
                          <a:latin typeface="黑体" panose="02010609060101010101" pitchFamily="49" charset="-122"/>
                          <a:ea typeface="黑体" panose="02010609060101010101" pitchFamily="49" charset="-122"/>
                        </a:rPr>
                        <a:t>9.4</a:t>
                      </a:r>
                      <a:endParaRPr kumimoji="0" lang="en-US" altLang="zh-CN" sz="2800" b="1" i="0" u="none" strike="noStrike" cap="none" normalizeH="0" baseline="0" dirty="0" smtClean="0">
                        <a:ln>
                          <a:noFill/>
                        </a:ln>
                        <a:solidFill>
                          <a:srgbClr val="663300"/>
                        </a:solidFill>
                        <a:effectLst>
                          <a:outerShdw blurRad="38100" dist="38100" dir="2700000" algn="tl">
                            <a:srgbClr val="C0C0C0"/>
                          </a:outerShdw>
                        </a:effectLst>
                        <a:latin typeface="黑体" panose="02010609060101010101" pitchFamily="49" charset="-122"/>
                        <a:ea typeface="黑体" panose="02010609060101010101" pitchFamily="49" charset="-122"/>
                      </a:endParaRPr>
                    </a:p>
                  </a:txBody>
                  <a:tcPr anchor="ctr" horzOverflow="overflow">
                    <a:cell3D prstMaterial="dkEdge">
                      <a:bevel/>
                      <a:lightRig rig="flood" dir="t"/>
                    </a:cell3D>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pPr>
                      <a:r>
                        <a:rPr kumimoji="0" lang="en-US" altLang="zh-CN" sz="2800" b="1" u="none" strike="noStrike" cap="none" normalizeH="0" baseline="0" dirty="0" smtClean="0">
                          <a:ln>
                            <a:noFill/>
                          </a:ln>
                          <a:effectLst>
                            <a:outerShdw blurRad="38100" dist="38100" dir="2700000" algn="tl">
                              <a:srgbClr val="C0C0C0"/>
                            </a:outerShdw>
                          </a:effectLst>
                          <a:latin typeface="黑体" panose="02010609060101010101" pitchFamily="49" charset="-122"/>
                          <a:ea typeface="黑体" panose="02010609060101010101" pitchFamily="49" charset="-122"/>
                        </a:rPr>
                        <a:t>4</a:t>
                      </a:r>
                      <a:endParaRPr kumimoji="0" lang="en-US" altLang="zh-CN" sz="2800" b="1" i="0" u="none" strike="noStrike" cap="none" normalizeH="0" baseline="0" dirty="0" smtClean="0">
                        <a:ln>
                          <a:noFill/>
                        </a:ln>
                        <a:solidFill>
                          <a:srgbClr val="663300"/>
                        </a:solidFill>
                        <a:effectLst>
                          <a:outerShdw blurRad="38100" dist="38100" dir="2700000" algn="tl">
                            <a:srgbClr val="C0C0C0"/>
                          </a:outerShdw>
                        </a:effectLst>
                        <a:latin typeface="黑体" panose="02010609060101010101" pitchFamily="49" charset="-122"/>
                        <a:ea typeface="黑体" panose="02010609060101010101" pitchFamily="49" charset="-122"/>
                      </a:endParaRPr>
                    </a:p>
                  </a:txBody>
                  <a:tcPr anchor="ctr" horzOverflow="overflow">
                    <a:cell3D prstMaterial="dkEdge">
                      <a:bevel/>
                      <a:lightRig rig="flood" dir="t"/>
                    </a:cell3D>
                  </a:tcPr>
                </a:tc>
              </a:tr>
            </a:tbl>
          </a:graphicData>
        </a:graphic>
      </p:graphicFrame>
      <p:pic>
        <p:nvPicPr>
          <p:cNvPr id="54" name="Picture 440" descr="xinsrc_1020606041316656325015"/>
          <p:cNvPicPr>
            <a:picLocks noChangeAspect="1" noChangeArrowheads="1"/>
          </p:cNvPicPr>
          <p:nvPr/>
        </p:nvPicPr>
        <p:blipFill>
          <a:blip r:embed="rId6">
            <a:clrChange>
              <a:clrFrom>
                <a:srgbClr val="FFFFFF"/>
              </a:clrFrom>
              <a:clrTo>
                <a:srgbClr val="FFFFFF">
                  <a:alpha val="0"/>
                </a:srgbClr>
              </a:clrTo>
            </a:clrChange>
          </a:blip>
          <a:srcRect l="2408" t="7143" r="2798" b="3441"/>
          <a:stretch>
            <a:fillRect/>
          </a:stretch>
        </p:blipFill>
        <p:spPr bwMode="auto">
          <a:xfrm>
            <a:off x="7261235" y="4071966"/>
            <a:ext cx="2928957" cy="1693758"/>
          </a:xfrm>
          <a:prstGeom prst="rect">
            <a:avLst/>
          </a:prstGeom>
          <a:noFill/>
        </p:spPr>
      </p:pic>
      <p:grpSp>
        <p:nvGrpSpPr>
          <p:cNvPr id="11" name="组合 67"/>
          <p:cNvGrpSpPr/>
          <p:nvPr/>
        </p:nvGrpSpPr>
        <p:grpSpPr>
          <a:xfrm>
            <a:off x="1189005" y="6080809"/>
            <a:ext cx="620625" cy="594142"/>
            <a:chOff x="304800" y="673100"/>
            <a:chExt cx="4000500" cy="4000500"/>
          </a:xfrm>
          <a:effectLst>
            <a:outerShdw blurRad="444500" dist="254000" dir="8100000" algn="tr" rotWithShape="0">
              <a:prstClr val="black">
                <a:alpha val="50000"/>
              </a:prstClr>
            </a:outerShdw>
          </a:effectLst>
        </p:grpSpPr>
        <p:sp>
          <p:nvSpPr>
            <p:cNvPr id="63" name="同心圆 62"/>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75" b="1">
                <a:solidFill>
                  <a:schemeClr val="tx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sp>
          <p:nvSpPr>
            <p:cNvPr id="64" name="椭圆 63"/>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75" b="1">
                <a:solidFill>
                  <a:schemeClr val="tx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grpSp>
      <p:sp>
        <p:nvSpPr>
          <p:cNvPr id="65" name="TextBox 51"/>
          <p:cNvSpPr txBox="1"/>
          <p:nvPr/>
        </p:nvSpPr>
        <p:spPr>
          <a:xfrm>
            <a:off x="1217884" y="6121376"/>
            <a:ext cx="745380" cy="523220"/>
          </a:xfrm>
          <a:prstGeom prst="rect">
            <a:avLst/>
          </a:prstGeom>
          <a:noFill/>
        </p:spPr>
        <p:txBody>
          <a:bodyPr wrap="square" rtlCol="0">
            <a:spAutoFit/>
          </a:bodyPr>
          <a:lstStyle/>
          <a:p>
            <a:r>
              <a:rPr lang="zh-CN" altLang="en-US" sz="2800" b="1" dirty="0" smtClean="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rPr>
              <a:t>业</a:t>
            </a:r>
            <a:endParaRPr lang="zh-CN" altLang="en-US" sz="2800" b="1" dirty="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grpSp>
        <p:nvGrpSpPr>
          <p:cNvPr id="12" name="组合 67"/>
          <p:cNvGrpSpPr/>
          <p:nvPr/>
        </p:nvGrpSpPr>
        <p:grpSpPr>
          <a:xfrm>
            <a:off x="1189005" y="5498547"/>
            <a:ext cx="620625" cy="594142"/>
            <a:chOff x="304800" y="673100"/>
            <a:chExt cx="4000500" cy="4000500"/>
          </a:xfrm>
          <a:effectLst>
            <a:outerShdw blurRad="444500" dist="254000" dir="8100000" algn="tr" rotWithShape="0">
              <a:prstClr val="black">
                <a:alpha val="50000"/>
              </a:prstClr>
            </a:outerShdw>
          </a:effectLst>
        </p:grpSpPr>
        <p:sp>
          <p:nvSpPr>
            <p:cNvPr id="67" name="同心圆 66"/>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75" b="1">
                <a:solidFill>
                  <a:schemeClr val="tx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sp>
          <p:nvSpPr>
            <p:cNvPr id="68" name="椭圆 67"/>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75" b="1">
                <a:solidFill>
                  <a:schemeClr val="tx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grpSp>
      <p:sp>
        <p:nvSpPr>
          <p:cNvPr id="69" name="TextBox 68"/>
          <p:cNvSpPr txBox="1"/>
          <p:nvPr/>
        </p:nvSpPr>
        <p:spPr>
          <a:xfrm>
            <a:off x="1217884" y="5539114"/>
            <a:ext cx="745380" cy="523220"/>
          </a:xfrm>
          <a:prstGeom prst="rect">
            <a:avLst/>
          </a:prstGeom>
          <a:noFill/>
        </p:spPr>
        <p:txBody>
          <a:bodyPr wrap="square" rtlCol="0">
            <a:spAutoFit/>
          </a:bodyPr>
          <a:lstStyle/>
          <a:p>
            <a:r>
              <a:rPr lang="zh-CN" altLang="en-US" sz="2800" b="1" dirty="0" smtClean="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rPr>
              <a:t>工</a:t>
            </a:r>
            <a:endParaRPr lang="zh-CN" altLang="en-US" sz="2800" b="1" dirty="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pic>
        <p:nvPicPr>
          <p:cNvPr id="70" name="图片 69" descr="QQ截图20190108090836.png"/>
          <p:cNvPicPr>
            <a:picLocks noChangeAspect="1"/>
          </p:cNvPicPr>
          <p:nvPr/>
        </p:nvPicPr>
        <p:blipFill>
          <a:blip r:embed="rId7">
            <a:lum bright="20000"/>
          </a:blip>
          <a:stretch>
            <a:fillRect/>
          </a:stretch>
        </p:blipFill>
        <p:spPr>
          <a:xfrm>
            <a:off x="2046261" y="4163219"/>
            <a:ext cx="2537415" cy="1694697"/>
          </a:xfrm>
          <a:prstGeom prst="roundRect">
            <a:avLst/>
          </a:prstGeom>
          <a:ln>
            <a:noFill/>
          </a:ln>
          <a:effectLst>
            <a:outerShdw blurRad="292100" dist="139700" dir="2700000" algn="tl" rotWithShape="0">
              <a:srgbClr val="333333">
                <a:alpha val="65000"/>
              </a:srgbClr>
            </a:outerShdw>
          </a:effectLst>
        </p:spPr>
      </p:pic>
      <p:pic>
        <p:nvPicPr>
          <p:cNvPr id="71" name="Picture 70" descr="01_clip_image010"/>
          <p:cNvPicPr>
            <a:picLocks noChangeAspect="1" noChangeArrowheads="1"/>
          </p:cNvPicPr>
          <p:nvPr/>
        </p:nvPicPr>
        <p:blipFill>
          <a:blip r:embed="rId8"/>
          <a:srcRect r="29186"/>
          <a:stretch>
            <a:fillRect/>
          </a:stretch>
        </p:blipFill>
        <p:spPr bwMode="auto">
          <a:xfrm>
            <a:off x="4832343" y="4143404"/>
            <a:ext cx="2286016" cy="1714512"/>
          </a:xfrm>
          <a:prstGeom prst="roundRect">
            <a:avLst/>
          </a:prstGeom>
          <a:ln>
            <a:noFill/>
          </a:ln>
          <a:effectLst>
            <a:outerShdw blurRad="292100" dist="139700" dir="2700000" algn="tl" rotWithShape="0">
              <a:srgbClr val="333333">
                <a:alpha val="65000"/>
              </a:srgbClr>
            </a:outerShdw>
          </a:effectLst>
        </p:spPr>
      </p:pic>
      <p:sp>
        <p:nvSpPr>
          <p:cNvPr id="72" name="TextBox 71"/>
          <p:cNvSpPr txBox="1"/>
          <p:nvPr/>
        </p:nvSpPr>
        <p:spPr>
          <a:xfrm>
            <a:off x="1903385" y="5857916"/>
            <a:ext cx="8858312" cy="954107"/>
          </a:xfrm>
          <a:prstGeom prst="rect">
            <a:avLst/>
          </a:prstGeom>
          <a:noFill/>
        </p:spPr>
        <p:txBody>
          <a:bodyPr wrap="square" rtlCol="0">
            <a:spAutoFit/>
          </a:bodyPr>
          <a:lstStyle/>
          <a:p>
            <a:r>
              <a:rPr lang="zh-CN" altLang="en-US" sz="2800" dirty="0" smtClean="0">
                <a:latin typeface="华文新魏" panose="02010800040101010101" pitchFamily="2" charset="-122"/>
                <a:ea typeface="华文新魏" panose="02010800040101010101" pitchFamily="2" charset="-122"/>
              </a:rPr>
              <a:t>随着美国开疆拓土，以及随之而来的工业革命，推动了美国资本主义经济的进一步发展。</a:t>
            </a:r>
            <a:endParaRPr lang="zh-CN" altLang="en-US" sz="2800" dirty="0">
              <a:latin typeface="华文新魏" panose="02010800040101010101" pitchFamily="2" charset="-122"/>
              <a:ea typeface="华文新魏" panose="02010800040101010101" pitchFamily="2" charset="-122"/>
            </a:endParaRPr>
          </a:p>
        </p:txBody>
      </p:sp>
    </p:spTree>
  </p:cSld>
  <p:clrMapOvr>
    <a:masterClrMapping/>
  </p:clrMapOvr>
  <mc:AlternateContent xmlns:mc="http://schemas.openxmlformats.org/markup-compatibility/2006">
    <mc:Choice xmlns:p14="http://schemas.microsoft.com/office/powerpoint/2010/main" Requires="p14">
      <p:transition spd="slow" p14:dur="2000" advTm="0"/>
    </mc:Choice>
    <mc:Fallback>
      <p:transition spd="slow" advTm="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62"/>
                                        </p:tgtEl>
                                        <p:attrNameLst>
                                          <p:attrName>style.visibility</p:attrName>
                                        </p:attrNameLst>
                                      </p:cBhvr>
                                      <p:to>
                                        <p:strVal val="visible"/>
                                      </p:to>
                                    </p:set>
                                    <p:animEffect transition="in" filter="dissolve">
                                      <p:cBhvr>
                                        <p:cTn id="7" dur="500"/>
                                        <p:tgtEl>
                                          <p:spTgt spid="6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2"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 name="图片 24"/>
          <p:cNvPicPr>
            <a:picLocks noChangeAspect="1"/>
          </p:cNvPicPr>
          <p:nvPr/>
        </p:nvPicPr>
        <p:blipFill rotWithShape="1">
          <a:blip r:embed="rId1" cstate="print">
            <a:extLst>
              <a:ext uri="{28A0092B-C50C-407E-A947-70E740481C1C}">
                <a14:useLocalDpi xmlns:a14="http://schemas.microsoft.com/office/drawing/2010/main" val="0"/>
              </a:ext>
            </a:extLst>
          </a:blip>
          <a:srcRect l="24814" r="13974" b="25049"/>
          <a:stretch>
            <a:fillRect/>
          </a:stretch>
        </p:blipFill>
        <p:spPr>
          <a:xfrm>
            <a:off x="2832079" y="1385872"/>
            <a:ext cx="8501122" cy="5672152"/>
          </a:xfrm>
          <a:prstGeom prst="roundRect">
            <a:avLst>
              <a:gd name="adj" fmla="val 6591"/>
            </a:avLst>
          </a:prstGeom>
          <a:ln>
            <a:solidFill>
              <a:schemeClr val="bg2">
                <a:lumMod val="50000"/>
              </a:schemeClr>
            </a:solidFill>
          </a:ln>
          <a:effectLst>
            <a:outerShdw blurRad="292100" dist="139700" dir="2700000" algn="tl" rotWithShape="0">
              <a:srgbClr val="333333">
                <a:alpha val="65000"/>
              </a:srgbClr>
            </a:outerShdw>
          </a:effectLst>
        </p:spPr>
      </p:pic>
      <p:sp>
        <p:nvSpPr>
          <p:cNvPr id="10" name="矩形 9"/>
          <p:cNvSpPr/>
          <p:nvPr/>
        </p:nvSpPr>
        <p:spPr bwMode="auto">
          <a:xfrm flipV="1">
            <a:off x="0" y="7198068"/>
            <a:ext cx="11522075" cy="45719"/>
          </a:xfrm>
          <a:prstGeom prst="rect">
            <a:avLst/>
          </a:prstGeom>
          <a:solidFill>
            <a:srgbClr val="663300"/>
          </a:solidFill>
          <a:ln w="9525" cap="flat" cmpd="sng" algn="ctr">
            <a:solidFill>
              <a:schemeClr val="tx1"/>
            </a:solidFill>
            <a:prstDash val="solid"/>
            <a:round/>
            <a:headEnd type="none" w="med" len="med"/>
            <a:tailEnd type="none" w="med" len="med"/>
          </a:ln>
          <a:effectLst>
            <a:glow rad="139700">
              <a:schemeClr val="accent2">
                <a:lumMod val="60000"/>
                <a:lumOff val="40000"/>
                <a:alpha val="40000"/>
              </a:schemeClr>
            </a:glow>
          </a:effectLst>
        </p:spPr>
        <p:txBody>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defRPr/>
            </a:pPr>
            <a:endParaRPr lang="zh-CN" altLang="en-US" dirty="0">
              <a:ln>
                <a:solidFill>
                  <a:srgbClr val="660033"/>
                </a:solidFill>
              </a:ln>
            </a:endParaRPr>
          </a:p>
        </p:txBody>
      </p:sp>
      <p:sp>
        <p:nvSpPr>
          <p:cNvPr id="79" name="圆角矩形 78"/>
          <p:cNvSpPr/>
          <p:nvPr/>
        </p:nvSpPr>
        <p:spPr>
          <a:xfrm>
            <a:off x="117435" y="885806"/>
            <a:ext cx="1857388" cy="571504"/>
          </a:xfrm>
          <a:prstGeom prst="roundRect">
            <a:avLst/>
          </a:prstGeom>
          <a:noFill/>
          <a:ln w="57150">
            <a:solidFill>
              <a:srgbClr val="663300"/>
            </a:solidFill>
          </a:ln>
          <a:effectLst>
            <a:glow rad="101600">
              <a:schemeClr val="accent6">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3" name="TextBox 122"/>
          <p:cNvSpPr txBox="1"/>
          <p:nvPr/>
        </p:nvSpPr>
        <p:spPr>
          <a:xfrm>
            <a:off x="831815" y="885806"/>
            <a:ext cx="1005403" cy="584775"/>
          </a:xfrm>
          <a:prstGeom prst="rect">
            <a:avLst/>
          </a:prstGeom>
          <a:noFill/>
        </p:spPr>
        <p:txBody>
          <a:bodyPr wrap="none" rtlCol="0">
            <a:spAutoFit/>
          </a:bodyPr>
          <a:lstStyle/>
          <a:p>
            <a:r>
              <a:rPr lang="zh-CN" altLang="en-US" sz="3200" dirty="0" smtClean="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rPr>
              <a:t>背景</a:t>
            </a:r>
            <a:endParaRPr lang="zh-CN" altLang="en-US" sz="3200" dirty="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pic>
        <p:nvPicPr>
          <p:cNvPr id="41" name="图片 40" descr="t018d16e110143ea110.jpg"/>
          <p:cNvPicPr>
            <a:picLocks noChangeAspect="1"/>
          </p:cNvPicPr>
          <p:nvPr/>
        </p:nvPicPr>
        <p:blipFill>
          <a:blip r:embed="rId2">
            <a:clrChange>
              <a:clrFrom>
                <a:srgbClr val="F2F2F2"/>
              </a:clrFrom>
              <a:clrTo>
                <a:srgbClr val="F2F2F2">
                  <a:alpha val="0"/>
                </a:srgbClr>
              </a:clrTo>
            </a:clrChange>
          </a:blip>
          <a:srcRect t="54831" b="25094"/>
          <a:stretch>
            <a:fillRect/>
          </a:stretch>
        </p:blipFill>
        <p:spPr>
          <a:xfrm rot="10800000">
            <a:off x="-3" y="712451"/>
            <a:ext cx="11522075" cy="142876"/>
          </a:xfrm>
          <a:prstGeom prst="rect">
            <a:avLst/>
          </a:prstGeom>
        </p:spPr>
      </p:pic>
      <p:pic>
        <p:nvPicPr>
          <p:cNvPr id="42" name="图片 41" descr="624f9a79jw1eelyzwvu5xj20b408t75j.jpg"/>
          <p:cNvPicPr>
            <a:picLocks noChangeAspect="1"/>
          </p:cNvPicPr>
          <p:nvPr/>
        </p:nvPicPr>
        <p:blipFill>
          <a:blip r:embed="rId3">
            <a:clrChange>
              <a:clrFrom>
                <a:srgbClr val="FFFFFF"/>
              </a:clrFrom>
              <a:clrTo>
                <a:srgbClr val="FFFFFF">
                  <a:alpha val="0"/>
                </a:srgbClr>
              </a:clrTo>
            </a:clrChange>
          </a:blip>
          <a:stretch>
            <a:fillRect/>
          </a:stretch>
        </p:blipFill>
        <p:spPr>
          <a:xfrm>
            <a:off x="9547251" y="0"/>
            <a:ext cx="1714512" cy="814368"/>
          </a:xfrm>
          <a:prstGeom prst="rect">
            <a:avLst/>
          </a:prstGeom>
        </p:spPr>
      </p:pic>
      <p:pic>
        <p:nvPicPr>
          <p:cNvPr id="43" name="图片 42" descr="t018d16e110143ea110.jpg"/>
          <p:cNvPicPr>
            <a:picLocks noChangeAspect="1"/>
          </p:cNvPicPr>
          <p:nvPr/>
        </p:nvPicPr>
        <p:blipFill>
          <a:blip r:embed="rId2">
            <a:clrChange>
              <a:clrFrom>
                <a:srgbClr val="F2F2F2"/>
              </a:clrFrom>
              <a:clrTo>
                <a:srgbClr val="F2F2F2">
                  <a:alpha val="0"/>
                </a:srgbClr>
              </a:clrTo>
            </a:clrChange>
          </a:blip>
          <a:srcRect t="54831" b="25094"/>
          <a:stretch>
            <a:fillRect/>
          </a:stretch>
        </p:blipFill>
        <p:spPr>
          <a:xfrm rot="10800000">
            <a:off x="0" y="671493"/>
            <a:ext cx="11522075" cy="142876"/>
          </a:xfrm>
          <a:prstGeom prst="rect">
            <a:avLst/>
          </a:prstGeom>
        </p:spPr>
      </p:pic>
      <p:sp>
        <p:nvSpPr>
          <p:cNvPr id="44" name="矩形 43"/>
          <p:cNvSpPr/>
          <p:nvPr/>
        </p:nvSpPr>
        <p:spPr>
          <a:xfrm>
            <a:off x="0" y="0"/>
            <a:ext cx="10776937" cy="704850"/>
          </a:xfrm>
          <a:prstGeom prst="rect">
            <a:avLst/>
          </a:prstGeom>
          <a:blipFill>
            <a:blip r:embed="rId4"/>
            <a:stretch>
              <a:fillRect/>
            </a:stretch>
          </a:blipFill>
          <a:ln>
            <a:noFill/>
          </a:ln>
          <a:effectLst>
            <a:outerShdw blurRad="50800" dist="38100" dir="2700000" algn="tl" rotWithShape="0">
              <a:prstClr val="black">
                <a:alpha val="40000"/>
              </a:prstClr>
            </a:outerShd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altLang="zh-CN" sz="1800" dirty="0" smtClean="0">
                <a:solidFill>
                  <a:schemeClr val="tx1"/>
                </a:solidFill>
                <a:effectLst/>
              </a:rPr>
              <a:t> </a:t>
            </a:r>
            <a:endParaRPr lang="zh-CN" altLang="en-US" sz="1800" dirty="0">
              <a:solidFill>
                <a:schemeClr val="tx1"/>
              </a:solidFill>
              <a:effectLst/>
            </a:endParaRPr>
          </a:p>
        </p:txBody>
      </p:sp>
      <p:grpSp>
        <p:nvGrpSpPr>
          <p:cNvPr id="2" name="组合 23"/>
          <p:cNvGrpSpPr/>
          <p:nvPr/>
        </p:nvGrpSpPr>
        <p:grpSpPr>
          <a:xfrm flipH="1">
            <a:off x="8261367" y="-12408"/>
            <a:ext cx="2750820" cy="740098"/>
            <a:chOff x="0" y="-2"/>
            <a:chExt cx="1377891" cy="634701"/>
          </a:xfrm>
          <a:solidFill>
            <a:schemeClr val="bg2">
              <a:lumMod val="90000"/>
            </a:schemeClr>
          </a:solidFill>
        </p:grpSpPr>
        <p:sp>
          <p:nvSpPr>
            <p:cNvPr id="46" name="直角三角形 45"/>
            <p:cNvSpPr/>
            <p:nvPr/>
          </p:nvSpPr>
          <p:spPr>
            <a:xfrm flipV="1">
              <a:off x="708342" y="-2"/>
              <a:ext cx="669549" cy="634699"/>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pitchFamily="34" charset="-122"/>
              </a:endParaRPr>
            </a:p>
          </p:txBody>
        </p:sp>
        <p:sp>
          <p:nvSpPr>
            <p:cNvPr id="47" name="矩形 46"/>
            <p:cNvSpPr/>
            <p:nvPr/>
          </p:nvSpPr>
          <p:spPr>
            <a:xfrm>
              <a:off x="0" y="0"/>
              <a:ext cx="708343" cy="6346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pitchFamily="34" charset="-122"/>
              </a:endParaRPr>
            </a:p>
          </p:txBody>
        </p:sp>
      </p:grpSp>
      <p:cxnSp>
        <p:nvCxnSpPr>
          <p:cNvPr id="77" name="直接连接符 76"/>
          <p:cNvCxnSpPr/>
          <p:nvPr/>
        </p:nvCxnSpPr>
        <p:spPr>
          <a:xfrm>
            <a:off x="953750" y="259816"/>
            <a:ext cx="0" cy="261937"/>
          </a:xfrm>
          <a:prstGeom prst="line">
            <a:avLst/>
          </a:prstGeom>
          <a:ln w="28575"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sp>
        <p:nvSpPr>
          <p:cNvPr id="81" name="文本框 5"/>
          <p:cNvSpPr txBox="1"/>
          <p:nvPr/>
        </p:nvSpPr>
        <p:spPr>
          <a:xfrm>
            <a:off x="960120" y="147320"/>
            <a:ext cx="3064510" cy="461665"/>
          </a:xfrm>
          <a:prstGeom prst="rect">
            <a:avLst/>
          </a:prstGeom>
          <a:noFill/>
        </p:spPr>
        <p:txBody>
          <a:bodyPr wrap="square" rtlCol="0">
            <a:spAutoFit/>
          </a:bodyPr>
          <a:lstStyle/>
          <a:p>
            <a:r>
              <a:rPr lang="zh-CN" altLang="en-US" sz="2400" b="1" dirty="0" smtClean="0">
                <a:solidFill>
                  <a:schemeClr val="bg1"/>
                </a:solidFill>
                <a:latin typeface="微软雅黑" panose="020B0503020204020204" pitchFamily="34" charset="-122"/>
                <a:ea typeface="微软雅黑" panose="020B0503020204020204" pitchFamily="34" charset="-122"/>
              </a:rPr>
              <a:t>人教版九年级下册</a:t>
            </a:r>
            <a:endParaRPr lang="zh-CN" altLang="en-US" sz="2400" b="1" dirty="0" smtClean="0">
              <a:solidFill>
                <a:schemeClr val="bg1"/>
              </a:solidFill>
              <a:effectLst/>
              <a:latin typeface="微软雅黑" panose="020B0503020204020204" pitchFamily="34" charset="-122"/>
              <a:ea typeface="微软雅黑" panose="020B0503020204020204" pitchFamily="34" charset="-122"/>
            </a:endParaRPr>
          </a:p>
        </p:txBody>
      </p:sp>
      <p:grpSp>
        <p:nvGrpSpPr>
          <p:cNvPr id="3" name="组合 66"/>
          <p:cNvGrpSpPr/>
          <p:nvPr/>
        </p:nvGrpSpPr>
        <p:grpSpPr>
          <a:xfrm flipH="1">
            <a:off x="8776673" y="-12408"/>
            <a:ext cx="2750820" cy="740098"/>
            <a:chOff x="0" y="-2"/>
            <a:chExt cx="1377891" cy="634701"/>
          </a:xfrm>
          <a:solidFill>
            <a:schemeClr val="bg2">
              <a:lumMod val="90000"/>
            </a:schemeClr>
          </a:solidFill>
        </p:grpSpPr>
        <p:sp>
          <p:nvSpPr>
            <p:cNvPr id="84" name="直角三角形 83"/>
            <p:cNvSpPr/>
            <p:nvPr/>
          </p:nvSpPr>
          <p:spPr>
            <a:xfrm flipV="1">
              <a:off x="708342" y="-2"/>
              <a:ext cx="669549" cy="634699"/>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pitchFamily="34" charset="-122"/>
              </a:endParaRPr>
            </a:p>
          </p:txBody>
        </p:sp>
        <p:sp>
          <p:nvSpPr>
            <p:cNvPr id="85" name="矩形 84"/>
            <p:cNvSpPr/>
            <p:nvPr/>
          </p:nvSpPr>
          <p:spPr>
            <a:xfrm>
              <a:off x="0" y="0"/>
              <a:ext cx="708343" cy="6346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pitchFamily="34" charset="-122"/>
              </a:endParaRPr>
            </a:p>
          </p:txBody>
        </p:sp>
      </p:grpSp>
      <p:pic>
        <p:nvPicPr>
          <p:cNvPr id="89" name="图片 88" descr="624f9a79jw1eelyzwvu5xj20b408t75j.jpg"/>
          <p:cNvPicPr>
            <a:picLocks noChangeAspect="1"/>
          </p:cNvPicPr>
          <p:nvPr/>
        </p:nvPicPr>
        <p:blipFill>
          <a:blip r:embed="rId3">
            <a:clrChange>
              <a:clrFrom>
                <a:srgbClr val="FFFFFF"/>
              </a:clrFrom>
              <a:clrTo>
                <a:srgbClr val="FFFFFF">
                  <a:alpha val="0"/>
                </a:srgbClr>
              </a:clrTo>
            </a:clrChange>
          </a:blip>
          <a:stretch>
            <a:fillRect/>
          </a:stretch>
        </p:blipFill>
        <p:spPr>
          <a:xfrm>
            <a:off x="9547251" y="0"/>
            <a:ext cx="1714512" cy="814368"/>
          </a:xfrm>
          <a:prstGeom prst="rect">
            <a:avLst/>
          </a:prstGeom>
        </p:spPr>
      </p:pic>
      <p:sp>
        <p:nvSpPr>
          <p:cNvPr id="90" name="文本框 13"/>
          <p:cNvSpPr txBox="1"/>
          <p:nvPr/>
        </p:nvSpPr>
        <p:spPr>
          <a:xfrm>
            <a:off x="9761565" y="171426"/>
            <a:ext cx="1285884" cy="415498"/>
          </a:xfrm>
          <a:prstGeom prst="rect">
            <a:avLst/>
          </a:prstGeom>
          <a:noFill/>
        </p:spPr>
        <p:txBody>
          <a:bodyPr wrap="square" rtlCol="0">
            <a:spAutoFit/>
            <a:scene3d>
              <a:camera prst="orthographicFront"/>
              <a:lightRig rig="threePt" dir="t"/>
            </a:scene3d>
          </a:bodyPr>
          <a:lstStyle/>
          <a:p>
            <a:pPr algn="ctr"/>
            <a:r>
              <a:rPr lang="zh-CN" altLang="en-US" b="1" dirty="0" smtClean="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第一单元</a:t>
            </a:r>
            <a:endParaRPr lang="en-US" altLang="zh-CN" b="1" dirty="0" smtClean="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sp>
        <p:nvSpPr>
          <p:cNvPr id="91" name="文本框 6"/>
          <p:cNvSpPr txBox="1"/>
          <p:nvPr/>
        </p:nvSpPr>
        <p:spPr>
          <a:xfrm>
            <a:off x="4903781" y="99988"/>
            <a:ext cx="4714908" cy="461665"/>
          </a:xfrm>
          <a:prstGeom prst="rect">
            <a:avLst/>
          </a:prstGeom>
          <a:noFill/>
        </p:spPr>
        <p:txBody>
          <a:bodyPr wrap="square" rtlCol="0">
            <a:spAutoFit/>
          </a:bodyPr>
          <a:lstStyle/>
          <a:p>
            <a:r>
              <a:rPr lang="zh-CN" altLang="en-US" sz="2400" b="1" dirty="0" smtClean="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第</a:t>
            </a:r>
            <a:r>
              <a:rPr lang="en-US" altLang="zh-CN" sz="2400" b="1" dirty="0" smtClean="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3</a:t>
            </a:r>
            <a:r>
              <a:rPr lang="zh-CN" altLang="en-US" sz="2400" b="1" dirty="0" smtClean="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课 美国内战</a:t>
            </a:r>
            <a:endParaRPr lang="zh-CN" altLang="en-US" sz="2400" b="1" dirty="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endParaRPr>
          </a:p>
        </p:txBody>
      </p:sp>
      <p:pic>
        <p:nvPicPr>
          <p:cNvPr id="92" name="图片 91" descr="1.JPG"/>
          <p:cNvPicPr>
            <a:picLocks noChangeAspect="1"/>
          </p:cNvPicPr>
          <p:nvPr/>
        </p:nvPicPr>
        <p:blipFill>
          <a:blip r:embed="rId5" cstate="print"/>
          <a:srcRect t="6349" r="1058"/>
          <a:stretch>
            <a:fillRect/>
          </a:stretch>
        </p:blipFill>
        <p:spPr>
          <a:xfrm>
            <a:off x="188874" y="957244"/>
            <a:ext cx="679266" cy="428628"/>
          </a:xfrm>
          <a:prstGeom prst="rect">
            <a:avLst/>
          </a:prstGeom>
        </p:spPr>
      </p:pic>
      <p:grpSp>
        <p:nvGrpSpPr>
          <p:cNvPr id="4" name="组合 67"/>
          <p:cNvGrpSpPr/>
          <p:nvPr/>
        </p:nvGrpSpPr>
        <p:grpSpPr>
          <a:xfrm>
            <a:off x="2986514" y="2151231"/>
            <a:ext cx="620625" cy="594142"/>
            <a:chOff x="304800" y="673100"/>
            <a:chExt cx="4000500" cy="4000500"/>
          </a:xfrm>
          <a:effectLst>
            <a:outerShdw blurRad="444500" dist="254000" dir="8100000" algn="tr" rotWithShape="0">
              <a:prstClr val="black">
                <a:alpha val="50000"/>
              </a:prstClr>
            </a:outerShdw>
          </a:effectLst>
        </p:grpSpPr>
        <p:sp>
          <p:nvSpPr>
            <p:cNvPr id="27" name="同心圆 26"/>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75" b="1">
                <a:solidFill>
                  <a:schemeClr val="tx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sp>
          <p:nvSpPr>
            <p:cNvPr id="28" name="椭圆 27"/>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75" b="1">
                <a:solidFill>
                  <a:schemeClr val="tx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grpSp>
      <p:sp>
        <p:nvSpPr>
          <p:cNvPr id="29" name="TextBox 51"/>
          <p:cNvSpPr txBox="1"/>
          <p:nvPr/>
        </p:nvSpPr>
        <p:spPr>
          <a:xfrm>
            <a:off x="3015393" y="2191798"/>
            <a:ext cx="745380" cy="523220"/>
          </a:xfrm>
          <a:prstGeom prst="rect">
            <a:avLst/>
          </a:prstGeom>
          <a:noFill/>
        </p:spPr>
        <p:txBody>
          <a:bodyPr wrap="square" rtlCol="0">
            <a:spAutoFit/>
          </a:bodyPr>
          <a:lstStyle/>
          <a:p>
            <a:r>
              <a:rPr lang="zh-CN" altLang="en-US" sz="2800" b="1" dirty="0" smtClean="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rPr>
              <a:t>南</a:t>
            </a:r>
            <a:endParaRPr lang="zh-CN" altLang="en-US" sz="2800" b="1" dirty="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grpSp>
        <p:nvGrpSpPr>
          <p:cNvPr id="5" name="组合 67"/>
          <p:cNvGrpSpPr/>
          <p:nvPr/>
        </p:nvGrpSpPr>
        <p:grpSpPr>
          <a:xfrm>
            <a:off x="2984194" y="3376435"/>
            <a:ext cx="620625" cy="594142"/>
            <a:chOff x="304800" y="673100"/>
            <a:chExt cx="4000500" cy="4000500"/>
          </a:xfrm>
          <a:effectLst>
            <a:outerShdw blurRad="444500" dist="254000" dir="8100000" algn="tr" rotWithShape="0">
              <a:prstClr val="black">
                <a:alpha val="50000"/>
              </a:prstClr>
            </a:outerShdw>
          </a:effectLst>
        </p:grpSpPr>
        <p:sp>
          <p:nvSpPr>
            <p:cNvPr id="35" name="同心圆 34"/>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75" b="1">
                <a:solidFill>
                  <a:schemeClr val="tx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sp>
          <p:nvSpPr>
            <p:cNvPr id="36" name="椭圆 35"/>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75" b="1">
                <a:solidFill>
                  <a:schemeClr val="tx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grpSp>
      <p:sp>
        <p:nvSpPr>
          <p:cNvPr id="37" name="TextBox 51"/>
          <p:cNvSpPr txBox="1"/>
          <p:nvPr/>
        </p:nvSpPr>
        <p:spPr>
          <a:xfrm>
            <a:off x="3013073" y="3417002"/>
            <a:ext cx="745380" cy="523220"/>
          </a:xfrm>
          <a:prstGeom prst="rect">
            <a:avLst/>
          </a:prstGeom>
          <a:noFill/>
        </p:spPr>
        <p:txBody>
          <a:bodyPr wrap="square" rtlCol="0">
            <a:spAutoFit/>
          </a:bodyPr>
          <a:lstStyle/>
          <a:p>
            <a:r>
              <a:rPr lang="zh-CN" altLang="en-US" sz="2800" b="1" dirty="0" smtClean="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rPr>
              <a:t>种</a:t>
            </a:r>
            <a:endParaRPr lang="zh-CN" altLang="en-US" sz="2800" b="1" dirty="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grpSp>
        <p:nvGrpSpPr>
          <p:cNvPr id="6" name="组合 67"/>
          <p:cNvGrpSpPr/>
          <p:nvPr/>
        </p:nvGrpSpPr>
        <p:grpSpPr>
          <a:xfrm>
            <a:off x="2984194" y="2794173"/>
            <a:ext cx="620625" cy="594142"/>
            <a:chOff x="304800" y="673100"/>
            <a:chExt cx="4000500" cy="4000500"/>
          </a:xfrm>
          <a:effectLst>
            <a:outerShdw blurRad="444500" dist="254000" dir="8100000" algn="tr" rotWithShape="0">
              <a:prstClr val="black">
                <a:alpha val="50000"/>
              </a:prstClr>
            </a:outerShdw>
          </a:effectLst>
        </p:grpSpPr>
        <p:sp>
          <p:nvSpPr>
            <p:cNvPr id="39" name="同心圆 38"/>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75" b="1">
                <a:solidFill>
                  <a:schemeClr val="tx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sp>
          <p:nvSpPr>
            <p:cNvPr id="40" name="椭圆 39"/>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75" b="1">
                <a:solidFill>
                  <a:schemeClr val="tx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grpSp>
      <p:sp>
        <p:nvSpPr>
          <p:cNvPr id="48" name="TextBox 47"/>
          <p:cNvSpPr txBox="1"/>
          <p:nvPr/>
        </p:nvSpPr>
        <p:spPr>
          <a:xfrm>
            <a:off x="3013073" y="2834740"/>
            <a:ext cx="745380" cy="523220"/>
          </a:xfrm>
          <a:prstGeom prst="rect">
            <a:avLst/>
          </a:prstGeom>
          <a:noFill/>
        </p:spPr>
        <p:txBody>
          <a:bodyPr wrap="square" rtlCol="0">
            <a:spAutoFit/>
          </a:bodyPr>
          <a:lstStyle/>
          <a:p>
            <a:r>
              <a:rPr lang="zh-CN" altLang="en-US" sz="2800" b="1" dirty="0" smtClean="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rPr>
              <a:t>方</a:t>
            </a:r>
            <a:endParaRPr lang="zh-CN" altLang="en-US" sz="2800" b="1" dirty="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grpSp>
        <p:nvGrpSpPr>
          <p:cNvPr id="7" name="组合 67"/>
          <p:cNvGrpSpPr/>
          <p:nvPr/>
        </p:nvGrpSpPr>
        <p:grpSpPr>
          <a:xfrm>
            <a:off x="2977275" y="3973044"/>
            <a:ext cx="620625" cy="594142"/>
            <a:chOff x="304800" y="673100"/>
            <a:chExt cx="4000500" cy="4000500"/>
          </a:xfrm>
          <a:effectLst>
            <a:outerShdw blurRad="444500" dist="254000" dir="8100000" algn="tr" rotWithShape="0">
              <a:prstClr val="black">
                <a:alpha val="50000"/>
              </a:prstClr>
            </a:outerShdw>
          </a:effectLst>
        </p:grpSpPr>
        <p:sp>
          <p:nvSpPr>
            <p:cNvPr id="51" name="同心圆 50"/>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75" b="1">
                <a:solidFill>
                  <a:schemeClr val="tx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sp>
          <p:nvSpPr>
            <p:cNvPr id="52" name="椭圆 51"/>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75" b="1">
                <a:solidFill>
                  <a:schemeClr val="tx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grpSp>
      <p:sp>
        <p:nvSpPr>
          <p:cNvPr id="53" name="TextBox 51"/>
          <p:cNvSpPr txBox="1"/>
          <p:nvPr/>
        </p:nvSpPr>
        <p:spPr>
          <a:xfrm>
            <a:off x="3006154" y="4013611"/>
            <a:ext cx="745380" cy="523220"/>
          </a:xfrm>
          <a:prstGeom prst="rect">
            <a:avLst/>
          </a:prstGeom>
          <a:noFill/>
        </p:spPr>
        <p:txBody>
          <a:bodyPr wrap="square" rtlCol="0">
            <a:spAutoFit/>
          </a:bodyPr>
          <a:lstStyle/>
          <a:p>
            <a:r>
              <a:rPr lang="zh-CN" altLang="en-US" sz="2800" b="1" dirty="0" smtClean="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rPr>
              <a:t>植</a:t>
            </a:r>
            <a:endParaRPr lang="zh-CN" altLang="en-US" sz="2800" b="1" dirty="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grpSp>
        <p:nvGrpSpPr>
          <p:cNvPr id="8" name="组合 67"/>
          <p:cNvGrpSpPr/>
          <p:nvPr/>
        </p:nvGrpSpPr>
        <p:grpSpPr>
          <a:xfrm>
            <a:off x="2974955" y="5198248"/>
            <a:ext cx="620625" cy="594142"/>
            <a:chOff x="304800" y="673100"/>
            <a:chExt cx="4000500" cy="4000500"/>
          </a:xfrm>
          <a:effectLst>
            <a:outerShdw blurRad="444500" dist="254000" dir="8100000" algn="tr" rotWithShape="0">
              <a:prstClr val="black">
                <a:alpha val="50000"/>
              </a:prstClr>
            </a:outerShdw>
          </a:effectLst>
        </p:grpSpPr>
        <p:sp>
          <p:nvSpPr>
            <p:cNvPr id="55" name="同心圆 54"/>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75" b="1">
                <a:solidFill>
                  <a:schemeClr val="tx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sp>
          <p:nvSpPr>
            <p:cNvPr id="56" name="椭圆 55"/>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75" b="1">
                <a:solidFill>
                  <a:schemeClr val="tx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grpSp>
      <p:sp>
        <p:nvSpPr>
          <p:cNvPr id="57" name="TextBox 51"/>
          <p:cNvSpPr txBox="1"/>
          <p:nvPr/>
        </p:nvSpPr>
        <p:spPr>
          <a:xfrm>
            <a:off x="3003834" y="5238815"/>
            <a:ext cx="745380" cy="523220"/>
          </a:xfrm>
          <a:prstGeom prst="rect">
            <a:avLst/>
          </a:prstGeom>
          <a:noFill/>
        </p:spPr>
        <p:txBody>
          <a:bodyPr wrap="square" rtlCol="0">
            <a:spAutoFit/>
          </a:bodyPr>
          <a:lstStyle/>
          <a:p>
            <a:r>
              <a:rPr lang="zh-CN" altLang="en-US" sz="2800" b="1" dirty="0" smtClean="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rPr>
              <a:t>经</a:t>
            </a:r>
            <a:endParaRPr lang="zh-CN" altLang="en-US" sz="2800" b="1" dirty="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grpSp>
        <p:nvGrpSpPr>
          <p:cNvPr id="9" name="组合 67"/>
          <p:cNvGrpSpPr/>
          <p:nvPr/>
        </p:nvGrpSpPr>
        <p:grpSpPr>
          <a:xfrm>
            <a:off x="2974955" y="4615986"/>
            <a:ext cx="620625" cy="594142"/>
            <a:chOff x="304800" y="673100"/>
            <a:chExt cx="4000500" cy="4000500"/>
          </a:xfrm>
          <a:effectLst>
            <a:outerShdw blurRad="444500" dist="254000" dir="8100000" algn="tr" rotWithShape="0">
              <a:prstClr val="black">
                <a:alpha val="50000"/>
              </a:prstClr>
            </a:outerShdw>
          </a:effectLst>
        </p:grpSpPr>
        <p:sp>
          <p:nvSpPr>
            <p:cNvPr id="59" name="同心圆 58"/>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75" b="1">
                <a:solidFill>
                  <a:schemeClr val="tx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sp>
          <p:nvSpPr>
            <p:cNvPr id="60" name="椭圆 59"/>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75" b="1">
                <a:solidFill>
                  <a:schemeClr val="tx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grpSp>
      <p:sp>
        <p:nvSpPr>
          <p:cNvPr id="61" name="TextBox 60"/>
          <p:cNvSpPr txBox="1"/>
          <p:nvPr/>
        </p:nvSpPr>
        <p:spPr>
          <a:xfrm>
            <a:off x="3003834" y="4656553"/>
            <a:ext cx="745380" cy="523220"/>
          </a:xfrm>
          <a:prstGeom prst="rect">
            <a:avLst/>
          </a:prstGeom>
          <a:noFill/>
        </p:spPr>
        <p:txBody>
          <a:bodyPr wrap="square" rtlCol="0">
            <a:spAutoFit/>
          </a:bodyPr>
          <a:lstStyle/>
          <a:p>
            <a:r>
              <a:rPr lang="zh-CN" altLang="en-US" sz="2800" b="1" dirty="0" smtClean="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rPr>
              <a:t>园</a:t>
            </a:r>
            <a:endParaRPr lang="zh-CN" altLang="en-US" sz="2800" b="1" dirty="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sp>
        <p:nvSpPr>
          <p:cNvPr id="62" name="矩形 61"/>
          <p:cNvSpPr/>
          <p:nvPr/>
        </p:nvSpPr>
        <p:spPr>
          <a:xfrm>
            <a:off x="45997" y="2028814"/>
            <a:ext cx="2786082" cy="4524315"/>
          </a:xfrm>
          <a:prstGeom prst="rect">
            <a:avLst/>
          </a:prstGeom>
        </p:spPr>
        <p:txBody>
          <a:bodyPr wrap="square">
            <a:spAutoFit/>
          </a:bodyPr>
          <a:lstStyle/>
          <a:p>
            <a:r>
              <a:rPr lang="zh-CN" altLang="en-US" sz="3200" dirty="0" smtClean="0">
                <a:latin typeface="华文新魏" panose="02010800040101010101" pitchFamily="2" charset="-122"/>
                <a:ea typeface="华文新魏" panose="02010800040101010101" pitchFamily="2" charset="-122"/>
              </a:rPr>
              <a:t>③南方却以棉花种植园经济为主，大量使用黑奴劳动。英国工业革命后，对棉花的需求进一步刺激了</a:t>
            </a:r>
            <a:r>
              <a:rPr lang="zh-CN" altLang="en-US" sz="3200" dirty="0" smtClean="0">
                <a:solidFill>
                  <a:srgbClr val="760000"/>
                </a:solidFill>
                <a:latin typeface="华文新魏" panose="02010800040101010101" pitchFamily="2" charset="-122"/>
                <a:ea typeface="华文新魏" panose="02010800040101010101" pitchFamily="2" charset="-122"/>
              </a:rPr>
              <a:t>种植园经济的发展</a:t>
            </a:r>
            <a:r>
              <a:rPr lang="zh-CN" altLang="en-US" sz="3200" dirty="0" smtClean="0">
                <a:latin typeface="华文新魏" panose="02010800040101010101" pitchFamily="2" charset="-122"/>
                <a:ea typeface="华文新魏" panose="02010800040101010101" pitchFamily="2" charset="-122"/>
              </a:rPr>
              <a:t>。</a:t>
            </a:r>
            <a:endParaRPr lang="zh-CN" altLang="en-US" sz="3200" dirty="0">
              <a:latin typeface="华文新魏" panose="02010800040101010101" pitchFamily="2" charset="-122"/>
              <a:ea typeface="华文新魏" panose="02010800040101010101" pitchFamily="2" charset="-122"/>
            </a:endParaRPr>
          </a:p>
        </p:txBody>
      </p:sp>
      <p:grpSp>
        <p:nvGrpSpPr>
          <p:cNvPr id="12" name="组合 67"/>
          <p:cNvGrpSpPr/>
          <p:nvPr/>
        </p:nvGrpSpPr>
        <p:grpSpPr>
          <a:xfrm>
            <a:off x="2974955" y="5792390"/>
            <a:ext cx="620625" cy="594142"/>
            <a:chOff x="304800" y="673100"/>
            <a:chExt cx="4000500" cy="4000500"/>
          </a:xfrm>
          <a:effectLst>
            <a:outerShdw blurRad="444500" dist="254000" dir="8100000" algn="tr" rotWithShape="0">
              <a:prstClr val="black">
                <a:alpha val="50000"/>
              </a:prstClr>
            </a:outerShdw>
          </a:effectLst>
        </p:grpSpPr>
        <p:sp>
          <p:nvSpPr>
            <p:cNvPr id="67" name="同心圆 66"/>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75" b="1">
                <a:solidFill>
                  <a:schemeClr val="tx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sp>
          <p:nvSpPr>
            <p:cNvPr id="68" name="椭圆 67"/>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75" b="1">
                <a:solidFill>
                  <a:schemeClr val="tx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grpSp>
      <p:sp>
        <p:nvSpPr>
          <p:cNvPr id="69" name="TextBox 68"/>
          <p:cNvSpPr txBox="1"/>
          <p:nvPr/>
        </p:nvSpPr>
        <p:spPr>
          <a:xfrm>
            <a:off x="3003834" y="5832957"/>
            <a:ext cx="745380" cy="523220"/>
          </a:xfrm>
          <a:prstGeom prst="rect">
            <a:avLst/>
          </a:prstGeom>
          <a:noFill/>
        </p:spPr>
        <p:txBody>
          <a:bodyPr wrap="square" rtlCol="0">
            <a:spAutoFit/>
          </a:bodyPr>
          <a:lstStyle/>
          <a:p>
            <a:r>
              <a:rPr lang="zh-CN" altLang="en-US" sz="2800" b="1" dirty="0" smtClean="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rPr>
              <a:t>济</a:t>
            </a:r>
            <a:endParaRPr lang="zh-CN" altLang="en-US" sz="2800" b="1" dirty="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pic>
        <p:nvPicPr>
          <p:cNvPr id="66" name="Picture 72" descr="tribe-2"/>
          <p:cNvPicPr>
            <a:picLocks noChangeAspect="1" noChangeArrowheads="1"/>
          </p:cNvPicPr>
          <p:nvPr/>
        </p:nvPicPr>
        <p:blipFill>
          <a:blip r:embed="rId6"/>
          <a:srcRect/>
          <a:stretch>
            <a:fillRect/>
          </a:stretch>
        </p:blipFill>
        <p:spPr bwMode="auto">
          <a:xfrm>
            <a:off x="3760773" y="4416447"/>
            <a:ext cx="4465637" cy="2398713"/>
          </a:xfrm>
          <a:prstGeom prst="roundRect">
            <a:avLst>
              <a:gd name="adj" fmla="val 10752"/>
            </a:avLst>
          </a:prstGeom>
          <a:ln>
            <a:noFill/>
          </a:ln>
          <a:effectLst>
            <a:outerShdw blurRad="292100" dist="139700" dir="2700000" algn="tl" rotWithShape="0">
              <a:srgbClr val="333333">
                <a:alpha val="65000"/>
              </a:srgbClr>
            </a:outerShdw>
          </a:effectLst>
        </p:spPr>
      </p:pic>
      <p:pic>
        <p:nvPicPr>
          <p:cNvPr id="71" name="图片 70" descr="134680216.jpg"/>
          <p:cNvPicPr>
            <a:picLocks noChangeAspect="1"/>
          </p:cNvPicPr>
          <p:nvPr/>
        </p:nvPicPr>
        <p:blipFill>
          <a:blip r:embed="rId7"/>
          <a:stretch>
            <a:fillRect/>
          </a:stretch>
        </p:blipFill>
        <p:spPr>
          <a:xfrm>
            <a:off x="3760773" y="1600186"/>
            <a:ext cx="4450236" cy="2714644"/>
          </a:xfrm>
          <a:prstGeom prst="roundRect">
            <a:avLst>
              <a:gd name="adj" fmla="val 9698"/>
            </a:avLst>
          </a:prstGeom>
          <a:ln>
            <a:noFill/>
          </a:ln>
          <a:effectLst>
            <a:outerShdw blurRad="292100" dist="139700" dir="2700000" algn="tl" rotWithShape="0">
              <a:srgbClr val="333333">
                <a:alpha val="65000"/>
              </a:srgbClr>
            </a:outerShdw>
          </a:effectLst>
        </p:spPr>
      </p:pic>
      <p:sp>
        <p:nvSpPr>
          <p:cNvPr id="72" name="TextBox 71"/>
          <p:cNvSpPr txBox="1"/>
          <p:nvPr/>
        </p:nvSpPr>
        <p:spPr>
          <a:xfrm>
            <a:off x="8332805" y="1623619"/>
            <a:ext cx="2928958" cy="5262979"/>
          </a:xfrm>
          <a:prstGeom prst="rect">
            <a:avLst/>
          </a:prstGeom>
          <a:noFill/>
        </p:spPr>
        <p:txBody>
          <a:bodyPr wrap="square" rtlCol="0">
            <a:spAutoFit/>
          </a:bodyPr>
          <a:lstStyle/>
          <a:p>
            <a:r>
              <a:rPr lang="zh-CN" altLang="en-US" sz="2800" dirty="0" smtClean="0">
                <a:latin typeface="华文新魏" panose="02010800040101010101" pitchFamily="2" charset="-122"/>
                <a:ea typeface="华文新魏" panose="02010800040101010101" pitchFamily="2" charset="-122"/>
              </a:rPr>
              <a:t>由于种植园使用大量奴隶从事棉花种植，利润丰厚，因此南方的奴隶贸易依然很繁盛。内战前夕，南方有</a:t>
            </a:r>
            <a:r>
              <a:rPr lang="en-US" sz="2800" dirty="0" smtClean="0">
                <a:latin typeface="华文新魏" panose="02010800040101010101" pitchFamily="2" charset="-122"/>
                <a:ea typeface="华文新魏" panose="02010800040101010101" pitchFamily="2" charset="-122"/>
              </a:rPr>
              <a:t>400</a:t>
            </a:r>
            <a:r>
              <a:rPr lang="zh-CN" altLang="en-US" sz="2800" dirty="0" smtClean="0">
                <a:latin typeface="华文新魏" panose="02010800040101010101" pitchFamily="2" charset="-122"/>
                <a:ea typeface="华文新魏" panose="02010800040101010101" pitchFamily="2" charset="-122"/>
              </a:rPr>
              <a:t>万黑奴，其中</a:t>
            </a:r>
            <a:r>
              <a:rPr lang="en-US" sz="2800" dirty="0" smtClean="0">
                <a:latin typeface="华文新魏" panose="02010800040101010101" pitchFamily="2" charset="-122"/>
                <a:ea typeface="华文新魏" panose="02010800040101010101" pitchFamily="2" charset="-122"/>
              </a:rPr>
              <a:t>60%</a:t>
            </a:r>
            <a:r>
              <a:rPr lang="zh-CN" altLang="en-US" sz="2800" dirty="0" smtClean="0">
                <a:latin typeface="华文新魏" panose="02010800040101010101" pitchFamily="2" charset="-122"/>
                <a:ea typeface="华文新魏" panose="02010800040101010101" pitchFamily="2" charset="-122"/>
              </a:rPr>
              <a:t>在种植园劳动。奴隶主可以任意惩罚、买卖甚至杀害奴隶。</a:t>
            </a:r>
            <a:endParaRPr lang="zh-CN" altLang="en-US" sz="2800" dirty="0">
              <a:latin typeface="华文新魏" panose="02010800040101010101" pitchFamily="2" charset="-122"/>
              <a:ea typeface="华文新魏" panose="02010800040101010101" pitchFamily="2" charset="-122"/>
            </a:endParaRPr>
          </a:p>
        </p:txBody>
      </p:sp>
    </p:spTree>
  </p:cSld>
  <p:clrMapOvr>
    <a:masterClrMapping/>
  </p:clrMapOvr>
  <mc:AlternateContent xmlns:mc="http://schemas.openxmlformats.org/markup-compatibility/2006">
    <mc:Choice xmlns:p14="http://schemas.microsoft.com/office/powerpoint/2010/main" Requires="p14">
      <p:transition spd="slow" p14:dur="2000" advTm="0"/>
    </mc:Choice>
    <mc:Fallback>
      <p:transition spd="slow" advTm="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62"/>
                                        </p:tgtEl>
                                        <p:attrNameLst>
                                          <p:attrName>style.visibility</p:attrName>
                                        </p:attrNameLst>
                                      </p:cBhvr>
                                      <p:to>
                                        <p:strVal val="visible"/>
                                      </p:to>
                                    </p:set>
                                    <p:animEffect transition="in" filter="dissolve">
                                      <p:cBhvr>
                                        <p:cTn id="7" dur="500"/>
                                        <p:tgtEl>
                                          <p:spTgt spid="6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2"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 name="图片 24"/>
          <p:cNvPicPr>
            <a:picLocks noChangeAspect="1"/>
          </p:cNvPicPr>
          <p:nvPr/>
        </p:nvPicPr>
        <p:blipFill rotWithShape="1">
          <a:blip r:embed="rId1" cstate="print">
            <a:extLst>
              <a:ext uri="{28A0092B-C50C-407E-A947-70E740481C1C}">
                <a14:useLocalDpi xmlns:a14="http://schemas.microsoft.com/office/drawing/2010/main" val="0"/>
              </a:ext>
            </a:extLst>
          </a:blip>
          <a:srcRect l="24814" r="13974" b="25049"/>
          <a:stretch>
            <a:fillRect/>
          </a:stretch>
        </p:blipFill>
        <p:spPr>
          <a:xfrm>
            <a:off x="617501" y="2100252"/>
            <a:ext cx="10256993" cy="4714908"/>
          </a:xfrm>
          <a:prstGeom prst="roundRect">
            <a:avLst>
              <a:gd name="adj" fmla="val 6591"/>
            </a:avLst>
          </a:prstGeom>
          <a:ln>
            <a:solidFill>
              <a:schemeClr val="bg2">
                <a:lumMod val="50000"/>
              </a:schemeClr>
            </a:solidFill>
          </a:ln>
          <a:effectLst>
            <a:outerShdw blurRad="292100" dist="139700" dir="2700000" algn="tl" rotWithShape="0">
              <a:srgbClr val="333333">
                <a:alpha val="65000"/>
              </a:srgbClr>
            </a:outerShdw>
          </a:effectLst>
        </p:spPr>
      </p:pic>
      <p:pic>
        <p:nvPicPr>
          <p:cNvPr id="88" name="图片 87" descr="t01cf5308d99fb545bd.jpg"/>
          <p:cNvPicPr>
            <a:picLocks noChangeAspect="1"/>
          </p:cNvPicPr>
          <p:nvPr/>
        </p:nvPicPr>
        <p:blipFill>
          <a:blip r:embed="rId2">
            <a:grayscl/>
          </a:blip>
          <a:stretch>
            <a:fillRect/>
          </a:stretch>
        </p:blipFill>
        <p:spPr>
          <a:xfrm>
            <a:off x="4117963" y="3197618"/>
            <a:ext cx="3786214" cy="3260352"/>
          </a:xfrm>
          <a:prstGeom prst="rect">
            <a:avLst/>
          </a:prstGeom>
          <a:effectLst>
            <a:softEdge rad="635000"/>
          </a:effectLst>
        </p:spPr>
      </p:pic>
      <p:sp>
        <p:nvSpPr>
          <p:cNvPr id="10" name="矩形 9"/>
          <p:cNvSpPr/>
          <p:nvPr/>
        </p:nvSpPr>
        <p:spPr bwMode="auto">
          <a:xfrm flipV="1">
            <a:off x="0" y="7198068"/>
            <a:ext cx="11522075" cy="45719"/>
          </a:xfrm>
          <a:prstGeom prst="rect">
            <a:avLst/>
          </a:prstGeom>
          <a:solidFill>
            <a:srgbClr val="663300"/>
          </a:solidFill>
          <a:ln w="9525" cap="flat" cmpd="sng" algn="ctr">
            <a:solidFill>
              <a:schemeClr val="tx1"/>
            </a:solidFill>
            <a:prstDash val="solid"/>
            <a:round/>
            <a:headEnd type="none" w="med" len="med"/>
            <a:tailEnd type="none" w="med" len="med"/>
          </a:ln>
          <a:effectLst>
            <a:glow rad="139700">
              <a:schemeClr val="accent2">
                <a:lumMod val="60000"/>
                <a:lumOff val="40000"/>
                <a:alpha val="40000"/>
              </a:schemeClr>
            </a:glow>
          </a:effectLst>
        </p:spPr>
        <p:txBody>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defRPr/>
            </a:pPr>
            <a:endParaRPr lang="zh-CN" altLang="en-US" dirty="0">
              <a:ln>
                <a:solidFill>
                  <a:srgbClr val="660033"/>
                </a:solidFill>
              </a:ln>
            </a:endParaRPr>
          </a:p>
        </p:txBody>
      </p:sp>
      <p:sp>
        <p:nvSpPr>
          <p:cNvPr id="79" name="圆角矩形 78"/>
          <p:cNvSpPr/>
          <p:nvPr/>
        </p:nvSpPr>
        <p:spPr>
          <a:xfrm>
            <a:off x="117435" y="885806"/>
            <a:ext cx="2643206" cy="571504"/>
          </a:xfrm>
          <a:prstGeom prst="roundRect">
            <a:avLst/>
          </a:prstGeom>
          <a:noFill/>
          <a:ln w="57150">
            <a:solidFill>
              <a:srgbClr val="663300"/>
            </a:solidFill>
          </a:ln>
          <a:effectLst>
            <a:glow rad="101600">
              <a:schemeClr val="accent6">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3" name="TextBox 122"/>
          <p:cNvSpPr txBox="1"/>
          <p:nvPr/>
        </p:nvSpPr>
        <p:spPr>
          <a:xfrm>
            <a:off x="831815" y="885806"/>
            <a:ext cx="1826141" cy="584775"/>
          </a:xfrm>
          <a:prstGeom prst="rect">
            <a:avLst/>
          </a:prstGeom>
          <a:noFill/>
        </p:spPr>
        <p:txBody>
          <a:bodyPr wrap="none" rtlCol="0">
            <a:spAutoFit/>
          </a:bodyPr>
          <a:lstStyle/>
          <a:p>
            <a:r>
              <a:rPr lang="zh-CN" altLang="en-US" sz="3200" dirty="0" smtClean="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rPr>
              <a:t>根本原因</a:t>
            </a:r>
            <a:endParaRPr lang="zh-CN" altLang="en-US" sz="3200" dirty="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pic>
        <p:nvPicPr>
          <p:cNvPr id="41" name="图片 40" descr="t018d16e110143ea110.jpg"/>
          <p:cNvPicPr>
            <a:picLocks noChangeAspect="1"/>
          </p:cNvPicPr>
          <p:nvPr/>
        </p:nvPicPr>
        <p:blipFill>
          <a:blip r:embed="rId3">
            <a:clrChange>
              <a:clrFrom>
                <a:srgbClr val="F2F2F2"/>
              </a:clrFrom>
              <a:clrTo>
                <a:srgbClr val="F2F2F2">
                  <a:alpha val="0"/>
                </a:srgbClr>
              </a:clrTo>
            </a:clrChange>
          </a:blip>
          <a:srcRect t="54831" b="25094"/>
          <a:stretch>
            <a:fillRect/>
          </a:stretch>
        </p:blipFill>
        <p:spPr>
          <a:xfrm rot="10800000">
            <a:off x="-3" y="712451"/>
            <a:ext cx="11522075" cy="142876"/>
          </a:xfrm>
          <a:prstGeom prst="rect">
            <a:avLst/>
          </a:prstGeom>
        </p:spPr>
      </p:pic>
      <p:pic>
        <p:nvPicPr>
          <p:cNvPr id="42" name="图片 41" descr="624f9a79jw1eelyzwvu5xj20b408t75j.jpg"/>
          <p:cNvPicPr>
            <a:picLocks noChangeAspect="1"/>
          </p:cNvPicPr>
          <p:nvPr/>
        </p:nvPicPr>
        <p:blipFill>
          <a:blip r:embed="rId4">
            <a:clrChange>
              <a:clrFrom>
                <a:srgbClr val="FFFFFF"/>
              </a:clrFrom>
              <a:clrTo>
                <a:srgbClr val="FFFFFF">
                  <a:alpha val="0"/>
                </a:srgbClr>
              </a:clrTo>
            </a:clrChange>
          </a:blip>
          <a:stretch>
            <a:fillRect/>
          </a:stretch>
        </p:blipFill>
        <p:spPr>
          <a:xfrm>
            <a:off x="9547251" y="0"/>
            <a:ext cx="1714512" cy="814368"/>
          </a:xfrm>
          <a:prstGeom prst="rect">
            <a:avLst/>
          </a:prstGeom>
        </p:spPr>
      </p:pic>
      <p:pic>
        <p:nvPicPr>
          <p:cNvPr id="43" name="图片 42" descr="t018d16e110143ea110.jpg"/>
          <p:cNvPicPr>
            <a:picLocks noChangeAspect="1"/>
          </p:cNvPicPr>
          <p:nvPr/>
        </p:nvPicPr>
        <p:blipFill>
          <a:blip r:embed="rId3">
            <a:clrChange>
              <a:clrFrom>
                <a:srgbClr val="F2F2F2"/>
              </a:clrFrom>
              <a:clrTo>
                <a:srgbClr val="F2F2F2">
                  <a:alpha val="0"/>
                </a:srgbClr>
              </a:clrTo>
            </a:clrChange>
          </a:blip>
          <a:srcRect t="54831" b="25094"/>
          <a:stretch>
            <a:fillRect/>
          </a:stretch>
        </p:blipFill>
        <p:spPr>
          <a:xfrm rot="10800000">
            <a:off x="0" y="671493"/>
            <a:ext cx="11522075" cy="142876"/>
          </a:xfrm>
          <a:prstGeom prst="rect">
            <a:avLst/>
          </a:prstGeom>
        </p:spPr>
      </p:pic>
      <p:sp>
        <p:nvSpPr>
          <p:cNvPr id="44" name="矩形 43"/>
          <p:cNvSpPr/>
          <p:nvPr/>
        </p:nvSpPr>
        <p:spPr>
          <a:xfrm>
            <a:off x="0" y="0"/>
            <a:ext cx="10776937" cy="704850"/>
          </a:xfrm>
          <a:prstGeom prst="rect">
            <a:avLst/>
          </a:prstGeom>
          <a:blipFill>
            <a:blip r:embed="rId5"/>
            <a:stretch>
              <a:fillRect/>
            </a:stretch>
          </a:blipFill>
          <a:ln>
            <a:noFill/>
          </a:ln>
          <a:effectLst>
            <a:outerShdw blurRad="50800" dist="38100" dir="2700000" algn="tl" rotWithShape="0">
              <a:prstClr val="black">
                <a:alpha val="40000"/>
              </a:prstClr>
            </a:outerShd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altLang="zh-CN" sz="1800" dirty="0" smtClean="0">
                <a:solidFill>
                  <a:schemeClr val="tx1"/>
                </a:solidFill>
                <a:effectLst/>
              </a:rPr>
              <a:t> </a:t>
            </a:r>
            <a:endParaRPr lang="zh-CN" altLang="en-US" sz="1800" dirty="0">
              <a:solidFill>
                <a:schemeClr val="tx1"/>
              </a:solidFill>
              <a:effectLst/>
            </a:endParaRPr>
          </a:p>
        </p:txBody>
      </p:sp>
      <p:grpSp>
        <p:nvGrpSpPr>
          <p:cNvPr id="2" name="组合 23"/>
          <p:cNvGrpSpPr/>
          <p:nvPr/>
        </p:nvGrpSpPr>
        <p:grpSpPr>
          <a:xfrm flipH="1">
            <a:off x="8261367" y="-12408"/>
            <a:ext cx="2750820" cy="740098"/>
            <a:chOff x="0" y="-2"/>
            <a:chExt cx="1377891" cy="634701"/>
          </a:xfrm>
          <a:solidFill>
            <a:schemeClr val="bg2">
              <a:lumMod val="90000"/>
            </a:schemeClr>
          </a:solidFill>
        </p:grpSpPr>
        <p:sp>
          <p:nvSpPr>
            <p:cNvPr id="46" name="直角三角形 45"/>
            <p:cNvSpPr/>
            <p:nvPr/>
          </p:nvSpPr>
          <p:spPr>
            <a:xfrm flipV="1">
              <a:off x="708342" y="-2"/>
              <a:ext cx="669549" cy="634699"/>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pitchFamily="34" charset="-122"/>
              </a:endParaRPr>
            </a:p>
          </p:txBody>
        </p:sp>
        <p:sp>
          <p:nvSpPr>
            <p:cNvPr id="47" name="矩形 46"/>
            <p:cNvSpPr/>
            <p:nvPr/>
          </p:nvSpPr>
          <p:spPr>
            <a:xfrm>
              <a:off x="0" y="0"/>
              <a:ext cx="708343" cy="6346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pitchFamily="34" charset="-122"/>
              </a:endParaRPr>
            </a:p>
          </p:txBody>
        </p:sp>
      </p:grpSp>
      <p:cxnSp>
        <p:nvCxnSpPr>
          <p:cNvPr id="77" name="直接连接符 76"/>
          <p:cNvCxnSpPr/>
          <p:nvPr/>
        </p:nvCxnSpPr>
        <p:spPr>
          <a:xfrm>
            <a:off x="953750" y="259816"/>
            <a:ext cx="0" cy="261937"/>
          </a:xfrm>
          <a:prstGeom prst="line">
            <a:avLst/>
          </a:prstGeom>
          <a:ln w="28575"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sp>
        <p:nvSpPr>
          <p:cNvPr id="81" name="文本框 5"/>
          <p:cNvSpPr txBox="1"/>
          <p:nvPr/>
        </p:nvSpPr>
        <p:spPr>
          <a:xfrm>
            <a:off x="960120" y="147320"/>
            <a:ext cx="3064510" cy="461665"/>
          </a:xfrm>
          <a:prstGeom prst="rect">
            <a:avLst/>
          </a:prstGeom>
          <a:noFill/>
        </p:spPr>
        <p:txBody>
          <a:bodyPr wrap="square" rtlCol="0">
            <a:spAutoFit/>
          </a:bodyPr>
          <a:lstStyle/>
          <a:p>
            <a:r>
              <a:rPr lang="zh-CN" altLang="en-US" sz="2400" b="1" dirty="0" smtClean="0">
                <a:solidFill>
                  <a:schemeClr val="bg1"/>
                </a:solidFill>
                <a:latin typeface="微软雅黑" panose="020B0503020204020204" pitchFamily="34" charset="-122"/>
                <a:ea typeface="微软雅黑" panose="020B0503020204020204" pitchFamily="34" charset="-122"/>
              </a:rPr>
              <a:t>人教版九年级下册</a:t>
            </a:r>
            <a:endParaRPr lang="zh-CN" altLang="en-US" sz="2400" b="1" dirty="0" smtClean="0">
              <a:solidFill>
                <a:schemeClr val="bg1"/>
              </a:solidFill>
              <a:effectLst/>
              <a:latin typeface="微软雅黑" panose="020B0503020204020204" pitchFamily="34" charset="-122"/>
              <a:ea typeface="微软雅黑" panose="020B0503020204020204" pitchFamily="34" charset="-122"/>
            </a:endParaRPr>
          </a:p>
        </p:txBody>
      </p:sp>
      <p:grpSp>
        <p:nvGrpSpPr>
          <p:cNvPr id="3" name="组合 66"/>
          <p:cNvGrpSpPr/>
          <p:nvPr/>
        </p:nvGrpSpPr>
        <p:grpSpPr>
          <a:xfrm flipH="1">
            <a:off x="8776673" y="-12408"/>
            <a:ext cx="2750820" cy="740098"/>
            <a:chOff x="0" y="-2"/>
            <a:chExt cx="1377891" cy="634701"/>
          </a:xfrm>
          <a:solidFill>
            <a:schemeClr val="bg2">
              <a:lumMod val="90000"/>
            </a:schemeClr>
          </a:solidFill>
        </p:grpSpPr>
        <p:sp>
          <p:nvSpPr>
            <p:cNvPr id="84" name="直角三角形 83"/>
            <p:cNvSpPr/>
            <p:nvPr/>
          </p:nvSpPr>
          <p:spPr>
            <a:xfrm flipV="1">
              <a:off x="708342" y="-2"/>
              <a:ext cx="669549" cy="634699"/>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pitchFamily="34" charset="-122"/>
              </a:endParaRPr>
            </a:p>
          </p:txBody>
        </p:sp>
        <p:sp>
          <p:nvSpPr>
            <p:cNvPr id="85" name="矩形 84"/>
            <p:cNvSpPr/>
            <p:nvPr/>
          </p:nvSpPr>
          <p:spPr>
            <a:xfrm>
              <a:off x="0" y="0"/>
              <a:ext cx="708343" cy="6346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pitchFamily="34" charset="-122"/>
              </a:endParaRPr>
            </a:p>
          </p:txBody>
        </p:sp>
      </p:grpSp>
      <p:pic>
        <p:nvPicPr>
          <p:cNvPr id="89" name="图片 88" descr="624f9a79jw1eelyzwvu5xj20b408t75j.jpg"/>
          <p:cNvPicPr>
            <a:picLocks noChangeAspect="1"/>
          </p:cNvPicPr>
          <p:nvPr/>
        </p:nvPicPr>
        <p:blipFill>
          <a:blip r:embed="rId4">
            <a:clrChange>
              <a:clrFrom>
                <a:srgbClr val="FFFFFF"/>
              </a:clrFrom>
              <a:clrTo>
                <a:srgbClr val="FFFFFF">
                  <a:alpha val="0"/>
                </a:srgbClr>
              </a:clrTo>
            </a:clrChange>
          </a:blip>
          <a:stretch>
            <a:fillRect/>
          </a:stretch>
        </p:blipFill>
        <p:spPr>
          <a:xfrm>
            <a:off x="9547251" y="0"/>
            <a:ext cx="1714512" cy="814368"/>
          </a:xfrm>
          <a:prstGeom prst="rect">
            <a:avLst/>
          </a:prstGeom>
        </p:spPr>
      </p:pic>
      <p:sp>
        <p:nvSpPr>
          <p:cNvPr id="90" name="文本框 13"/>
          <p:cNvSpPr txBox="1"/>
          <p:nvPr/>
        </p:nvSpPr>
        <p:spPr>
          <a:xfrm>
            <a:off x="9761565" y="171426"/>
            <a:ext cx="1285884" cy="415498"/>
          </a:xfrm>
          <a:prstGeom prst="rect">
            <a:avLst/>
          </a:prstGeom>
          <a:noFill/>
        </p:spPr>
        <p:txBody>
          <a:bodyPr wrap="square" rtlCol="0">
            <a:spAutoFit/>
            <a:scene3d>
              <a:camera prst="orthographicFront"/>
              <a:lightRig rig="threePt" dir="t"/>
            </a:scene3d>
          </a:bodyPr>
          <a:lstStyle/>
          <a:p>
            <a:pPr algn="ctr"/>
            <a:r>
              <a:rPr lang="zh-CN" altLang="en-US" b="1" dirty="0" smtClean="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第一单元</a:t>
            </a:r>
            <a:endParaRPr lang="en-US" altLang="zh-CN" b="1" dirty="0" smtClean="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sp>
        <p:nvSpPr>
          <p:cNvPr id="91" name="文本框 6"/>
          <p:cNvSpPr txBox="1"/>
          <p:nvPr/>
        </p:nvSpPr>
        <p:spPr>
          <a:xfrm>
            <a:off x="4903781" y="99988"/>
            <a:ext cx="4714908" cy="461665"/>
          </a:xfrm>
          <a:prstGeom prst="rect">
            <a:avLst/>
          </a:prstGeom>
          <a:noFill/>
        </p:spPr>
        <p:txBody>
          <a:bodyPr wrap="square" rtlCol="0">
            <a:spAutoFit/>
          </a:bodyPr>
          <a:lstStyle/>
          <a:p>
            <a:r>
              <a:rPr lang="zh-CN" altLang="en-US" sz="2400" b="1" dirty="0" smtClean="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第</a:t>
            </a:r>
            <a:r>
              <a:rPr lang="en-US" altLang="zh-CN" sz="2400" b="1" dirty="0" smtClean="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3</a:t>
            </a:r>
            <a:r>
              <a:rPr lang="zh-CN" altLang="en-US" sz="2400" b="1" dirty="0" smtClean="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课 美国内战</a:t>
            </a:r>
            <a:endParaRPr lang="zh-CN" altLang="en-US" sz="2400" b="1" dirty="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endParaRPr>
          </a:p>
        </p:txBody>
      </p:sp>
      <p:pic>
        <p:nvPicPr>
          <p:cNvPr id="92" name="图片 91" descr="1.JPG"/>
          <p:cNvPicPr>
            <a:picLocks noChangeAspect="1"/>
          </p:cNvPicPr>
          <p:nvPr/>
        </p:nvPicPr>
        <p:blipFill>
          <a:blip r:embed="rId6" cstate="print"/>
          <a:srcRect t="6349" r="1058"/>
          <a:stretch>
            <a:fillRect/>
          </a:stretch>
        </p:blipFill>
        <p:spPr>
          <a:xfrm>
            <a:off x="188874" y="957244"/>
            <a:ext cx="679266" cy="428628"/>
          </a:xfrm>
          <a:prstGeom prst="rect">
            <a:avLst/>
          </a:prstGeom>
        </p:spPr>
      </p:pic>
      <p:grpSp>
        <p:nvGrpSpPr>
          <p:cNvPr id="4" name="组合 67"/>
          <p:cNvGrpSpPr/>
          <p:nvPr/>
        </p:nvGrpSpPr>
        <p:grpSpPr>
          <a:xfrm>
            <a:off x="843374" y="3406465"/>
            <a:ext cx="620625" cy="594142"/>
            <a:chOff x="304800" y="673100"/>
            <a:chExt cx="4000500" cy="4000500"/>
          </a:xfrm>
          <a:effectLst>
            <a:outerShdw blurRad="444500" dist="254000" dir="8100000" algn="tr" rotWithShape="0">
              <a:prstClr val="black">
                <a:alpha val="50000"/>
              </a:prstClr>
            </a:outerShdw>
          </a:effectLst>
        </p:grpSpPr>
        <p:sp>
          <p:nvSpPr>
            <p:cNvPr id="27" name="同心圆 26"/>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75" b="1">
                <a:solidFill>
                  <a:schemeClr val="tx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sp>
          <p:nvSpPr>
            <p:cNvPr id="28" name="椭圆 27"/>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75" b="1">
                <a:solidFill>
                  <a:schemeClr val="tx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grpSp>
      <p:sp>
        <p:nvSpPr>
          <p:cNvPr id="29" name="TextBox 51"/>
          <p:cNvSpPr txBox="1"/>
          <p:nvPr/>
        </p:nvSpPr>
        <p:spPr>
          <a:xfrm>
            <a:off x="872253" y="3447032"/>
            <a:ext cx="745380" cy="523220"/>
          </a:xfrm>
          <a:prstGeom prst="rect">
            <a:avLst/>
          </a:prstGeom>
          <a:noFill/>
        </p:spPr>
        <p:txBody>
          <a:bodyPr wrap="square" rtlCol="0">
            <a:spAutoFit/>
          </a:bodyPr>
          <a:lstStyle/>
          <a:p>
            <a:r>
              <a:rPr lang="zh-CN" altLang="en-US" sz="2800" b="1" dirty="0" smtClean="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rPr>
              <a:t>南</a:t>
            </a:r>
            <a:endParaRPr lang="zh-CN" altLang="en-US" sz="2800" b="1" dirty="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grpSp>
        <p:nvGrpSpPr>
          <p:cNvPr id="5" name="组合 67"/>
          <p:cNvGrpSpPr/>
          <p:nvPr/>
        </p:nvGrpSpPr>
        <p:grpSpPr>
          <a:xfrm>
            <a:off x="841054" y="4695715"/>
            <a:ext cx="620625" cy="594142"/>
            <a:chOff x="304800" y="673100"/>
            <a:chExt cx="4000500" cy="4000500"/>
          </a:xfrm>
          <a:effectLst>
            <a:outerShdw blurRad="444500" dist="254000" dir="8100000" algn="tr" rotWithShape="0">
              <a:prstClr val="black">
                <a:alpha val="50000"/>
              </a:prstClr>
            </a:outerShdw>
          </a:effectLst>
        </p:grpSpPr>
        <p:sp>
          <p:nvSpPr>
            <p:cNvPr id="35" name="同心圆 34"/>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75" b="1">
                <a:solidFill>
                  <a:schemeClr val="tx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sp>
          <p:nvSpPr>
            <p:cNvPr id="36" name="椭圆 35"/>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75" b="1">
                <a:solidFill>
                  <a:schemeClr val="tx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grpSp>
      <p:sp>
        <p:nvSpPr>
          <p:cNvPr id="37" name="TextBox 51"/>
          <p:cNvSpPr txBox="1"/>
          <p:nvPr/>
        </p:nvSpPr>
        <p:spPr>
          <a:xfrm>
            <a:off x="869933" y="4736282"/>
            <a:ext cx="745380" cy="523220"/>
          </a:xfrm>
          <a:prstGeom prst="rect">
            <a:avLst/>
          </a:prstGeom>
          <a:noFill/>
        </p:spPr>
        <p:txBody>
          <a:bodyPr wrap="square" rtlCol="0">
            <a:spAutoFit/>
          </a:bodyPr>
          <a:lstStyle/>
          <a:p>
            <a:r>
              <a:rPr lang="zh-CN" altLang="en-US" sz="2800" b="1" dirty="0" smtClean="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rPr>
              <a:t>矛</a:t>
            </a:r>
            <a:endParaRPr lang="zh-CN" altLang="en-US" sz="2800" b="1" dirty="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grpSp>
        <p:nvGrpSpPr>
          <p:cNvPr id="6" name="组合 67"/>
          <p:cNvGrpSpPr/>
          <p:nvPr/>
        </p:nvGrpSpPr>
        <p:grpSpPr>
          <a:xfrm>
            <a:off x="841054" y="4042015"/>
            <a:ext cx="620625" cy="594142"/>
            <a:chOff x="304800" y="673100"/>
            <a:chExt cx="4000500" cy="4000500"/>
          </a:xfrm>
          <a:effectLst>
            <a:outerShdw blurRad="444500" dist="254000" dir="8100000" algn="tr" rotWithShape="0">
              <a:prstClr val="black">
                <a:alpha val="50000"/>
              </a:prstClr>
            </a:outerShdw>
          </a:effectLst>
        </p:grpSpPr>
        <p:sp>
          <p:nvSpPr>
            <p:cNvPr id="39" name="同心圆 38"/>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75" b="1">
                <a:solidFill>
                  <a:schemeClr val="tx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sp>
          <p:nvSpPr>
            <p:cNvPr id="40" name="椭圆 39"/>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75" b="1">
                <a:solidFill>
                  <a:schemeClr val="tx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grpSp>
      <p:sp>
        <p:nvSpPr>
          <p:cNvPr id="48" name="TextBox 47"/>
          <p:cNvSpPr txBox="1"/>
          <p:nvPr/>
        </p:nvSpPr>
        <p:spPr>
          <a:xfrm>
            <a:off x="869933" y="4082582"/>
            <a:ext cx="745380" cy="523220"/>
          </a:xfrm>
          <a:prstGeom prst="rect">
            <a:avLst/>
          </a:prstGeom>
          <a:noFill/>
        </p:spPr>
        <p:txBody>
          <a:bodyPr wrap="square" rtlCol="0">
            <a:spAutoFit/>
          </a:bodyPr>
          <a:lstStyle/>
          <a:p>
            <a:r>
              <a:rPr lang="zh-CN" altLang="en-US" sz="2800" b="1" dirty="0" smtClean="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rPr>
              <a:t>北</a:t>
            </a:r>
            <a:endParaRPr lang="zh-CN" altLang="en-US" sz="2800" b="1" dirty="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grpSp>
        <p:nvGrpSpPr>
          <p:cNvPr id="7" name="组合 67"/>
          <p:cNvGrpSpPr/>
          <p:nvPr/>
        </p:nvGrpSpPr>
        <p:grpSpPr>
          <a:xfrm>
            <a:off x="834135" y="5363762"/>
            <a:ext cx="620625" cy="594142"/>
            <a:chOff x="304800" y="673100"/>
            <a:chExt cx="4000500" cy="4000500"/>
          </a:xfrm>
          <a:effectLst>
            <a:outerShdw blurRad="444500" dist="254000" dir="8100000" algn="tr" rotWithShape="0">
              <a:prstClr val="black">
                <a:alpha val="50000"/>
              </a:prstClr>
            </a:outerShdw>
          </a:effectLst>
        </p:grpSpPr>
        <p:sp>
          <p:nvSpPr>
            <p:cNvPr id="51" name="同心圆 50"/>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75" b="1">
                <a:solidFill>
                  <a:schemeClr val="tx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sp>
          <p:nvSpPr>
            <p:cNvPr id="52" name="椭圆 51"/>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75" b="1">
                <a:solidFill>
                  <a:schemeClr val="tx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grpSp>
      <p:sp>
        <p:nvSpPr>
          <p:cNvPr id="53" name="TextBox 51"/>
          <p:cNvSpPr txBox="1"/>
          <p:nvPr/>
        </p:nvSpPr>
        <p:spPr>
          <a:xfrm>
            <a:off x="863014" y="5404329"/>
            <a:ext cx="745380" cy="523220"/>
          </a:xfrm>
          <a:prstGeom prst="rect">
            <a:avLst/>
          </a:prstGeom>
          <a:noFill/>
        </p:spPr>
        <p:txBody>
          <a:bodyPr wrap="square" rtlCol="0">
            <a:spAutoFit/>
          </a:bodyPr>
          <a:lstStyle/>
          <a:p>
            <a:r>
              <a:rPr lang="zh-CN" altLang="en-US" sz="2800" b="1" dirty="0" smtClean="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rPr>
              <a:t>盾</a:t>
            </a:r>
            <a:endParaRPr lang="zh-CN" altLang="en-US" sz="2800" b="1" dirty="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sp>
        <p:nvSpPr>
          <p:cNvPr id="50" name="Rectangle 6"/>
          <p:cNvSpPr/>
          <p:nvPr/>
        </p:nvSpPr>
        <p:spPr>
          <a:xfrm>
            <a:off x="1903385" y="2386004"/>
            <a:ext cx="1857388" cy="1143008"/>
          </a:xfrm>
          <a:prstGeom prst="rect">
            <a:avLst/>
          </a:prstGeom>
          <a:noFill/>
          <a:ln w="9525">
            <a:noFill/>
          </a:ln>
        </p:spPr>
        <p:txBody>
          <a:bodyPr/>
          <a:lstStyle/>
          <a:p>
            <a:pPr>
              <a:spcBef>
                <a:spcPct val="20000"/>
              </a:spcBef>
              <a:buClr>
                <a:srgbClr val="0000FF"/>
              </a:buClr>
              <a:buSzPct val="65000"/>
            </a:pPr>
            <a:r>
              <a:rPr lang="zh-CN" altLang="en-US" sz="3200" b="1" dirty="0">
                <a:solidFill>
                  <a:schemeClr val="bg2">
                    <a:lumMod val="10000"/>
                  </a:schemeClr>
                </a:solidFill>
                <a:latin typeface="华文隶书" panose="02010800040101010101" pitchFamily="2" charset="-122"/>
                <a:ea typeface="华文隶书" panose="02010800040101010101" pitchFamily="2" charset="-122"/>
              </a:rPr>
              <a:t>北方工厂</a:t>
            </a:r>
            <a:r>
              <a:rPr lang="zh-CN" altLang="en-US" sz="3200" b="1" dirty="0" smtClean="0">
                <a:solidFill>
                  <a:schemeClr val="bg2">
                    <a:lumMod val="10000"/>
                  </a:schemeClr>
                </a:solidFill>
                <a:latin typeface="华文隶书" panose="02010800040101010101" pitchFamily="2" charset="-122"/>
                <a:ea typeface="华文隶书" panose="02010800040101010101" pitchFamily="2" charset="-122"/>
              </a:rPr>
              <a:t>老板汤姆</a:t>
            </a:r>
            <a:endParaRPr lang="zh-CN" altLang="en-US" sz="3200" dirty="0">
              <a:solidFill>
                <a:schemeClr val="bg2">
                  <a:lumMod val="10000"/>
                </a:schemeClr>
              </a:solidFill>
              <a:latin typeface="华文隶书" panose="02010800040101010101" pitchFamily="2" charset="-122"/>
              <a:ea typeface="华文隶书" panose="02010800040101010101" pitchFamily="2" charset="-122"/>
            </a:endParaRPr>
          </a:p>
        </p:txBody>
      </p:sp>
      <p:sp>
        <p:nvSpPr>
          <p:cNvPr id="54" name="Rectangle 9"/>
          <p:cNvSpPr/>
          <p:nvPr/>
        </p:nvSpPr>
        <p:spPr>
          <a:xfrm>
            <a:off x="2043059" y="3657264"/>
            <a:ext cx="2717846" cy="2586392"/>
          </a:xfrm>
          <a:prstGeom prst="roundRect">
            <a:avLst/>
          </a:prstGeom>
          <a:solidFill>
            <a:schemeClr val="tx2">
              <a:lumMod val="50000"/>
            </a:schemeClr>
          </a:solidFill>
          <a:ln w="57150" cap="flat" cmpd="sng">
            <a:solidFill>
              <a:schemeClr val="bg2">
                <a:lumMod val="75000"/>
              </a:schemeClr>
            </a:solidFill>
            <a:prstDash val="solid"/>
            <a:miter/>
            <a:headEnd type="none" w="med" len="med"/>
            <a:tailEnd type="none" w="med" len="med"/>
          </a:ln>
        </p:spPr>
        <p:txBody>
          <a:bodyPr/>
          <a:lstStyle/>
          <a:p>
            <a:pPr algn="l">
              <a:spcBef>
                <a:spcPct val="20000"/>
              </a:spcBef>
              <a:buClr>
                <a:srgbClr val="0000FF"/>
              </a:buClr>
              <a:buSzPct val="65000"/>
            </a:pPr>
            <a:r>
              <a:rPr lang="zh-CN" altLang="en-US" sz="2800" b="1" dirty="0" smtClean="0">
                <a:solidFill>
                  <a:schemeClr val="bg1"/>
                </a:solidFill>
                <a:latin typeface="黑体" panose="02010609060101010101" pitchFamily="49" charset="-122"/>
                <a:ea typeface="黑体" panose="02010609060101010101" pitchFamily="49" charset="-122"/>
                <a:sym typeface="华文中宋" panose="02010600040101010101" pitchFamily="2" charset="-122"/>
              </a:rPr>
              <a:t>英国进口的货物物美价廉，如果不提高关税，自己的产品不好卖啊！</a:t>
            </a:r>
            <a:endParaRPr lang="zh-CN" altLang="en-US" sz="2800" dirty="0">
              <a:solidFill>
                <a:schemeClr val="bg1"/>
              </a:solidFill>
              <a:latin typeface="黑体" panose="02010609060101010101" pitchFamily="49" charset="-122"/>
              <a:ea typeface="黑体" panose="02010609060101010101" pitchFamily="49" charset="-122"/>
            </a:endParaRPr>
          </a:p>
        </p:txBody>
      </p:sp>
      <p:sp>
        <p:nvSpPr>
          <p:cNvPr id="66" name="Rectangle 11"/>
          <p:cNvSpPr/>
          <p:nvPr/>
        </p:nvSpPr>
        <p:spPr>
          <a:xfrm>
            <a:off x="6978685" y="3671888"/>
            <a:ext cx="3354384" cy="2571768"/>
          </a:xfrm>
          <a:prstGeom prst="roundRect">
            <a:avLst/>
          </a:prstGeom>
          <a:solidFill>
            <a:schemeClr val="tx2">
              <a:lumMod val="50000"/>
            </a:schemeClr>
          </a:solidFill>
          <a:ln w="76200" cap="flat" cmpd="sng">
            <a:solidFill>
              <a:srgbClr val="A6A6A6"/>
            </a:solidFill>
            <a:prstDash val="solid"/>
            <a:miter/>
            <a:headEnd type="none" w="med" len="med"/>
            <a:tailEnd type="none" w="med" len="med"/>
          </a:ln>
        </p:spPr>
        <p:txBody>
          <a:bodyPr/>
          <a:lstStyle/>
          <a:p>
            <a:pPr algn="l">
              <a:spcBef>
                <a:spcPct val="20000"/>
              </a:spcBef>
              <a:buClr>
                <a:srgbClr val="0000FF"/>
              </a:buClr>
              <a:buSzPct val="65000"/>
            </a:pPr>
            <a:r>
              <a:rPr lang="zh-CN" altLang="en-US" sz="2800" b="1" dirty="0" smtClean="0">
                <a:solidFill>
                  <a:schemeClr val="bg1"/>
                </a:solidFill>
                <a:latin typeface="黑体" panose="02010609060101010101" pitchFamily="49" charset="-122"/>
                <a:ea typeface="黑体" panose="02010609060101010101" pitchFamily="49" charset="-122"/>
              </a:rPr>
              <a:t>关税这么高，严重影响了我们的棉花等原料的出口，我们拿什么换取英国廉价的工业口！</a:t>
            </a:r>
            <a:endParaRPr lang="zh-CN" altLang="en-US" sz="2800" dirty="0">
              <a:solidFill>
                <a:schemeClr val="bg1"/>
              </a:solidFill>
              <a:latin typeface="黑体" panose="02010609060101010101" pitchFamily="49" charset="-122"/>
              <a:ea typeface="黑体" panose="02010609060101010101" pitchFamily="49" charset="-122"/>
            </a:endParaRPr>
          </a:p>
        </p:txBody>
      </p:sp>
      <p:sp>
        <p:nvSpPr>
          <p:cNvPr id="67" name="Rectangle 8"/>
          <p:cNvSpPr/>
          <p:nvPr/>
        </p:nvSpPr>
        <p:spPr>
          <a:xfrm>
            <a:off x="7261235" y="2457442"/>
            <a:ext cx="2000264" cy="450850"/>
          </a:xfrm>
          <a:prstGeom prst="rect">
            <a:avLst/>
          </a:prstGeom>
          <a:noFill/>
          <a:ln w="9525">
            <a:noFill/>
          </a:ln>
        </p:spPr>
        <p:txBody>
          <a:bodyPr/>
          <a:lstStyle/>
          <a:p>
            <a:pPr>
              <a:spcBef>
                <a:spcPct val="20000"/>
              </a:spcBef>
              <a:buClr>
                <a:srgbClr val="0000FF"/>
              </a:buClr>
              <a:buSzPct val="65000"/>
            </a:pPr>
            <a:r>
              <a:rPr lang="zh-CN" altLang="en-US" sz="3200" b="1" dirty="0">
                <a:solidFill>
                  <a:schemeClr val="bg2">
                    <a:lumMod val="10000"/>
                  </a:schemeClr>
                </a:solidFill>
                <a:latin typeface="华文隶书" panose="02010800040101010101" pitchFamily="2" charset="-122"/>
                <a:ea typeface="华文隶书" panose="02010800040101010101" pitchFamily="2" charset="-122"/>
              </a:rPr>
              <a:t>南方种植园</a:t>
            </a:r>
            <a:r>
              <a:rPr lang="zh-CN" altLang="en-US" sz="3200" b="1" dirty="0" smtClean="0">
                <a:solidFill>
                  <a:schemeClr val="bg2">
                    <a:lumMod val="10000"/>
                  </a:schemeClr>
                </a:solidFill>
                <a:latin typeface="华文隶书" panose="02010800040101010101" pitchFamily="2" charset="-122"/>
                <a:ea typeface="华文隶书" panose="02010800040101010101" pitchFamily="2" charset="-122"/>
              </a:rPr>
              <a:t>主杰</a:t>
            </a:r>
            <a:r>
              <a:rPr lang="zh-CN" altLang="en-US" sz="3200" b="1" dirty="0">
                <a:solidFill>
                  <a:schemeClr val="bg2">
                    <a:lumMod val="10000"/>
                  </a:schemeClr>
                </a:solidFill>
                <a:latin typeface="华文隶书" panose="02010800040101010101" pitchFamily="2" charset="-122"/>
                <a:ea typeface="华文隶书" panose="02010800040101010101" pitchFamily="2" charset="-122"/>
              </a:rPr>
              <a:t>瑞</a:t>
            </a:r>
            <a:endParaRPr lang="zh-CN" altLang="en-US" sz="3200" dirty="0">
              <a:solidFill>
                <a:schemeClr val="bg2">
                  <a:lumMod val="10000"/>
                </a:schemeClr>
              </a:solidFill>
              <a:latin typeface="华文隶书" panose="02010800040101010101" pitchFamily="2" charset="-122"/>
              <a:ea typeface="华文隶书" panose="02010800040101010101" pitchFamily="2" charset="-122"/>
            </a:endParaRPr>
          </a:p>
        </p:txBody>
      </p:sp>
      <p:sp>
        <p:nvSpPr>
          <p:cNvPr id="72" name="Rectangle 10"/>
          <p:cNvSpPr/>
          <p:nvPr/>
        </p:nvSpPr>
        <p:spPr>
          <a:xfrm>
            <a:off x="5475285" y="3886202"/>
            <a:ext cx="857256" cy="2000264"/>
          </a:xfrm>
          <a:prstGeom prst="roundRect">
            <a:avLst/>
          </a:prstGeom>
          <a:solidFill>
            <a:schemeClr val="accent2">
              <a:lumMod val="50000"/>
            </a:schemeClr>
          </a:solidFill>
          <a:ln w="57150">
            <a:solidFill>
              <a:schemeClr val="bg2">
                <a:lumMod val="50000"/>
              </a:schemeClr>
            </a:solidFill>
          </a:ln>
        </p:spPr>
        <p:txBody>
          <a:bodyPr/>
          <a:lstStyle/>
          <a:p>
            <a:pPr algn="ctr">
              <a:spcBef>
                <a:spcPct val="20000"/>
              </a:spcBef>
              <a:buClr>
                <a:srgbClr val="0000FF"/>
              </a:buClr>
              <a:buSzPct val="65000"/>
            </a:pPr>
            <a:r>
              <a:rPr lang="zh-CN" altLang="en-US" sz="5400" b="1" dirty="0" smtClean="0">
                <a:solidFill>
                  <a:schemeClr val="bg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rPr>
              <a:t>关</a:t>
            </a:r>
            <a:endParaRPr lang="en-US" altLang="zh-CN" sz="5400" b="1" dirty="0" smtClean="0">
              <a:solidFill>
                <a:schemeClr val="bg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a:p>
            <a:pPr algn="ctr">
              <a:spcBef>
                <a:spcPct val="20000"/>
              </a:spcBef>
              <a:buClr>
                <a:srgbClr val="0000FF"/>
              </a:buClr>
              <a:buSzPct val="65000"/>
            </a:pPr>
            <a:r>
              <a:rPr lang="zh-CN" altLang="en-US" sz="5400" b="1" dirty="0" smtClean="0">
                <a:solidFill>
                  <a:schemeClr val="bg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rPr>
              <a:t>税</a:t>
            </a:r>
            <a:endParaRPr lang="zh-CN" altLang="en-US" sz="5400" b="1" dirty="0">
              <a:solidFill>
                <a:schemeClr val="bg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sp>
        <p:nvSpPr>
          <p:cNvPr id="96" name="Rectangle 16"/>
          <p:cNvSpPr>
            <a:spLocks noChangeArrowheads="1"/>
          </p:cNvSpPr>
          <p:nvPr/>
        </p:nvSpPr>
        <p:spPr bwMode="auto">
          <a:xfrm rot="20831647">
            <a:off x="2792147" y="4402701"/>
            <a:ext cx="1783913" cy="578882"/>
          </a:xfrm>
          <a:prstGeom prst="roundRect">
            <a:avLst/>
          </a:prstGeom>
          <a:solidFill>
            <a:srgbClr val="FFC000"/>
          </a:solidFill>
        </p:spPr>
        <p:style>
          <a:lnRef idx="2">
            <a:schemeClr val="dk1"/>
          </a:lnRef>
          <a:fillRef idx="1">
            <a:schemeClr val="lt1"/>
          </a:fillRef>
          <a:effectRef idx="0">
            <a:schemeClr val="dk1"/>
          </a:effectRef>
          <a:fontRef idx="minor">
            <a:schemeClr val="dk1"/>
          </a:fontRef>
        </p:style>
        <p:txBody>
          <a:bodyPr wrap="square">
            <a:spAutoFit/>
          </a:bodyPr>
          <a:lstStyle/>
          <a:p>
            <a:pPr>
              <a:spcBef>
                <a:spcPct val="50000"/>
              </a:spcBef>
              <a:defRPr/>
            </a:pPr>
            <a:r>
              <a:rPr lang="zh-CN" altLang="en-US" sz="2800" b="1" smtClean="0">
                <a:solidFill>
                  <a:schemeClr val="tx1"/>
                </a:solidFill>
                <a:latin typeface="黑体" panose="02010609060101010101" pitchFamily="49" charset="-122"/>
                <a:ea typeface="黑体" panose="02010609060101010101" pitchFamily="49" charset="-122"/>
              </a:rPr>
              <a:t>提高关税</a:t>
            </a:r>
            <a:endParaRPr lang="zh-CN" altLang="en-US" sz="2800" b="1" dirty="0">
              <a:solidFill>
                <a:schemeClr val="tx1"/>
              </a:solidFill>
              <a:latin typeface="黑体" panose="02010609060101010101" pitchFamily="49" charset="-122"/>
              <a:ea typeface="黑体" panose="02010609060101010101" pitchFamily="49" charset="-122"/>
            </a:endParaRPr>
          </a:p>
        </p:txBody>
      </p:sp>
      <p:sp>
        <p:nvSpPr>
          <p:cNvPr id="97" name="Rectangle 16"/>
          <p:cNvSpPr>
            <a:spLocks noChangeArrowheads="1"/>
          </p:cNvSpPr>
          <p:nvPr/>
        </p:nvSpPr>
        <p:spPr bwMode="auto">
          <a:xfrm rot="20831647">
            <a:off x="7803270" y="4362455"/>
            <a:ext cx="1783913" cy="578882"/>
          </a:xfrm>
          <a:prstGeom prst="roundRect">
            <a:avLst/>
          </a:prstGeom>
          <a:solidFill>
            <a:srgbClr val="FFC000"/>
          </a:solidFill>
        </p:spPr>
        <p:style>
          <a:lnRef idx="2">
            <a:schemeClr val="dk1"/>
          </a:lnRef>
          <a:fillRef idx="1">
            <a:schemeClr val="lt1"/>
          </a:fillRef>
          <a:effectRef idx="0">
            <a:schemeClr val="dk1"/>
          </a:effectRef>
          <a:fontRef idx="minor">
            <a:schemeClr val="dk1"/>
          </a:fontRef>
        </p:style>
        <p:txBody>
          <a:bodyPr wrap="square">
            <a:spAutoFit/>
          </a:bodyPr>
          <a:lstStyle/>
          <a:p>
            <a:pPr>
              <a:spcBef>
                <a:spcPct val="50000"/>
              </a:spcBef>
              <a:defRPr/>
            </a:pPr>
            <a:r>
              <a:rPr lang="zh-CN" altLang="en-US" sz="2800" b="1" dirty="0" smtClean="0">
                <a:solidFill>
                  <a:schemeClr val="tx1"/>
                </a:solidFill>
                <a:latin typeface="黑体" panose="02010609060101010101" pitchFamily="49" charset="-122"/>
                <a:ea typeface="黑体" panose="02010609060101010101" pitchFamily="49" charset="-122"/>
              </a:rPr>
              <a:t>降低关税</a:t>
            </a:r>
            <a:endParaRPr lang="zh-CN" altLang="en-US" sz="2800" b="1" dirty="0">
              <a:solidFill>
                <a:schemeClr val="tx1"/>
              </a:solidFill>
              <a:latin typeface="黑体" panose="02010609060101010101" pitchFamily="49" charset="-122"/>
              <a:ea typeface="黑体" panose="02010609060101010101" pitchFamily="49" charset="-122"/>
            </a:endParaRPr>
          </a:p>
        </p:txBody>
      </p:sp>
      <p:pic>
        <p:nvPicPr>
          <p:cNvPr id="49" name="Picture 2" descr="b692da5e09a7b27c99a821d0c0e221f4"/>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760773" y="2314566"/>
            <a:ext cx="1004088" cy="1176073"/>
          </a:xfrm>
          <a:prstGeom prst="ellipse">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5" name="Picture 3" descr="001bb9da4d3a0db9d6a805"/>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174103" y="2399729"/>
            <a:ext cx="944652" cy="1129283"/>
          </a:xfrm>
          <a:prstGeom prst="ellipse">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mc:Choice xmlns:p14="http://schemas.microsoft.com/office/powerpoint/2010/main" Requires="p14">
      <p:transition spd="slow" p14:dur="2000" advTm="0"/>
    </mc:Choice>
    <mc:Fallback>
      <p:transition spd="slow" advTm="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54"/>
                                        </p:tgtEl>
                                        <p:attrNameLst>
                                          <p:attrName>style.visibility</p:attrName>
                                        </p:attrNameLst>
                                      </p:cBhvr>
                                      <p:to>
                                        <p:strVal val="visible"/>
                                      </p:to>
                                    </p:set>
                                    <p:animEffect transition="in" filter="dissolve">
                                      <p:cBhvr>
                                        <p:cTn id="7" dur="500"/>
                                        <p:tgtEl>
                                          <p:spTgt spid="54"/>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66"/>
                                        </p:tgtEl>
                                        <p:attrNameLst>
                                          <p:attrName>style.visibility</p:attrName>
                                        </p:attrNameLst>
                                      </p:cBhvr>
                                      <p:to>
                                        <p:strVal val="visible"/>
                                      </p:to>
                                    </p:set>
                                    <p:animEffect transition="in" filter="dissolve">
                                      <p:cBhvr>
                                        <p:cTn id="12" dur="500"/>
                                        <p:tgtEl>
                                          <p:spTgt spid="66"/>
                                        </p:tgtEl>
                                      </p:cBhvr>
                                    </p:animEffect>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grpId="1" nodeType="clickEffect">
                                  <p:stCondLst>
                                    <p:cond delay="0"/>
                                  </p:stCondLst>
                                  <p:childTnLst>
                                    <p:set>
                                      <p:cBhvr>
                                        <p:cTn id="16" dur="1" fill="hold">
                                          <p:stCondLst>
                                            <p:cond delay="0"/>
                                          </p:stCondLst>
                                        </p:cTn>
                                        <p:tgtEl>
                                          <p:spTgt spid="96"/>
                                        </p:tgtEl>
                                        <p:attrNameLst>
                                          <p:attrName>style.visibility</p:attrName>
                                        </p:attrNameLst>
                                      </p:cBhvr>
                                      <p:to>
                                        <p:strVal val="visible"/>
                                      </p:to>
                                    </p:set>
                                    <p:animEffect transition="in" filter="dissolve">
                                      <p:cBhvr>
                                        <p:cTn id="17" dur="500"/>
                                        <p:tgtEl>
                                          <p:spTgt spid="96"/>
                                        </p:tgtEl>
                                      </p:cBhvr>
                                    </p:animEffect>
                                  </p:childTnLst>
                                </p:cTn>
                              </p:par>
                            </p:childTnLst>
                          </p:cTn>
                        </p:par>
                      </p:childTnLst>
                    </p:cTn>
                  </p:par>
                  <p:par>
                    <p:cTn id="18" fill="hold">
                      <p:stCondLst>
                        <p:cond delay="indefinite"/>
                      </p:stCondLst>
                      <p:childTnLst>
                        <p:par>
                          <p:cTn id="19" fill="hold">
                            <p:stCondLst>
                              <p:cond delay="0"/>
                            </p:stCondLst>
                            <p:childTnLst>
                              <p:par>
                                <p:cTn id="20" presetID="9" presetClass="entr" presetSubtype="0" fill="hold" grpId="1" nodeType="clickEffect">
                                  <p:stCondLst>
                                    <p:cond delay="0"/>
                                  </p:stCondLst>
                                  <p:childTnLst>
                                    <p:set>
                                      <p:cBhvr>
                                        <p:cTn id="21" dur="1" fill="hold">
                                          <p:stCondLst>
                                            <p:cond delay="0"/>
                                          </p:stCondLst>
                                        </p:cTn>
                                        <p:tgtEl>
                                          <p:spTgt spid="97"/>
                                        </p:tgtEl>
                                        <p:attrNameLst>
                                          <p:attrName>style.visibility</p:attrName>
                                        </p:attrNameLst>
                                      </p:cBhvr>
                                      <p:to>
                                        <p:strVal val="visible"/>
                                      </p:to>
                                    </p:set>
                                    <p:animEffect transition="in" filter="dissolve">
                                      <p:cBhvr>
                                        <p:cTn id="22" dur="500"/>
                                        <p:tgtEl>
                                          <p:spTgt spid="97"/>
                                        </p:tgtEl>
                                      </p:cBhvr>
                                    </p:animEffect>
                                  </p:childTnLst>
                                </p:cTn>
                              </p:par>
                            </p:childTnLst>
                          </p:cTn>
                        </p:par>
                      </p:childTnLst>
                    </p:cTn>
                  </p:par>
                  <p:par>
                    <p:cTn id="23" fill="hold">
                      <p:stCondLst>
                        <p:cond delay="indefinite"/>
                      </p:stCondLst>
                      <p:childTnLst>
                        <p:par>
                          <p:cTn id="24" fill="hold">
                            <p:stCondLst>
                              <p:cond delay="0"/>
                            </p:stCondLst>
                            <p:childTnLst>
                              <p:par>
                                <p:cTn id="25" presetID="9" presetClass="entr" presetSubtype="0" fill="hold" grpId="1" nodeType="clickEffect">
                                  <p:stCondLst>
                                    <p:cond delay="0"/>
                                  </p:stCondLst>
                                  <p:childTnLst>
                                    <p:set>
                                      <p:cBhvr>
                                        <p:cTn id="26" dur="1" fill="hold">
                                          <p:stCondLst>
                                            <p:cond delay="0"/>
                                          </p:stCondLst>
                                        </p:cTn>
                                        <p:tgtEl>
                                          <p:spTgt spid="72"/>
                                        </p:tgtEl>
                                        <p:attrNameLst>
                                          <p:attrName>style.visibility</p:attrName>
                                        </p:attrNameLst>
                                      </p:cBhvr>
                                      <p:to>
                                        <p:strVal val="visible"/>
                                      </p:to>
                                    </p:set>
                                    <p:animEffect transition="in" filter="dissolve">
                                      <p:cBhvr>
                                        <p:cTn id="27" dur="500"/>
                                        <p:tgtEl>
                                          <p:spTgt spid="7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4" grpId="0" animBg="1"/>
      <p:bldP spid="66" grpId="0" animBg="1"/>
      <p:bldP spid="72" grpId="1" animBg="1"/>
      <p:bldP spid="96" grpId="1" animBg="1"/>
      <p:bldP spid="97" grpId="1"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 name="图片 24"/>
          <p:cNvPicPr>
            <a:picLocks noChangeAspect="1"/>
          </p:cNvPicPr>
          <p:nvPr/>
        </p:nvPicPr>
        <p:blipFill rotWithShape="1">
          <a:blip r:embed="rId1" cstate="print">
            <a:extLst>
              <a:ext uri="{28A0092B-C50C-407E-A947-70E740481C1C}">
                <a14:useLocalDpi xmlns:a14="http://schemas.microsoft.com/office/drawing/2010/main" val="0"/>
              </a:ext>
            </a:extLst>
          </a:blip>
          <a:srcRect l="24814" r="13974" b="25049"/>
          <a:stretch>
            <a:fillRect/>
          </a:stretch>
        </p:blipFill>
        <p:spPr>
          <a:xfrm>
            <a:off x="260311" y="1768858"/>
            <a:ext cx="10930014" cy="4974864"/>
          </a:xfrm>
          <a:prstGeom prst="roundRect">
            <a:avLst>
              <a:gd name="adj" fmla="val 6591"/>
            </a:avLst>
          </a:prstGeom>
          <a:ln>
            <a:solidFill>
              <a:schemeClr val="bg2">
                <a:lumMod val="50000"/>
              </a:schemeClr>
            </a:solidFill>
          </a:ln>
          <a:effectLst>
            <a:outerShdw blurRad="292100" dist="139700" dir="2700000" algn="tl" rotWithShape="0">
              <a:srgbClr val="333333">
                <a:alpha val="65000"/>
              </a:srgbClr>
            </a:outerShdw>
          </a:effectLst>
        </p:spPr>
      </p:pic>
      <p:sp>
        <p:nvSpPr>
          <p:cNvPr id="10" name="矩形 9"/>
          <p:cNvSpPr/>
          <p:nvPr/>
        </p:nvSpPr>
        <p:spPr bwMode="auto">
          <a:xfrm flipV="1">
            <a:off x="0" y="7198068"/>
            <a:ext cx="11522075" cy="45719"/>
          </a:xfrm>
          <a:prstGeom prst="rect">
            <a:avLst/>
          </a:prstGeom>
          <a:solidFill>
            <a:srgbClr val="663300"/>
          </a:solidFill>
          <a:ln w="9525" cap="flat" cmpd="sng" algn="ctr">
            <a:solidFill>
              <a:schemeClr val="tx1"/>
            </a:solidFill>
            <a:prstDash val="solid"/>
            <a:round/>
            <a:headEnd type="none" w="med" len="med"/>
            <a:tailEnd type="none" w="med" len="med"/>
          </a:ln>
          <a:effectLst>
            <a:glow rad="139700">
              <a:schemeClr val="accent2">
                <a:lumMod val="60000"/>
                <a:lumOff val="40000"/>
                <a:alpha val="40000"/>
              </a:schemeClr>
            </a:glow>
          </a:effectLst>
        </p:spPr>
        <p:txBody>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defRPr/>
            </a:pPr>
            <a:endParaRPr lang="zh-CN" altLang="en-US" dirty="0">
              <a:ln>
                <a:solidFill>
                  <a:srgbClr val="660033"/>
                </a:solidFill>
              </a:ln>
            </a:endParaRPr>
          </a:p>
        </p:txBody>
      </p:sp>
      <p:sp>
        <p:nvSpPr>
          <p:cNvPr id="79" name="圆角矩形 78"/>
          <p:cNvSpPr/>
          <p:nvPr/>
        </p:nvSpPr>
        <p:spPr>
          <a:xfrm>
            <a:off x="117435" y="885806"/>
            <a:ext cx="2643206" cy="571504"/>
          </a:xfrm>
          <a:prstGeom prst="roundRect">
            <a:avLst/>
          </a:prstGeom>
          <a:noFill/>
          <a:ln w="57150">
            <a:solidFill>
              <a:srgbClr val="663300"/>
            </a:solidFill>
          </a:ln>
          <a:effectLst>
            <a:glow rad="101600">
              <a:schemeClr val="accent6">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3" name="TextBox 122"/>
          <p:cNvSpPr txBox="1"/>
          <p:nvPr/>
        </p:nvSpPr>
        <p:spPr>
          <a:xfrm>
            <a:off x="831815" y="885806"/>
            <a:ext cx="1826141" cy="584775"/>
          </a:xfrm>
          <a:prstGeom prst="rect">
            <a:avLst/>
          </a:prstGeom>
          <a:noFill/>
        </p:spPr>
        <p:txBody>
          <a:bodyPr wrap="none" rtlCol="0">
            <a:spAutoFit/>
          </a:bodyPr>
          <a:lstStyle/>
          <a:p>
            <a:r>
              <a:rPr lang="zh-CN" altLang="en-US" sz="3200" dirty="0" smtClean="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rPr>
              <a:t>根本原因</a:t>
            </a:r>
            <a:endParaRPr lang="zh-CN" altLang="en-US" sz="3200" dirty="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pic>
        <p:nvPicPr>
          <p:cNvPr id="41" name="图片 40" descr="t018d16e110143ea110.jpg"/>
          <p:cNvPicPr>
            <a:picLocks noChangeAspect="1"/>
          </p:cNvPicPr>
          <p:nvPr/>
        </p:nvPicPr>
        <p:blipFill>
          <a:blip r:embed="rId2">
            <a:clrChange>
              <a:clrFrom>
                <a:srgbClr val="F2F2F2"/>
              </a:clrFrom>
              <a:clrTo>
                <a:srgbClr val="F2F2F2">
                  <a:alpha val="0"/>
                </a:srgbClr>
              </a:clrTo>
            </a:clrChange>
          </a:blip>
          <a:srcRect t="54831" b="25094"/>
          <a:stretch>
            <a:fillRect/>
          </a:stretch>
        </p:blipFill>
        <p:spPr>
          <a:xfrm rot="10800000">
            <a:off x="-3" y="712451"/>
            <a:ext cx="11522075" cy="142876"/>
          </a:xfrm>
          <a:prstGeom prst="rect">
            <a:avLst/>
          </a:prstGeom>
        </p:spPr>
      </p:pic>
      <p:pic>
        <p:nvPicPr>
          <p:cNvPr id="42" name="图片 41" descr="624f9a79jw1eelyzwvu5xj20b408t75j.jpg"/>
          <p:cNvPicPr>
            <a:picLocks noChangeAspect="1"/>
          </p:cNvPicPr>
          <p:nvPr/>
        </p:nvPicPr>
        <p:blipFill>
          <a:blip r:embed="rId3">
            <a:clrChange>
              <a:clrFrom>
                <a:srgbClr val="FFFFFF"/>
              </a:clrFrom>
              <a:clrTo>
                <a:srgbClr val="FFFFFF">
                  <a:alpha val="0"/>
                </a:srgbClr>
              </a:clrTo>
            </a:clrChange>
          </a:blip>
          <a:stretch>
            <a:fillRect/>
          </a:stretch>
        </p:blipFill>
        <p:spPr>
          <a:xfrm>
            <a:off x="9547251" y="0"/>
            <a:ext cx="1714512" cy="814368"/>
          </a:xfrm>
          <a:prstGeom prst="rect">
            <a:avLst/>
          </a:prstGeom>
        </p:spPr>
      </p:pic>
      <p:pic>
        <p:nvPicPr>
          <p:cNvPr id="43" name="图片 42" descr="t018d16e110143ea110.jpg"/>
          <p:cNvPicPr>
            <a:picLocks noChangeAspect="1"/>
          </p:cNvPicPr>
          <p:nvPr/>
        </p:nvPicPr>
        <p:blipFill>
          <a:blip r:embed="rId2">
            <a:clrChange>
              <a:clrFrom>
                <a:srgbClr val="F2F2F2"/>
              </a:clrFrom>
              <a:clrTo>
                <a:srgbClr val="F2F2F2">
                  <a:alpha val="0"/>
                </a:srgbClr>
              </a:clrTo>
            </a:clrChange>
          </a:blip>
          <a:srcRect t="54831" b="25094"/>
          <a:stretch>
            <a:fillRect/>
          </a:stretch>
        </p:blipFill>
        <p:spPr>
          <a:xfrm rot="10800000">
            <a:off x="0" y="671493"/>
            <a:ext cx="11522075" cy="142876"/>
          </a:xfrm>
          <a:prstGeom prst="rect">
            <a:avLst/>
          </a:prstGeom>
        </p:spPr>
      </p:pic>
      <p:sp>
        <p:nvSpPr>
          <p:cNvPr id="44" name="矩形 43"/>
          <p:cNvSpPr/>
          <p:nvPr/>
        </p:nvSpPr>
        <p:spPr>
          <a:xfrm>
            <a:off x="0" y="0"/>
            <a:ext cx="10776937" cy="704850"/>
          </a:xfrm>
          <a:prstGeom prst="rect">
            <a:avLst/>
          </a:prstGeom>
          <a:blipFill>
            <a:blip r:embed="rId4"/>
            <a:stretch>
              <a:fillRect/>
            </a:stretch>
          </a:blipFill>
          <a:ln>
            <a:noFill/>
          </a:ln>
          <a:effectLst>
            <a:outerShdw blurRad="50800" dist="38100" dir="2700000" algn="tl" rotWithShape="0">
              <a:prstClr val="black">
                <a:alpha val="40000"/>
              </a:prstClr>
            </a:outerShd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altLang="zh-CN" sz="1800" dirty="0" smtClean="0">
                <a:solidFill>
                  <a:schemeClr val="tx1"/>
                </a:solidFill>
                <a:effectLst/>
              </a:rPr>
              <a:t> </a:t>
            </a:r>
            <a:endParaRPr lang="zh-CN" altLang="en-US" sz="1800" dirty="0">
              <a:solidFill>
                <a:schemeClr val="tx1"/>
              </a:solidFill>
              <a:effectLst/>
            </a:endParaRPr>
          </a:p>
        </p:txBody>
      </p:sp>
      <p:grpSp>
        <p:nvGrpSpPr>
          <p:cNvPr id="2" name="组合 23"/>
          <p:cNvGrpSpPr/>
          <p:nvPr/>
        </p:nvGrpSpPr>
        <p:grpSpPr>
          <a:xfrm flipH="1">
            <a:off x="8261367" y="-12408"/>
            <a:ext cx="2750820" cy="740098"/>
            <a:chOff x="0" y="-2"/>
            <a:chExt cx="1377891" cy="634701"/>
          </a:xfrm>
          <a:solidFill>
            <a:schemeClr val="bg2">
              <a:lumMod val="90000"/>
            </a:schemeClr>
          </a:solidFill>
        </p:grpSpPr>
        <p:sp>
          <p:nvSpPr>
            <p:cNvPr id="46" name="直角三角形 45"/>
            <p:cNvSpPr/>
            <p:nvPr/>
          </p:nvSpPr>
          <p:spPr>
            <a:xfrm flipV="1">
              <a:off x="708342" y="-2"/>
              <a:ext cx="669549" cy="634699"/>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pitchFamily="34" charset="-122"/>
              </a:endParaRPr>
            </a:p>
          </p:txBody>
        </p:sp>
        <p:sp>
          <p:nvSpPr>
            <p:cNvPr id="47" name="矩形 46"/>
            <p:cNvSpPr/>
            <p:nvPr/>
          </p:nvSpPr>
          <p:spPr>
            <a:xfrm>
              <a:off x="0" y="0"/>
              <a:ext cx="708343" cy="6346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pitchFamily="34" charset="-122"/>
              </a:endParaRPr>
            </a:p>
          </p:txBody>
        </p:sp>
      </p:grpSp>
      <p:cxnSp>
        <p:nvCxnSpPr>
          <p:cNvPr id="77" name="直接连接符 76"/>
          <p:cNvCxnSpPr/>
          <p:nvPr/>
        </p:nvCxnSpPr>
        <p:spPr>
          <a:xfrm>
            <a:off x="953750" y="259816"/>
            <a:ext cx="0" cy="261937"/>
          </a:xfrm>
          <a:prstGeom prst="line">
            <a:avLst/>
          </a:prstGeom>
          <a:ln w="28575"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sp>
        <p:nvSpPr>
          <p:cNvPr id="81" name="文本框 5"/>
          <p:cNvSpPr txBox="1"/>
          <p:nvPr/>
        </p:nvSpPr>
        <p:spPr>
          <a:xfrm>
            <a:off x="960120" y="147320"/>
            <a:ext cx="3064510" cy="461665"/>
          </a:xfrm>
          <a:prstGeom prst="rect">
            <a:avLst/>
          </a:prstGeom>
          <a:noFill/>
        </p:spPr>
        <p:txBody>
          <a:bodyPr wrap="square" rtlCol="0">
            <a:spAutoFit/>
          </a:bodyPr>
          <a:lstStyle/>
          <a:p>
            <a:r>
              <a:rPr lang="zh-CN" altLang="en-US" sz="2400" b="1" dirty="0" smtClean="0">
                <a:solidFill>
                  <a:schemeClr val="bg1"/>
                </a:solidFill>
                <a:latin typeface="微软雅黑" panose="020B0503020204020204" pitchFamily="34" charset="-122"/>
                <a:ea typeface="微软雅黑" panose="020B0503020204020204" pitchFamily="34" charset="-122"/>
              </a:rPr>
              <a:t>人教版九年级下册</a:t>
            </a:r>
            <a:endParaRPr lang="zh-CN" altLang="en-US" sz="2400" b="1" dirty="0" smtClean="0">
              <a:solidFill>
                <a:schemeClr val="bg1"/>
              </a:solidFill>
              <a:effectLst/>
              <a:latin typeface="微软雅黑" panose="020B0503020204020204" pitchFamily="34" charset="-122"/>
              <a:ea typeface="微软雅黑" panose="020B0503020204020204" pitchFamily="34" charset="-122"/>
            </a:endParaRPr>
          </a:p>
        </p:txBody>
      </p:sp>
      <p:grpSp>
        <p:nvGrpSpPr>
          <p:cNvPr id="3" name="组合 66"/>
          <p:cNvGrpSpPr/>
          <p:nvPr/>
        </p:nvGrpSpPr>
        <p:grpSpPr>
          <a:xfrm flipH="1">
            <a:off x="8776673" y="-12408"/>
            <a:ext cx="2750820" cy="740098"/>
            <a:chOff x="0" y="-2"/>
            <a:chExt cx="1377891" cy="634701"/>
          </a:xfrm>
          <a:solidFill>
            <a:schemeClr val="bg2">
              <a:lumMod val="90000"/>
            </a:schemeClr>
          </a:solidFill>
        </p:grpSpPr>
        <p:sp>
          <p:nvSpPr>
            <p:cNvPr id="84" name="直角三角形 83"/>
            <p:cNvSpPr/>
            <p:nvPr/>
          </p:nvSpPr>
          <p:spPr>
            <a:xfrm flipV="1">
              <a:off x="708342" y="-2"/>
              <a:ext cx="669549" cy="634699"/>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pitchFamily="34" charset="-122"/>
              </a:endParaRPr>
            </a:p>
          </p:txBody>
        </p:sp>
        <p:sp>
          <p:nvSpPr>
            <p:cNvPr id="85" name="矩形 84"/>
            <p:cNvSpPr/>
            <p:nvPr/>
          </p:nvSpPr>
          <p:spPr>
            <a:xfrm>
              <a:off x="0" y="0"/>
              <a:ext cx="708343" cy="6346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pitchFamily="34" charset="-122"/>
              </a:endParaRPr>
            </a:p>
          </p:txBody>
        </p:sp>
      </p:grpSp>
      <p:pic>
        <p:nvPicPr>
          <p:cNvPr id="89" name="图片 88" descr="624f9a79jw1eelyzwvu5xj20b408t75j.jpg"/>
          <p:cNvPicPr>
            <a:picLocks noChangeAspect="1"/>
          </p:cNvPicPr>
          <p:nvPr/>
        </p:nvPicPr>
        <p:blipFill>
          <a:blip r:embed="rId3">
            <a:clrChange>
              <a:clrFrom>
                <a:srgbClr val="FFFFFF"/>
              </a:clrFrom>
              <a:clrTo>
                <a:srgbClr val="FFFFFF">
                  <a:alpha val="0"/>
                </a:srgbClr>
              </a:clrTo>
            </a:clrChange>
          </a:blip>
          <a:stretch>
            <a:fillRect/>
          </a:stretch>
        </p:blipFill>
        <p:spPr>
          <a:xfrm>
            <a:off x="9547251" y="0"/>
            <a:ext cx="1714512" cy="814368"/>
          </a:xfrm>
          <a:prstGeom prst="rect">
            <a:avLst/>
          </a:prstGeom>
        </p:spPr>
      </p:pic>
      <p:sp>
        <p:nvSpPr>
          <p:cNvPr id="90" name="文本框 13"/>
          <p:cNvSpPr txBox="1"/>
          <p:nvPr/>
        </p:nvSpPr>
        <p:spPr>
          <a:xfrm>
            <a:off x="9761565" y="171426"/>
            <a:ext cx="1285884" cy="415498"/>
          </a:xfrm>
          <a:prstGeom prst="rect">
            <a:avLst/>
          </a:prstGeom>
          <a:noFill/>
        </p:spPr>
        <p:txBody>
          <a:bodyPr wrap="square" rtlCol="0">
            <a:spAutoFit/>
            <a:scene3d>
              <a:camera prst="orthographicFront"/>
              <a:lightRig rig="threePt" dir="t"/>
            </a:scene3d>
          </a:bodyPr>
          <a:lstStyle/>
          <a:p>
            <a:pPr algn="ctr"/>
            <a:r>
              <a:rPr lang="zh-CN" altLang="en-US" b="1" dirty="0" smtClean="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第一单元</a:t>
            </a:r>
            <a:endParaRPr lang="en-US" altLang="zh-CN" b="1" dirty="0" smtClean="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sp>
        <p:nvSpPr>
          <p:cNvPr id="91" name="文本框 6"/>
          <p:cNvSpPr txBox="1"/>
          <p:nvPr/>
        </p:nvSpPr>
        <p:spPr>
          <a:xfrm>
            <a:off x="4903781" y="99988"/>
            <a:ext cx="4714908" cy="461665"/>
          </a:xfrm>
          <a:prstGeom prst="rect">
            <a:avLst/>
          </a:prstGeom>
          <a:noFill/>
        </p:spPr>
        <p:txBody>
          <a:bodyPr wrap="square" rtlCol="0">
            <a:spAutoFit/>
          </a:bodyPr>
          <a:lstStyle/>
          <a:p>
            <a:r>
              <a:rPr lang="zh-CN" altLang="en-US" sz="2400" b="1" dirty="0" smtClean="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第</a:t>
            </a:r>
            <a:r>
              <a:rPr lang="en-US" altLang="zh-CN" sz="2400" b="1" dirty="0" smtClean="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3</a:t>
            </a:r>
            <a:r>
              <a:rPr lang="zh-CN" altLang="en-US" sz="2400" b="1" dirty="0" smtClean="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课 美国内战</a:t>
            </a:r>
            <a:endParaRPr lang="zh-CN" altLang="en-US" sz="2400" b="1" dirty="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endParaRPr>
          </a:p>
        </p:txBody>
      </p:sp>
      <p:pic>
        <p:nvPicPr>
          <p:cNvPr id="92" name="图片 91" descr="1.JPG"/>
          <p:cNvPicPr>
            <a:picLocks noChangeAspect="1"/>
          </p:cNvPicPr>
          <p:nvPr/>
        </p:nvPicPr>
        <p:blipFill>
          <a:blip r:embed="rId5" cstate="print"/>
          <a:srcRect t="6349" r="1058"/>
          <a:stretch>
            <a:fillRect/>
          </a:stretch>
        </p:blipFill>
        <p:spPr>
          <a:xfrm>
            <a:off x="188874" y="957244"/>
            <a:ext cx="679266" cy="428628"/>
          </a:xfrm>
          <a:prstGeom prst="rect">
            <a:avLst/>
          </a:prstGeom>
        </p:spPr>
      </p:pic>
      <p:grpSp>
        <p:nvGrpSpPr>
          <p:cNvPr id="4" name="组合 67"/>
          <p:cNvGrpSpPr/>
          <p:nvPr/>
        </p:nvGrpSpPr>
        <p:grpSpPr>
          <a:xfrm>
            <a:off x="483864" y="3049275"/>
            <a:ext cx="620625" cy="594142"/>
            <a:chOff x="304800" y="673100"/>
            <a:chExt cx="4000500" cy="4000500"/>
          </a:xfrm>
          <a:effectLst>
            <a:outerShdw blurRad="444500" dist="254000" dir="8100000" algn="tr" rotWithShape="0">
              <a:prstClr val="black">
                <a:alpha val="50000"/>
              </a:prstClr>
            </a:outerShdw>
          </a:effectLst>
        </p:grpSpPr>
        <p:sp>
          <p:nvSpPr>
            <p:cNvPr id="27" name="同心圆 26"/>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75" b="1">
                <a:solidFill>
                  <a:schemeClr val="tx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sp>
          <p:nvSpPr>
            <p:cNvPr id="28" name="椭圆 27"/>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75" b="1">
                <a:solidFill>
                  <a:schemeClr val="tx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grpSp>
      <p:sp>
        <p:nvSpPr>
          <p:cNvPr id="29" name="TextBox 51"/>
          <p:cNvSpPr txBox="1"/>
          <p:nvPr/>
        </p:nvSpPr>
        <p:spPr>
          <a:xfrm>
            <a:off x="512743" y="3089842"/>
            <a:ext cx="745380" cy="523220"/>
          </a:xfrm>
          <a:prstGeom prst="rect">
            <a:avLst/>
          </a:prstGeom>
          <a:noFill/>
        </p:spPr>
        <p:txBody>
          <a:bodyPr wrap="square" rtlCol="0">
            <a:spAutoFit/>
          </a:bodyPr>
          <a:lstStyle/>
          <a:p>
            <a:r>
              <a:rPr lang="zh-CN" altLang="en-US" sz="2800" b="1" dirty="0" smtClean="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rPr>
              <a:t>南</a:t>
            </a:r>
            <a:endParaRPr lang="zh-CN" altLang="en-US" sz="2800" b="1" dirty="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grpSp>
        <p:nvGrpSpPr>
          <p:cNvPr id="5" name="组合 67"/>
          <p:cNvGrpSpPr/>
          <p:nvPr/>
        </p:nvGrpSpPr>
        <p:grpSpPr>
          <a:xfrm>
            <a:off x="481544" y="4338525"/>
            <a:ext cx="620625" cy="594142"/>
            <a:chOff x="304800" y="673100"/>
            <a:chExt cx="4000500" cy="4000500"/>
          </a:xfrm>
          <a:effectLst>
            <a:outerShdw blurRad="444500" dist="254000" dir="8100000" algn="tr" rotWithShape="0">
              <a:prstClr val="black">
                <a:alpha val="50000"/>
              </a:prstClr>
            </a:outerShdw>
          </a:effectLst>
        </p:grpSpPr>
        <p:sp>
          <p:nvSpPr>
            <p:cNvPr id="35" name="同心圆 34"/>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75" b="1">
                <a:solidFill>
                  <a:schemeClr val="tx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sp>
          <p:nvSpPr>
            <p:cNvPr id="36" name="椭圆 35"/>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75" b="1">
                <a:solidFill>
                  <a:schemeClr val="tx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grpSp>
      <p:sp>
        <p:nvSpPr>
          <p:cNvPr id="37" name="TextBox 51"/>
          <p:cNvSpPr txBox="1"/>
          <p:nvPr/>
        </p:nvSpPr>
        <p:spPr>
          <a:xfrm>
            <a:off x="510423" y="4379092"/>
            <a:ext cx="745380" cy="523220"/>
          </a:xfrm>
          <a:prstGeom prst="rect">
            <a:avLst/>
          </a:prstGeom>
          <a:noFill/>
        </p:spPr>
        <p:txBody>
          <a:bodyPr wrap="square" rtlCol="0">
            <a:spAutoFit/>
          </a:bodyPr>
          <a:lstStyle/>
          <a:p>
            <a:r>
              <a:rPr lang="zh-CN" altLang="en-US" sz="2800" b="1" dirty="0" smtClean="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rPr>
              <a:t>矛</a:t>
            </a:r>
            <a:endParaRPr lang="zh-CN" altLang="en-US" sz="2800" b="1" dirty="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grpSp>
        <p:nvGrpSpPr>
          <p:cNvPr id="6" name="组合 67"/>
          <p:cNvGrpSpPr/>
          <p:nvPr/>
        </p:nvGrpSpPr>
        <p:grpSpPr>
          <a:xfrm>
            <a:off x="481544" y="3684825"/>
            <a:ext cx="620625" cy="594142"/>
            <a:chOff x="304800" y="673100"/>
            <a:chExt cx="4000500" cy="4000500"/>
          </a:xfrm>
          <a:effectLst>
            <a:outerShdw blurRad="444500" dist="254000" dir="8100000" algn="tr" rotWithShape="0">
              <a:prstClr val="black">
                <a:alpha val="50000"/>
              </a:prstClr>
            </a:outerShdw>
          </a:effectLst>
        </p:grpSpPr>
        <p:sp>
          <p:nvSpPr>
            <p:cNvPr id="39" name="同心圆 38"/>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75" b="1">
                <a:solidFill>
                  <a:schemeClr val="tx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sp>
          <p:nvSpPr>
            <p:cNvPr id="40" name="椭圆 39"/>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75" b="1">
                <a:solidFill>
                  <a:schemeClr val="tx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grpSp>
      <p:sp>
        <p:nvSpPr>
          <p:cNvPr id="48" name="TextBox 47"/>
          <p:cNvSpPr txBox="1"/>
          <p:nvPr/>
        </p:nvSpPr>
        <p:spPr>
          <a:xfrm>
            <a:off x="510423" y="3725392"/>
            <a:ext cx="745380" cy="523220"/>
          </a:xfrm>
          <a:prstGeom prst="rect">
            <a:avLst/>
          </a:prstGeom>
          <a:noFill/>
        </p:spPr>
        <p:txBody>
          <a:bodyPr wrap="square" rtlCol="0">
            <a:spAutoFit/>
          </a:bodyPr>
          <a:lstStyle/>
          <a:p>
            <a:r>
              <a:rPr lang="zh-CN" altLang="en-US" sz="2800" b="1" dirty="0" smtClean="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rPr>
              <a:t>北</a:t>
            </a:r>
            <a:endParaRPr lang="zh-CN" altLang="en-US" sz="2800" b="1" dirty="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grpSp>
        <p:nvGrpSpPr>
          <p:cNvPr id="7" name="组合 67"/>
          <p:cNvGrpSpPr/>
          <p:nvPr/>
        </p:nvGrpSpPr>
        <p:grpSpPr>
          <a:xfrm>
            <a:off x="474625" y="5006572"/>
            <a:ext cx="620625" cy="594142"/>
            <a:chOff x="304800" y="673100"/>
            <a:chExt cx="4000500" cy="4000500"/>
          </a:xfrm>
          <a:effectLst>
            <a:outerShdw blurRad="444500" dist="254000" dir="8100000" algn="tr" rotWithShape="0">
              <a:prstClr val="black">
                <a:alpha val="50000"/>
              </a:prstClr>
            </a:outerShdw>
          </a:effectLst>
        </p:grpSpPr>
        <p:sp>
          <p:nvSpPr>
            <p:cNvPr id="51" name="同心圆 50"/>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75" b="1">
                <a:solidFill>
                  <a:schemeClr val="tx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sp>
          <p:nvSpPr>
            <p:cNvPr id="52" name="椭圆 51"/>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75" b="1">
                <a:solidFill>
                  <a:schemeClr val="tx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grpSp>
      <p:sp>
        <p:nvSpPr>
          <p:cNvPr id="53" name="TextBox 51"/>
          <p:cNvSpPr txBox="1"/>
          <p:nvPr/>
        </p:nvSpPr>
        <p:spPr>
          <a:xfrm>
            <a:off x="503504" y="5047139"/>
            <a:ext cx="745380" cy="523220"/>
          </a:xfrm>
          <a:prstGeom prst="rect">
            <a:avLst/>
          </a:prstGeom>
          <a:noFill/>
        </p:spPr>
        <p:txBody>
          <a:bodyPr wrap="square" rtlCol="0">
            <a:spAutoFit/>
          </a:bodyPr>
          <a:lstStyle/>
          <a:p>
            <a:r>
              <a:rPr lang="zh-CN" altLang="en-US" sz="2800" b="1" dirty="0" smtClean="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rPr>
              <a:t>盾</a:t>
            </a:r>
            <a:endParaRPr lang="zh-CN" altLang="en-US" sz="2800" b="1" dirty="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sp>
        <p:nvSpPr>
          <p:cNvPr id="54" name="Rectangle 9"/>
          <p:cNvSpPr/>
          <p:nvPr/>
        </p:nvSpPr>
        <p:spPr>
          <a:xfrm>
            <a:off x="1403319" y="3171822"/>
            <a:ext cx="2286016" cy="3229334"/>
          </a:xfrm>
          <a:prstGeom prst="roundRect">
            <a:avLst/>
          </a:prstGeom>
          <a:solidFill>
            <a:schemeClr val="tx2">
              <a:lumMod val="50000"/>
            </a:schemeClr>
          </a:solidFill>
          <a:ln w="57150" cap="flat" cmpd="sng">
            <a:solidFill>
              <a:schemeClr val="bg2">
                <a:lumMod val="75000"/>
              </a:schemeClr>
            </a:solidFill>
            <a:prstDash val="solid"/>
            <a:miter/>
            <a:headEnd type="none" w="med" len="med"/>
            <a:tailEnd type="none" w="med" len="med"/>
          </a:ln>
        </p:spPr>
        <p:txBody>
          <a:bodyPr/>
          <a:lstStyle/>
          <a:p>
            <a:pPr>
              <a:spcBef>
                <a:spcPct val="20000"/>
              </a:spcBef>
              <a:buClr>
                <a:srgbClr val="0000FF"/>
              </a:buClr>
              <a:buSzPct val="65000"/>
            </a:pPr>
            <a:r>
              <a:rPr lang="zh-CN" altLang="en-US" sz="2800" b="1" dirty="0" smtClean="0">
                <a:solidFill>
                  <a:schemeClr val="bg1"/>
                </a:solidFill>
                <a:latin typeface="黑体" panose="02010609060101010101" pitchFamily="49" charset="-122"/>
                <a:ea typeface="黑体" panose="02010609060101010101" pitchFamily="49" charset="-122"/>
                <a:sym typeface="华文中宋" panose="02010600040101010101" pitchFamily="2" charset="-122"/>
              </a:rPr>
              <a:t>决不能再把一寸土地留给奴隶制！西部土地必须是自由州！我们要发展资本主义！</a:t>
            </a:r>
            <a:endParaRPr lang="zh-CN" altLang="en-US" sz="2800" dirty="0">
              <a:solidFill>
                <a:schemeClr val="bg1"/>
              </a:solidFill>
              <a:latin typeface="黑体" panose="02010609060101010101" pitchFamily="49" charset="-122"/>
              <a:ea typeface="黑体" panose="02010609060101010101" pitchFamily="49" charset="-122"/>
            </a:endParaRPr>
          </a:p>
        </p:txBody>
      </p:sp>
      <p:sp>
        <p:nvSpPr>
          <p:cNvPr id="66" name="Rectangle 11"/>
          <p:cNvSpPr/>
          <p:nvPr/>
        </p:nvSpPr>
        <p:spPr>
          <a:xfrm>
            <a:off x="8261367" y="3386136"/>
            <a:ext cx="2357454" cy="3000396"/>
          </a:xfrm>
          <a:prstGeom prst="roundRect">
            <a:avLst/>
          </a:prstGeom>
          <a:solidFill>
            <a:schemeClr val="tx2">
              <a:lumMod val="50000"/>
            </a:schemeClr>
          </a:solidFill>
          <a:ln w="76200" cap="flat" cmpd="sng">
            <a:solidFill>
              <a:srgbClr val="A6A6A6"/>
            </a:solidFill>
            <a:prstDash val="solid"/>
            <a:miter/>
            <a:headEnd type="none" w="med" len="med"/>
            <a:tailEnd type="none" w="med" len="med"/>
          </a:ln>
        </p:spPr>
        <p:txBody>
          <a:bodyPr/>
          <a:lstStyle/>
          <a:p>
            <a:pPr>
              <a:spcBef>
                <a:spcPct val="20000"/>
              </a:spcBef>
              <a:buClr>
                <a:srgbClr val="0000FF"/>
              </a:buClr>
              <a:buSzPct val="65000"/>
            </a:pPr>
            <a:r>
              <a:rPr lang="zh-CN" altLang="en-US" sz="2800" b="1" dirty="0" smtClean="0">
                <a:solidFill>
                  <a:schemeClr val="bg1"/>
                </a:solidFill>
                <a:latin typeface="黑体" panose="02010609060101010101" pitchFamily="49" charset="-122"/>
                <a:ea typeface="黑体" panose="02010609060101010101" pitchFamily="49" charset="-122"/>
              </a:rPr>
              <a:t>西部土地要建立蓄奴州。让广阔的西部都成为我们的种植园吧！</a:t>
            </a:r>
            <a:endParaRPr lang="zh-CN" altLang="en-US" sz="2800" dirty="0">
              <a:solidFill>
                <a:schemeClr val="bg1"/>
              </a:solidFill>
              <a:latin typeface="黑体" panose="02010609060101010101" pitchFamily="49" charset="-122"/>
              <a:ea typeface="黑体" panose="02010609060101010101" pitchFamily="49" charset="-122"/>
            </a:endParaRPr>
          </a:p>
        </p:txBody>
      </p:sp>
      <p:pic>
        <p:nvPicPr>
          <p:cNvPr id="49" name="Picture 4" descr="154-2"/>
          <p:cNvPicPr>
            <a:picLocks noChangeAspect="1" noChangeArrowheads="1"/>
          </p:cNvPicPr>
          <p:nvPr/>
        </p:nvPicPr>
        <p:blipFill>
          <a:blip r:embed="rId6">
            <a:clrChange>
              <a:clrFrom>
                <a:srgbClr val="FFFFFF"/>
              </a:clrFrom>
              <a:clrTo>
                <a:srgbClr val="FFFFFF">
                  <a:alpha val="0"/>
                </a:srgbClr>
              </a:clrTo>
            </a:clrChange>
          </a:blip>
          <a:srcRect b="11438"/>
          <a:stretch>
            <a:fillRect/>
          </a:stretch>
        </p:blipFill>
        <p:spPr bwMode="auto">
          <a:xfrm>
            <a:off x="3903649" y="4166875"/>
            <a:ext cx="4214842" cy="2576847"/>
          </a:xfrm>
          <a:prstGeom prst="rect">
            <a:avLst/>
          </a:prstGeom>
          <a:noFill/>
          <a:ln w="9525">
            <a:noFill/>
            <a:miter lim="800000"/>
            <a:headEnd/>
            <a:tailEnd/>
          </a:ln>
        </p:spPr>
      </p:pic>
      <p:pic>
        <p:nvPicPr>
          <p:cNvPr id="55" name="Picture 42" descr="未命名"/>
          <p:cNvPicPr>
            <a:picLocks noChangeAspect="1" noChangeArrowheads="1"/>
          </p:cNvPicPr>
          <p:nvPr/>
        </p:nvPicPr>
        <p:blipFill>
          <a:blip r:embed="rId7">
            <a:clrChange>
              <a:clrFrom>
                <a:srgbClr val="DFF2FF"/>
              </a:clrFrom>
              <a:clrTo>
                <a:srgbClr val="DFF2FF">
                  <a:alpha val="0"/>
                </a:srgbClr>
              </a:clrTo>
            </a:clrChange>
          </a:blip>
          <a:srcRect l="1085" b="754"/>
          <a:stretch>
            <a:fillRect/>
          </a:stretch>
        </p:blipFill>
        <p:spPr bwMode="auto">
          <a:xfrm>
            <a:off x="4403716" y="1946063"/>
            <a:ext cx="3429024" cy="2149374"/>
          </a:xfrm>
          <a:prstGeom prst="rect">
            <a:avLst/>
          </a:prstGeom>
          <a:noFill/>
          <a:ln w="9525">
            <a:noFill/>
            <a:miter lim="800000"/>
            <a:headEnd/>
            <a:tailEnd/>
          </a:ln>
        </p:spPr>
      </p:pic>
      <p:sp>
        <p:nvSpPr>
          <p:cNvPr id="56" name="AutoShape 43" descr="40"/>
          <p:cNvSpPr>
            <a:spLocks noChangeArrowheads="1"/>
          </p:cNvSpPr>
          <p:nvPr/>
        </p:nvSpPr>
        <p:spPr bwMode="auto">
          <a:xfrm>
            <a:off x="5403847" y="2595239"/>
            <a:ext cx="1295400" cy="576263"/>
          </a:xfrm>
          <a:prstGeom prst="leftArrow">
            <a:avLst>
              <a:gd name="adj1" fmla="val 50000"/>
              <a:gd name="adj2" fmla="val 56198"/>
            </a:avLst>
          </a:prstGeom>
          <a:blipFill dpi="0" rotWithShape="1">
            <a:blip r:embed="rId8"/>
            <a:srcRect/>
            <a:stretch>
              <a:fillRect/>
            </a:stretch>
          </a:blipFill>
          <a:ln w="31750">
            <a:solidFill>
              <a:srgbClr val="FF6600"/>
            </a:solidFill>
            <a:miter lim="800000"/>
          </a:ln>
        </p:spPr>
        <p:txBody>
          <a:bodyPr wrap="none" anchor="ctr"/>
          <a:lstStyle/>
          <a:p>
            <a:pPr algn="ctr"/>
            <a:endParaRPr lang="zh-CN" altLang="zh-CN">
              <a:ea typeface="迷你简琥珀" pitchFamily="65" charset="-122"/>
            </a:endParaRPr>
          </a:p>
        </p:txBody>
      </p:sp>
      <p:sp>
        <p:nvSpPr>
          <p:cNvPr id="72" name="Rectangle 10"/>
          <p:cNvSpPr/>
          <p:nvPr/>
        </p:nvSpPr>
        <p:spPr>
          <a:xfrm>
            <a:off x="5832475" y="3457574"/>
            <a:ext cx="857256" cy="2000264"/>
          </a:xfrm>
          <a:prstGeom prst="roundRect">
            <a:avLst>
              <a:gd name="adj" fmla="val 29540"/>
            </a:avLst>
          </a:prstGeom>
          <a:solidFill>
            <a:schemeClr val="accent2">
              <a:lumMod val="50000"/>
            </a:schemeClr>
          </a:solidFill>
          <a:ln w="57150">
            <a:solidFill>
              <a:schemeClr val="bg2">
                <a:lumMod val="50000"/>
              </a:schemeClr>
            </a:solidFill>
          </a:ln>
        </p:spPr>
        <p:txBody>
          <a:bodyPr/>
          <a:lstStyle/>
          <a:p>
            <a:pPr algn="ctr">
              <a:spcBef>
                <a:spcPct val="20000"/>
              </a:spcBef>
              <a:buClr>
                <a:srgbClr val="0000FF"/>
              </a:buClr>
              <a:buSzPct val="65000"/>
            </a:pPr>
            <a:r>
              <a:rPr lang="zh-CN" altLang="en-US" sz="5400" b="1" dirty="0" smtClean="0">
                <a:solidFill>
                  <a:schemeClr val="bg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rPr>
              <a:t>土地</a:t>
            </a:r>
            <a:endParaRPr lang="zh-CN" altLang="en-US" sz="5400" b="1" dirty="0">
              <a:solidFill>
                <a:schemeClr val="bg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sp>
        <p:nvSpPr>
          <p:cNvPr id="57" name="Rectangle 6"/>
          <p:cNvSpPr/>
          <p:nvPr/>
        </p:nvSpPr>
        <p:spPr>
          <a:xfrm>
            <a:off x="1260443" y="2100252"/>
            <a:ext cx="1857388" cy="1143008"/>
          </a:xfrm>
          <a:prstGeom prst="rect">
            <a:avLst/>
          </a:prstGeom>
          <a:noFill/>
          <a:ln w="9525">
            <a:noFill/>
          </a:ln>
        </p:spPr>
        <p:txBody>
          <a:bodyPr/>
          <a:lstStyle/>
          <a:p>
            <a:pPr>
              <a:spcBef>
                <a:spcPct val="20000"/>
              </a:spcBef>
              <a:buClr>
                <a:srgbClr val="0000FF"/>
              </a:buClr>
              <a:buSzPct val="65000"/>
            </a:pPr>
            <a:r>
              <a:rPr lang="zh-CN" altLang="en-US" sz="3200" b="1" dirty="0">
                <a:solidFill>
                  <a:schemeClr val="bg2">
                    <a:lumMod val="10000"/>
                  </a:schemeClr>
                </a:solidFill>
                <a:latin typeface="华文隶书" panose="02010800040101010101" pitchFamily="2" charset="-122"/>
                <a:ea typeface="华文隶书" panose="02010800040101010101" pitchFamily="2" charset="-122"/>
              </a:rPr>
              <a:t>北方工厂</a:t>
            </a:r>
            <a:r>
              <a:rPr lang="zh-CN" altLang="en-US" sz="3200" b="1" dirty="0" smtClean="0">
                <a:solidFill>
                  <a:schemeClr val="bg2">
                    <a:lumMod val="10000"/>
                  </a:schemeClr>
                </a:solidFill>
                <a:latin typeface="华文隶书" panose="02010800040101010101" pitchFamily="2" charset="-122"/>
                <a:ea typeface="华文隶书" panose="02010800040101010101" pitchFamily="2" charset="-122"/>
              </a:rPr>
              <a:t>老板汤姆</a:t>
            </a:r>
            <a:endParaRPr lang="zh-CN" altLang="en-US" sz="3200" dirty="0">
              <a:solidFill>
                <a:schemeClr val="bg2">
                  <a:lumMod val="10000"/>
                </a:schemeClr>
              </a:solidFill>
              <a:latin typeface="华文隶书" panose="02010800040101010101" pitchFamily="2" charset="-122"/>
              <a:ea typeface="华文隶书" panose="02010800040101010101" pitchFamily="2" charset="-122"/>
            </a:endParaRPr>
          </a:p>
        </p:txBody>
      </p:sp>
      <p:sp>
        <p:nvSpPr>
          <p:cNvPr id="58" name="Rectangle 8"/>
          <p:cNvSpPr/>
          <p:nvPr/>
        </p:nvSpPr>
        <p:spPr>
          <a:xfrm>
            <a:off x="7975615" y="2171690"/>
            <a:ext cx="2000264" cy="450850"/>
          </a:xfrm>
          <a:prstGeom prst="rect">
            <a:avLst/>
          </a:prstGeom>
          <a:noFill/>
          <a:ln w="9525">
            <a:noFill/>
          </a:ln>
        </p:spPr>
        <p:txBody>
          <a:bodyPr/>
          <a:lstStyle/>
          <a:p>
            <a:pPr>
              <a:spcBef>
                <a:spcPct val="20000"/>
              </a:spcBef>
              <a:buClr>
                <a:srgbClr val="0000FF"/>
              </a:buClr>
              <a:buSzPct val="65000"/>
            </a:pPr>
            <a:r>
              <a:rPr lang="zh-CN" altLang="en-US" sz="3200" b="1" dirty="0">
                <a:solidFill>
                  <a:schemeClr val="bg2">
                    <a:lumMod val="10000"/>
                  </a:schemeClr>
                </a:solidFill>
                <a:latin typeface="华文隶书" panose="02010800040101010101" pitchFamily="2" charset="-122"/>
                <a:ea typeface="华文隶书" panose="02010800040101010101" pitchFamily="2" charset="-122"/>
              </a:rPr>
              <a:t>南方种植园</a:t>
            </a:r>
            <a:r>
              <a:rPr lang="zh-CN" altLang="en-US" sz="3200" b="1" dirty="0" smtClean="0">
                <a:solidFill>
                  <a:schemeClr val="bg2">
                    <a:lumMod val="10000"/>
                  </a:schemeClr>
                </a:solidFill>
                <a:latin typeface="华文隶书" panose="02010800040101010101" pitchFamily="2" charset="-122"/>
                <a:ea typeface="华文隶书" panose="02010800040101010101" pitchFamily="2" charset="-122"/>
              </a:rPr>
              <a:t>主杰</a:t>
            </a:r>
            <a:r>
              <a:rPr lang="zh-CN" altLang="en-US" sz="3200" b="1" dirty="0">
                <a:solidFill>
                  <a:schemeClr val="bg2">
                    <a:lumMod val="10000"/>
                  </a:schemeClr>
                </a:solidFill>
                <a:latin typeface="华文隶书" panose="02010800040101010101" pitchFamily="2" charset="-122"/>
                <a:ea typeface="华文隶书" panose="02010800040101010101" pitchFamily="2" charset="-122"/>
              </a:rPr>
              <a:t>瑞</a:t>
            </a:r>
            <a:endParaRPr lang="zh-CN" altLang="en-US" sz="3200" dirty="0">
              <a:solidFill>
                <a:schemeClr val="bg2">
                  <a:lumMod val="10000"/>
                </a:schemeClr>
              </a:solidFill>
              <a:latin typeface="华文隶书" panose="02010800040101010101" pitchFamily="2" charset="-122"/>
              <a:ea typeface="华文隶书" panose="02010800040101010101" pitchFamily="2" charset="-122"/>
            </a:endParaRPr>
          </a:p>
        </p:txBody>
      </p:sp>
      <p:pic>
        <p:nvPicPr>
          <p:cNvPr id="59" name="Picture 2" descr="b692da5e09a7b27c99a821d0c0e221f4"/>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117831" y="2028814"/>
            <a:ext cx="1004088" cy="1176073"/>
          </a:xfrm>
          <a:prstGeom prst="ellipse">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0" name="Picture 3" descr="001bb9da4d3a0db9d6a805"/>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9888483" y="2113977"/>
            <a:ext cx="944652" cy="1129283"/>
          </a:xfrm>
          <a:prstGeom prst="ellipse">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mc:Choice xmlns:p14="http://schemas.microsoft.com/office/powerpoint/2010/main" Requires="p14">
      <p:transition spd="slow" p14:dur="2000" advTm="0"/>
    </mc:Choice>
    <mc:Fallback>
      <p:transition spd="slow" advTm="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54"/>
                                        </p:tgtEl>
                                        <p:attrNameLst>
                                          <p:attrName>style.visibility</p:attrName>
                                        </p:attrNameLst>
                                      </p:cBhvr>
                                      <p:to>
                                        <p:strVal val="visible"/>
                                      </p:to>
                                    </p:set>
                                    <p:animEffect transition="in" filter="dissolve">
                                      <p:cBhvr>
                                        <p:cTn id="7" dur="500"/>
                                        <p:tgtEl>
                                          <p:spTgt spid="54"/>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66"/>
                                        </p:tgtEl>
                                        <p:attrNameLst>
                                          <p:attrName>style.visibility</p:attrName>
                                        </p:attrNameLst>
                                      </p:cBhvr>
                                      <p:to>
                                        <p:strVal val="visible"/>
                                      </p:to>
                                    </p:set>
                                    <p:animEffect transition="in" filter="dissolve">
                                      <p:cBhvr>
                                        <p:cTn id="12" dur="500"/>
                                        <p:tgtEl>
                                          <p:spTgt spid="66"/>
                                        </p:tgtEl>
                                      </p:cBhvr>
                                    </p:animEffect>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nodeType="clickEffect">
                                  <p:stCondLst>
                                    <p:cond delay="0"/>
                                  </p:stCondLst>
                                  <p:childTnLst>
                                    <p:set>
                                      <p:cBhvr>
                                        <p:cTn id="16" dur="1" fill="hold">
                                          <p:stCondLst>
                                            <p:cond delay="0"/>
                                          </p:stCondLst>
                                        </p:cTn>
                                        <p:tgtEl>
                                          <p:spTgt spid="49"/>
                                        </p:tgtEl>
                                        <p:attrNameLst>
                                          <p:attrName>style.visibility</p:attrName>
                                        </p:attrNameLst>
                                      </p:cBhvr>
                                      <p:to>
                                        <p:strVal val="visible"/>
                                      </p:to>
                                    </p:set>
                                    <p:animEffect transition="in" filter="dissolve">
                                      <p:cBhvr>
                                        <p:cTn id="17" dur="500"/>
                                        <p:tgtEl>
                                          <p:spTgt spid="49"/>
                                        </p:tgtEl>
                                      </p:cBhvr>
                                    </p:animEffect>
                                  </p:childTnLst>
                                </p:cTn>
                              </p:par>
                            </p:childTnLst>
                          </p:cTn>
                        </p:par>
                      </p:childTnLst>
                    </p:cTn>
                  </p:par>
                  <p:par>
                    <p:cTn id="18" fill="hold">
                      <p:stCondLst>
                        <p:cond delay="indefinite"/>
                      </p:stCondLst>
                      <p:childTnLst>
                        <p:par>
                          <p:cTn id="19" fill="hold">
                            <p:stCondLst>
                              <p:cond delay="0"/>
                            </p:stCondLst>
                            <p:childTnLst>
                              <p:par>
                                <p:cTn id="20" presetID="9" presetClass="entr" presetSubtype="0" fill="hold" grpId="0" nodeType="clickEffect">
                                  <p:stCondLst>
                                    <p:cond delay="0"/>
                                  </p:stCondLst>
                                  <p:childTnLst>
                                    <p:set>
                                      <p:cBhvr>
                                        <p:cTn id="21" dur="1" fill="hold">
                                          <p:stCondLst>
                                            <p:cond delay="0"/>
                                          </p:stCondLst>
                                        </p:cTn>
                                        <p:tgtEl>
                                          <p:spTgt spid="72"/>
                                        </p:tgtEl>
                                        <p:attrNameLst>
                                          <p:attrName>style.visibility</p:attrName>
                                        </p:attrNameLst>
                                      </p:cBhvr>
                                      <p:to>
                                        <p:strVal val="visible"/>
                                      </p:to>
                                    </p:set>
                                    <p:animEffect transition="in" filter="dissolve">
                                      <p:cBhvr>
                                        <p:cTn id="22" dur="500"/>
                                        <p:tgtEl>
                                          <p:spTgt spid="7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4" grpId="0" animBg="1"/>
      <p:bldP spid="66" grpId="0" animBg="1"/>
      <p:bldP spid="72"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 name="图片 24"/>
          <p:cNvPicPr>
            <a:picLocks noChangeAspect="1"/>
          </p:cNvPicPr>
          <p:nvPr/>
        </p:nvPicPr>
        <p:blipFill rotWithShape="1">
          <a:blip r:embed="rId1" cstate="print">
            <a:extLst>
              <a:ext uri="{28A0092B-C50C-407E-A947-70E740481C1C}">
                <a14:useLocalDpi xmlns:a14="http://schemas.microsoft.com/office/drawing/2010/main" val="0"/>
              </a:ext>
            </a:extLst>
          </a:blip>
          <a:srcRect l="24814" r="13974" b="25049"/>
          <a:stretch>
            <a:fillRect/>
          </a:stretch>
        </p:blipFill>
        <p:spPr>
          <a:xfrm>
            <a:off x="617501" y="1600186"/>
            <a:ext cx="10256993" cy="5357850"/>
          </a:xfrm>
          <a:prstGeom prst="roundRect">
            <a:avLst>
              <a:gd name="adj" fmla="val 6591"/>
            </a:avLst>
          </a:prstGeom>
          <a:ln>
            <a:solidFill>
              <a:schemeClr val="bg2">
                <a:lumMod val="50000"/>
              </a:schemeClr>
            </a:solidFill>
          </a:ln>
          <a:effectLst>
            <a:outerShdw blurRad="292100" dist="139700" dir="2700000" algn="tl" rotWithShape="0">
              <a:srgbClr val="333333">
                <a:alpha val="65000"/>
              </a:srgbClr>
            </a:outerShdw>
          </a:effectLst>
        </p:spPr>
      </p:pic>
      <p:pic>
        <p:nvPicPr>
          <p:cNvPr id="88" name="图片 87" descr="t01cf5308d99fb545bd.jpg"/>
          <p:cNvPicPr>
            <a:picLocks noChangeAspect="1"/>
          </p:cNvPicPr>
          <p:nvPr/>
        </p:nvPicPr>
        <p:blipFill>
          <a:blip r:embed="rId2">
            <a:grayscl/>
          </a:blip>
          <a:stretch>
            <a:fillRect/>
          </a:stretch>
        </p:blipFill>
        <p:spPr>
          <a:xfrm>
            <a:off x="4117963" y="2554676"/>
            <a:ext cx="3786214" cy="3260352"/>
          </a:xfrm>
          <a:prstGeom prst="rect">
            <a:avLst/>
          </a:prstGeom>
          <a:effectLst>
            <a:softEdge rad="635000"/>
          </a:effectLst>
        </p:spPr>
      </p:pic>
      <p:sp>
        <p:nvSpPr>
          <p:cNvPr id="10" name="矩形 9"/>
          <p:cNvSpPr/>
          <p:nvPr/>
        </p:nvSpPr>
        <p:spPr bwMode="auto">
          <a:xfrm flipV="1">
            <a:off x="0" y="7198068"/>
            <a:ext cx="11522075" cy="45719"/>
          </a:xfrm>
          <a:prstGeom prst="rect">
            <a:avLst/>
          </a:prstGeom>
          <a:solidFill>
            <a:srgbClr val="663300"/>
          </a:solidFill>
          <a:ln w="9525" cap="flat" cmpd="sng" algn="ctr">
            <a:solidFill>
              <a:schemeClr val="tx1"/>
            </a:solidFill>
            <a:prstDash val="solid"/>
            <a:round/>
            <a:headEnd type="none" w="med" len="med"/>
            <a:tailEnd type="none" w="med" len="med"/>
          </a:ln>
          <a:effectLst>
            <a:glow rad="139700">
              <a:schemeClr val="accent2">
                <a:lumMod val="60000"/>
                <a:lumOff val="40000"/>
                <a:alpha val="40000"/>
              </a:schemeClr>
            </a:glow>
          </a:effectLst>
        </p:spPr>
        <p:txBody>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defRPr/>
            </a:pPr>
            <a:endParaRPr lang="zh-CN" altLang="en-US" dirty="0">
              <a:ln>
                <a:solidFill>
                  <a:srgbClr val="660033"/>
                </a:solidFill>
              </a:ln>
            </a:endParaRPr>
          </a:p>
        </p:txBody>
      </p:sp>
      <p:sp>
        <p:nvSpPr>
          <p:cNvPr id="79" name="圆角矩形 78"/>
          <p:cNvSpPr/>
          <p:nvPr/>
        </p:nvSpPr>
        <p:spPr>
          <a:xfrm>
            <a:off x="117435" y="885806"/>
            <a:ext cx="2643206" cy="571504"/>
          </a:xfrm>
          <a:prstGeom prst="roundRect">
            <a:avLst/>
          </a:prstGeom>
          <a:noFill/>
          <a:ln w="57150">
            <a:solidFill>
              <a:srgbClr val="663300"/>
            </a:solidFill>
          </a:ln>
          <a:effectLst>
            <a:glow rad="101600">
              <a:schemeClr val="accent6">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3" name="TextBox 122"/>
          <p:cNvSpPr txBox="1"/>
          <p:nvPr/>
        </p:nvSpPr>
        <p:spPr>
          <a:xfrm>
            <a:off x="831815" y="885806"/>
            <a:ext cx="1826141" cy="584775"/>
          </a:xfrm>
          <a:prstGeom prst="rect">
            <a:avLst/>
          </a:prstGeom>
          <a:noFill/>
        </p:spPr>
        <p:txBody>
          <a:bodyPr wrap="none" rtlCol="0">
            <a:spAutoFit/>
          </a:bodyPr>
          <a:lstStyle/>
          <a:p>
            <a:r>
              <a:rPr lang="zh-CN" altLang="en-US" sz="3200" dirty="0" smtClean="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rPr>
              <a:t>根本原因</a:t>
            </a:r>
            <a:endParaRPr lang="zh-CN" altLang="en-US" sz="3200" dirty="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pic>
        <p:nvPicPr>
          <p:cNvPr id="41" name="图片 40" descr="t018d16e110143ea110.jpg"/>
          <p:cNvPicPr>
            <a:picLocks noChangeAspect="1"/>
          </p:cNvPicPr>
          <p:nvPr/>
        </p:nvPicPr>
        <p:blipFill>
          <a:blip r:embed="rId3">
            <a:clrChange>
              <a:clrFrom>
                <a:srgbClr val="F2F2F2"/>
              </a:clrFrom>
              <a:clrTo>
                <a:srgbClr val="F2F2F2">
                  <a:alpha val="0"/>
                </a:srgbClr>
              </a:clrTo>
            </a:clrChange>
          </a:blip>
          <a:srcRect t="54831" b="25094"/>
          <a:stretch>
            <a:fillRect/>
          </a:stretch>
        </p:blipFill>
        <p:spPr>
          <a:xfrm rot="10800000">
            <a:off x="-3" y="712451"/>
            <a:ext cx="11522075" cy="142876"/>
          </a:xfrm>
          <a:prstGeom prst="rect">
            <a:avLst/>
          </a:prstGeom>
        </p:spPr>
      </p:pic>
      <p:pic>
        <p:nvPicPr>
          <p:cNvPr id="42" name="图片 41" descr="624f9a79jw1eelyzwvu5xj20b408t75j.jpg"/>
          <p:cNvPicPr>
            <a:picLocks noChangeAspect="1"/>
          </p:cNvPicPr>
          <p:nvPr/>
        </p:nvPicPr>
        <p:blipFill>
          <a:blip r:embed="rId4">
            <a:clrChange>
              <a:clrFrom>
                <a:srgbClr val="FFFFFF"/>
              </a:clrFrom>
              <a:clrTo>
                <a:srgbClr val="FFFFFF">
                  <a:alpha val="0"/>
                </a:srgbClr>
              </a:clrTo>
            </a:clrChange>
          </a:blip>
          <a:stretch>
            <a:fillRect/>
          </a:stretch>
        </p:blipFill>
        <p:spPr>
          <a:xfrm>
            <a:off x="9547251" y="0"/>
            <a:ext cx="1714512" cy="814368"/>
          </a:xfrm>
          <a:prstGeom prst="rect">
            <a:avLst/>
          </a:prstGeom>
        </p:spPr>
      </p:pic>
      <p:pic>
        <p:nvPicPr>
          <p:cNvPr id="43" name="图片 42" descr="t018d16e110143ea110.jpg"/>
          <p:cNvPicPr>
            <a:picLocks noChangeAspect="1"/>
          </p:cNvPicPr>
          <p:nvPr/>
        </p:nvPicPr>
        <p:blipFill>
          <a:blip r:embed="rId3">
            <a:clrChange>
              <a:clrFrom>
                <a:srgbClr val="F2F2F2"/>
              </a:clrFrom>
              <a:clrTo>
                <a:srgbClr val="F2F2F2">
                  <a:alpha val="0"/>
                </a:srgbClr>
              </a:clrTo>
            </a:clrChange>
          </a:blip>
          <a:srcRect t="54831" b="25094"/>
          <a:stretch>
            <a:fillRect/>
          </a:stretch>
        </p:blipFill>
        <p:spPr>
          <a:xfrm rot="10800000">
            <a:off x="0" y="671493"/>
            <a:ext cx="11522075" cy="142876"/>
          </a:xfrm>
          <a:prstGeom prst="rect">
            <a:avLst/>
          </a:prstGeom>
        </p:spPr>
      </p:pic>
      <p:sp>
        <p:nvSpPr>
          <p:cNvPr id="44" name="矩形 43"/>
          <p:cNvSpPr/>
          <p:nvPr/>
        </p:nvSpPr>
        <p:spPr>
          <a:xfrm>
            <a:off x="0" y="0"/>
            <a:ext cx="10776937" cy="704850"/>
          </a:xfrm>
          <a:prstGeom prst="rect">
            <a:avLst/>
          </a:prstGeom>
          <a:blipFill>
            <a:blip r:embed="rId5"/>
            <a:stretch>
              <a:fillRect/>
            </a:stretch>
          </a:blipFill>
          <a:ln>
            <a:noFill/>
          </a:ln>
          <a:effectLst>
            <a:outerShdw blurRad="50800" dist="38100" dir="2700000" algn="tl" rotWithShape="0">
              <a:prstClr val="black">
                <a:alpha val="40000"/>
              </a:prstClr>
            </a:outerShd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altLang="zh-CN" sz="1800" dirty="0" smtClean="0">
                <a:solidFill>
                  <a:schemeClr val="tx1"/>
                </a:solidFill>
                <a:effectLst/>
              </a:rPr>
              <a:t> </a:t>
            </a:r>
            <a:endParaRPr lang="zh-CN" altLang="en-US" sz="1800" dirty="0">
              <a:solidFill>
                <a:schemeClr val="tx1"/>
              </a:solidFill>
              <a:effectLst/>
            </a:endParaRPr>
          </a:p>
        </p:txBody>
      </p:sp>
      <p:grpSp>
        <p:nvGrpSpPr>
          <p:cNvPr id="2" name="组合 23"/>
          <p:cNvGrpSpPr/>
          <p:nvPr/>
        </p:nvGrpSpPr>
        <p:grpSpPr>
          <a:xfrm flipH="1">
            <a:off x="8261367" y="-12408"/>
            <a:ext cx="2750820" cy="740098"/>
            <a:chOff x="0" y="-2"/>
            <a:chExt cx="1377891" cy="634701"/>
          </a:xfrm>
          <a:solidFill>
            <a:schemeClr val="bg2">
              <a:lumMod val="90000"/>
            </a:schemeClr>
          </a:solidFill>
        </p:grpSpPr>
        <p:sp>
          <p:nvSpPr>
            <p:cNvPr id="46" name="直角三角形 45"/>
            <p:cNvSpPr/>
            <p:nvPr/>
          </p:nvSpPr>
          <p:spPr>
            <a:xfrm flipV="1">
              <a:off x="708342" y="-2"/>
              <a:ext cx="669549" cy="634699"/>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pitchFamily="34" charset="-122"/>
              </a:endParaRPr>
            </a:p>
          </p:txBody>
        </p:sp>
        <p:sp>
          <p:nvSpPr>
            <p:cNvPr id="47" name="矩形 46"/>
            <p:cNvSpPr/>
            <p:nvPr/>
          </p:nvSpPr>
          <p:spPr>
            <a:xfrm>
              <a:off x="0" y="0"/>
              <a:ext cx="708343" cy="6346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pitchFamily="34" charset="-122"/>
              </a:endParaRPr>
            </a:p>
          </p:txBody>
        </p:sp>
      </p:grpSp>
      <p:cxnSp>
        <p:nvCxnSpPr>
          <p:cNvPr id="77" name="直接连接符 76"/>
          <p:cNvCxnSpPr/>
          <p:nvPr/>
        </p:nvCxnSpPr>
        <p:spPr>
          <a:xfrm>
            <a:off x="953750" y="259816"/>
            <a:ext cx="0" cy="261937"/>
          </a:xfrm>
          <a:prstGeom prst="line">
            <a:avLst/>
          </a:prstGeom>
          <a:ln w="28575"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sp>
        <p:nvSpPr>
          <p:cNvPr id="81" name="文本框 5"/>
          <p:cNvSpPr txBox="1"/>
          <p:nvPr/>
        </p:nvSpPr>
        <p:spPr>
          <a:xfrm>
            <a:off x="960120" y="147320"/>
            <a:ext cx="3064510" cy="461665"/>
          </a:xfrm>
          <a:prstGeom prst="rect">
            <a:avLst/>
          </a:prstGeom>
          <a:noFill/>
        </p:spPr>
        <p:txBody>
          <a:bodyPr wrap="square" rtlCol="0">
            <a:spAutoFit/>
          </a:bodyPr>
          <a:lstStyle/>
          <a:p>
            <a:r>
              <a:rPr lang="zh-CN" altLang="en-US" sz="2400" b="1" dirty="0" smtClean="0">
                <a:solidFill>
                  <a:schemeClr val="bg1"/>
                </a:solidFill>
                <a:latin typeface="微软雅黑" panose="020B0503020204020204" pitchFamily="34" charset="-122"/>
                <a:ea typeface="微软雅黑" panose="020B0503020204020204" pitchFamily="34" charset="-122"/>
              </a:rPr>
              <a:t>人教版九年级下册</a:t>
            </a:r>
            <a:endParaRPr lang="zh-CN" altLang="en-US" sz="2400" b="1" dirty="0" smtClean="0">
              <a:solidFill>
                <a:schemeClr val="bg1"/>
              </a:solidFill>
              <a:effectLst/>
              <a:latin typeface="微软雅黑" panose="020B0503020204020204" pitchFamily="34" charset="-122"/>
              <a:ea typeface="微软雅黑" panose="020B0503020204020204" pitchFamily="34" charset="-122"/>
            </a:endParaRPr>
          </a:p>
        </p:txBody>
      </p:sp>
      <p:grpSp>
        <p:nvGrpSpPr>
          <p:cNvPr id="3" name="组合 66"/>
          <p:cNvGrpSpPr/>
          <p:nvPr/>
        </p:nvGrpSpPr>
        <p:grpSpPr>
          <a:xfrm flipH="1">
            <a:off x="8776673" y="-12408"/>
            <a:ext cx="2750820" cy="740098"/>
            <a:chOff x="0" y="-2"/>
            <a:chExt cx="1377891" cy="634701"/>
          </a:xfrm>
          <a:solidFill>
            <a:schemeClr val="bg2">
              <a:lumMod val="90000"/>
            </a:schemeClr>
          </a:solidFill>
        </p:grpSpPr>
        <p:sp>
          <p:nvSpPr>
            <p:cNvPr id="84" name="直角三角形 83"/>
            <p:cNvSpPr/>
            <p:nvPr/>
          </p:nvSpPr>
          <p:spPr>
            <a:xfrm flipV="1">
              <a:off x="708342" y="-2"/>
              <a:ext cx="669549" cy="634699"/>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pitchFamily="34" charset="-122"/>
              </a:endParaRPr>
            </a:p>
          </p:txBody>
        </p:sp>
        <p:sp>
          <p:nvSpPr>
            <p:cNvPr id="85" name="矩形 84"/>
            <p:cNvSpPr/>
            <p:nvPr/>
          </p:nvSpPr>
          <p:spPr>
            <a:xfrm>
              <a:off x="0" y="0"/>
              <a:ext cx="708343" cy="6346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pitchFamily="34" charset="-122"/>
              </a:endParaRPr>
            </a:p>
          </p:txBody>
        </p:sp>
      </p:grpSp>
      <p:pic>
        <p:nvPicPr>
          <p:cNvPr id="89" name="图片 88" descr="624f9a79jw1eelyzwvu5xj20b408t75j.jpg"/>
          <p:cNvPicPr>
            <a:picLocks noChangeAspect="1"/>
          </p:cNvPicPr>
          <p:nvPr/>
        </p:nvPicPr>
        <p:blipFill>
          <a:blip r:embed="rId4">
            <a:clrChange>
              <a:clrFrom>
                <a:srgbClr val="FFFFFF"/>
              </a:clrFrom>
              <a:clrTo>
                <a:srgbClr val="FFFFFF">
                  <a:alpha val="0"/>
                </a:srgbClr>
              </a:clrTo>
            </a:clrChange>
          </a:blip>
          <a:stretch>
            <a:fillRect/>
          </a:stretch>
        </p:blipFill>
        <p:spPr>
          <a:xfrm>
            <a:off x="9547251" y="0"/>
            <a:ext cx="1714512" cy="814368"/>
          </a:xfrm>
          <a:prstGeom prst="rect">
            <a:avLst/>
          </a:prstGeom>
        </p:spPr>
      </p:pic>
      <p:sp>
        <p:nvSpPr>
          <p:cNvPr id="90" name="文本框 13"/>
          <p:cNvSpPr txBox="1"/>
          <p:nvPr/>
        </p:nvSpPr>
        <p:spPr>
          <a:xfrm>
            <a:off x="9761565" y="171426"/>
            <a:ext cx="1285884" cy="415498"/>
          </a:xfrm>
          <a:prstGeom prst="rect">
            <a:avLst/>
          </a:prstGeom>
          <a:noFill/>
        </p:spPr>
        <p:txBody>
          <a:bodyPr wrap="square" rtlCol="0">
            <a:spAutoFit/>
            <a:scene3d>
              <a:camera prst="orthographicFront"/>
              <a:lightRig rig="threePt" dir="t"/>
            </a:scene3d>
          </a:bodyPr>
          <a:lstStyle/>
          <a:p>
            <a:pPr algn="ctr"/>
            <a:r>
              <a:rPr lang="zh-CN" altLang="en-US" b="1" dirty="0" smtClean="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第一单元</a:t>
            </a:r>
            <a:endParaRPr lang="en-US" altLang="zh-CN" b="1" dirty="0" smtClean="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sp>
        <p:nvSpPr>
          <p:cNvPr id="91" name="文本框 6"/>
          <p:cNvSpPr txBox="1"/>
          <p:nvPr/>
        </p:nvSpPr>
        <p:spPr>
          <a:xfrm>
            <a:off x="4903781" y="99988"/>
            <a:ext cx="4714908" cy="461665"/>
          </a:xfrm>
          <a:prstGeom prst="rect">
            <a:avLst/>
          </a:prstGeom>
          <a:noFill/>
        </p:spPr>
        <p:txBody>
          <a:bodyPr wrap="square" rtlCol="0">
            <a:spAutoFit/>
          </a:bodyPr>
          <a:lstStyle/>
          <a:p>
            <a:r>
              <a:rPr lang="zh-CN" altLang="en-US" sz="2400" b="1" dirty="0" smtClean="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第</a:t>
            </a:r>
            <a:r>
              <a:rPr lang="en-US" altLang="zh-CN" sz="2400" b="1" dirty="0" smtClean="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3</a:t>
            </a:r>
            <a:r>
              <a:rPr lang="zh-CN" altLang="en-US" sz="2400" b="1" dirty="0" smtClean="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课 美国内战</a:t>
            </a:r>
            <a:endParaRPr lang="zh-CN" altLang="en-US" sz="2400" b="1" dirty="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endParaRPr>
          </a:p>
        </p:txBody>
      </p:sp>
      <p:pic>
        <p:nvPicPr>
          <p:cNvPr id="92" name="图片 91" descr="1.JPG"/>
          <p:cNvPicPr>
            <a:picLocks noChangeAspect="1"/>
          </p:cNvPicPr>
          <p:nvPr/>
        </p:nvPicPr>
        <p:blipFill>
          <a:blip r:embed="rId6" cstate="print"/>
          <a:srcRect t="6349" r="1058"/>
          <a:stretch>
            <a:fillRect/>
          </a:stretch>
        </p:blipFill>
        <p:spPr>
          <a:xfrm>
            <a:off x="188874" y="957244"/>
            <a:ext cx="679266" cy="428628"/>
          </a:xfrm>
          <a:prstGeom prst="rect">
            <a:avLst/>
          </a:prstGeom>
        </p:spPr>
      </p:pic>
      <p:grpSp>
        <p:nvGrpSpPr>
          <p:cNvPr id="4" name="组合 67"/>
          <p:cNvGrpSpPr/>
          <p:nvPr/>
        </p:nvGrpSpPr>
        <p:grpSpPr>
          <a:xfrm>
            <a:off x="843374" y="2763523"/>
            <a:ext cx="620625" cy="594142"/>
            <a:chOff x="304800" y="673100"/>
            <a:chExt cx="4000500" cy="4000500"/>
          </a:xfrm>
          <a:effectLst>
            <a:outerShdw blurRad="444500" dist="254000" dir="8100000" algn="tr" rotWithShape="0">
              <a:prstClr val="black">
                <a:alpha val="50000"/>
              </a:prstClr>
            </a:outerShdw>
          </a:effectLst>
        </p:grpSpPr>
        <p:sp>
          <p:nvSpPr>
            <p:cNvPr id="27" name="同心圆 26"/>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75" b="1">
                <a:solidFill>
                  <a:schemeClr val="tx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sp>
          <p:nvSpPr>
            <p:cNvPr id="28" name="椭圆 27"/>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75" b="1">
                <a:solidFill>
                  <a:schemeClr val="tx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grpSp>
      <p:sp>
        <p:nvSpPr>
          <p:cNvPr id="29" name="TextBox 51"/>
          <p:cNvSpPr txBox="1"/>
          <p:nvPr/>
        </p:nvSpPr>
        <p:spPr>
          <a:xfrm>
            <a:off x="872253" y="2804090"/>
            <a:ext cx="745380" cy="523220"/>
          </a:xfrm>
          <a:prstGeom prst="rect">
            <a:avLst/>
          </a:prstGeom>
          <a:noFill/>
        </p:spPr>
        <p:txBody>
          <a:bodyPr wrap="square" rtlCol="0">
            <a:spAutoFit/>
          </a:bodyPr>
          <a:lstStyle/>
          <a:p>
            <a:r>
              <a:rPr lang="zh-CN" altLang="en-US" sz="2800" b="1" dirty="0" smtClean="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rPr>
              <a:t>南</a:t>
            </a:r>
            <a:endParaRPr lang="zh-CN" altLang="en-US" sz="2800" b="1" dirty="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grpSp>
        <p:nvGrpSpPr>
          <p:cNvPr id="5" name="组合 67"/>
          <p:cNvGrpSpPr/>
          <p:nvPr/>
        </p:nvGrpSpPr>
        <p:grpSpPr>
          <a:xfrm>
            <a:off x="841054" y="4052773"/>
            <a:ext cx="620625" cy="594142"/>
            <a:chOff x="304800" y="673100"/>
            <a:chExt cx="4000500" cy="4000500"/>
          </a:xfrm>
          <a:effectLst>
            <a:outerShdw blurRad="444500" dist="254000" dir="8100000" algn="tr" rotWithShape="0">
              <a:prstClr val="black">
                <a:alpha val="50000"/>
              </a:prstClr>
            </a:outerShdw>
          </a:effectLst>
        </p:grpSpPr>
        <p:sp>
          <p:nvSpPr>
            <p:cNvPr id="35" name="同心圆 34"/>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75" b="1">
                <a:solidFill>
                  <a:schemeClr val="tx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sp>
          <p:nvSpPr>
            <p:cNvPr id="36" name="椭圆 35"/>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75" b="1">
                <a:solidFill>
                  <a:schemeClr val="tx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grpSp>
      <p:sp>
        <p:nvSpPr>
          <p:cNvPr id="37" name="TextBox 51"/>
          <p:cNvSpPr txBox="1"/>
          <p:nvPr/>
        </p:nvSpPr>
        <p:spPr>
          <a:xfrm>
            <a:off x="869933" y="4093340"/>
            <a:ext cx="745380" cy="523220"/>
          </a:xfrm>
          <a:prstGeom prst="rect">
            <a:avLst/>
          </a:prstGeom>
          <a:noFill/>
        </p:spPr>
        <p:txBody>
          <a:bodyPr wrap="square" rtlCol="0">
            <a:spAutoFit/>
          </a:bodyPr>
          <a:lstStyle/>
          <a:p>
            <a:r>
              <a:rPr lang="zh-CN" altLang="en-US" sz="2800" b="1" dirty="0" smtClean="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rPr>
              <a:t>矛</a:t>
            </a:r>
            <a:endParaRPr lang="zh-CN" altLang="en-US" sz="2800" b="1" dirty="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grpSp>
        <p:nvGrpSpPr>
          <p:cNvPr id="6" name="组合 67"/>
          <p:cNvGrpSpPr/>
          <p:nvPr/>
        </p:nvGrpSpPr>
        <p:grpSpPr>
          <a:xfrm>
            <a:off x="841054" y="3399073"/>
            <a:ext cx="620625" cy="594142"/>
            <a:chOff x="304800" y="673100"/>
            <a:chExt cx="4000500" cy="4000500"/>
          </a:xfrm>
          <a:effectLst>
            <a:outerShdw blurRad="444500" dist="254000" dir="8100000" algn="tr" rotWithShape="0">
              <a:prstClr val="black">
                <a:alpha val="50000"/>
              </a:prstClr>
            </a:outerShdw>
          </a:effectLst>
        </p:grpSpPr>
        <p:sp>
          <p:nvSpPr>
            <p:cNvPr id="39" name="同心圆 38"/>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75" b="1">
                <a:solidFill>
                  <a:schemeClr val="tx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sp>
          <p:nvSpPr>
            <p:cNvPr id="40" name="椭圆 39"/>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75" b="1">
                <a:solidFill>
                  <a:schemeClr val="tx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grpSp>
      <p:sp>
        <p:nvSpPr>
          <p:cNvPr id="48" name="TextBox 47"/>
          <p:cNvSpPr txBox="1"/>
          <p:nvPr/>
        </p:nvSpPr>
        <p:spPr>
          <a:xfrm>
            <a:off x="869933" y="3439640"/>
            <a:ext cx="745380" cy="523220"/>
          </a:xfrm>
          <a:prstGeom prst="rect">
            <a:avLst/>
          </a:prstGeom>
          <a:noFill/>
        </p:spPr>
        <p:txBody>
          <a:bodyPr wrap="square" rtlCol="0">
            <a:spAutoFit/>
          </a:bodyPr>
          <a:lstStyle/>
          <a:p>
            <a:r>
              <a:rPr lang="zh-CN" altLang="en-US" sz="2800" b="1" dirty="0" smtClean="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rPr>
              <a:t>北</a:t>
            </a:r>
            <a:endParaRPr lang="zh-CN" altLang="en-US" sz="2800" b="1" dirty="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grpSp>
        <p:nvGrpSpPr>
          <p:cNvPr id="7" name="组合 67"/>
          <p:cNvGrpSpPr/>
          <p:nvPr/>
        </p:nvGrpSpPr>
        <p:grpSpPr>
          <a:xfrm>
            <a:off x="834135" y="4720820"/>
            <a:ext cx="620625" cy="594142"/>
            <a:chOff x="304800" y="673100"/>
            <a:chExt cx="4000500" cy="4000500"/>
          </a:xfrm>
          <a:effectLst>
            <a:outerShdw blurRad="444500" dist="254000" dir="8100000" algn="tr" rotWithShape="0">
              <a:prstClr val="black">
                <a:alpha val="50000"/>
              </a:prstClr>
            </a:outerShdw>
          </a:effectLst>
        </p:grpSpPr>
        <p:sp>
          <p:nvSpPr>
            <p:cNvPr id="51" name="同心圆 50"/>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75" b="1">
                <a:solidFill>
                  <a:schemeClr val="tx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sp>
          <p:nvSpPr>
            <p:cNvPr id="52" name="椭圆 51"/>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75" b="1">
                <a:solidFill>
                  <a:schemeClr val="tx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grpSp>
      <p:sp>
        <p:nvSpPr>
          <p:cNvPr id="53" name="TextBox 51"/>
          <p:cNvSpPr txBox="1"/>
          <p:nvPr/>
        </p:nvSpPr>
        <p:spPr>
          <a:xfrm>
            <a:off x="863014" y="4761387"/>
            <a:ext cx="745380" cy="523220"/>
          </a:xfrm>
          <a:prstGeom prst="rect">
            <a:avLst/>
          </a:prstGeom>
          <a:noFill/>
        </p:spPr>
        <p:txBody>
          <a:bodyPr wrap="square" rtlCol="0">
            <a:spAutoFit/>
          </a:bodyPr>
          <a:lstStyle/>
          <a:p>
            <a:r>
              <a:rPr lang="zh-CN" altLang="en-US" sz="2800" b="1" dirty="0" smtClean="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rPr>
              <a:t>盾</a:t>
            </a:r>
            <a:endParaRPr lang="zh-CN" altLang="en-US" sz="2800" b="1" dirty="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sp>
        <p:nvSpPr>
          <p:cNvPr id="54" name="Rectangle 9"/>
          <p:cNvSpPr/>
          <p:nvPr/>
        </p:nvSpPr>
        <p:spPr>
          <a:xfrm>
            <a:off x="2043059" y="3014322"/>
            <a:ext cx="2717846" cy="2586392"/>
          </a:xfrm>
          <a:prstGeom prst="roundRect">
            <a:avLst/>
          </a:prstGeom>
          <a:solidFill>
            <a:schemeClr val="tx2">
              <a:lumMod val="50000"/>
            </a:schemeClr>
          </a:solidFill>
          <a:ln w="57150" cap="flat" cmpd="sng">
            <a:solidFill>
              <a:schemeClr val="bg2">
                <a:lumMod val="75000"/>
              </a:schemeClr>
            </a:solidFill>
            <a:prstDash val="solid"/>
            <a:miter/>
            <a:headEnd type="none" w="med" len="med"/>
            <a:tailEnd type="none" w="med" len="med"/>
          </a:ln>
        </p:spPr>
        <p:txBody>
          <a:bodyPr/>
          <a:lstStyle/>
          <a:p>
            <a:pPr>
              <a:spcBef>
                <a:spcPct val="20000"/>
              </a:spcBef>
              <a:buClr>
                <a:srgbClr val="0000FF"/>
              </a:buClr>
              <a:buSzPct val="65000"/>
            </a:pPr>
            <a:r>
              <a:rPr lang="zh-CN" altLang="en-US" sz="2800" b="1" dirty="0" smtClean="0">
                <a:solidFill>
                  <a:schemeClr val="bg1"/>
                </a:solidFill>
                <a:latin typeface="黑体" panose="02010609060101010101" pitchFamily="49" charset="-122"/>
                <a:ea typeface="黑体" panose="02010609060101010101" pitchFamily="49" charset="-122"/>
                <a:sym typeface="华文中宋" panose="02010600040101010101" pitchFamily="2" charset="-122"/>
              </a:rPr>
              <a:t>新工厂严重缺人！给可怜的奴隶自由吧！让他们来我这儿工作！</a:t>
            </a:r>
            <a:endParaRPr lang="zh-CN" altLang="en-US" sz="2800" dirty="0">
              <a:solidFill>
                <a:schemeClr val="bg1"/>
              </a:solidFill>
              <a:latin typeface="黑体" panose="02010609060101010101" pitchFamily="49" charset="-122"/>
              <a:ea typeface="黑体" panose="02010609060101010101" pitchFamily="49" charset="-122"/>
            </a:endParaRPr>
          </a:p>
        </p:txBody>
      </p:sp>
      <p:sp>
        <p:nvSpPr>
          <p:cNvPr id="66" name="Rectangle 11"/>
          <p:cNvSpPr/>
          <p:nvPr/>
        </p:nvSpPr>
        <p:spPr>
          <a:xfrm>
            <a:off x="7332673" y="3028946"/>
            <a:ext cx="2782880" cy="2571768"/>
          </a:xfrm>
          <a:prstGeom prst="roundRect">
            <a:avLst/>
          </a:prstGeom>
          <a:solidFill>
            <a:schemeClr val="tx2">
              <a:lumMod val="50000"/>
            </a:schemeClr>
          </a:solidFill>
          <a:ln w="76200" cap="flat" cmpd="sng">
            <a:solidFill>
              <a:srgbClr val="A6A6A6"/>
            </a:solidFill>
            <a:prstDash val="solid"/>
            <a:miter/>
            <a:headEnd type="none" w="med" len="med"/>
            <a:tailEnd type="none" w="med" len="med"/>
          </a:ln>
        </p:spPr>
        <p:txBody>
          <a:bodyPr/>
          <a:lstStyle/>
          <a:p>
            <a:pPr>
              <a:spcBef>
                <a:spcPct val="20000"/>
              </a:spcBef>
              <a:buClr>
                <a:srgbClr val="0000FF"/>
              </a:buClr>
              <a:buSzPct val="65000"/>
            </a:pPr>
            <a:r>
              <a:rPr lang="zh-CN" altLang="en-US" sz="2800" b="1" dirty="0" smtClean="0">
                <a:solidFill>
                  <a:schemeClr val="bg1"/>
                </a:solidFill>
                <a:latin typeface="黑体" panose="02010609060101010101" pitchFamily="49" charset="-122"/>
                <a:ea typeface="黑体" panose="02010609060101010101" pitchFamily="49" charset="-122"/>
              </a:rPr>
              <a:t>解放了黑奴谁给我干活？你敢动奴隶制，我就跟你拼了！！</a:t>
            </a:r>
            <a:endParaRPr lang="zh-CN" altLang="en-US" sz="2800" dirty="0">
              <a:solidFill>
                <a:schemeClr val="bg1"/>
              </a:solidFill>
              <a:latin typeface="黑体" panose="02010609060101010101" pitchFamily="49" charset="-122"/>
              <a:ea typeface="黑体" panose="02010609060101010101" pitchFamily="49" charset="-122"/>
            </a:endParaRPr>
          </a:p>
        </p:txBody>
      </p:sp>
      <p:sp>
        <p:nvSpPr>
          <p:cNvPr id="72" name="Rectangle 10"/>
          <p:cNvSpPr/>
          <p:nvPr/>
        </p:nvSpPr>
        <p:spPr>
          <a:xfrm>
            <a:off x="5546723" y="2886070"/>
            <a:ext cx="857256" cy="2500330"/>
          </a:xfrm>
          <a:prstGeom prst="roundRect">
            <a:avLst/>
          </a:prstGeom>
          <a:solidFill>
            <a:schemeClr val="accent2">
              <a:lumMod val="50000"/>
            </a:schemeClr>
          </a:solidFill>
          <a:ln w="57150">
            <a:solidFill>
              <a:schemeClr val="bg2">
                <a:lumMod val="50000"/>
              </a:schemeClr>
            </a:solidFill>
          </a:ln>
        </p:spPr>
        <p:txBody>
          <a:bodyPr/>
          <a:lstStyle/>
          <a:p>
            <a:pPr algn="ctr">
              <a:spcBef>
                <a:spcPct val="20000"/>
              </a:spcBef>
              <a:buClr>
                <a:srgbClr val="0000FF"/>
              </a:buClr>
              <a:buSzPct val="65000"/>
            </a:pPr>
            <a:r>
              <a:rPr lang="zh-CN" altLang="en-US" sz="5400" b="1" smtClean="0">
                <a:solidFill>
                  <a:schemeClr val="bg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rPr>
              <a:t>劳动力</a:t>
            </a:r>
            <a:endParaRPr lang="zh-CN" altLang="en-US" sz="5400" b="1" dirty="0">
              <a:solidFill>
                <a:schemeClr val="bg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sp>
        <p:nvSpPr>
          <p:cNvPr id="49" name="矩形 48"/>
          <p:cNvSpPr/>
          <p:nvPr/>
        </p:nvSpPr>
        <p:spPr>
          <a:xfrm>
            <a:off x="831815" y="5789615"/>
            <a:ext cx="9929882" cy="954107"/>
          </a:xfrm>
          <a:prstGeom prst="rect">
            <a:avLst/>
          </a:prstGeom>
        </p:spPr>
        <p:txBody>
          <a:bodyPr wrap="square">
            <a:spAutoFit/>
          </a:bodyPr>
          <a:lstStyle/>
          <a:p>
            <a:r>
              <a:rPr lang="zh-CN" altLang="en-US" sz="2800" dirty="0" smtClean="0">
                <a:latin typeface="华文新魏" panose="02010800040101010101" pitchFamily="2" charset="-122"/>
                <a:ea typeface="华文新魏" panose="02010800040101010101" pitchFamily="2" charset="-122"/>
              </a:rPr>
              <a:t>以</a:t>
            </a:r>
            <a:r>
              <a:rPr lang="en-US" sz="2800" dirty="0" smtClean="0">
                <a:latin typeface="华文新魏" panose="02010800040101010101" pitchFamily="2" charset="-122"/>
                <a:ea typeface="华文新魏" panose="02010800040101010101" pitchFamily="2" charset="-122"/>
              </a:rPr>
              <a:t>1860</a:t>
            </a:r>
            <a:r>
              <a:rPr lang="zh-CN" altLang="en-US" sz="2800" dirty="0" smtClean="0">
                <a:latin typeface="华文新魏" panose="02010800040101010101" pitchFamily="2" charset="-122"/>
                <a:ea typeface="华文新魏" panose="02010800040101010101" pitchFamily="2" charset="-122"/>
              </a:rPr>
              <a:t>年以例，当时南方人口</a:t>
            </a:r>
            <a:r>
              <a:rPr lang="en-US" sz="2800" dirty="0" smtClean="0">
                <a:latin typeface="华文新魏" panose="02010800040101010101" pitchFamily="2" charset="-122"/>
                <a:ea typeface="华文新魏" panose="02010800040101010101" pitchFamily="2" charset="-122"/>
              </a:rPr>
              <a:t>900</a:t>
            </a:r>
            <a:r>
              <a:rPr lang="zh-CN" altLang="en-US" sz="2800" dirty="0" smtClean="0">
                <a:latin typeface="华文新魏" panose="02010800040101010101" pitchFamily="2" charset="-122"/>
                <a:ea typeface="华文新魏" panose="02010800040101010101" pitchFamily="2" charset="-122"/>
              </a:rPr>
              <a:t>万，其中黑奴占</a:t>
            </a:r>
            <a:r>
              <a:rPr lang="en-US" sz="2800" dirty="0" smtClean="0">
                <a:latin typeface="华文新魏" panose="02010800040101010101" pitchFamily="2" charset="-122"/>
                <a:ea typeface="华文新魏" panose="02010800040101010101" pitchFamily="2" charset="-122"/>
              </a:rPr>
              <a:t>400</a:t>
            </a:r>
            <a:r>
              <a:rPr lang="zh-CN" altLang="en-US" sz="2800" dirty="0" smtClean="0">
                <a:latin typeface="华文新魏" panose="02010800040101010101" pitchFamily="2" charset="-122"/>
                <a:ea typeface="华文新魏" panose="02010800040101010101" pitchFamily="2" charset="-122"/>
              </a:rPr>
              <a:t>万，苦于雇不到劳动力的北方资本家早已对南方的奴隶制度怨声载道</a:t>
            </a:r>
            <a:endParaRPr lang="zh-CN" altLang="en-US" sz="2800" dirty="0">
              <a:latin typeface="华文新魏" panose="02010800040101010101" pitchFamily="2" charset="-122"/>
              <a:ea typeface="华文新魏" panose="02010800040101010101" pitchFamily="2" charset="-122"/>
            </a:endParaRPr>
          </a:p>
        </p:txBody>
      </p:sp>
      <p:sp>
        <p:nvSpPr>
          <p:cNvPr id="55" name="Rectangle 6"/>
          <p:cNvSpPr/>
          <p:nvPr/>
        </p:nvSpPr>
        <p:spPr>
          <a:xfrm>
            <a:off x="2046261" y="1814500"/>
            <a:ext cx="1857388" cy="1143008"/>
          </a:xfrm>
          <a:prstGeom prst="rect">
            <a:avLst/>
          </a:prstGeom>
          <a:noFill/>
          <a:ln w="9525">
            <a:noFill/>
          </a:ln>
        </p:spPr>
        <p:txBody>
          <a:bodyPr/>
          <a:lstStyle/>
          <a:p>
            <a:pPr>
              <a:spcBef>
                <a:spcPct val="20000"/>
              </a:spcBef>
              <a:buClr>
                <a:srgbClr val="0000FF"/>
              </a:buClr>
              <a:buSzPct val="65000"/>
            </a:pPr>
            <a:r>
              <a:rPr lang="zh-CN" altLang="en-US" sz="3200" b="1" dirty="0">
                <a:solidFill>
                  <a:schemeClr val="bg2">
                    <a:lumMod val="10000"/>
                  </a:schemeClr>
                </a:solidFill>
                <a:latin typeface="华文隶书" panose="02010800040101010101" pitchFamily="2" charset="-122"/>
                <a:ea typeface="华文隶书" panose="02010800040101010101" pitchFamily="2" charset="-122"/>
              </a:rPr>
              <a:t>北方工厂</a:t>
            </a:r>
            <a:r>
              <a:rPr lang="zh-CN" altLang="en-US" sz="3200" b="1" dirty="0" smtClean="0">
                <a:solidFill>
                  <a:schemeClr val="bg2">
                    <a:lumMod val="10000"/>
                  </a:schemeClr>
                </a:solidFill>
                <a:latin typeface="华文隶书" panose="02010800040101010101" pitchFamily="2" charset="-122"/>
                <a:ea typeface="华文隶书" panose="02010800040101010101" pitchFamily="2" charset="-122"/>
              </a:rPr>
              <a:t>老板汤姆</a:t>
            </a:r>
            <a:endParaRPr lang="zh-CN" altLang="en-US" sz="3200" dirty="0">
              <a:solidFill>
                <a:schemeClr val="bg2">
                  <a:lumMod val="10000"/>
                </a:schemeClr>
              </a:solidFill>
              <a:latin typeface="华文隶书" panose="02010800040101010101" pitchFamily="2" charset="-122"/>
              <a:ea typeface="华文隶书" panose="02010800040101010101" pitchFamily="2" charset="-122"/>
            </a:endParaRPr>
          </a:p>
        </p:txBody>
      </p:sp>
      <p:sp>
        <p:nvSpPr>
          <p:cNvPr id="56" name="Rectangle 8"/>
          <p:cNvSpPr/>
          <p:nvPr/>
        </p:nvSpPr>
        <p:spPr>
          <a:xfrm>
            <a:off x="7404111" y="1885938"/>
            <a:ext cx="2000264" cy="450850"/>
          </a:xfrm>
          <a:prstGeom prst="rect">
            <a:avLst/>
          </a:prstGeom>
          <a:noFill/>
          <a:ln w="9525">
            <a:noFill/>
          </a:ln>
        </p:spPr>
        <p:txBody>
          <a:bodyPr/>
          <a:lstStyle/>
          <a:p>
            <a:pPr>
              <a:spcBef>
                <a:spcPct val="20000"/>
              </a:spcBef>
              <a:buClr>
                <a:srgbClr val="0000FF"/>
              </a:buClr>
              <a:buSzPct val="65000"/>
            </a:pPr>
            <a:r>
              <a:rPr lang="zh-CN" altLang="en-US" sz="3200" b="1" dirty="0">
                <a:solidFill>
                  <a:schemeClr val="bg2">
                    <a:lumMod val="10000"/>
                  </a:schemeClr>
                </a:solidFill>
                <a:latin typeface="华文隶书" panose="02010800040101010101" pitchFamily="2" charset="-122"/>
                <a:ea typeface="华文隶书" panose="02010800040101010101" pitchFamily="2" charset="-122"/>
              </a:rPr>
              <a:t>南方种植园</a:t>
            </a:r>
            <a:r>
              <a:rPr lang="zh-CN" altLang="en-US" sz="3200" b="1" dirty="0" smtClean="0">
                <a:solidFill>
                  <a:schemeClr val="bg2">
                    <a:lumMod val="10000"/>
                  </a:schemeClr>
                </a:solidFill>
                <a:latin typeface="华文隶书" panose="02010800040101010101" pitchFamily="2" charset="-122"/>
                <a:ea typeface="华文隶书" panose="02010800040101010101" pitchFamily="2" charset="-122"/>
              </a:rPr>
              <a:t>主杰</a:t>
            </a:r>
            <a:r>
              <a:rPr lang="zh-CN" altLang="en-US" sz="3200" b="1" dirty="0">
                <a:solidFill>
                  <a:schemeClr val="bg2">
                    <a:lumMod val="10000"/>
                  </a:schemeClr>
                </a:solidFill>
                <a:latin typeface="华文隶书" panose="02010800040101010101" pitchFamily="2" charset="-122"/>
                <a:ea typeface="华文隶书" panose="02010800040101010101" pitchFamily="2" charset="-122"/>
              </a:rPr>
              <a:t>瑞</a:t>
            </a:r>
            <a:endParaRPr lang="zh-CN" altLang="en-US" sz="3200" dirty="0">
              <a:solidFill>
                <a:schemeClr val="bg2">
                  <a:lumMod val="10000"/>
                </a:schemeClr>
              </a:solidFill>
              <a:latin typeface="华文隶书" panose="02010800040101010101" pitchFamily="2" charset="-122"/>
              <a:ea typeface="华文隶书" panose="02010800040101010101" pitchFamily="2" charset="-122"/>
            </a:endParaRPr>
          </a:p>
        </p:txBody>
      </p:sp>
      <p:pic>
        <p:nvPicPr>
          <p:cNvPr id="57" name="Picture 2" descr="b692da5e09a7b27c99a821d0c0e221f4"/>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903649" y="1743062"/>
            <a:ext cx="1004088" cy="1176073"/>
          </a:xfrm>
          <a:prstGeom prst="ellipse">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8" name="Picture 3" descr="001bb9da4d3a0db9d6a805"/>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316979" y="1828225"/>
            <a:ext cx="944652" cy="1129283"/>
          </a:xfrm>
          <a:prstGeom prst="ellipse">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mc:Choice xmlns:p14="http://schemas.microsoft.com/office/powerpoint/2010/main" Requires="p14">
      <p:transition spd="slow" p14:dur="2000" advTm="0"/>
    </mc:Choice>
    <mc:Fallback>
      <p:transition spd="slow" advTm="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54"/>
                                        </p:tgtEl>
                                        <p:attrNameLst>
                                          <p:attrName>style.visibility</p:attrName>
                                        </p:attrNameLst>
                                      </p:cBhvr>
                                      <p:to>
                                        <p:strVal val="visible"/>
                                      </p:to>
                                    </p:set>
                                    <p:animEffect transition="in" filter="dissolve">
                                      <p:cBhvr>
                                        <p:cTn id="7" dur="500"/>
                                        <p:tgtEl>
                                          <p:spTgt spid="54"/>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66"/>
                                        </p:tgtEl>
                                        <p:attrNameLst>
                                          <p:attrName>style.visibility</p:attrName>
                                        </p:attrNameLst>
                                      </p:cBhvr>
                                      <p:to>
                                        <p:strVal val="visible"/>
                                      </p:to>
                                    </p:set>
                                    <p:animEffect transition="in" filter="dissolve">
                                      <p:cBhvr>
                                        <p:cTn id="12" dur="500"/>
                                        <p:tgtEl>
                                          <p:spTgt spid="66"/>
                                        </p:tgtEl>
                                      </p:cBhvr>
                                    </p:animEffect>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grpId="0" nodeType="clickEffect">
                                  <p:stCondLst>
                                    <p:cond delay="0"/>
                                  </p:stCondLst>
                                  <p:childTnLst>
                                    <p:set>
                                      <p:cBhvr>
                                        <p:cTn id="16" dur="1" fill="hold">
                                          <p:stCondLst>
                                            <p:cond delay="0"/>
                                          </p:stCondLst>
                                        </p:cTn>
                                        <p:tgtEl>
                                          <p:spTgt spid="72"/>
                                        </p:tgtEl>
                                        <p:attrNameLst>
                                          <p:attrName>style.visibility</p:attrName>
                                        </p:attrNameLst>
                                      </p:cBhvr>
                                      <p:to>
                                        <p:strVal val="visible"/>
                                      </p:to>
                                    </p:set>
                                    <p:animEffect transition="in" filter="dissolve">
                                      <p:cBhvr>
                                        <p:cTn id="17" dur="500"/>
                                        <p:tgtEl>
                                          <p:spTgt spid="72"/>
                                        </p:tgtEl>
                                      </p:cBhvr>
                                    </p:animEffect>
                                  </p:childTnLst>
                                </p:cTn>
                              </p:par>
                            </p:childTnLst>
                          </p:cTn>
                        </p:par>
                      </p:childTnLst>
                    </p:cTn>
                  </p:par>
                  <p:par>
                    <p:cTn id="18" fill="hold">
                      <p:stCondLst>
                        <p:cond delay="indefinite"/>
                      </p:stCondLst>
                      <p:childTnLst>
                        <p:par>
                          <p:cTn id="19" fill="hold">
                            <p:stCondLst>
                              <p:cond delay="0"/>
                            </p:stCondLst>
                            <p:childTnLst>
                              <p:par>
                                <p:cTn id="20" presetID="9" presetClass="entr" presetSubtype="0" fill="hold" grpId="0" nodeType="clickEffect">
                                  <p:stCondLst>
                                    <p:cond delay="0"/>
                                  </p:stCondLst>
                                  <p:childTnLst>
                                    <p:set>
                                      <p:cBhvr>
                                        <p:cTn id="21" dur="1" fill="hold">
                                          <p:stCondLst>
                                            <p:cond delay="0"/>
                                          </p:stCondLst>
                                        </p:cTn>
                                        <p:tgtEl>
                                          <p:spTgt spid="49"/>
                                        </p:tgtEl>
                                        <p:attrNameLst>
                                          <p:attrName>style.visibility</p:attrName>
                                        </p:attrNameLst>
                                      </p:cBhvr>
                                      <p:to>
                                        <p:strVal val="visible"/>
                                      </p:to>
                                    </p:set>
                                    <p:animEffect transition="in" filter="dissolve">
                                      <p:cBhvr>
                                        <p:cTn id="22" dur="500"/>
                                        <p:tgtEl>
                                          <p:spTgt spid="4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4" grpId="0" animBg="1"/>
      <p:bldP spid="66" grpId="0" animBg="1"/>
      <p:bldP spid="72" grpId="0" animBg="1"/>
      <p:bldP spid="49"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 name="图片 24"/>
          <p:cNvPicPr>
            <a:picLocks noChangeAspect="1"/>
          </p:cNvPicPr>
          <p:nvPr/>
        </p:nvPicPr>
        <p:blipFill rotWithShape="1">
          <a:blip r:embed="rId1" cstate="print">
            <a:extLst>
              <a:ext uri="{28A0092B-C50C-407E-A947-70E740481C1C}">
                <a14:useLocalDpi xmlns:a14="http://schemas.microsoft.com/office/drawing/2010/main" val="0"/>
              </a:ext>
            </a:extLst>
          </a:blip>
          <a:srcRect l="24814" r="13974" b="25049"/>
          <a:stretch>
            <a:fillRect/>
          </a:stretch>
        </p:blipFill>
        <p:spPr>
          <a:xfrm>
            <a:off x="188873" y="2314566"/>
            <a:ext cx="5500726" cy="4572032"/>
          </a:xfrm>
          <a:prstGeom prst="roundRect">
            <a:avLst>
              <a:gd name="adj" fmla="val 6591"/>
            </a:avLst>
          </a:prstGeom>
          <a:ln>
            <a:solidFill>
              <a:schemeClr val="bg2">
                <a:lumMod val="50000"/>
              </a:schemeClr>
            </a:solidFill>
          </a:ln>
          <a:effectLst>
            <a:outerShdw blurRad="292100" dist="139700" dir="2700000" algn="tl" rotWithShape="0">
              <a:srgbClr val="333333">
                <a:alpha val="65000"/>
              </a:srgbClr>
            </a:outerShdw>
          </a:effectLst>
        </p:spPr>
      </p:pic>
      <p:sp>
        <p:nvSpPr>
          <p:cNvPr id="10" name="矩形 9"/>
          <p:cNvSpPr/>
          <p:nvPr/>
        </p:nvSpPr>
        <p:spPr bwMode="auto">
          <a:xfrm flipV="1">
            <a:off x="0" y="7198068"/>
            <a:ext cx="11522075" cy="45719"/>
          </a:xfrm>
          <a:prstGeom prst="rect">
            <a:avLst/>
          </a:prstGeom>
          <a:solidFill>
            <a:srgbClr val="663300"/>
          </a:solidFill>
          <a:ln w="9525" cap="flat" cmpd="sng" algn="ctr">
            <a:solidFill>
              <a:schemeClr val="tx1"/>
            </a:solidFill>
            <a:prstDash val="solid"/>
            <a:round/>
            <a:headEnd type="none" w="med" len="med"/>
            <a:tailEnd type="none" w="med" len="med"/>
          </a:ln>
          <a:effectLst>
            <a:glow rad="139700">
              <a:schemeClr val="accent2">
                <a:lumMod val="60000"/>
                <a:lumOff val="40000"/>
                <a:alpha val="40000"/>
              </a:schemeClr>
            </a:glow>
          </a:effectLst>
        </p:spPr>
        <p:txBody>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defRPr/>
            </a:pPr>
            <a:endParaRPr lang="zh-CN" altLang="en-US" dirty="0">
              <a:ln>
                <a:solidFill>
                  <a:srgbClr val="660033"/>
                </a:solidFill>
              </a:ln>
            </a:endParaRPr>
          </a:p>
        </p:txBody>
      </p:sp>
      <p:sp>
        <p:nvSpPr>
          <p:cNvPr id="79" name="圆角矩形 78"/>
          <p:cNvSpPr/>
          <p:nvPr/>
        </p:nvSpPr>
        <p:spPr>
          <a:xfrm>
            <a:off x="117435" y="885806"/>
            <a:ext cx="2643206" cy="571504"/>
          </a:xfrm>
          <a:prstGeom prst="roundRect">
            <a:avLst/>
          </a:prstGeom>
          <a:noFill/>
          <a:ln w="57150">
            <a:solidFill>
              <a:srgbClr val="663300"/>
            </a:solidFill>
          </a:ln>
          <a:effectLst>
            <a:glow rad="101600">
              <a:schemeClr val="accent6">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3" name="TextBox 122"/>
          <p:cNvSpPr txBox="1"/>
          <p:nvPr/>
        </p:nvSpPr>
        <p:spPr>
          <a:xfrm>
            <a:off x="831815" y="885806"/>
            <a:ext cx="1826141" cy="584775"/>
          </a:xfrm>
          <a:prstGeom prst="rect">
            <a:avLst/>
          </a:prstGeom>
          <a:noFill/>
        </p:spPr>
        <p:txBody>
          <a:bodyPr wrap="none" rtlCol="0">
            <a:spAutoFit/>
          </a:bodyPr>
          <a:lstStyle/>
          <a:p>
            <a:r>
              <a:rPr lang="zh-CN" altLang="en-US" sz="3200" dirty="0" smtClean="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rPr>
              <a:t>根本原因</a:t>
            </a:r>
            <a:endParaRPr lang="zh-CN" altLang="en-US" sz="3200" dirty="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pic>
        <p:nvPicPr>
          <p:cNvPr id="41" name="图片 40" descr="t018d16e110143ea110.jpg"/>
          <p:cNvPicPr>
            <a:picLocks noChangeAspect="1"/>
          </p:cNvPicPr>
          <p:nvPr/>
        </p:nvPicPr>
        <p:blipFill>
          <a:blip r:embed="rId2">
            <a:clrChange>
              <a:clrFrom>
                <a:srgbClr val="F2F2F2"/>
              </a:clrFrom>
              <a:clrTo>
                <a:srgbClr val="F2F2F2">
                  <a:alpha val="0"/>
                </a:srgbClr>
              </a:clrTo>
            </a:clrChange>
          </a:blip>
          <a:srcRect t="54831" b="25094"/>
          <a:stretch>
            <a:fillRect/>
          </a:stretch>
        </p:blipFill>
        <p:spPr>
          <a:xfrm rot="10800000">
            <a:off x="-3" y="712451"/>
            <a:ext cx="11522075" cy="142876"/>
          </a:xfrm>
          <a:prstGeom prst="rect">
            <a:avLst/>
          </a:prstGeom>
        </p:spPr>
      </p:pic>
      <p:pic>
        <p:nvPicPr>
          <p:cNvPr id="42" name="图片 41" descr="624f9a79jw1eelyzwvu5xj20b408t75j.jpg"/>
          <p:cNvPicPr>
            <a:picLocks noChangeAspect="1"/>
          </p:cNvPicPr>
          <p:nvPr/>
        </p:nvPicPr>
        <p:blipFill>
          <a:blip r:embed="rId3">
            <a:clrChange>
              <a:clrFrom>
                <a:srgbClr val="FFFFFF"/>
              </a:clrFrom>
              <a:clrTo>
                <a:srgbClr val="FFFFFF">
                  <a:alpha val="0"/>
                </a:srgbClr>
              </a:clrTo>
            </a:clrChange>
          </a:blip>
          <a:stretch>
            <a:fillRect/>
          </a:stretch>
        </p:blipFill>
        <p:spPr>
          <a:xfrm>
            <a:off x="9547251" y="0"/>
            <a:ext cx="1714512" cy="814368"/>
          </a:xfrm>
          <a:prstGeom prst="rect">
            <a:avLst/>
          </a:prstGeom>
        </p:spPr>
      </p:pic>
      <p:pic>
        <p:nvPicPr>
          <p:cNvPr id="43" name="图片 42" descr="t018d16e110143ea110.jpg"/>
          <p:cNvPicPr>
            <a:picLocks noChangeAspect="1"/>
          </p:cNvPicPr>
          <p:nvPr/>
        </p:nvPicPr>
        <p:blipFill>
          <a:blip r:embed="rId2">
            <a:clrChange>
              <a:clrFrom>
                <a:srgbClr val="F2F2F2"/>
              </a:clrFrom>
              <a:clrTo>
                <a:srgbClr val="F2F2F2">
                  <a:alpha val="0"/>
                </a:srgbClr>
              </a:clrTo>
            </a:clrChange>
          </a:blip>
          <a:srcRect t="54831" b="25094"/>
          <a:stretch>
            <a:fillRect/>
          </a:stretch>
        </p:blipFill>
        <p:spPr>
          <a:xfrm rot="10800000">
            <a:off x="0" y="671493"/>
            <a:ext cx="11522075" cy="142876"/>
          </a:xfrm>
          <a:prstGeom prst="rect">
            <a:avLst/>
          </a:prstGeom>
        </p:spPr>
      </p:pic>
      <p:sp>
        <p:nvSpPr>
          <p:cNvPr id="44" name="矩形 43"/>
          <p:cNvSpPr/>
          <p:nvPr/>
        </p:nvSpPr>
        <p:spPr>
          <a:xfrm>
            <a:off x="0" y="0"/>
            <a:ext cx="10776937" cy="704850"/>
          </a:xfrm>
          <a:prstGeom prst="rect">
            <a:avLst/>
          </a:prstGeom>
          <a:blipFill>
            <a:blip r:embed="rId4"/>
            <a:stretch>
              <a:fillRect/>
            </a:stretch>
          </a:blipFill>
          <a:ln>
            <a:noFill/>
          </a:ln>
          <a:effectLst>
            <a:outerShdw blurRad="50800" dist="38100" dir="2700000" algn="tl" rotWithShape="0">
              <a:prstClr val="black">
                <a:alpha val="40000"/>
              </a:prstClr>
            </a:outerShd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altLang="zh-CN" sz="1800" dirty="0" smtClean="0">
                <a:solidFill>
                  <a:schemeClr val="tx1"/>
                </a:solidFill>
                <a:effectLst/>
              </a:rPr>
              <a:t> </a:t>
            </a:r>
            <a:endParaRPr lang="zh-CN" altLang="en-US" sz="1800" dirty="0">
              <a:solidFill>
                <a:schemeClr val="tx1"/>
              </a:solidFill>
              <a:effectLst/>
            </a:endParaRPr>
          </a:p>
        </p:txBody>
      </p:sp>
      <p:grpSp>
        <p:nvGrpSpPr>
          <p:cNvPr id="2" name="组合 23"/>
          <p:cNvGrpSpPr/>
          <p:nvPr/>
        </p:nvGrpSpPr>
        <p:grpSpPr>
          <a:xfrm flipH="1">
            <a:off x="8261367" y="-12408"/>
            <a:ext cx="2750820" cy="740098"/>
            <a:chOff x="0" y="-2"/>
            <a:chExt cx="1377891" cy="634701"/>
          </a:xfrm>
          <a:solidFill>
            <a:schemeClr val="bg2">
              <a:lumMod val="90000"/>
            </a:schemeClr>
          </a:solidFill>
        </p:grpSpPr>
        <p:sp>
          <p:nvSpPr>
            <p:cNvPr id="46" name="直角三角形 45"/>
            <p:cNvSpPr/>
            <p:nvPr/>
          </p:nvSpPr>
          <p:spPr>
            <a:xfrm flipV="1">
              <a:off x="708342" y="-2"/>
              <a:ext cx="669549" cy="634699"/>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pitchFamily="34" charset="-122"/>
              </a:endParaRPr>
            </a:p>
          </p:txBody>
        </p:sp>
        <p:sp>
          <p:nvSpPr>
            <p:cNvPr id="47" name="矩形 46"/>
            <p:cNvSpPr/>
            <p:nvPr/>
          </p:nvSpPr>
          <p:spPr>
            <a:xfrm>
              <a:off x="0" y="0"/>
              <a:ext cx="708343" cy="6346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pitchFamily="34" charset="-122"/>
              </a:endParaRPr>
            </a:p>
          </p:txBody>
        </p:sp>
      </p:grpSp>
      <p:cxnSp>
        <p:nvCxnSpPr>
          <p:cNvPr id="77" name="直接连接符 76"/>
          <p:cNvCxnSpPr/>
          <p:nvPr/>
        </p:nvCxnSpPr>
        <p:spPr>
          <a:xfrm>
            <a:off x="953750" y="259816"/>
            <a:ext cx="0" cy="261937"/>
          </a:xfrm>
          <a:prstGeom prst="line">
            <a:avLst/>
          </a:prstGeom>
          <a:ln w="28575"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sp>
        <p:nvSpPr>
          <p:cNvPr id="81" name="文本框 5"/>
          <p:cNvSpPr txBox="1"/>
          <p:nvPr/>
        </p:nvSpPr>
        <p:spPr>
          <a:xfrm>
            <a:off x="960120" y="147320"/>
            <a:ext cx="3064510" cy="461665"/>
          </a:xfrm>
          <a:prstGeom prst="rect">
            <a:avLst/>
          </a:prstGeom>
          <a:noFill/>
        </p:spPr>
        <p:txBody>
          <a:bodyPr wrap="square" rtlCol="0">
            <a:spAutoFit/>
          </a:bodyPr>
          <a:lstStyle/>
          <a:p>
            <a:r>
              <a:rPr lang="zh-CN" altLang="en-US" sz="2400" b="1" dirty="0" smtClean="0">
                <a:solidFill>
                  <a:schemeClr val="bg1"/>
                </a:solidFill>
                <a:latin typeface="微软雅黑" panose="020B0503020204020204" pitchFamily="34" charset="-122"/>
                <a:ea typeface="微软雅黑" panose="020B0503020204020204" pitchFamily="34" charset="-122"/>
              </a:rPr>
              <a:t>人教版九年级下册</a:t>
            </a:r>
            <a:endParaRPr lang="zh-CN" altLang="en-US" sz="2400" b="1" dirty="0" smtClean="0">
              <a:solidFill>
                <a:schemeClr val="bg1"/>
              </a:solidFill>
              <a:effectLst/>
              <a:latin typeface="微软雅黑" panose="020B0503020204020204" pitchFamily="34" charset="-122"/>
              <a:ea typeface="微软雅黑" panose="020B0503020204020204" pitchFamily="34" charset="-122"/>
            </a:endParaRPr>
          </a:p>
        </p:txBody>
      </p:sp>
      <p:grpSp>
        <p:nvGrpSpPr>
          <p:cNvPr id="3" name="组合 66"/>
          <p:cNvGrpSpPr/>
          <p:nvPr/>
        </p:nvGrpSpPr>
        <p:grpSpPr>
          <a:xfrm flipH="1">
            <a:off x="8776673" y="-12408"/>
            <a:ext cx="2750820" cy="740098"/>
            <a:chOff x="0" y="-2"/>
            <a:chExt cx="1377891" cy="634701"/>
          </a:xfrm>
          <a:solidFill>
            <a:schemeClr val="bg2">
              <a:lumMod val="90000"/>
            </a:schemeClr>
          </a:solidFill>
        </p:grpSpPr>
        <p:sp>
          <p:nvSpPr>
            <p:cNvPr id="84" name="直角三角形 83"/>
            <p:cNvSpPr/>
            <p:nvPr/>
          </p:nvSpPr>
          <p:spPr>
            <a:xfrm flipV="1">
              <a:off x="708342" y="-2"/>
              <a:ext cx="669549" cy="634699"/>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pitchFamily="34" charset="-122"/>
              </a:endParaRPr>
            </a:p>
          </p:txBody>
        </p:sp>
        <p:sp>
          <p:nvSpPr>
            <p:cNvPr id="85" name="矩形 84"/>
            <p:cNvSpPr/>
            <p:nvPr/>
          </p:nvSpPr>
          <p:spPr>
            <a:xfrm>
              <a:off x="0" y="0"/>
              <a:ext cx="708343" cy="6346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pitchFamily="34" charset="-122"/>
              </a:endParaRPr>
            </a:p>
          </p:txBody>
        </p:sp>
      </p:grpSp>
      <p:pic>
        <p:nvPicPr>
          <p:cNvPr id="89" name="图片 88" descr="624f9a79jw1eelyzwvu5xj20b408t75j.jpg"/>
          <p:cNvPicPr>
            <a:picLocks noChangeAspect="1"/>
          </p:cNvPicPr>
          <p:nvPr/>
        </p:nvPicPr>
        <p:blipFill>
          <a:blip r:embed="rId3">
            <a:clrChange>
              <a:clrFrom>
                <a:srgbClr val="FFFFFF"/>
              </a:clrFrom>
              <a:clrTo>
                <a:srgbClr val="FFFFFF">
                  <a:alpha val="0"/>
                </a:srgbClr>
              </a:clrTo>
            </a:clrChange>
          </a:blip>
          <a:stretch>
            <a:fillRect/>
          </a:stretch>
        </p:blipFill>
        <p:spPr>
          <a:xfrm>
            <a:off x="9547251" y="0"/>
            <a:ext cx="1714512" cy="814368"/>
          </a:xfrm>
          <a:prstGeom prst="rect">
            <a:avLst/>
          </a:prstGeom>
        </p:spPr>
      </p:pic>
      <p:sp>
        <p:nvSpPr>
          <p:cNvPr id="90" name="文本框 13"/>
          <p:cNvSpPr txBox="1"/>
          <p:nvPr/>
        </p:nvSpPr>
        <p:spPr>
          <a:xfrm>
            <a:off x="9761565" y="171426"/>
            <a:ext cx="1285884" cy="415498"/>
          </a:xfrm>
          <a:prstGeom prst="rect">
            <a:avLst/>
          </a:prstGeom>
          <a:noFill/>
        </p:spPr>
        <p:txBody>
          <a:bodyPr wrap="square" rtlCol="0">
            <a:spAutoFit/>
            <a:scene3d>
              <a:camera prst="orthographicFront"/>
              <a:lightRig rig="threePt" dir="t"/>
            </a:scene3d>
          </a:bodyPr>
          <a:lstStyle/>
          <a:p>
            <a:pPr algn="ctr"/>
            <a:r>
              <a:rPr lang="zh-CN" altLang="en-US" b="1" dirty="0" smtClean="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第一单元</a:t>
            </a:r>
            <a:endParaRPr lang="en-US" altLang="zh-CN" b="1" dirty="0" smtClean="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sp>
        <p:nvSpPr>
          <p:cNvPr id="91" name="文本框 6"/>
          <p:cNvSpPr txBox="1"/>
          <p:nvPr/>
        </p:nvSpPr>
        <p:spPr>
          <a:xfrm>
            <a:off x="4903781" y="99988"/>
            <a:ext cx="4714908" cy="461665"/>
          </a:xfrm>
          <a:prstGeom prst="rect">
            <a:avLst/>
          </a:prstGeom>
          <a:noFill/>
        </p:spPr>
        <p:txBody>
          <a:bodyPr wrap="square" rtlCol="0">
            <a:spAutoFit/>
          </a:bodyPr>
          <a:lstStyle/>
          <a:p>
            <a:r>
              <a:rPr lang="zh-CN" altLang="en-US" sz="2400" b="1" dirty="0" smtClean="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第</a:t>
            </a:r>
            <a:r>
              <a:rPr lang="en-US" altLang="zh-CN" sz="2400" b="1" dirty="0" smtClean="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3</a:t>
            </a:r>
            <a:r>
              <a:rPr lang="zh-CN" altLang="en-US" sz="2400" b="1" dirty="0" smtClean="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课 美国内战</a:t>
            </a:r>
            <a:endParaRPr lang="zh-CN" altLang="en-US" sz="2400" b="1" dirty="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endParaRPr>
          </a:p>
        </p:txBody>
      </p:sp>
      <p:pic>
        <p:nvPicPr>
          <p:cNvPr id="92" name="图片 91" descr="1.JPG"/>
          <p:cNvPicPr>
            <a:picLocks noChangeAspect="1"/>
          </p:cNvPicPr>
          <p:nvPr/>
        </p:nvPicPr>
        <p:blipFill>
          <a:blip r:embed="rId5" cstate="print"/>
          <a:srcRect t="6349" r="1058"/>
          <a:stretch>
            <a:fillRect/>
          </a:stretch>
        </p:blipFill>
        <p:spPr>
          <a:xfrm>
            <a:off x="188874" y="957244"/>
            <a:ext cx="679266" cy="428628"/>
          </a:xfrm>
          <a:prstGeom prst="rect">
            <a:avLst/>
          </a:prstGeom>
        </p:spPr>
      </p:pic>
      <p:grpSp>
        <p:nvGrpSpPr>
          <p:cNvPr id="4" name="组合 67"/>
          <p:cNvGrpSpPr/>
          <p:nvPr/>
        </p:nvGrpSpPr>
        <p:grpSpPr>
          <a:xfrm>
            <a:off x="269550" y="3156209"/>
            <a:ext cx="620625" cy="594142"/>
            <a:chOff x="304800" y="673100"/>
            <a:chExt cx="4000500" cy="4000500"/>
          </a:xfrm>
          <a:effectLst>
            <a:outerShdw blurRad="444500" dist="254000" dir="8100000" algn="tr" rotWithShape="0">
              <a:prstClr val="black">
                <a:alpha val="50000"/>
              </a:prstClr>
            </a:outerShdw>
          </a:effectLst>
        </p:grpSpPr>
        <p:sp>
          <p:nvSpPr>
            <p:cNvPr id="27" name="同心圆 26"/>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75" b="1">
                <a:solidFill>
                  <a:schemeClr val="tx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sp>
          <p:nvSpPr>
            <p:cNvPr id="28" name="椭圆 27"/>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75" b="1">
                <a:solidFill>
                  <a:schemeClr val="tx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grpSp>
      <p:sp>
        <p:nvSpPr>
          <p:cNvPr id="29" name="TextBox 51"/>
          <p:cNvSpPr txBox="1"/>
          <p:nvPr/>
        </p:nvSpPr>
        <p:spPr>
          <a:xfrm>
            <a:off x="298429" y="3196776"/>
            <a:ext cx="745380" cy="523220"/>
          </a:xfrm>
          <a:prstGeom prst="rect">
            <a:avLst/>
          </a:prstGeom>
          <a:noFill/>
        </p:spPr>
        <p:txBody>
          <a:bodyPr wrap="square" rtlCol="0">
            <a:spAutoFit/>
          </a:bodyPr>
          <a:lstStyle/>
          <a:p>
            <a:r>
              <a:rPr lang="zh-CN" altLang="en-US" sz="2800" b="1" dirty="0" smtClean="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rPr>
              <a:t>南</a:t>
            </a:r>
            <a:endParaRPr lang="zh-CN" altLang="en-US" sz="2800" b="1" dirty="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grpSp>
        <p:nvGrpSpPr>
          <p:cNvPr id="5" name="组合 67"/>
          <p:cNvGrpSpPr/>
          <p:nvPr/>
        </p:nvGrpSpPr>
        <p:grpSpPr>
          <a:xfrm>
            <a:off x="267230" y="4381413"/>
            <a:ext cx="620625" cy="594142"/>
            <a:chOff x="304800" y="673100"/>
            <a:chExt cx="4000500" cy="4000500"/>
          </a:xfrm>
          <a:effectLst>
            <a:outerShdw blurRad="444500" dist="254000" dir="8100000" algn="tr" rotWithShape="0">
              <a:prstClr val="black">
                <a:alpha val="50000"/>
              </a:prstClr>
            </a:outerShdw>
          </a:effectLst>
        </p:grpSpPr>
        <p:sp>
          <p:nvSpPr>
            <p:cNvPr id="35" name="同心圆 34"/>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75" b="1">
                <a:solidFill>
                  <a:schemeClr val="tx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sp>
          <p:nvSpPr>
            <p:cNvPr id="36" name="椭圆 35"/>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75" b="1">
                <a:solidFill>
                  <a:schemeClr val="tx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grpSp>
      <p:sp>
        <p:nvSpPr>
          <p:cNvPr id="37" name="TextBox 51"/>
          <p:cNvSpPr txBox="1"/>
          <p:nvPr/>
        </p:nvSpPr>
        <p:spPr>
          <a:xfrm>
            <a:off x="296109" y="4421980"/>
            <a:ext cx="745380" cy="523220"/>
          </a:xfrm>
          <a:prstGeom prst="rect">
            <a:avLst/>
          </a:prstGeom>
          <a:noFill/>
        </p:spPr>
        <p:txBody>
          <a:bodyPr wrap="square" rtlCol="0">
            <a:spAutoFit/>
          </a:bodyPr>
          <a:lstStyle/>
          <a:p>
            <a:r>
              <a:rPr lang="zh-CN" altLang="en-US" sz="2800" b="1" dirty="0" smtClean="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rPr>
              <a:t>矛</a:t>
            </a:r>
            <a:endParaRPr lang="zh-CN" altLang="en-US" sz="2800" b="1" dirty="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grpSp>
        <p:nvGrpSpPr>
          <p:cNvPr id="6" name="组合 67"/>
          <p:cNvGrpSpPr/>
          <p:nvPr/>
        </p:nvGrpSpPr>
        <p:grpSpPr>
          <a:xfrm>
            <a:off x="267230" y="3799151"/>
            <a:ext cx="620625" cy="594142"/>
            <a:chOff x="304800" y="673100"/>
            <a:chExt cx="4000500" cy="4000500"/>
          </a:xfrm>
          <a:effectLst>
            <a:outerShdw blurRad="444500" dist="254000" dir="8100000" algn="tr" rotWithShape="0">
              <a:prstClr val="black">
                <a:alpha val="50000"/>
              </a:prstClr>
            </a:outerShdw>
          </a:effectLst>
        </p:grpSpPr>
        <p:sp>
          <p:nvSpPr>
            <p:cNvPr id="39" name="同心圆 38"/>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75" b="1">
                <a:solidFill>
                  <a:schemeClr val="tx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sp>
          <p:nvSpPr>
            <p:cNvPr id="40" name="椭圆 39"/>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75" b="1">
                <a:solidFill>
                  <a:schemeClr val="tx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grpSp>
      <p:sp>
        <p:nvSpPr>
          <p:cNvPr id="48" name="TextBox 47"/>
          <p:cNvSpPr txBox="1"/>
          <p:nvPr/>
        </p:nvSpPr>
        <p:spPr>
          <a:xfrm>
            <a:off x="296109" y="3839718"/>
            <a:ext cx="745380" cy="523220"/>
          </a:xfrm>
          <a:prstGeom prst="rect">
            <a:avLst/>
          </a:prstGeom>
          <a:noFill/>
        </p:spPr>
        <p:txBody>
          <a:bodyPr wrap="square" rtlCol="0">
            <a:spAutoFit/>
          </a:bodyPr>
          <a:lstStyle/>
          <a:p>
            <a:r>
              <a:rPr lang="zh-CN" altLang="en-US" sz="2800" b="1" dirty="0" smtClean="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rPr>
              <a:t>北</a:t>
            </a:r>
            <a:endParaRPr lang="zh-CN" altLang="en-US" sz="2800" b="1" dirty="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grpSp>
        <p:nvGrpSpPr>
          <p:cNvPr id="7" name="组合 67"/>
          <p:cNvGrpSpPr/>
          <p:nvPr/>
        </p:nvGrpSpPr>
        <p:grpSpPr>
          <a:xfrm>
            <a:off x="260311" y="4978022"/>
            <a:ext cx="620625" cy="594142"/>
            <a:chOff x="304800" y="673100"/>
            <a:chExt cx="4000500" cy="4000500"/>
          </a:xfrm>
          <a:effectLst>
            <a:outerShdw blurRad="444500" dist="254000" dir="8100000" algn="tr" rotWithShape="0">
              <a:prstClr val="black">
                <a:alpha val="50000"/>
              </a:prstClr>
            </a:outerShdw>
          </a:effectLst>
        </p:grpSpPr>
        <p:sp>
          <p:nvSpPr>
            <p:cNvPr id="51" name="同心圆 50"/>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75" b="1">
                <a:solidFill>
                  <a:schemeClr val="tx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sp>
          <p:nvSpPr>
            <p:cNvPr id="52" name="椭圆 51"/>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75" b="1">
                <a:solidFill>
                  <a:schemeClr val="tx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grpSp>
      <p:sp>
        <p:nvSpPr>
          <p:cNvPr id="53" name="TextBox 51"/>
          <p:cNvSpPr txBox="1"/>
          <p:nvPr/>
        </p:nvSpPr>
        <p:spPr>
          <a:xfrm>
            <a:off x="289190" y="5018589"/>
            <a:ext cx="745380" cy="523220"/>
          </a:xfrm>
          <a:prstGeom prst="rect">
            <a:avLst/>
          </a:prstGeom>
          <a:noFill/>
        </p:spPr>
        <p:txBody>
          <a:bodyPr wrap="square" rtlCol="0">
            <a:spAutoFit/>
          </a:bodyPr>
          <a:lstStyle/>
          <a:p>
            <a:r>
              <a:rPr lang="zh-CN" altLang="en-US" sz="2800" b="1" dirty="0" smtClean="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rPr>
              <a:t>盾</a:t>
            </a:r>
            <a:endParaRPr lang="zh-CN" altLang="en-US" sz="2800" b="1" dirty="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sp>
        <p:nvSpPr>
          <p:cNvPr id="62" name="矩形 61"/>
          <p:cNvSpPr/>
          <p:nvPr/>
        </p:nvSpPr>
        <p:spPr>
          <a:xfrm>
            <a:off x="1260443" y="1600186"/>
            <a:ext cx="9047186" cy="584775"/>
          </a:xfrm>
          <a:prstGeom prst="rect">
            <a:avLst/>
          </a:prstGeom>
        </p:spPr>
        <p:txBody>
          <a:bodyPr wrap="square">
            <a:spAutoFit/>
          </a:bodyPr>
          <a:lstStyle/>
          <a:p>
            <a:r>
              <a:rPr lang="zh-CN" altLang="en-US" sz="3200" b="1" dirty="0" smtClean="0">
                <a:latin typeface="华文新魏" panose="02010800040101010101" pitchFamily="2" charset="-122"/>
                <a:ea typeface="华文新魏" panose="02010800040101010101" pitchFamily="2" charset="-122"/>
              </a:rPr>
              <a:t>南北方不同的经济类型的发展，加剧了南北矛盾</a:t>
            </a:r>
            <a:endParaRPr lang="zh-CN" altLang="en-US" sz="3200" dirty="0">
              <a:latin typeface="华文新魏" panose="02010800040101010101" pitchFamily="2" charset="-122"/>
              <a:ea typeface="华文新魏" panose="02010800040101010101" pitchFamily="2" charset="-122"/>
            </a:endParaRPr>
          </a:p>
        </p:txBody>
      </p:sp>
      <p:sp>
        <p:nvSpPr>
          <p:cNvPr id="58" name="Text Box 4"/>
          <p:cNvSpPr txBox="1">
            <a:spLocks noChangeArrowheads="1"/>
          </p:cNvSpPr>
          <p:nvPr/>
        </p:nvSpPr>
        <p:spPr bwMode="auto">
          <a:xfrm>
            <a:off x="903253" y="2428892"/>
            <a:ext cx="4714908" cy="584775"/>
          </a:xfrm>
          <a:prstGeom prst="rect">
            <a:avLst/>
          </a:prstGeom>
          <a:noFill/>
          <a:ln w="9525">
            <a:noFill/>
            <a:miter lim="800000"/>
          </a:ln>
        </p:spPr>
        <p:txBody>
          <a:bodyPr wrap="square">
            <a:spAutoFit/>
          </a:bodyPr>
          <a:lstStyle/>
          <a:p>
            <a:pPr>
              <a:spcBef>
                <a:spcPct val="50000"/>
              </a:spcBef>
            </a:pPr>
            <a:r>
              <a:rPr lang="zh-CN" altLang="en-US" sz="3200" dirty="0">
                <a:solidFill>
                  <a:srgbClr val="800000"/>
                </a:solidFill>
                <a:latin typeface="华文隶书" panose="02010800040101010101" pitchFamily="2" charset="-122"/>
                <a:ea typeface="华文隶书" panose="02010800040101010101" pitchFamily="2" charset="-122"/>
              </a:rPr>
              <a:t>北部</a:t>
            </a:r>
            <a:r>
              <a:rPr lang="zh-CN" altLang="en-US" sz="3200" dirty="0">
                <a:solidFill>
                  <a:srgbClr val="660033"/>
                </a:solidFill>
                <a:latin typeface="华文隶书" panose="02010800040101010101" pitchFamily="2" charset="-122"/>
                <a:ea typeface="华文隶书" panose="02010800040101010101" pitchFamily="2" charset="-122"/>
              </a:rPr>
              <a:t>资本主义工商业经济</a:t>
            </a:r>
            <a:endParaRPr lang="zh-CN" altLang="en-US" sz="3200" dirty="0">
              <a:solidFill>
                <a:srgbClr val="660033"/>
              </a:solidFill>
              <a:latin typeface="华文隶书" panose="02010800040101010101" pitchFamily="2" charset="-122"/>
              <a:ea typeface="华文隶书" panose="02010800040101010101" pitchFamily="2" charset="-122"/>
            </a:endParaRPr>
          </a:p>
        </p:txBody>
      </p:sp>
      <p:sp>
        <p:nvSpPr>
          <p:cNvPr id="63" name="Text Box 5"/>
          <p:cNvSpPr txBox="1">
            <a:spLocks noChangeArrowheads="1"/>
          </p:cNvSpPr>
          <p:nvPr/>
        </p:nvSpPr>
        <p:spPr bwMode="auto">
          <a:xfrm>
            <a:off x="2332013" y="3837750"/>
            <a:ext cx="666733" cy="1451967"/>
          </a:xfrm>
          <a:prstGeom prst="roundRect">
            <a:avLst/>
          </a:prstGeom>
          <a:solidFill>
            <a:srgbClr val="660033"/>
          </a:solidFill>
          <a:effectLst>
            <a:glow rad="101600">
              <a:schemeClr val="accent2">
                <a:satMod val="175000"/>
                <a:alpha val="40000"/>
              </a:schemeClr>
            </a:glow>
            <a:outerShdw blurRad="40000" dist="23000" dir="5400000" rotWithShape="0">
              <a:srgbClr val="000000">
                <a:alpha val="35000"/>
              </a:srgbClr>
            </a:outerShdw>
          </a:effectLst>
        </p:spPr>
        <p:style>
          <a:lnRef idx="0">
            <a:schemeClr val="accent6"/>
          </a:lnRef>
          <a:fillRef idx="3">
            <a:schemeClr val="accent6"/>
          </a:fillRef>
          <a:effectRef idx="3">
            <a:schemeClr val="accent6"/>
          </a:effectRef>
          <a:fontRef idx="minor">
            <a:schemeClr val="lt1"/>
          </a:fontRef>
        </p:style>
        <p:txBody>
          <a:bodyPr wrap="square">
            <a:spAutoFit/>
          </a:bodyPr>
          <a:lstStyle/>
          <a:p>
            <a:pPr>
              <a:defRPr/>
            </a:pPr>
            <a:r>
              <a:rPr lang="zh-CN" altLang="en-US" sz="2800" b="1" dirty="0" smtClean="0">
                <a:solidFill>
                  <a:schemeClr val="bg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rPr>
              <a:t>矛</a:t>
            </a:r>
            <a:endParaRPr lang="en-US" altLang="zh-CN" sz="2800" b="1" dirty="0" smtClean="0">
              <a:solidFill>
                <a:schemeClr val="bg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a:p>
            <a:pPr>
              <a:defRPr/>
            </a:pPr>
            <a:endParaRPr lang="zh-CN" altLang="en-US" sz="2800" b="1" dirty="0">
              <a:solidFill>
                <a:schemeClr val="bg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a:p>
            <a:pPr>
              <a:defRPr/>
            </a:pPr>
            <a:r>
              <a:rPr lang="zh-CN" altLang="en-US" sz="2800" b="1" dirty="0">
                <a:solidFill>
                  <a:schemeClr val="bg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rPr>
              <a:t>盾</a:t>
            </a:r>
            <a:endParaRPr lang="zh-CN" altLang="en-US" sz="2800" b="1" dirty="0">
              <a:solidFill>
                <a:schemeClr val="bg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sp>
        <p:nvSpPr>
          <p:cNvPr id="64" name="AutoShape 12"/>
          <p:cNvSpPr>
            <a:spLocks noChangeArrowheads="1"/>
          </p:cNvSpPr>
          <p:nvPr/>
        </p:nvSpPr>
        <p:spPr bwMode="auto">
          <a:xfrm rot="5400000">
            <a:off x="326992" y="4041949"/>
            <a:ext cx="2519362" cy="1081088"/>
          </a:xfrm>
          <a:custGeom>
            <a:avLst/>
            <a:gdLst>
              <a:gd name="T0" fmla="*/ 2147483647 w 21600"/>
              <a:gd name="T1" fmla="*/ 0 h 21600"/>
              <a:gd name="T2" fmla="*/ 0 w 21600"/>
              <a:gd name="T3" fmla="*/ 1934458928 h 21600"/>
              <a:gd name="T4" fmla="*/ 2147483647 w 21600"/>
              <a:gd name="T5" fmla="*/ 2147483647 h 21600"/>
              <a:gd name="T6" fmla="*/ 2147483647 w 21600"/>
              <a:gd name="T7" fmla="*/ 1934458928 h 21600"/>
              <a:gd name="T8" fmla="*/ 17694720 60000 65536"/>
              <a:gd name="T9" fmla="*/ 11796480 60000 65536"/>
              <a:gd name="T10" fmla="*/ 5898240 60000 65536"/>
              <a:gd name="T11" fmla="*/ 0 60000 65536"/>
              <a:gd name="T12" fmla="*/ 2160 w 21600"/>
              <a:gd name="T13" fmla="*/ 12343 h 21600"/>
              <a:gd name="T14" fmla="*/ 19440 w 21600"/>
              <a:gd name="T15" fmla="*/ 18514 h 21600"/>
            </a:gdLst>
            <a:ahLst/>
            <a:cxnLst>
              <a:cxn ang="T8">
                <a:pos x="T0" y="T1"/>
              </a:cxn>
              <a:cxn ang="T9">
                <a:pos x="T2" y="T3"/>
              </a:cxn>
              <a:cxn ang="T10">
                <a:pos x="T4" y="T5"/>
              </a:cxn>
              <a:cxn ang="T11">
                <a:pos x="T6" y="T7"/>
              </a:cxn>
            </a:cxnLst>
            <a:rect l="T12" t="T13" r="T14" b="T15"/>
            <a:pathLst>
              <a:path w="21600" h="21600">
                <a:moveTo>
                  <a:pt x="10800" y="0"/>
                </a:moveTo>
                <a:lnTo>
                  <a:pt x="6480" y="6171"/>
                </a:lnTo>
                <a:lnTo>
                  <a:pt x="8640" y="6171"/>
                </a:lnTo>
                <a:lnTo>
                  <a:pt x="8640" y="12343"/>
                </a:lnTo>
                <a:lnTo>
                  <a:pt x="4320" y="12343"/>
                </a:lnTo>
                <a:lnTo>
                  <a:pt x="4320" y="9257"/>
                </a:lnTo>
                <a:lnTo>
                  <a:pt x="0" y="15429"/>
                </a:lnTo>
                <a:lnTo>
                  <a:pt x="4320" y="21600"/>
                </a:lnTo>
                <a:lnTo>
                  <a:pt x="4320" y="18514"/>
                </a:lnTo>
                <a:lnTo>
                  <a:pt x="17280" y="18514"/>
                </a:lnTo>
                <a:lnTo>
                  <a:pt x="17280" y="21600"/>
                </a:lnTo>
                <a:lnTo>
                  <a:pt x="21600" y="15429"/>
                </a:lnTo>
                <a:lnTo>
                  <a:pt x="17280" y="9257"/>
                </a:lnTo>
                <a:lnTo>
                  <a:pt x="17280" y="12343"/>
                </a:lnTo>
                <a:lnTo>
                  <a:pt x="12960" y="12343"/>
                </a:lnTo>
                <a:lnTo>
                  <a:pt x="12960" y="6171"/>
                </a:lnTo>
                <a:lnTo>
                  <a:pt x="15120" y="6171"/>
                </a:lnTo>
                <a:close/>
              </a:path>
            </a:pathLst>
          </a:custGeom>
          <a:solidFill>
            <a:srgbClr val="660033"/>
          </a:solidFill>
          <a:ln w="9525">
            <a:solidFill>
              <a:srgbClr val="FFFF00"/>
            </a:solidFill>
            <a:miter lim="800000"/>
          </a:ln>
          <a:effectLst>
            <a:innerShdw blurRad="63500" dist="50800" dir="8100000">
              <a:prstClr val="black">
                <a:alpha val="50000"/>
              </a:prstClr>
            </a:innerShdw>
          </a:effectLst>
          <a:scene3d>
            <a:camera prst="orthographicFront"/>
            <a:lightRig rig="threePt" dir="t"/>
          </a:scene3d>
          <a:sp3d>
            <a:bevelT prst="angle"/>
          </a:sp3d>
        </p:spPr>
        <p:txBody>
          <a:bodyPr wrap="none" anchor="ctr"/>
          <a:lstStyle/>
          <a:p>
            <a:pPr>
              <a:defRPr/>
            </a:pPr>
            <a:endParaRPr lang="zh-CN" altLang="en-US" sz="2800"/>
          </a:p>
        </p:txBody>
      </p:sp>
      <p:sp>
        <p:nvSpPr>
          <p:cNvPr id="65" name="AutoShape 13"/>
          <p:cNvSpPr/>
          <p:nvPr/>
        </p:nvSpPr>
        <p:spPr bwMode="auto">
          <a:xfrm>
            <a:off x="3117831" y="3359342"/>
            <a:ext cx="304786" cy="2249486"/>
          </a:xfrm>
          <a:prstGeom prst="leftBrace">
            <a:avLst>
              <a:gd name="adj1" fmla="val 92765"/>
              <a:gd name="adj2" fmla="val 50000"/>
            </a:avLst>
          </a:prstGeom>
          <a:noFill/>
          <a:ln w="50800">
            <a:solidFill>
              <a:srgbClr val="000000"/>
            </a:solidFill>
            <a:round/>
          </a:ln>
        </p:spPr>
        <p:txBody>
          <a:bodyPr wrap="none" anchor="ctr"/>
          <a:lstStyle/>
          <a:p>
            <a:endParaRPr lang="zh-CN" altLang="en-US" sz="2800" b="1">
              <a:latin typeface="华文隶书" panose="02010800040101010101" pitchFamily="2" charset="-122"/>
              <a:ea typeface="华文隶书" panose="02010800040101010101" pitchFamily="2" charset="-122"/>
            </a:endParaRPr>
          </a:p>
        </p:txBody>
      </p:sp>
      <p:sp>
        <p:nvSpPr>
          <p:cNvPr id="70" name="Rectangle 16"/>
          <p:cNvSpPr>
            <a:spLocks noChangeArrowheads="1"/>
          </p:cNvSpPr>
          <p:nvPr/>
        </p:nvSpPr>
        <p:spPr bwMode="auto">
          <a:xfrm>
            <a:off x="3548045" y="3143272"/>
            <a:ext cx="1517646" cy="578882"/>
          </a:xfrm>
          <a:prstGeom prst="roundRect">
            <a:avLst/>
          </a:prstGeom>
          <a:solidFill>
            <a:srgbClr val="FFC000"/>
          </a:solidFill>
        </p:spPr>
        <p:style>
          <a:lnRef idx="2">
            <a:schemeClr val="dk1"/>
          </a:lnRef>
          <a:fillRef idx="1">
            <a:schemeClr val="lt1"/>
          </a:fillRef>
          <a:effectRef idx="0">
            <a:schemeClr val="dk1"/>
          </a:effectRef>
          <a:fontRef idx="minor">
            <a:schemeClr val="dk1"/>
          </a:fontRef>
        </p:style>
        <p:txBody>
          <a:bodyPr wrap="square">
            <a:spAutoFit/>
          </a:bodyPr>
          <a:lstStyle/>
          <a:p>
            <a:pPr>
              <a:spcBef>
                <a:spcPct val="50000"/>
              </a:spcBef>
              <a:defRPr/>
            </a:pPr>
            <a:r>
              <a:rPr lang="zh-CN" altLang="en-US" sz="2800" b="1" dirty="0" smtClean="0">
                <a:solidFill>
                  <a:schemeClr val="tx1"/>
                </a:solidFill>
                <a:latin typeface="华文隶书" panose="02010800040101010101" pitchFamily="2" charset="-122"/>
                <a:ea typeface="华文隶书" panose="02010800040101010101" pitchFamily="2" charset="-122"/>
              </a:rPr>
              <a:t>关　税</a:t>
            </a:r>
            <a:endParaRPr lang="zh-CN" altLang="en-US" sz="2800" b="1" dirty="0">
              <a:solidFill>
                <a:schemeClr val="tx1"/>
              </a:solidFill>
              <a:latin typeface="华文隶书" panose="02010800040101010101" pitchFamily="2" charset="-122"/>
              <a:ea typeface="华文隶书" panose="02010800040101010101" pitchFamily="2" charset="-122"/>
            </a:endParaRPr>
          </a:p>
        </p:txBody>
      </p:sp>
      <p:sp>
        <p:nvSpPr>
          <p:cNvPr id="74" name="Rectangle 17"/>
          <p:cNvSpPr>
            <a:spLocks noChangeArrowheads="1"/>
          </p:cNvSpPr>
          <p:nvPr/>
        </p:nvSpPr>
        <p:spPr bwMode="auto">
          <a:xfrm>
            <a:off x="3565493" y="3886202"/>
            <a:ext cx="1517646" cy="578882"/>
          </a:xfrm>
          <a:prstGeom prst="roundRect">
            <a:avLst/>
          </a:prstGeom>
          <a:solidFill>
            <a:srgbClr val="FFC000"/>
          </a:solidFill>
        </p:spPr>
        <p:style>
          <a:lnRef idx="2">
            <a:schemeClr val="dk1"/>
          </a:lnRef>
          <a:fillRef idx="1">
            <a:schemeClr val="lt1"/>
          </a:fillRef>
          <a:effectRef idx="0">
            <a:schemeClr val="dk1"/>
          </a:effectRef>
          <a:fontRef idx="minor">
            <a:schemeClr val="dk1"/>
          </a:fontRef>
        </p:style>
        <p:txBody>
          <a:bodyPr wrap="square">
            <a:spAutoFit/>
          </a:bodyPr>
          <a:lstStyle/>
          <a:p>
            <a:pPr>
              <a:spcBef>
                <a:spcPct val="50000"/>
              </a:spcBef>
              <a:defRPr/>
            </a:pPr>
            <a:r>
              <a:rPr lang="zh-CN" altLang="en-US" sz="2800" b="1" dirty="0" smtClean="0">
                <a:solidFill>
                  <a:schemeClr val="tx1"/>
                </a:solidFill>
                <a:latin typeface="华文隶书" panose="02010800040101010101" pitchFamily="2" charset="-122"/>
                <a:ea typeface="华文隶书" panose="02010800040101010101" pitchFamily="2" charset="-122"/>
              </a:rPr>
              <a:t>土　地</a:t>
            </a:r>
            <a:endParaRPr lang="zh-CN" altLang="en-US" sz="2800" b="1" dirty="0">
              <a:solidFill>
                <a:schemeClr val="tx1"/>
              </a:solidFill>
              <a:latin typeface="华文隶书" panose="02010800040101010101" pitchFamily="2" charset="-122"/>
              <a:ea typeface="华文隶书" panose="02010800040101010101" pitchFamily="2" charset="-122"/>
            </a:endParaRPr>
          </a:p>
        </p:txBody>
      </p:sp>
      <p:sp>
        <p:nvSpPr>
          <p:cNvPr id="75" name="Rectangle 42">
            <a:hlinkClick r:id="rId6" action="ppaction://hlinksldjump"/>
          </p:cNvPr>
          <p:cNvSpPr>
            <a:spLocks noChangeArrowheads="1"/>
          </p:cNvSpPr>
          <p:nvPr/>
        </p:nvSpPr>
        <p:spPr bwMode="auto">
          <a:xfrm>
            <a:off x="974691" y="6029342"/>
            <a:ext cx="4288353" cy="584775"/>
          </a:xfrm>
          <a:prstGeom prst="rect">
            <a:avLst/>
          </a:prstGeom>
          <a:noFill/>
          <a:ln w="9525">
            <a:noFill/>
            <a:miter lim="800000"/>
          </a:ln>
        </p:spPr>
        <p:txBody>
          <a:bodyPr wrap="none">
            <a:spAutoFit/>
          </a:bodyPr>
          <a:lstStyle/>
          <a:p>
            <a:r>
              <a:rPr lang="zh-CN" altLang="en-US" sz="3200" dirty="0">
                <a:solidFill>
                  <a:srgbClr val="800000"/>
                </a:solidFill>
                <a:latin typeface="华文隶书" panose="02010800040101010101" pitchFamily="2" charset="-122"/>
                <a:ea typeface="华文隶书" panose="02010800040101010101" pitchFamily="2" charset="-122"/>
              </a:rPr>
              <a:t>南部</a:t>
            </a:r>
            <a:r>
              <a:rPr lang="zh-CN" altLang="en-US" sz="3200" dirty="0">
                <a:solidFill>
                  <a:srgbClr val="660033"/>
                </a:solidFill>
                <a:latin typeface="华文隶书" panose="02010800040101010101" pitchFamily="2" charset="-122"/>
                <a:ea typeface="华文隶书" panose="02010800040101010101" pitchFamily="2" charset="-122"/>
              </a:rPr>
              <a:t>奴隶制种植园经济</a:t>
            </a:r>
            <a:endParaRPr lang="zh-CN" altLang="en-US" sz="3200" dirty="0">
              <a:solidFill>
                <a:srgbClr val="660033"/>
              </a:solidFill>
              <a:latin typeface="华文隶书" panose="02010800040101010101" pitchFamily="2" charset="-122"/>
              <a:ea typeface="华文隶书" panose="02010800040101010101" pitchFamily="2" charset="-122"/>
            </a:endParaRPr>
          </a:p>
        </p:txBody>
      </p:sp>
      <p:pic>
        <p:nvPicPr>
          <p:cNvPr id="78" name="Picture 70" descr="01_clip_image010"/>
          <p:cNvPicPr>
            <a:picLocks noChangeAspect="1" noChangeArrowheads="1"/>
          </p:cNvPicPr>
          <p:nvPr/>
        </p:nvPicPr>
        <p:blipFill>
          <a:blip r:embed="rId7"/>
          <a:srcRect/>
          <a:stretch>
            <a:fillRect/>
          </a:stretch>
        </p:blipFill>
        <p:spPr bwMode="auto">
          <a:xfrm rot="21211123">
            <a:off x="8404847" y="2519999"/>
            <a:ext cx="2690162" cy="1428760"/>
          </a:xfrm>
          <a:prstGeom prst="roundRect">
            <a:avLst>
              <a:gd name="adj" fmla="val 11349"/>
            </a:avLst>
          </a:prstGeom>
          <a:ln>
            <a:noFill/>
          </a:ln>
          <a:effectLst>
            <a:outerShdw blurRad="292100" dist="139700" dir="2700000" algn="tl" rotWithShape="0">
              <a:srgbClr val="333333">
                <a:alpha val="65000"/>
              </a:srgbClr>
            </a:outerShdw>
          </a:effectLst>
        </p:spPr>
      </p:pic>
      <p:pic>
        <p:nvPicPr>
          <p:cNvPr id="80" name="Picture 72" descr="tribe-2"/>
          <p:cNvPicPr>
            <a:picLocks noChangeAspect="1" noChangeArrowheads="1"/>
          </p:cNvPicPr>
          <p:nvPr/>
        </p:nvPicPr>
        <p:blipFill>
          <a:blip r:embed="rId8"/>
          <a:srcRect/>
          <a:stretch>
            <a:fillRect/>
          </a:stretch>
        </p:blipFill>
        <p:spPr bwMode="auto">
          <a:xfrm rot="576573">
            <a:off x="8504836" y="3741000"/>
            <a:ext cx="2659896" cy="1428760"/>
          </a:xfrm>
          <a:prstGeom prst="roundRect">
            <a:avLst>
              <a:gd name="adj" fmla="val 9437"/>
            </a:avLst>
          </a:prstGeom>
          <a:ln>
            <a:noFill/>
          </a:ln>
          <a:effectLst>
            <a:outerShdw blurRad="292100" dist="139700" dir="2700000" algn="tl" rotWithShape="0">
              <a:srgbClr val="333333">
                <a:alpha val="65000"/>
              </a:srgbClr>
            </a:outerShdw>
          </a:effectLst>
        </p:spPr>
      </p:pic>
      <p:sp>
        <p:nvSpPr>
          <p:cNvPr id="50" name="Rectangle 48"/>
          <p:cNvSpPr>
            <a:spLocks noChangeArrowheads="1"/>
          </p:cNvSpPr>
          <p:nvPr/>
        </p:nvSpPr>
        <p:spPr bwMode="auto">
          <a:xfrm>
            <a:off x="3565493" y="4664642"/>
            <a:ext cx="1517646" cy="578882"/>
          </a:xfrm>
          <a:prstGeom prst="roundRect">
            <a:avLst/>
          </a:prstGeom>
          <a:solidFill>
            <a:srgbClr val="FFC000"/>
          </a:solidFill>
        </p:spPr>
        <p:style>
          <a:lnRef idx="2">
            <a:schemeClr val="dk1"/>
          </a:lnRef>
          <a:fillRef idx="1">
            <a:schemeClr val="lt1"/>
          </a:fillRef>
          <a:effectRef idx="0">
            <a:schemeClr val="dk1"/>
          </a:effectRef>
          <a:fontRef idx="minor">
            <a:schemeClr val="dk1"/>
          </a:fontRef>
        </p:style>
        <p:txBody>
          <a:bodyPr wrap="square">
            <a:spAutoFit/>
          </a:bodyPr>
          <a:lstStyle/>
          <a:p>
            <a:pPr>
              <a:spcBef>
                <a:spcPct val="50000"/>
              </a:spcBef>
              <a:defRPr/>
            </a:pPr>
            <a:r>
              <a:rPr lang="zh-CN" altLang="en-US" sz="2800" b="1" dirty="0" smtClean="0">
                <a:solidFill>
                  <a:schemeClr val="tx1"/>
                </a:solidFill>
                <a:latin typeface="华文隶书" panose="02010800040101010101" pitchFamily="2" charset="-122"/>
                <a:ea typeface="华文隶书" panose="02010800040101010101" pitchFamily="2" charset="-122"/>
              </a:rPr>
              <a:t>劳动力</a:t>
            </a:r>
            <a:endParaRPr lang="zh-CN" altLang="en-US" sz="2800" b="1" dirty="0">
              <a:solidFill>
                <a:schemeClr val="tx1"/>
              </a:solidFill>
              <a:latin typeface="华文隶书" panose="02010800040101010101" pitchFamily="2" charset="-122"/>
              <a:ea typeface="华文隶书" panose="02010800040101010101" pitchFamily="2" charset="-122"/>
            </a:endParaRPr>
          </a:p>
        </p:txBody>
      </p:sp>
      <p:sp>
        <p:nvSpPr>
          <p:cNvPr id="54" name="Rectangle 48"/>
          <p:cNvSpPr>
            <a:spLocks noChangeArrowheads="1"/>
          </p:cNvSpPr>
          <p:nvPr/>
        </p:nvSpPr>
        <p:spPr bwMode="auto">
          <a:xfrm>
            <a:off x="3565493" y="5450460"/>
            <a:ext cx="1857388" cy="578882"/>
          </a:xfrm>
          <a:prstGeom prst="roundRect">
            <a:avLst/>
          </a:prstGeom>
          <a:solidFill>
            <a:srgbClr val="FFC000"/>
          </a:solidFill>
        </p:spPr>
        <p:style>
          <a:lnRef idx="2">
            <a:schemeClr val="dk1"/>
          </a:lnRef>
          <a:fillRef idx="1">
            <a:schemeClr val="lt1"/>
          </a:fillRef>
          <a:effectRef idx="0">
            <a:schemeClr val="dk1"/>
          </a:effectRef>
          <a:fontRef idx="minor">
            <a:schemeClr val="dk1"/>
          </a:fontRef>
        </p:style>
        <p:txBody>
          <a:bodyPr wrap="square">
            <a:spAutoFit/>
          </a:bodyPr>
          <a:lstStyle/>
          <a:p>
            <a:pPr>
              <a:spcBef>
                <a:spcPct val="50000"/>
              </a:spcBef>
              <a:defRPr/>
            </a:pPr>
            <a:r>
              <a:rPr lang="zh-CN" altLang="en-US" sz="2800" b="1" smtClean="0">
                <a:solidFill>
                  <a:schemeClr val="tx1"/>
                </a:solidFill>
                <a:latin typeface="华文隶书" panose="02010800040101010101" pitchFamily="2" charset="-122"/>
                <a:ea typeface="华文隶书" panose="02010800040101010101" pitchFamily="2" charset="-122"/>
              </a:rPr>
              <a:t>市场等等</a:t>
            </a:r>
            <a:endParaRPr lang="zh-CN" altLang="en-US" sz="2800" b="1" dirty="0">
              <a:solidFill>
                <a:schemeClr val="tx1"/>
              </a:solidFill>
              <a:latin typeface="华文隶书" panose="02010800040101010101" pitchFamily="2" charset="-122"/>
              <a:ea typeface="华文隶书" panose="02010800040101010101" pitchFamily="2" charset="-122"/>
            </a:endParaRPr>
          </a:p>
        </p:txBody>
      </p:sp>
      <p:grpSp>
        <p:nvGrpSpPr>
          <p:cNvPr id="55" name="Group 26"/>
          <p:cNvGrpSpPr/>
          <p:nvPr/>
        </p:nvGrpSpPr>
        <p:grpSpPr bwMode="auto">
          <a:xfrm>
            <a:off x="5614129" y="2528880"/>
            <a:ext cx="2647238" cy="2027353"/>
            <a:chOff x="43128" y="0"/>
            <a:chExt cx="2159327" cy="1845537"/>
          </a:xfrm>
        </p:grpSpPr>
        <p:sp>
          <p:nvSpPr>
            <p:cNvPr id="56" name="直接连接符​​ 33"/>
            <p:cNvSpPr>
              <a:spLocks noChangeShapeType="1"/>
            </p:cNvSpPr>
            <p:nvPr/>
          </p:nvSpPr>
          <p:spPr bwMode="auto">
            <a:xfrm>
              <a:off x="583302" y="51772"/>
              <a:ext cx="1400720" cy="1"/>
            </a:xfrm>
            <a:prstGeom prst="line">
              <a:avLst/>
            </a:prstGeom>
            <a:noFill/>
            <a:ln w="6350">
              <a:solidFill>
                <a:srgbClr val="A5A5A5"/>
              </a:solidFill>
              <a:prstDash val="sysDash"/>
              <a:round/>
            </a:ln>
          </p:spPr>
          <p:txBody>
            <a:bodyPr/>
            <a:lstStyle/>
            <a:p>
              <a:endParaRPr lang="zh-CN" altLang="en-US"/>
            </a:p>
          </p:txBody>
        </p:sp>
        <p:sp>
          <p:nvSpPr>
            <p:cNvPr id="57" name="圆角矩形​​ 2"/>
            <p:cNvSpPr>
              <a:spLocks noChangeArrowheads="1"/>
            </p:cNvSpPr>
            <p:nvPr/>
          </p:nvSpPr>
          <p:spPr bwMode="auto">
            <a:xfrm rot="21283522">
              <a:off x="43128" y="648343"/>
              <a:ext cx="2159327" cy="1197194"/>
            </a:xfrm>
            <a:prstGeom prst="roundRect">
              <a:avLst>
                <a:gd name="adj" fmla="val 0"/>
              </a:avLst>
            </a:prstGeom>
            <a:solidFill>
              <a:srgbClr val="FFFFFF"/>
            </a:solidFill>
            <a:ln w="3175">
              <a:solidFill>
                <a:srgbClr val="BFBFBF"/>
              </a:solidFill>
              <a:round/>
            </a:ln>
          </p:spPr>
          <p:txBody>
            <a:bodyPr anchor="ctr"/>
            <a:lstStyle/>
            <a:p>
              <a:pPr algn="ctr"/>
              <a:endParaRPr lang="zh-CN" altLang="zh-CN">
                <a:solidFill>
                  <a:srgbClr val="FFFFFF"/>
                </a:solidFill>
                <a:latin typeface="宋体" panose="02010600030101010101" pitchFamily="2" charset="-122"/>
                <a:sym typeface="宋体" panose="02010600030101010101" pitchFamily="2" charset="-122"/>
              </a:endParaRPr>
            </a:p>
          </p:txBody>
        </p:sp>
        <p:sp>
          <p:nvSpPr>
            <p:cNvPr id="59" name="直接连接符​​ 11"/>
            <p:cNvSpPr>
              <a:spLocks noChangeShapeType="1"/>
            </p:cNvSpPr>
            <p:nvPr/>
          </p:nvSpPr>
          <p:spPr bwMode="auto">
            <a:xfrm flipV="1">
              <a:off x="396045" y="122875"/>
              <a:ext cx="885177" cy="787564"/>
            </a:xfrm>
            <a:prstGeom prst="line">
              <a:avLst/>
            </a:prstGeom>
            <a:noFill/>
            <a:ln w="28575">
              <a:solidFill>
                <a:srgbClr val="7F7F7F"/>
              </a:solidFill>
              <a:round/>
            </a:ln>
          </p:spPr>
          <p:txBody>
            <a:bodyPr/>
            <a:lstStyle/>
            <a:p>
              <a:endParaRPr lang="zh-CN" altLang="en-US"/>
            </a:p>
          </p:txBody>
        </p:sp>
        <p:sp>
          <p:nvSpPr>
            <p:cNvPr id="60" name="直接连接符​​ 13"/>
            <p:cNvSpPr>
              <a:spLocks noChangeShapeType="1"/>
            </p:cNvSpPr>
            <p:nvPr/>
          </p:nvSpPr>
          <p:spPr bwMode="auto">
            <a:xfrm>
              <a:off x="1476901" y="122876"/>
              <a:ext cx="150204" cy="462406"/>
            </a:xfrm>
            <a:prstGeom prst="line">
              <a:avLst/>
            </a:prstGeom>
            <a:noFill/>
            <a:ln w="28575">
              <a:solidFill>
                <a:srgbClr val="7F7F7F"/>
              </a:solidFill>
              <a:round/>
            </a:ln>
          </p:spPr>
          <p:txBody>
            <a:bodyPr/>
            <a:lstStyle/>
            <a:p>
              <a:endParaRPr lang="zh-CN" altLang="en-US"/>
            </a:p>
          </p:txBody>
        </p:sp>
        <p:sp>
          <p:nvSpPr>
            <p:cNvPr id="61" name="椭圆​​ 4"/>
            <p:cNvSpPr>
              <a:spLocks noChangeArrowheads="1"/>
            </p:cNvSpPr>
            <p:nvPr/>
          </p:nvSpPr>
          <p:spPr bwMode="auto">
            <a:xfrm>
              <a:off x="1232341" y="0"/>
              <a:ext cx="244560" cy="244560"/>
            </a:xfrm>
            <a:prstGeom prst="ellipse">
              <a:avLst/>
            </a:prstGeom>
            <a:solidFill>
              <a:srgbClr val="FFFFFF"/>
            </a:solidFill>
            <a:ln w="3175">
              <a:solidFill>
                <a:srgbClr val="BFBFBF"/>
              </a:solidFill>
              <a:round/>
            </a:ln>
          </p:spPr>
          <p:txBody>
            <a:bodyPr anchor="ctr"/>
            <a:lstStyle/>
            <a:p>
              <a:pPr algn="ctr"/>
              <a:endParaRPr lang="zh-CN" altLang="zh-CN">
                <a:solidFill>
                  <a:srgbClr val="FFFFFF"/>
                </a:solidFill>
                <a:latin typeface="宋体" panose="02010600030101010101" pitchFamily="2" charset="-122"/>
                <a:sym typeface="宋体" panose="02010600030101010101" pitchFamily="2" charset="-122"/>
              </a:endParaRPr>
            </a:p>
          </p:txBody>
        </p:sp>
        <p:sp>
          <p:nvSpPr>
            <p:cNvPr id="66" name="椭圆​​ 6"/>
            <p:cNvSpPr>
              <a:spLocks noChangeArrowheads="1"/>
            </p:cNvSpPr>
            <p:nvPr/>
          </p:nvSpPr>
          <p:spPr bwMode="auto">
            <a:xfrm>
              <a:off x="1283662" y="54019"/>
              <a:ext cx="141070" cy="141075"/>
            </a:xfrm>
            <a:prstGeom prst="ellipse">
              <a:avLst/>
            </a:prstGeom>
            <a:solidFill>
              <a:srgbClr val="D8D8D8"/>
            </a:solidFill>
            <a:ln w="3175">
              <a:solidFill>
                <a:srgbClr val="BFBFBF"/>
              </a:solidFill>
              <a:round/>
            </a:ln>
          </p:spPr>
          <p:txBody>
            <a:bodyPr anchor="ctr"/>
            <a:lstStyle/>
            <a:p>
              <a:pPr algn="ctr"/>
              <a:endParaRPr lang="zh-CN" altLang="zh-CN">
                <a:solidFill>
                  <a:srgbClr val="FFFFFF"/>
                </a:solidFill>
                <a:latin typeface="宋体" panose="02010600030101010101" pitchFamily="2" charset="-122"/>
                <a:sym typeface="宋体" panose="02010600030101010101" pitchFamily="2" charset="-122"/>
              </a:endParaRPr>
            </a:p>
          </p:txBody>
        </p:sp>
        <p:sp>
          <p:nvSpPr>
            <p:cNvPr id="67" name="圆角矩形​​ 3"/>
            <p:cNvSpPr>
              <a:spLocks noChangeArrowheads="1"/>
            </p:cNvSpPr>
            <p:nvPr/>
          </p:nvSpPr>
          <p:spPr bwMode="auto">
            <a:xfrm rot="21283522">
              <a:off x="122895" y="704975"/>
              <a:ext cx="2015927" cy="1067287"/>
            </a:xfrm>
            <a:prstGeom prst="roundRect">
              <a:avLst>
                <a:gd name="adj" fmla="val 0"/>
              </a:avLst>
            </a:prstGeom>
            <a:solidFill>
              <a:schemeClr val="bg2">
                <a:lumMod val="25000"/>
              </a:schemeClr>
            </a:solidFill>
            <a:ln w="19050">
              <a:solidFill>
                <a:srgbClr val="D8D8D8"/>
              </a:solidFill>
              <a:round/>
            </a:ln>
            <a:scene3d>
              <a:camera prst="orthographicFront"/>
              <a:lightRig rig="threePt" dir="t"/>
            </a:scene3d>
            <a:sp3d>
              <a:bevelT/>
            </a:sp3d>
          </p:spPr>
          <p:txBody>
            <a:bodyPr anchor="ctr"/>
            <a:lstStyle/>
            <a:p>
              <a:pPr marL="342900" indent="-342900" algn="ctr"/>
              <a:r>
                <a:rPr lang="zh-CN" altLang="en-US" sz="2400" dirty="0" smtClean="0">
                  <a:solidFill>
                    <a:srgbClr val="760000"/>
                  </a:solidFill>
                  <a:latin typeface="华文新魏" panose="02010800040101010101" pitchFamily="2" charset="-122"/>
                  <a:ea typeface="华文新魏" panose="02010800040101010101" pitchFamily="2" charset="-122"/>
                  <a:sym typeface="Calibri" panose="020F0502020204030204" pitchFamily="34" charset="0"/>
                </a:rPr>
                <a:t>        </a:t>
              </a:r>
              <a:endParaRPr lang="en-US" altLang="zh-CN" sz="2400" dirty="0">
                <a:solidFill>
                  <a:srgbClr val="760000"/>
                </a:solidFill>
                <a:latin typeface="华文新魏" panose="02010800040101010101" pitchFamily="2" charset="-122"/>
                <a:ea typeface="华文新魏" panose="02010800040101010101" pitchFamily="2" charset="-122"/>
                <a:sym typeface="Calibri" panose="020F0502020204030204" pitchFamily="34" charset="0"/>
              </a:endParaRPr>
            </a:p>
          </p:txBody>
        </p:sp>
        <p:sp>
          <p:nvSpPr>
            <p:cNvPr id="68" name="椭圆​​ 8"/>
            <p:cNvSpPr>
              <a:spLocks noChangeArrowheads="1"/>
            </p:cNvSpPr>
            <p:nvPr/>
          </p:nvSpPr>
          <p:spPr bwMode="auto">
            <a:xfrm rot="-316478">
              <a:off x="310917" y="878978"/>
              <a:ext cx="89569" cy="89573"/>
            </a:xfrm>
            <a:prstGeom prst="ellipse">
              <a:avLst/>
            </a:prstGeom>
            <a:solidFill>
              <a:srgbClr val="FFFFFF"/>
            </a:solidFill>
            <a:ln w="3175">
              <a:solidFill>
                <a:srgbClr val="BFBFBF"/>
              </a:solidFill>
              <a:round/>
            </a:ln>
          </p:spPr>
          <p:txBody>
            <a:bodyPr anchor="ctr"/>
            <a:lstStyle/>
            <a:p>
              <a:pPr algn="ctr"/>
              <a:endParaRPr lang="zh-CN" altLang="zh-CN">
                <a:solidFill>
                  <a:srgbClr val="FFFFFF"/>
                </a:solidFill>
                <a:latin typeface="宋体" panose="02010600030101010101" pitchFamily="2" charset="-122"/>
                <a:sym typeface="宋体" panose="02010600030101010101" pitchFamily="2" charset="-122"/>
              </a:endParaRPr>
            </a:p>
          </p:txBody>
        </p:sp>
        <p:sp>
          <p:nvSpPr>
            <p:cNvPr id="69" name="椭圆​​ 9"/>
            <p:cNvSpPr>
              <a:spLocks noChangeArrowheads="1"/>
            </p:cNvSpPr>
            <p:nvPr/>
          </p:nvSpPr>
          <p:spPr bwMode="auto">
            <a:xfrm rot="21283522">
              <a:off x="1772360" y="744052"/>
              <a:ext cx="89569" cy="89573"/>
            </a:xfrm>
            <a:prstGeom prst="ellipse">
              <a:avLst/>
            </a:prstGeom>
            <a:solidFill>
              <a:srgbClr val="FFFFFF"/>
            </a:solidFill>
            <a:ln w="3175">
              <a:solidFill>
                <a:srgbClr val="BFBFBF"/>
              </a:solidFill>
              <a:round/>
            </a:ln>
          </p:spPr>
          <p:txBody>
            <a:bodyPr anchor="ctr"/>
            <a:lstStyle/>
            <a:p>
              <a:pPr algn="ctr"/>
              <a:endParaRPr lang="zh-CN" altLang="zh-CN">
                <a:solidFill>
                  <a:srgbClr val="FFFFFF"/>
                </a:solidFill>
                <a:latin typeface="宋体" panose="02010600030101010101" pitchFamily="2" charset="-122"/>
                <a:sym typeface="宋体" panose="02010600030101010101" pitchFamily="2" charset="-122"/>
              </a:endParaRPr>
            </a:p>
          </p:txBody>
        </p:sp>
      </p:grpSp>
      <p:sp>
        <p:nvSpPr>
          <p:cNvPr id="71" name="矩形 70"/>
          <p:cNvSpPr/>
          <p:nvPr/>
        </p:nvSpPr>
        <p:spPr>
          <a:xfrm rot="21240077">
            <a:off x="5759974" y="3451261"/>
            <a:ext cx="2392432" cy="954107"/>
          </a:xfrm>
          <a:prstGeom prst="rect">
            <a:avLst/>
          </a:prstGeom>
        </p:spPr>
        <p:txBody>
          <a:bodyPr wrap="square">
            <a:spAutoFit/>
          </a:bodyPr>
          <a:lstStyle/>
          <a:p>
            <a:r>
              <a:rPr lang="zh-CN" altLang="en-US" sz="2800" dirty="0" smtClean="0">
                <a:solidFill>
                  <a:schemeClr val="bg1"/>
                </a:solidFill>
                <a:latin typeface="华文隶书" panose="02010800040101010101" pitchFamily="2" charset="-122"/>
                <a:ea typeface="华文隶书" panose="02010800040101010101" pitchFamily="2" charset="-122"/>
              </a:rPr>
              <a:t>　概括南北矛盾的</a:t>
            </a:r>
            <a:r>
              <a:rPr lang="zh-CN" altLang="en-US" sz="2800" dirty="0" smtClean="0">
                <a:solidFill>
                  <a:srgbClr val="FFFF00"/>
                </a:solidFill>
                <a:latin typeface="华文隶书" panose="02010800040101010101" pitchFamily="2" charset="-122"/>
                <a:ea typeface="华文隶书" panose="02010800040101010101" pitchFamily="2" charset="-122"/>
              </a:rPr>
              <a:t>焦点</a:t>
            </a:r>
            <a:r>
              <a:rPr lang="zh-CN" altLang="en-US" sz="2800" dirty="0" smtClean="0">
                <a:solidFill>
                  <a:schemeClr val="bg1"/>
                </a:solidFill>
                <a:latin typeface="华文隶书" panose="02010800040101010101" pitchFamily="2" charset="-122"/>
                <a:ea typeface="华文隶书" panose="02010800040101010101" pitchFamily="2" charset="-122"/>
              </a:rPr>
              <a:t>？</a:t>
            </a:r>
            <a:endParaRPr lang="zh-CN" altLang="en-US" sz="2800" b="1" dirty="0">
              <a:solidFill>
                <a:schemeClr val="bg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sp>
        <p:nvSpPr>
          <p:cNvPr id="72" name="TextBox 71"/>
          <p:cNvSpPr txBox="1"/>
          <p:nvPr/>
        </p:nvSpPr>
        <p:spPr>
          <a:xfrm>
            <a:off x="6403979" y="5386400"/>
            <a:ext cx="3877985" cy="584775"/>
          </a:xfrm>
          <a:prstGeom prst="rect">
            <a:avLst/>
          </a:prstGeom>
          <a:noFill/>
        </p:spPr>
        <p:txBody>
          <a:bodyPr wrap="none" rtlCol="0">
            <a:spAutoFit/>
          </a:bodyPr>
          <a:lstStyle/>
          <a:p>
            <a:r>
              <a:rPr lang="zh-CN" altLang="en-US" sz="3200" b="1" dirty="0" smtClean="0">
                <a:solidFill>
                  <a:srgbClr val="760000"/>
                </a:solidFill>
                <a:latin typeface="华文新魏" panose="02010800040101010101" pitchFamily="2" charset="-122"/>
                <a:ea typeface="华文新魏" panose="02010800040101010101" pitchFamily="2" charset="-122"/>
              </a:rPr>
              <a:t>奴隶制度的存废问题</a:t>
            </a:r>
            <a:endParaRPr lang="zh-CN" altLang="en-US" sz="3200" b="1" dirty="0">
              <a:solidFill>
                <a:srgbClr val="760000"/>
              </a:solidFill>
              <a:latin typeface="华文新魏" panose="02010800040101010101" pitchFamily="2" charset="-122"/>
              <a:ea typeface="华文新魏" panose="02010800040101010101" pitchFamily="2" charset="-122"/>
            </a:endParaRPr>
          </a:p>
        </p:txBody>
      </p:sp>
      <p:sp>
        <p:nvSpPr>
          <p:cNvPr id="73" name="TextBox 72"/>
          <p:cNvSpPr txBox="1"/>
          <p:nvPr/>
        </p:nvSpPr>
        <p:spPr>
          <a:xfrm>
            <a:off x="6403979" y="6016071"/>
            <a:ext cx="3877985" cy="584775"/>
          </a:xfrm>
          <a:prstGeom prst="rect">
            <a:avLst/>
          </a:prstGeom>
          <a:noFill/>
        </p:spPr>
        <p:txBody>
          <a:bodyPr wrap="none" rtlCol="0">
            <a:spAutoFit/>
          </a:bodyPr>
          <a:lstStyle/>
          <a:p>
            <a:r>
              <a:rPr lang="zh-CN" altLang="en-US" sz="3200" b="1" dirty="0" smtClean="0">
                <a:latin typeface="华文新魏" panose="02010800040101010101" pitchFamily="2" charset="-122"/>
                <a:ea typeface="华文新魏" panose="02010800040101010101" pitchFamily="2" charset="-122"/>
              </a:rPr>
              <a:t>北方</a:t>
            </a:r>
            <a:r>
              <a:rPr lang="en-US" altLang="zh-CN" sz="3200" b="1" dirty="0" smtClean="0">
                <a:latin typeface="华文新魏" panose="02010800040101010101" pitchFamily="2" charset="-122"/>
                <a:ea typeface="华文新魏" panose="02010800040101010101" pitchFamily="2" charset="-122"/>
              </a:rPr>
              <a:t>——</a:t>
            </a:r>
            <a:r>
              <a:rPr lang="zh-CN" altLang="en-US" sz="3200" b="1" dirty="0" smtClean="0">
                <a:latin typeface="华文新魏" panose="02010800040101010101" pitchFamily="2" charset="-122"/>
                <a:ea typeface="华文新魏" panose="02010800040101010101" pitchFamily="2" charset="-122"/>
              </a:rPr>
              <a:t>废除奴制度</a:t>
            </a:r>
            <a:endParaRPr lang="zh-CN" altLang="en-US" sz="3200" b="1" dirty="0">
              <a:latin typeface="华文新魏" panose="02010800040101010101" pitchFamily="2" charset="-122"/>
              <a:ea typeface="华文新魏" panose="02010800040101010101" pitchFamily="2" charset="-122"/>
            </a:endParaRPr>
          </a:p>
        </p:txBody>
      </p:sp>
      <p:sp>
        <p:nvSpPr>
          <p:cNvPr id="76" name="TextBox 75"/>
          <p:cNvSpPr txBox="1"/>
          <p:nvPr/>
        </p:nvSpPr>
        <p:spPr>
          <a:xfrm>
            <a:off x="6383646" y="6516137"/>
            <a:ext cx="3877985" cy="584775"/>
          </a:xfrm>
          <a:prstGeom prst="rect">
            <a:avLst/>
          </a:prstGeom>
          <a:noFill/>
        </p:spPr>
        <p:txBody>
          <a:bodyPr wrap="none" rtlCol="0">
            <a:spAutoFit/>
          </a:bodyPr>
          <a:lstStyle/>
          <a:p>
            <a:r>
              <a:rPr lang="zh-CN" altLang="en-US" sz="3200" b="1" dirty="0" smtClean="0">
                <a:latin typeface="华文新魏" panose="02010800040101010101" pitchFamily="2" charset="-122"/>
                <a:ea typeface="华文新魏" panose="02010800040101010101" pitchFamily="2" charset="-122"/>
              </a:rPr>
              <a:t>南方</a:t>
            </a:r>
            <a:r>
              <a:rPr lang="en-US" altLang="zh-CN" sz="3200" b="1" dirty="0" smtClean="0">
                <a:latin typeface="华文新魏" panose="02010800040101010101" pitchFamily="2" charset="-122"/>
                <a:ea typeface="华文新魏" panose="02010800040101010101" pitchFamily="2" charset="-122"/>
              </a:rPr>
              <a:t>——</a:t>
            </a:r>
            <a:r>
              <a:rPr lang="zh-CN" altLang="en-US" sz="3200" b="1" dirty="0" smtClean="0">
                <a:latin typeface="华文新魏" panose="02010800040101010101" pitchFamily="2" charset="-122"/>
                <a:ea typeface="华文新魏" panose="02010800040101010101" pitchFamily="2" charset="-122"/>
              </a:rPr>
              <a:t>保留奴制度</a:t>
            </a:r>
            <a:endParaRPr lang="zh-CN" altLang="en-US" sz="3200" b="1" dirty="0">
              <a:latin typeface="华文新魏" panose="02010800040101010101" pitchFamily="2" charset="-122"/>
              <a:ea typeface="华文新魏" panose="02010800040101010101" pitchFamily="2" charset="-122"/>
            </a:endParaRPr>
          </a:p>
        </p:txBody>
      </p:sp>
    </p:spTree>
  </p:cSld>
  <p:clrMapOvr>
    <a:masterClrMapping/>
  </p:clrMapOvr>
  <mc:AlternateContent xmlns:mc="http://schemas.openxmlformats.org/markup-compatibility/2006">
    <mc:Choice xmlns:p14="http://schemas.microsoft.com/office/powerpoint/2010/main" Requires="p14">
      <p:transition spd="slow" p14:dur="2000" advTm="0"/>
    </mc:Choice>
    <mc:Fallback>
      <p:transition spd="slow" advTm="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dissolve">
                                      <p:cBhvr>
                                        <p:cTn id="7" dur="500"/>
                                        <p:tgtEl>
                                          <p:spTgt spid="25"/>
                                        </p:tgtEl>
                                      </p:cBhvr>
                                    </p:animEffect>
                                  </p:childTnLst>
                                </p:cTn>
                              </p:par>
                              <p:par>
                                <p:cTn id="8" presetID="9"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dissolve">
                                      <p:cBhvr>
                                        <p:cTn id="10" dur="500"/>
                                        <p:tgtEl>
                                          <p:spTgt spid="4"/>
                                        </p:tgtEl>
                                      </p:cBhvr>
                                    </p:animEffect>
                                  </p:childTnLst>
                                </p:cTn>
                              </p:par>
                              <p:par>
                                <p:cTn id="11" presetID="9" presetClass="entr" presetSubtype="0" fill="hold" grpId="0" nodeType="withEffect">
                                  <p:stCondLst>
                                    <p:cond delay="0"/>
                                  </p:stCondLst>
                                  <p:childTnLst>
                                    <p:set>
                                      <p:cBhvr>
                                        <p:cTn id="12" dur="1" fill="hold">
                                          <p:stCondLst>
                                            <p:cond delay="0"/>
                                          </p:stCondLst>
                                        </p:cTn>
                                        <p:tgtEl>
                                          <p:spTgt spid="29"/>
                                        </p:tgtEl>
                                        <p:attrNameLst>
                                          <p:attrName>style.visibility</p:attrName>
                                        </p:attrNameLst>
                                      </p:cBhvr>
                                      <p:to>
                                        <p:strVal val="visible"/>
                                      </p:to>
                                    </p:set>
                                    <p:animEffect transition="in" filter="dissolve">
                                      <p:cBhvr>
                                        <p:cTn id="13" dur="500"/>
                                        <p:tgtEl>
                                          <p:spTgt spid="29"/>
                                        </p:tgtEl>
                                      </p:cBhvr>
                                    </p:animEffect>
                                  </p:childTnLst>
                                </p:cTn>
                              </p:par>
                              <p:par>
                                <p:cTn id="14" presetID="9" presetClass="entr" presetSubtype="0" fill="hold" nodeType="with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dissolve">
                                      <p:cBhvr>
                                        <p:cTn id="16" dur="500"/>
                                        <p:tgtEl>
                                          <p:spTgt spid="5"/>
                                        </p:tgtEl>
                                      </p:cBhvr>
                                    </p:animEffect>
                                  </p:childTnLst>
                                </p:cTn>
                              </p:par>
                              <p:par>
                                <p:cTn id="17" presetID="9" presetClass="entr" presetSubtype="0" fill="hold" grpId="0" nodeType="withEffect">
                                  <p:stCondLst>
                                    <p:cond delay="0"/>
                                  </p:stCondLst>
                                  <p:childTnLst>
                                    <p:set>
                                      <p:cBhvr>
                                        <p:cTn id="18" dur="1" fill="hold">
                                          <p:stCondLst>
                                            <p:cond delay="0"/>
                                          </p:stCondLst>
                                        </p:cTn>
                                        <p:tgtEl>
                                          <p:spTgt spid="37"/>
                                        </p:tgtEl>
                                        <p:attrNameLst>
                                          <p:attrName>style.visibility</p:attrName>
                                        </p:attrNameLst>
                                      </p:cBhvr>
                                      <p:to>
                                        <p:strVal val="visible"/>
                                      </p:to>
                                    </p:set>
                                    <p:animEffect transition="in" filter="dissolve">
                                      <p:cBhvr>
                                        <p:cTn id="19" dur="500"/>
                                        <p:tgtEl>
                                          <p:spTgt spid="37"/>
                                        </p:tgtEl>
                                      </p:cBhvr>
                                    </p:animEffect>
                                  </p:childTnLst>
                                </p:cTn>
                              </p:par>
                              <p:par>
                                <p:cTn id="20" presetID="9" presetClass="entr" presetSubtype="0" fill="hold" nodeType="with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dissolve">
                                      <p:cBhvr>
                                        <p:cTn id="22" dur="500"/>
                                        <p:tgtEl>
                                          <p:spTgt spid="6"/>
                                        </p:tgtEl>
                                      </p:cBhvr>
                                    </p:animEffect>
                                  </p:childTnLst>
                                </p:cTn>
                              </p:par>
                              <p:par>
                                <p:cTn id="23" presetID="9" presetClass="entr" presetSubtype="0" fill="hold" grpId="0" nodeType="withEffect">
                                  <p:stCondLst>
                                    <p:cond delay="0"/>
                                  </p:stCondLst>
                                  <p:childTnLst>
                                    <p:set>
                                      <p:cBhvr>
                                        <p:cTn id="24" dur="1" fill="hold">
                                          <p:stCondLst>
                                            <p:cond delay="0"/>
                                          </p:stCondLst>
                                        </p:cTn>
                                        <p:tgtEl>
                                          <p:spTgt spid="48"/>
                                        </p:tgtEl>
                                        <p:attrNameLst>
                                          <p:attrName>style.visibility</p:attrName>
                                        </p:attrNameLst>
                                      </p:cBhvr>
                                      <p:to>
                                        <p:strVal val="visible"/>
                                      </p:to>
                                    </p:set>
                                    <p:animEffect transition="in" filter="dissolve">
                                      <p:cBhvr>
                                        <p:cTn id="25" dur="500"/>
                                        <p:tgtEl>
                                          <p:spTgt spid="48"/>
                                        </p:tgtEl>
                                      </p:cBhvr>
                                    </p:animEffect>
                                  </p:childTnLst>
                                </p:cTn>
                              </p:par>
                              <p:par>
                                <p:cTn id="26" presetID="9" presetClass="entr" presetSubtype="0" fill="hold" nodeType="withEffect">
                                  <p:stCondLst>
                                    <p:cond delay="0"/>
                                  </p:stCondLst>
                                  <p:childTnLst>
                                    <p:set>
                                      <p:cBhvr>
                                        <p:cTn id="27" dur="1" fill="hold">
                                          <p:stCondLst>
                                            <p:cond delay="0"/>
                                          </p:stCondLst>
                                        </p:cTn>
                                        <p:tgtEl>
                                          <p:spTgt spid="7"/>
                                        </p:tgtEl>
                                        <p:attrNameLst>
                                          <p:attrName>style.visibility</p:attrName>
                                        </p:attrNameLst>
                                      </p:cBhvr>
                                      <p:to>
                                        <p:strVal val="visible"/>
                                      </p:to>
                                    </p:set>
                                    <p:animEffect transition="in" filter="dissolve">
                                      <p:cBhvr>
                                        <p:cTn id="28" dur="500"/>
                                        <p:tgtEl>
                                          <p:spTgt spid="7"/>
                                        </p:tgtEl>
                                      </p:cBhvr>
                                    </p:animEffect>
                                  </p:childTnLst>
                                </p:cTn>
                              </p:par>
                              <p:par>
                                <p:cTn id="29" presetID="9" presetClass="entr" presetSubtype="0" fill="hold" grpId="0" nodeType="withEffect">
                                  <p:stCondLst>
                                    <p:cond delay="0"/>
                                  </p:stCondLst>
                                  <p:childTnLst>
                                    <p:set>
                                      <p:cBhvr>
                                        <p:cTn id="30" dur="1" fill="hold">
                                          <p:stCondLst>
                                            <p:cond delay="0"/>
                                          </p:stCondLst>
                                        </p:cTn>
                                        <p:tgtEl>
                                          <p:spTgt spid="53"/>
                                        </p:tgtEl>
                                        <p:attrNameLst>
                                          <p:attrName>style.visibility</p:attrName>
                                        </p:attrNameLst>
                                      </p:cBhvr>
                                      <p:to>
                                        <p:strVal val="visible"/>
                                      </p:to>
                                    </p:set>
                                    <p:animEffect transition="in" filter="dissolve">
                                      <p:cBhvr>
                                        <p:cTn id="31" dur="500"/>
                                        <p:tgtEl>
                                          <p:spTgt spid="53"/>
                                        </p:tgtEl>
                                      </p:cBhvr>
                                    </p:animEffect>
                                  </p:childTnLst>
                                </p:cTn>
                              </p:par>
                              <p:par>
                                <p:cTn id="32" presetID="9" presetClass="entr" presetSubtype="0" fill="hold" grpId="0" nodeType="withEffect">
                                  <p:stCondLst>
                                    <p:cond delay="0"/>
                                  </p:stCondLst>
                                  <p:childTnLst>
                                    <p:set>
                                      <p:cBhvr>
                                        <p:cTn id="33" dur="1" fill="hold">
                                          <p:stCondLst>
                                            <p:cond delay="0"/>
                                          </p:stCondLst>
                                        </p:cTn>
                                        <p:tgtEl>
                                          <p:spTgt spid="58"/>
                                        </p:tgtEl>
                                        <p:attrNameLst>
                                          <p:attrName>style.visibility</p:attrName>
                                        </p:attrNameLst>
                                      </p:cBhvr>
                                      <p:to>
                                        <p:strVal val="visible"/>
                                      </p:to>
                                    </p:set>
                                    <p:animEffect transition="in" filter="dissolve">
                                      <p:cBhvr>
                                        <p:cTn id="34" dur="500"/>
                                        <p:tgtEl>
                                          <p:spTgt spid="58"/>
                                        </p:tgtEl>
                                      </p:cBhvr>
                                    </p:animEffect>
                                  </p:childTnLst>
                                </p:cTn>
                              </p:par>
                              <p:par>
                                <p:cTn id="35" presetID="9" presetClass="entr" presetSubtype="0" fill="hold" grpId="0" nodeType="withEffect">
                                  <p:stCondLst>
                                    <p:cond delay="0"/>
                                  </p:stCondLst>
                                  <p:childTnLst>
                                    <p:set>
                                      <p:cBhvr>
                                        <p:cTn id="36" dur="1" fill="hold">
                                          <p:stCondLst>
                                            <p:cond delay="0"/>
                                          </p:stCondLst>
                                        </p:cTn>
                                        <p:tgtEl>
                                          <p:spTgt spid="63"/>
                                        </p:tgtEl>
                                        <p:attrNameLst>
                                          <p:attrName>style.visibility</p:attrName>
                                        </p:attrNameLst>
                                      </p:cBhvr>
                                      <p:to>
                                        <p:strVal val="visible"/>
                                      </p:to>
                                    </p:set>
                                    <p:animEffect transition="in" filter="dissolve">
                                      <p:cBhvr>
                                        <p:cTn id="37" dur="500"/>
                                        <p:tgtEl>
                                          <p:spTgt spid="63"/>
                                        </p:tgtEl>
                                      </p:cBhvr>
                                    </p:animEffect>
                                  </p:childTnLst>
                                </p:cTn>
                              </p:par>
                              <p:par>
                                <p:cTn id="38" presetID="9" presetClass="entr" presetSubtype="0" fill="hold" grpId="0" nodeType="withEffect">
                                  <p:stCondLst>
                                    <p:cond delay="0"/>
                                  </p:stCondLst>
                                  <p:childTnLst>
                                    <p:set>
                                      <p:cBhvr>
                                        <p:cTn id="39" dur="1" fill="hold">
                                          <p:stCondLst>
                                            <p:cond delay="0"/>
                                          </p:stCondLst>
                                        </p:cTn>
                                        <p:tgtEl>
                                          <p:spTgt spid="64"/>
                                        </p:tgtEl>
                                        <p:attrNameLst>
                                          <p:attrName>style.visibility</p:attrName>
                                        </p:attrNameLst>
                                      </p:cBhvr>
                                      <p:to>
                                        <p:strVal val="visible"/>
                                      </p:to>
                                    </p:set>
                                    <p:animEffect transition="in" filter="dissolve">
                                      <p:cBhvr>
                                        <p:cTn id="40" dur="500"/>
                                        <p:tgtEl>
                                          <p:spTgt spid="64"/>
                                        </p:tgtEl>
                                      </p:cBhvr>
                                    </p:animEffect>
                                  </p:childTnLst>
                                </p:cTn>
                              </p:par>
                              <p:par>
                                <p:cTn id="41" presetID="9" presetClass="entr" presetSubtype="0" fill="hold" grpId="0" nodeType="withEffect">
                                  <p:stCondLst>
                                    <p:cond delay="0"/>
                                  </p:stCondLst>
                                  <p:childTnLst>
                                    <p:set>
                                      <p:cBhvr>
                                        <p:cTn id="42" dur="1" fill="hold">
                                          <p:stCondLst>
                                            <p:cond delay="0"/>
                                          </p:stCondLst>
                                        </p:cTn>
                                        <p:tgtEl>
                                          <p:spTgt spid="65"/>
                                        </p:tgtEl>
                                        <p:attrNameLst>
                                          <p:attrName>style.visibility</p:attrName>
                                        </p:attrNameLst>
                                      </p:cBhvr>
                                      <p:to>
                                        <p:strVal val="visible"/>
                                      </p:to>
                                    </p:set>
                                    <p:animEffect transition="in" filter="dissolve">
                                      <p:cBhvr>
                                        <p:cTn id="43" dur="500"/>
                                        <p:tgtEl>
                                          <p:spTgt spid="65"/>
                                        </p:tgtEl>
                                      </p:cBhvr>
                                    </p:animEffect>
                                  </p:childTnLst>
                                </p:cTn>
                              </p:par>
                              <p:par>
                                <p:cTn id="44" presetID="9" presetClass="entr" presetSubtype="0" fill="hold" grpId="0" nodeType="withEffect">
                                  <p:stCondLst>
                                    <p:cond delay="0"/>
                                  </p:stCondLst>
                                  <p:childTnLst>
                                    <p:set>
                                      <p:cBhvr>
                                        <p:cTn id="45" dur="1" fill="hold">
                                          <p:stCondLst>
                                            <p:cond delay="0"/>
                                          </p:stCondLst>
                                        </p:cTn>
                                        <p:tgtEl>
                                          <p:spTgt spid="70"/>
                                        </p:tgtEl>
                                        <p:attrNameLst>
                                          <p:attrName>style.visibility</p:attrName>
                                        </p:attrNameLst>
                                      </p:cBhvr>
                                      <p:to>
                                        <p:strVal val="visible"/>
                                      </p:to>
                                    </p:set>
                                    <p:animEffect transition="in" filter="dissolve">
                                      <p:cBhvr>
                                        <p:cTn id="46" dur="500"/>
                                        <p:tgtEl>
                                          <p:spTgt spid="70"/>
                                        </p:tgtEl>
                                      </p:cBhvr>
                                    </p:animEffect>
                                  </p:childTnLst>
                                </p:cTn>
                              </p:par>
                              <p:par>
                                <p:cTn id="47" presetID="9" presetClass="entr" presetSubtype="0" fill="hold" grpId="0" nodeType="withEffect">
                                  <p:stCondLst>
                                    <p:cond delay="0"/>
                                  </p:stCondLst>
                                  <p:childTnLst>
                                    <p:set>
                                      <p:cBhvr>
                                        <p:cTn id="48" dur="1" fill="hold">
                                          <p:stCondLst>
                                            <p:cond delay="0"/>
                                          </p:stCondLst>
                                        </p:cTn>
                                        <p:tgtEl>
                                          <p:spTgt spid="74"/>
                                        </p:tgtEl>
                                        <p:attrNameLst>
                                          <p:attrName>style.visibility</p:attrName>
                                        </p:attrNameLst>
                                      </p:cBhvr>
                                      <p:to>
                                        <p:strVal val="visible"/>
                                      </p:to>
                                    </p:set>
                                    <p:animEffect transition="in" filter="dissolve">
                                      <p:cBhvr>
                                        <p:cTn id="49" dur="500"/>
                                        <p:tgtEl>
                                          <p:spTgt spid="74"/>
                                        </p:tgtEl>
                                      </p:cBhvr>
                                    </p:animEffect>
                                  </p:childTnLst>
                                </p:cTn>
                              </p:par>
                              <p:par>
                                <p:cTn id="50" presetID="9" presetClass="entr" presetSubtype="0" fill="hold" grpId="0" nodeType="withEffect">
                                  <p:stCondLst>
                                    <p:cond delay="0"/>
                                  </p:stCondLst>
                                  <p:childTnLst>
                                    <p:set>
                                      <p:cBhvr>
                                        <p:cTn id="51" dur="1" fill="hold">
                                          <p:stCondLst>
                                            <p:cond delay="0"/>
                                          </p:stCondLst>
                                        </p:cTn>
                                        <p:tgtEl>
                                          <p:spTgt spid="75"/>
                                        </p:tgtEl>
                                        <p:attrNameLst>
                                          <p:attrName>style.visibility</p:attrName>
                                        </p:attrNameLst>
                                      </p:cBhvr>
                                      <p:to>
                                        <p:strVal val="visible"/>
                                      </p:to>
                                    </p:set>
                                    <p:animEffect transition="in" filter="dissolve">
                                      <p:cBhvr>
                                        <p:cTn id="52" dur="500"/>
                                        <p:tgtEl>
                                          <p:spTgt spid="75"/>
                                        </p:tgtEl>
                                      </p:cBhvr>
                                    </p:animEffect>
                                  </p:childTnLst>
                                </p:cTn>
                              </p:par>
                              <p:par>
                                <p:cTn id="53" presetID="9" presetClass="entr" presetSubtype="0" fill="hold" grpId="0" nodeType="withEffect">
                                  <p:stCondLst>
                                    <p:cond delay="0"/>
                                  </p:stCondLst>
                                  <p:childTnLst>
                                    <p:set>
                                      <p:cBhvr>
                                        <p:cTn id="54" dur="1" fill="hold">
                                          <p:stCondLst>
                                            <p:cond delay="0"/>
                                          </p:stCondLst>
                                        </p:cTn>
                                        <p:tgtEl>
                                          <p:spTgt spid="50"/>
                                        </p:tgtEl>
                                        <p:attrNameLst>
                                          <p:attrName>style.visibility</p:attrName>
                                        </p:attrNameLst>
                                      </p:cBhvr>
                                      <p:to>
                                        <p:strVal val="visible"/>
                                      </p:to>
                                    </p:set>
                                    <p:animEffect transition="in" filter="dissolve">
                                      <p:cBhvr>
                                        <p:cTn id="55" dur="500"/>
                                        <p:tgtEl>
                                          <p:spTgt spid="50"/>
                                        </p:tgtEl>
                                      </p:cBhvr>
                                    </p:animEffect>
                                  </p:childTnLst>
                                </p:cTn>
                              </p:par>
                              <p:par>
                                <p:cTn id="56" presetID="9" presetClass="entr" presetSubtype="0" fill="hold" grpId="0" nodeType="withEffect">
                                  <p:stCondLst>
                                    <p:cond delay="0"/>
                                  </p:stCondLst>
                                  <p:childTnLst>
                                    <p:set>
                                      <p:cBhvr>
                                        <p:cTn id="57" dur="1" fill="hold">
                                          <p:stCondLst>
                                            <p:cond delay="0"/>
                                          </p:stCondLst>
                                        </p:cTn>
                                        <p:tgtEl>
                                          <p:spTgt spid="54"/>
                                        </p:tgtEl>
                                        <p:attrNameLst>
                                          <p:attrName>style.visibility</p:attrName>
                                        </p:attrNameLst>
                                      </p:cBhvr>
                                      <p:to>
                                        <p:strVal val="visible"/>
                                      </p:to>
                                    </p:set>
                                    <p:animEffect transition="in" filter="dissolve">
                                      <p:cBhvr>
                                        <p:cTn id="58" dur="500"/>
                                        <p:tgtEl>
                                          <p:spTgt spid="54"/>
                                        </p:tgtEl>
                                      </p:cBhvr>
                                    </p:animEffect>
                                  </p:childTnLst>
                                </p:cTn>
                              </p:par>
                            </p:childTnLst>
                          </p:cTn>
                        </p:par>
                      </p:childTnLst>
                    </p:cTn>
                  </p:par>
                  <p:par>
                    <p:cTn id="59" fill="hold">
                      <p:stCondLst>
                        <p:cond delay="indefinite"/>
                      </p:stCondLst>
                      <p:childTnLst>
                        <p:par>
                          <p:cTn id="60" fill="hold">
                            <p:stCondLst>
                              <p:cond delay="0"/>
                            </p:stCondLst>
                            <p:childTnLst>
                              <p:par>
                                <p:cTn id="61" presetID="9" presetClass="entr" presetSubtype="0" fill="hold" grpId="0" nodeType="clickEffect">
                                  <p:stCondLst>
                                    <p:cond delay="0"/>
                                  </p:stCondLst>
                                  <p:childTnLst>
                                    <p:set>
                                      <p:cBhvr>
                                        <p:cTn id="62" dur="1" fill="hold">
                                          <p:stCondLst>
                                            <p:cond delay="0"/>
                                          </p:stCondLst>
                                        </p:cTn>
                                        <p:tgtEl>
                                          <p:spTgt spid="62"/>
                                        </p:tgtEl>
                                        <p:attrNameLst>
                                          <p:attrName>style.visibility</p:attrName>
                                        </p:attrNameLst>
                                      </p:cBhvr>
                                      <p:to>
                                        <p:strVal val="visible"/>
                                      </p:to>
                                    </p:set>
                                    <p:animEffect transition="in" filter="dissolve">
                                      <p:cBhvr>
                                        <p:cTn id="63" dur="500"/>
                                        <p:tgtEl>
                                          <p:spTgt spid="62"/>
                                        </p:tgtEl>
                                      </p:cBhvr>
                                    </p:animEffect>
                                  </p:childTnLst>
                                </p:cTn>
                              </p:par>
                            </p:childTnLst>
                          </p:cTn>
                        </p:par>
                      </p:childTnLst>
                    </p:cTn>
                  </p:par>
                  <p:par>
                    <p:cTn id="64" fill="hold">
                      <p:stCondLst>
                        <p:cond delay="indefinite"/>
                      </p:stCondLst>
                      <p:childTnLst>
                        <p:par>
                          <p:cTn id="65" fill="hold">
                            <p:stCondLst>
                              <p:cond delay="0"/>
                            </p:stCondLst>
                            <p:childTnLst>
                              <p:par>
                                <p:cTn id="66" presetID="9" presetClass="entr" presetSubtype="0" fill="hold" nodeType="clickEffect">
                                  <p:stCondLst>
                                    <p:cond delay="0"/>
                                  </p:stCondLst>
                                  <p:childTnLst>
                                    <p:set>
                                      <p:cBhvr>
                                        <p:cTn id="67" dur="1" fill="hold">
                                          <p:stCondLst>
                                            <p:cond delay="0"/>
                                          </p:stCondLst>
                                        </p:cTn>
                                        <p:tgtEl>
                                          <p:spTgt spid="78"/>
                                        </p:tgtEl>
                                        <p:attrNameLst>
                                          <p:attrName>style.visibility</p:attrName>
                                        </p:attrNameLst>
                                      </p:cBhvr>
                                      <p:to>
                                        <p:strVal val="visible"/>
                                      </p:to>
                                    </p:set>
                                    <p:animEffect transition="in" filter="dissolve">
                                      <p:cBhvr>
                                        <p:cTn id="68" dur="500"/>
                                        <p:tgtEl>
                                          <p:spTgt spid="78"/>
                                        </p:tgtEl>
                                      </p:cBhvr>
                                    </p:animEffect>
                                  </p:childTnLst>
                                </p:cTn>
                              </p:par>
                              <p:par>
                                <p:cTn id="69" presetID="9" presetClass="entr" presetSubtype="0" fill="hold" nodeType="withEffect">
                                  <p:stCondLst>
                                    <p:cond delay="0"/>
                                  </p:stCondLst>
                                  <p:childTnLst>
                                    <p:set>
                                      <p:cBhvr>
                                        <p:cTn id="70" dur="1" fill="hold">
                                          <p:stCondLst>
                                            <p:cond delay="0"/>
                                          </p:stCondLst>
                                        </p:cTn>
                                        <p:tgtEl>
                                          <p:spTgt spid="80"/>
                                        </p:tgtEl>
                                        <p:attrNameLst>
                                          <p:attrName>style.visibility</p:attrName>
                                        </p:attrNameLst>
                                      </p:cBhvr>
                                      <p:to>
                                        <p:strVal val="visible"/>
                                      </p:to>
                                    </p:set>
                                    <p:animEffect transition="in" filter="dissolve">
                                      <p:cBhvr>
                                        <p:cTn id="71" dur="500"/>
                                        <p:tgtEl>
                                          <p:spTgt spid="80"/>
                                        </p:tgtEl>
                                      </p:cBhvr>
                                    </p:animEffect>
                                  </p:childTnLst>
                                </p:cTn>
                              </p:par>
                              <p:par>
                                <p:cTn id="72" presetID="9" presetClass="entr" presetSubtype="0" fill="hold" nodeType="withEffect">
                                  <p:stCondLst>
                                    <p:cond delay="0"/>
                                  </p:stCondLst>
                                  <p:childTnLst>
                                    <p:set>
                                      <p:cBhvr>
                                        <p:cTn id="73" dur="1" fill="hold">
                                          <p:stCondLst>
                                            <p:cond delay="0"/>
                                          </p:stCondLst>
                                        </p:cTn>
                                        <p:tgtEl>
                                          <p:spTgt spid="55"/>
                                        </p:tgtEl>
                                        <p:attrNameLst>
                                          <p:attrName>style.visibility</p:attrName>
                                        </p:attrNameLst>
                                      </p:cBhvr>
                                      <p:to>
                                        <p:strVal val="visible"/>
                                      </p:to>
                                    </p:set>
                                    <p:animEffect transition="in" filter="dissolve">
                                      <p:cBhvr>
                                        <p:cTn id="74" dur="500"/>
                                        <p:tgtEl>
                                          <p:spTgt spid="55"/>
                                        </p:tgtEl>
                                      </p:cBhvr>
                                    </p:animEffect>
                                  </p:childTnLst>
                                </p:cTn>
                              </p:par>
                              <p:par>
                                <p:cTn id="75" presetID="9" presetClass="entr" presetSubtype="0" fill="hold" grpId="0" nodeType="withEffect">
                                  <p:stCondLst>
                                    <p:cond delay="0"/>
                                  </p:stCondLst>
                                  <p:childTnLst>
                                    <p:set>
                                      <p:cBhvr>
                                        <p:cTn id="76" dur="1" fill="hold">
                                          <p:stCondLst>
                                            <p:cond delay="0"/>
                                          </p:stCondLst>
                                        </p:cTn>
                                        <p:tgtEl>
                                          <p:spTgt spid="71"/>
                                        </p:tgtEl>
                                        <p:attrNameLst>
                                          <p:attrName>style.visibility</p:attrName>
                                        </p:attrNameLst>
                                      </p:cBhvr>
                                      <p:to>
                                        <p:strVal val="visible"/>
                                      </p:to>
                                    </p:set>
                                    <p:animEffect transition="in" filter="dissolve">
                                      <p:cBhvr>
                                        <p:cTn id="77" dur="500"/>
                                        <p:tgtEl>
                                          <p:spTgt spid="71"/>
                                        </p:tgtEl>
                                      </p:cBhvr>
                                    </p:animEffect>
                                  </p:childTnLst>
                                </p:cTn>
                              </p:par>
                            </p:childTnLst>
                          </p:cTn>
                        </p:par>
                      </p:childTnLst>
                    </p:cTn>
                  </p:par>
                  <p:par>
                    <p:cTn id="78" fill="hold">
                      <p:stCondLst>
                        <p:cond delay="indefinite"/>
                      </p:stCondLst>
                      <p:childTnLst>
                        <p:par>
                          <p:cTn id="79" fill="hold">
                            <p:stCondLst>
                              <p:cond delay="0"/>
                            </p:stCondLst>
                            <p:childTnLst>
                              <p:par>
                                <p:cTn id="80" presetID="9" presetClass="entr" presetSubtype="0" fill="hold" grpId="0" nodeType="clickEffect">
                                  <p:stCondLst>
                                    <p:cond delay="0"/>
                                  </p:stCondLst>
                                  <p:childTnLst>
                                    <p:set>
                                      <p:cBhvr>
                                        <p:cTn id="81" dur="1" fill="hold">
                                          <p:stCondLst>
                                            <p:cond delay="0"/>
                                          </p:stCondLst>
                                        </p:cTn>
                                        <p:tgtEl>
                                          <p:spTgt spid="72"/>
                                        </p:tgtEl>
                                        <p:attrNameLst>
                                          <p:attrName>style.visibility</p:attrName>
                                        </p:attrNameLst>
                                      </p:cBhvr>
                                      <p:to>
                                        <p:strVal val="visible"/>
                                      </p:to>
                                    </p:set>
                                    <p:animEffect transition="in" filter="dissolve">
                                      <p:cBhvr>
                                        <p:cTn id="82" dur="500"/>
                                        <p:tgtEl>
                                          <p:spTgt spid="72"/>
                                        </p:tgtEl>
                                      </p:cBhvr>
                                    </p:animEffect>
                                  </p:childTnLst>
                                </p:cTn>
                              </p:par>
                            </p:childTnLst>
                          </p:cTn>
                        </p:par>
                      </p:childTnLst>
                    </p:cTn>
                  </p:par>
                  <p:par>
                    <p:cTn id="83" fill="hold">
                      <p:stCondLst>
                        <p:cond delay="indefinite"/>
                      </p:stCondLst>
                      <p:childTnLst>
                        <p:par>
                          <p:cTn id="84" fill="hold">
                            <p:stCondLst>
                              <p:cond delay="0"/>
                            </p:stCondLst>
                            <p:childTnLst>
                              <p:par>
                                <p:cTn id="85" presetID="9" presetClass="entr" presetSubtype="0" fill="hold" grpId="0" nodeType="clickEffect">
                                  <p:stCondLst>
                                    <p:cond delay="0"/>
                                  </p:stCondLst>
                                  <p:childTnLst>
                                    <p:set>
                                      <p:cBhvr>
                                        <p:cTn id="86" dur="1" fill="hold">
                                          <p:stCondLst>
                                            <p:cond delay="0"/>
                                          </p:stCondLst>
                                        </p:cTn>
                                        <p:tgtEl>
                                          <p:spTgt spid="73"/>
                                        </p:tgtEl>
                                        <p:attrNameLst>
                                          <p:attrName>style.visibility</p:attrName>
                                        </p:attrNameLst>
                                      </p:cBhvr>
                                      <p:to>
                                        <p:strVal val="visible"/>
                                      </p:to>
                                    </p:set>
                                    <p:animEffect transition="in" filter="dissolve">
                                      <p:cBhvr>
                                        <p:cTn id="87" dur="500"/>
                                        <p:tgtEl>
                                          <p:spTgt spid="73"/>
                                        </p:tgtEl>
                                      </p:cBhvr>
                                    </p:animEffect>
                                  </p:childTnLst>
                                </p:cTn>
                              </p:par>
                            </p:childTnLst>
                          </p:cTn>
                        </p:par>
                      </p:childTnLst>
                    </p:cTn>
                  </p:par>
                  <p:par>
                    <p:cTn id="88" fill="hold">
                      <p:stCondLst>
                        <p:cond delay="indefinite"/>
                      </p:stCondLst>
                      <p:childTnLst>
                        <p:par>
                          <p:cTn id="89" fill="hold">
                            <p:stCondLst>
                              <p:cond delay="0"/>
                            </p:stCondLst>
                            <p:childTnLst>
                              <p:par>
                                <p:cTn id="90" presetID="9" presetClass="entr" presetSubtype="0" fill="hold" grpId="0" nodeType="clickEffect">
                                  <p:stCondLst>
                                    <p:cond delay="0"/>
                                  </p:stCondLst>
                                  <p:childTnLst>
                                    <p:set>
                                      <p:cBhvr>
                                        <p:cTn id="91" dur="1" fill="hold">
                                          <p:stCondLst>
                                            <p:cond delay="0"/>
                                          </p:stCondLst>
                                        </p:cTn>
                                        <p:tgtEl>
                                          <p:spTgt spid="76"/>
                                        </p:tgtEl>
                                        <p:attrNameLst>
                                          <p:attrName>style.visibility</p:attrName>
                                        </p:attrNameLst>
                                      </p:cBhvr>
                                      <p:to>
                                        <p:strVal val="visible"/>
                                      </p:to>
                                    </p:set>
                                    <p:animEffect transition="in" filter="dissolve">
                                      <p:cBhvr>
                                        <p:cTn id="92" dur="500"/>
                                        <p:tgtEl>
                                          <p:spTgt spid="7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p:bldP spid="37" grpId="0"/>
      <p:bldP spid="48" grpId="0"/>
      <p:bldP spid="53" grpId="0"/>
      <p:bldP spid="62" grpId="0"/>
      <p:bldP spid="58" grpId="0"/>
      <p:bldP spid="63" grpId="0" animBg="1"/>
      <p:bldP spid="64" grpId="0" animBg="1"/>
      <p:bldP spid="65" grpId="0" animBg="1"/>
      <p:bldP spid="70" grpId="0" animBg="1"/>
      <p:bldP spid="74" grpId="0" animBg="1"/>
      <p:bldP spid="75" grpId="0"/>
      <p:bldP spid="50" grpId="0" animBg="1"/>
      <p:bldP spid="54" grpId="0" animBg="1"/>
      <p:bldP spid="71" grpId="0"/>
      <p:bldP spid="72" grpId="0"/>
      <p:bldP spid="73" grpId="0"/>
      <p:bldP spid="76"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2" name="图片 81"/>
          <p:cNvPicPr>
            <a:picLocks noChangeAspect="1"/>
          </p:cNvPicPr>
          <p:nvPr/>
        </p:nvPicPr>
        <p:blipFill rotWithShape="1">
          <a:blip r:embed="rId1" cstate="print">
            <a:extLst>
              <a:ext uri="{28A0092B-C50C-407E-A947-70E740481C1C}">
                <a14:useLocalDpi xmlns:a14="http://schemas.microsoft.com/office/drawing/2010/main" val="0"/>
              </a:ext>
            </a:extLst>
          </a:blip>
          <a:srcRect l="24814" r="13974" b="25049"/>
          <a:stretch>
            <a:fillRect/>
          </a:stretch>
        </p:blipFill>
        <p:spPr>
          <a:xfrm>
            <a:off x="331749" y="1600186"/>
            <a:ext cx="10715700" cy="4500594"/>
          </a:xfrm>
          <a:prstGeom prst="roundRect">
            <a:avLst>
              <a:gd name="adj" fmla="val 6591"/>
            </a:avLst>
          </a:prstGeom>
          <a:ln>
            <a:solidFill>
              <a:schemeClr val="bg2">
                <a:lumMod val="50000"/>
              </a:schemeClr>
            </a:solidFill>
          </a:ln>
          <a:effectLst>
            <a:outerShdw blurRad="292100" dist="139700" dir="2700000" algn="tl" rotWithShape="0">
              <a:srgbClr val="333333">
                <a:alpha val="65000"/>
              </a:srgbClr>
            </a:outerShdw>
          </a:effectLst>
        </p:spPr>
      </p:pic>
      <p:sp>
        <p:nvSpPr>
          <p:cNvPr id="10" name="矩形 9"/>
          <p:cNvSpPr/>
          <p:nvPr/>
        </p:nvSpPr>
        <p:spPr bwMode="auto">
          <a:xfrm flipV="1">
            <a:off x="0" y="7198068"/>
            <a:ext cx="11522075" cy="45719"/>
          </a:xfrm>
          <a:prstGeom prst="rect">
            <a:avLst/>
          </a:prstGeom>
          <a:solidFill>
            <a:srgbClr val="663300"/>
          </a:solidFill>
          <a:ln w="9525" cap="flat" cmpd="sng" algn="ctr">
            <a:solidFill>
              <a:schemeClr val="tx1"/>
            </a:solidFill>
            <a:prstDash val="solid"/>
            <a:round/>
            <a:headEnd type="none" w="med" len="med"/>
            <a:tailEnd type="none" w="med" len="med"/>
          </a:ln>
          <a:effectLst>
            <a:glow rad="139700">
              <a:schemeClr val="accent2">
                <a:lumMod val="60000"/>
                <a:lumOff val="40000"/>
                <a:alpha val="40000"/>
              </a:schemeClr>
            </a:glow>
          </a:effectLst>
        </p:spPr>
        <p:txBody>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defRPr/>
            </a:pPr>
            <a:endParaRPr lang="zh-CN" altLang="en-US" dirty="0">
              <a:ln>
                <a:solidFill>
                  <a:srgbClr val="660033"/>
                </a:solidFill>
              </a:ln>
            </a:endParaRPr>
          </a:p>
        </p:txBody>
      </p:sp>
      <p:sp>
        <p:nvSpPr>
          <p:cNvPr id="79" name="圆角矩形 78"/>
          <p:cNvSpPr/>
          <p:nvPr/>
        </p:nvSpPr>
        <p:spPr>
          <a:xfrm>
            <a:off x="117435" y="885806"/>
            <a:ext cx="2643206" cy="571504"/>
          </a:xfrm>
          <a:prstGeom prst="roundRect">
            <a:avLst/>
          </a:prstGeom>
          <a:noFill/>
          <a:ln w="57150">
            <a:solidFill>
              <a:srgbClr val="663300"/>
            </a:solidFill>
          </a:ln>
          <a:effectLst>
            <a:glow rad="101600">
              <a:schemeClr val="accent6">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3" name="TextBox 122"/>
          <p:cNvSpPr txBox="1"/>
          <p:nvPr/>
        </p:nvSpPr>
        <p:spPr>
          <a:xfrm>
            <a:off x="831815" y="885806"/>
            <a:ext cx="1826141" cy="584775"/>
          </a:xfrm>
          <a:prstGeom prst="rect">
            <a:avLst/>
          </a:prstGeom>
          <a:noFill/>
        </p:spPr>
        <p:txBody>
          <a:bodyPr wrap="none" rtlCol="0">
            <a:spAutoFit/>
          </a:bodyPr>
          <a:lstStyle/>
          <a:p>
            <a:r>
              <a:rPr lang="zh-CN" altLang="en-US" sz="3200" dirty="0" smtClean="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rPr>
              <a:t>根本原因</a:t>
            </a:r>
            <a:endParaRPr lang="zh-CN" altLang="en-US" sz="3200" dirty="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pic>
        <p:nvPicPr>
          <p:cNvPr id="41" name="图片 40" descr="t018d16e110143ea110.jpg"/>
          <p:cNvPicPr>
            <a:picLocks noChangeAspect="1"/>
          </p:cNvPicPr>
          <p:nvPr/>
        </p:nvPicPr>
        <p:blipFill>
          <a:blip r:embed="rId2">
            <a:clrChange>
              <a:clrFrom>
                <a:srgbClr val="F2F2F2"/>
              </a:clrFrom>
              <a:clrTo>
                <a:srgbClr val="F2F2F2">
                  <a:alpha val="0"/>
                </a:srgbClr>
              </a:clrTo>
            </a:clrChange>
          </a:blip>
          <a:srcRect t="54831" b="25094"/>
          <a:stretch>
            <a:fillRect/>
          </a:stretch>
        </p:blipFill>
        <p:spPr>
          <a:xfrm rot="10800000">
            <a:off x="-3" y="712451"/>
            <a:ext cx="11522075" cy="142876"/>
          </a:xfrm>
          <a:prstGeom prst="rect">
            <a:avLst/>
          </a:prstGeom>
        </p:spPr>
      </p:pic>
      <p:pic>
        <p:nvPicPr>
          <p:cNvPr id="42" name="图片 41" descr="624f9a79jw1eelyzwvu5xj20b408t75j.jpg"/>
          <p:cNvPicPr>
            <a:picLocks noChangeAspect="1"/>
          </p:cNvPicPr>
          <p:nvPr/>
        </p:nvPicPr>
        <p:blipFill>
          <a:blip r:embed="rId3">
            <a:clrChange>
              <a:clrFrom>
                <a:srgbClr val="FFFFFF"/>
              </a:clrFrom>
              <a:clrTo>
                <a:srgbClr val="FFFFFF">
                  <a:alpha val="0"/>
                </a:srgbClr>
              </a:clrTo>
            </a:clrChange>
          </a:blip>
          <a:stretch>
            <a:fillRect/>
          </a:stretch>
        </p:blipFill>
        <p:spPr>
          <a:xfrm>
            <a:off x="9547251" y="0"/>
            <a:ext cx="1714512" cy="814368"/>
          </a:xfrm>
          <a:prstGeom prst="rect">
            <a:avLst/>
          </a:prstGeom>
        </p:spPr>
      </p:pic>
      <p:pic>
        <p:nvPicPr>
          <p:cNvPr id="43" name="图片 42" descr="t018d16e110143ea110.jpg"/>
          <p:cNvPicPr>
            <a:picLocks noChangeAspect="1"/>
          </p:cNvPicPr>
          <p:nvPr/>
        </p:nvPicPr>
        <p:blipFill>
          <a:blip r:embed="rId2">
            <a:clrChange>
              <a:clrFrom>
                <a:srgbClr val="F2F2F2"/>
              </a:clrFrom>
              <a:clrTo>
                <a:srgbClr val="F2F2F2">
                  <a:alpha val="0"/>
                </a:srgbClr>
              </a:clrTo>
            </a:clrChange>
          </a:blip>
          <a:srcRect t="54831" b="25094"/>
          <a:stretch>
            <a:fillRect/>
          </a:stretch>
        </p:blipFill>
        <p:spPr>
          <a:xfrm rot="10800000">
            <a:off x="0" y="671493"/>
            <a:ext cx="11522075" cy="142876"/>
          </a:xfrm>
          <a:prstGeom prst="rect">
            <a:avLst/>
          </a:prstGeom>
        </p:spPr>
      </p:pic>
      <p:sp>
        <p:nvSpPr>
          <p:cNvPr id="44" name="矩形 43"/>
          <p:cNvSpPr/>
          <p:nvPr/>
        </p:nvSpPr>
        <p:spPr>
          <a:xfrm>
            <a:off x="0" y="0"/>
            <a:ext cx="10776937" cy="704850"/>
          </a:xfrm>
          <a:prstGeom prst="rect">
            <a:avLst/>
          </a:prstGeom>
          <a:blipFill>
            <a:blip r:embed="rId4"/>
            <a:stretch>
              <a:fillRect/>
            </a:stretch>
          </a:blipFill>
          <a:ln>
            <a:noFill/>
          </a:ln>
          <a:effectLst>
            <a:outerShdw blurRad="50800" dist="38100" dir="2700000" algn="tl" rotWithShape="0">
              <a:prstClr val="black">
                <a:alpha val="40000"/>
              </a:prstClr>
            </a:outerShd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altLang="zh-CN" sz="1800" dirty="0" smtClean="0">
                <a:solidFill>
                  <a:schemeClr val="tx1"/>
                </a:solidFill>
                <a:effectLst/>
              </a:rPr>
              <a:t> </a:t>
            </a:r>
            <a:endParaRPr lang="zh-CN" altLang="en-US" sz="1800" dirty="0">
              <a:solidFill>
                <a:schemeClr val="tx1"/>
              </a:solidFill>
              <a:effectLst/>
            </a:endParaRPr>
          </a:p>
        </p:txBody>
      </p:sp>
      <p:grpSp>
        <p:nvGrpSpPr>
          <p:cNvPr id="2" name="组合 23"/>
          <p:cNvGrpSpPr/>
          <p:nvPr/>
        </p:nvGrpSpPr>
        <p:grpSpPr>
          <a:xfrm flipH="1">
            <a:off x="8261367" y="-12408"/>
            <a:ext cx="2750820" cy="740098"/>
            <a:chOff x="0" y="-2"/>
            <a:chExt cx="1377891" cy="634701"/>
          </a:xfrm>
          <a:solidFill>
            <a:schemeClr val="bg2">
              <a:lumMod val="90000"/>
            </a:schemeClr>
          </a:solidFill>
        </p:grpSpPr>
        <p:sp>
          <p:nvSpPr>
            <p:cNvPr id="46" name="直角三角形 45"/>
            <p:cNvSpPr/>
            <p:nvPr/>
          </p:nvSpPr>
          <p:spPr>
            <a:xfrm flipV="1">
              <a:off x="708342" y="-2"/>
              <a:ext cx="669549" cy="634699"/>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pitchFamily="34" charset="-122"/>
              </a:endParaRPr>
            </a:p>
          </p:txBody>
        </p:sp>
        <p:sp>
          <p:nvSpPr>
            <p:cNvPr id="47" name="矩形 46"/>
            <p:cNvSpPr/>
            <p:nvPr/>
          </p:nvSpPr>
          <p:spPr>
            <a:xfrm>
              <a:off x="0" y="0"/>
              <a:ext cx="708343" cy="6346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pitchFamily="34" charset="-122"/>
              </a:endParaRPr>
            </a:p>
          </p:txBody>
        </p:sp>
      </p:grpSp>
      <p:cxnSp>
        <p:nvCxnSpPr>
          <p:cNvPr id="77" name="直接连接符 76"/>
          <p:cNvCxnSpPr/>
          <p:nvPr/>
        </p:nvCxnSpPr>
        <p:spPr>
          <a:xfrm>
            <a:off x="953750" y="259816"/>
            <a:ext cx="0" cy="261937"/>
          </a:xfrm>
          <a:prstGeom prst="line">
            <a:avLst/>
          </a:prstGeom>
          <a:ln w="28575"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sp>
        <p:nvSpPr>
          <p:cNvPr id="81" name="文本框 5"/>
          <p:cNvSpPr txBox="1"/>
          <p:nvPr/>
        </p:nvSpPr>
        <p:spPr>
          <a:xfrm>
            <a:off x="960120" y="147320"/>
            <a:ext cx="3064510" cy="461665"/>
          </a:xfrm>
          <a:prstGeom prst="rect">
            <a:avLst/>
          </a:prstGeom>
          <a:noFill/>
        </p:spPr>
        <p:txBody>
          <a:bodyPr wrap="square" rtlCol="0">
            <a:spAutoFit/>
          </a:bodyPr>
          <a:lstStyle/>
          <a:p>
            <a:r>
              <a:rPr lang="zh-CN" altLang="en-US" sz="2400" b="1" dirty="0" smtClean="0">
                <a:solidFill>
                  <a:schemeClr val="bg1"/>
                </a:solidFill>
                <a:latin typeface="微软雅黑" panose="020B0503020204020204" pitchFamily="34" charset="-122"/>
                <a:ea typeface="微软雅黑" panose="020B0503020204020204" pitchFamily="34" charset="-122"/>
              </a:rPr>
              <a:t>人教版九年级下册</a:t>
            </a:r>
            <a:endParaRPr lang="zh-CN" altLang="en-US" sz="2400" b="1" dirty="0" smtClean="0">
              <a:solidFill>
                <a:schemeClr val="bg1"/>
              </a:solidFill>
              <a:effectLst/>
              <a:latin typeface="微软雅黑" panose="020B0503020204020204" pitchFamily="34" charset="-122"/>
              <a:ea typeface="微软雅黑" panose="020B0503020204020204" pitchFamily="34" charset="-122"/>
            </a:endParaRPr>
          </a:p>
        </p:txBody>
      </p:sp>
      <p:grpSp>
        <p:nvGrpSpPr>
          <p:cNvPr id="3" name="组合 66"/>
          <p:cNvGrpSpPr/>
          <p:nvPr/>
        </p:nvGrpSpPr>
        <p:grpSpPr>
          <a:xfrm flipH="1">
            <a:off x="8776673" y="-12408"/>
            <a:ext cx="2750820" cy="740098"/>
            <a:chOff x="0" y="-2"/>
            <a:chExt cx="1377891" cy="634701"/>
          </a:xfrm>
          <a:solidFill>
            <a:schemeClr val="bg2">
              <a:lumMod val="90000"/>
            </a:schemeClr>
          </a:solidFill>
        </p:grpSpPr>
        <p:sp>
          <p:nvSpPr>
            <p:cNvPr id="84" name="直角三角形 83"/>
            <p:cNvSpPr/>
            <p:nvPr/>
          </p:nvSpPr>
          <p:spPr>
            <a:xfrm flipV="1">
              <a:off x="708342" y="-2"/>
              <a:ext cx="669549" cy="634699"/>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pitchFamily="34" charset="-122"/>
              </a:endParaRPr>
            </a:p>
          </p:txBody>
        </p:sp>
        <p:sp>
          <p:nvSpPr>
            <p:cNvPr id="85" name="矩形 84"/>
            <p:cNvSpPr/>
            <p:nvPr/>
          </p:nvSpPr>
          <p:spPr>
            <a:xfrm>
              <a:off x="0" y="0"/>
              <a:ext cx="708343" cy="6346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pitchFamily="34" charset="-122"/>
              </a:endParaRPr>
            </a:p>
          </p:txBody>
        </p:sp>
      </p:grpSp>
      <p:pic>
        <p:nvPicPr>
          <p:cNvPr id="89" name="图片 88" descr="624f9a79jw1eelyzwvu5xj20b408t75j.jpg"/>
          <p:cNvPicPr>
            <a:picLocks noChangeAspect="1"/>
          </p:cNvPicPr>
          <p:nvPr/>
        </p:nvPicPr>
        <p:blipFill>
          <a:blip r:embed="rId3">
            <a:clrChange>
              <a:clrFrom>
                <a:srgbClr val="FFFFFF"/>
              </a:clrFrom>
              <a:clrTo>
                <a:srgbClr val="FFFFFF">
                  <a:alpha val="0"/>
                </a:srgbClr>
              </a:clrTo>
            </a:clrChange>
          </a:blip>
          <a:stretch>
            <a:fillRect/>
          </a:stretch>
        </p:blipFill>
        <p:spPr>
          <a:xfrm>
            <a:off x="9547251" y="0"/>
            <a:ext cx="1714512" cy="814368"/>
          </a:xfrm>
          <a:prstGeom prst="rect">
            <a:avLst/>
          </a:prstGeom>
        </p:spPr>
      </p:pic>
      <p:sp>
        <p:nvSpPr>
          <p:cNvPr id="90" name="文本框 13"/>
          <p:cNvSpPr txBox="1"/>
          <p:nvPr/>
        </p:nvSpPr>
        <p:spPr>
          <a:xfrm>
            <a:off x="9761565" y="171426"/>
            <a:ext cx="1285884" cy="415498"/>
          </a:xfrm>
          <a:prstGeom prst="rect">
            <a:avLst/>
          </a:prstGeom>
          <a:noFill/>
        </p:spPr>
        <p:txBody>
          <a:bodyPr wrap="square" rtlCol="0">
            <a:spAutoFit/>
            <a:scene3d>
              <a:camera prst="orthographicFront"/>
              <a:lightRig rig="threePt" dir="t"/>
            </a:scene3d>
          </a:bodyPr>
          <a:lstStyle/>
          <a:p>
            <a:pPr algn="ctr"/>
            <a:r>
              <a:rPr lang="zh-CN" altLang="en-US" b="1" dirty="0" smtClean="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第一单元</a:t>
            </a:r>
            <a:endParaRPr lang="en-US" altLang="zh-CN" b="1" dirty="0" smtClean="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sp>
        <p:nvSpPr>
          <p:cNvPr id="91" name="文本框 6"/>
          <p:cNvSpPr txBox="1"/>
          <p:nvPr/>
        </p:nvSpPr>
        <p:spPr>
          <a:xfrm>
            <a:off x="4903781" y="99988"/>
            <a:ext cx="4714908" cy="461665"/>
          </a:xfrm>
          <a:prstGeom prst="rect">
            <a:avLst/>
          </a:prstGeom>
          <a:noFill/>
        </p:spPr>
        <p:txBody>
          <a:bodyPr wrap="square" rtlCol="0">
            <a:spAutoFit/>
          </a:bodyPr>
          <a:lstStyle/>
          <a:p>
            <a:r>
              <a:rPr lang="zh-CN" altLang="en-US" sz="2400" b="1" dirty="0" smtClean="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第</a:t>
            </a:r>
            <a:r>
              <a:rPr lang="en-US" altLang="zh-CN" sz="2400" b="1" dirty="0" smtClean="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3</a:t>
            </a:r>
            <a:r>
              <a:rPr lang="zh-CN" altLang="en-US" sz="2400" b="1" dirty="0" smtClean="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课 美国内战</a:t>
            </a:r>
            <a:endParaRPr lang="zh-CN" altLang="en-US" sz="2400" b="1" dirty="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endParaRPr>
          </a:p>
        </p:txBody>
      </p:sp>
      <p:pic>
        <p:nvPicPr>
          <p:cNvPr id="92" name="图片 91" descr="1.JPG"/>
          <p:cNvPicPr>
            <a:picLocks noChangeAspect="1"/>
          </p:cNvPicPr>
          <p:nvPr/>
        </p:nvPicPr>
        <p:blipFill>
          <a:blip r:embed="rId5" cstate="print"/>
          <a:srcRect t="6349" r="1058"/>
          <a:stretch>
            <a:fillRect/>
          </a:stretch>
        </p:blipFill>
        <p:spPr>
          <a:xfrm>
            <a:off x="188874" y="957244"/>
            <a:ext cx="679266" cy="428628"/>
          </a:xfrm>
          <a:prstGeom prst="rect">
            <a:avLst/>
          </a:prstGeom>
        </p:spPr>
      </p:pic>
      <p:sp>
        <p:nvSpPr>
          <p:cNvPr id="73" name="Text Box 3"/>
          <p:cNvSpPr txBox="1"/>
          <p:nvPr/>
        </p:nvSpPr>
        <p:spPr>
          <a:xfrm>
            <a:off x="546063" y="1885938"/>
            <a:ext cx="5332409" cy="3490186"/>
          </a:xfrm>
          <a:prstGeom prst="rect">
            <a:avLst/>
          </a:prstGeom>
          <a:noFill/>
          <a:ln w="9525">
            <a:noFill/>
          </a:ln>
        </p:spPr>
        <p:txBody>
          <a:bodyPr wrap="square">
            <a:spAutoFit/>
          </a:bodyPr>
          <a:lstStyle/>
          <a:p>
            <a:pPr algn="l">
              <a:lnSpc>
                <a:spcPct val="120000"/>
              </a:lnSpc>
            </a:pPr>
            <a:r>
              <a:rPr lang="en-US" altLang="zh-CN" sz="3200" b="1" dirty="0">
                <a:solidFill>
                  <a:srgbClr val="0000FF"/>
                </a:solidFill>
                <a:latin typeface="黑体" panose="02010609060101010101" pitchFamily="49" charset="-122"/>
                <a:ea typeface="黑体" panose="02010609060101010101" pitchFamily="49" charset="-122"/>
              </a:rPr>
              <a:t>  </a:t>
            </a:r>
            <a:r>
              <a:rPr lang="en-US" altLang="zh-CN" sz="3200" b="1" dirty="0">
                <a:solidFill>
                  <a:schemeClr val="tx1"/>
                </a:solidFill>
                <a:latin typeface="黑体" panose="02010609060101010101" pitchFamily="49" charset="-122"/>
                <a:ea typeface="黑体" panose="02010609060101010101" pitchFamily="49" charset="-122"/>
              </a:rPr>
              <a:t>“</a:t>
            </a:r>
            <a:r>
              <a:rPr lang="zh-CN" altLang="en-US" sz="3200" b="1" dirty="0">
                <a:solidFill>
                  <a:schemeClr val="tx1"/>
                </a:solidFill>
                <a:latin typeface="黑体" panose="02010609060101010101" pitchFamily="49" charset="-122"/>
                <a:ea typeface="黑体" panose="02010609060101010101" pitchFamily="49" charset="-122"/>
              </a:rPr>
              <a:t>在堪萨斯州，两个陌生人相遇，见面礼是互相用枪指着问：</a:t>
            </a:r>
            <a:r>
              <a:rPr lang="zh-CN" altLang="en-US" sz="3200" b="1" dirty="0">
                <a:solidFill>
                  <a:srgbClr val="C00000"/>
                </a:solidFill>
                <a:latin typeface="黑体" panose="02010609060101010101" pitchFamily="49" charset="-122"/>
                <a:ea typeface="黑体" panose="02010609060101010101" pitchFamily="49" charset="-122"/>
              </a:rPr>
              <a:t>拥护还是反对奴隶制？</a:t>
            </a:r>
            <a:r>
              <a:rPr lang="zh-CN" altLang="en-US" sz="3200" b="1" dirty="0">
                <a:solidFill>
                  <a:schemeClr val="tx1"/>
                </a:solidFill>
                <a:latin typeface="黑体" panose="02010609060101010101" pitchFamily="49" charset="-122"/>
                <a:ea typeface="黑体" panose="02010609060101010101" pitchFamily="49" charset="-122"/>
              </a:rPr>
              <a:t>如果回答相背，马上开枪射击。”</a:t>
            </a:r>
            <a:endParaRPr lang="zh-CN" altLang="en-US" sz="3200" b="1" dirty="0">
              <a:solidFill>
                <a:schemeClr val="tx1"/>
              </a:solidFill>
              <a:latin typeface="黑体" panose="02010609060101010101" pitchFamily="49" charset="-122"/>
              <a:ea typeface="黑体" panose="02010609060101010101" pitchFamily="49" charset="-122"/>
            </a:endParaRPr>
          </a:p>
          <a:p>
            <a:pPr algn="r">
              <a:lnSpc>
                <a:spcPct val="120000"/>
              </a:lnSpc>
            </a:pPr>
            <a:r>
              <a:rPr lang="zh-CN" altLang="en-US" sz="2400" b="1" dirty="0">
                <a:solidFill>
                  <a:schemeClr val="tx1"/>
                </a:solidFill>
                <a:latin typeface="黑体" panose="02010609060101010101" pitchFamily="49" charset="-122"/>
                <a:ea typeface="黑体" panose="02010609060101010101" pitchFamily="49" charset="-122"/>
              </a:rPr>
              <a:t>          </a:t>
            </a:r>
            <a:r>
              <a:rPr lang="en-US" altLang="zh-CN" sz="2400" b="1" dirty="0" smtClean="0">
                <a:solidFill>
                  <a:schemeClr val="tx1"/>
                </a:solidFill>
                <a:latin typeface="黑体" panose="02010609060101010101" pitchFamily="49" charset="-122"/>
                <a:ea typeface="黑体" panose="02010609060101010101" pitchFamily="49" charset="-122"/>
              </a:rPr>
              <a:t>——</a:t>
            </a:r>
            <a:r>
              <a:rPr lang="en-US" altLang="zh-CN" sz="2400" b="1" dirty="0">
                <a:solidFill>
                  <a:schemeClr val="tx1"/>
                </a:solidFill>
                <a:latin typeface="黑体" panose="02010609060101010101" pitchFamily="49" charset="-122"/>
                <a:ea typeface="黑体" panose="02010609060101010101" pitchFamily="49" charset="-122"/>
              </a:rPr>
              <a:t>1858</a:t>
            </a:r>
            <a:r>
              <a:rPr lang="zh-CN" altLang="en-US" sz="2400" b="1" dirty="0">
                <a:solidFill>
                  <a:schemeClr val="tx1"/>
                </a:solidFill>
                <a:latin typeface="黑体" panose="02010609060101010101" pitchFamily="49" charset="-122"/>
                <a:ea typeface="黑体" panose="02010609060101010101" pitchFamily="49" charset="-122"/>
              </a:rPr>
              <a:t>年</a:t>
            </a:r>
            <a:r>
              <a:rPr lang="en-US" altLang="zh-CN" sz="2400" b="1" dirty="0">
                <a:solidFill>
                  <a:schemeClr val="tx1"/>
                </a:solidFill>
                <a:latin typeface="黑体" panose="02010609060101010101" pitchFamily="49" charset="-122"/>
                <a:ea typeface="黑体" panose="02010609060101010101" pitchFamily="49" charset="-122"/>
              </a:rPr>
              <a:t>《</a:t>
            </a:r>
            <a:r>
              <a:rPr lang="zh-CN" altLang="en-US" sz="2400" b="1" dirty="0">
                <a:solidFill>
                  <a:schemeClr val="tx1"/>
                </a:solidFill>
                <a:latin typeface="黑体" panose="02010609060101010101" pitchFamily="49" charset="-122"/>
                <a:ea typeface="黑体" panose="02010609060101010101" pitchFamily="49" charset="-122"/>
              </a:rPr>
              <a:t>华盛顿邮报</a:t>
            </a:r>
            <a:r>
              <a:rPr lang="en-US" altLang="zh-CN" sz="2400" b="1" dirty="0">
                <a:solidFill>
                  <a:schemeClr val="tx1"/>
                </a:solidFill>
                <a:latin typeface="黑体" panose="02010609060101010101" pitchFamily="49" charset="-122"/>
                <a:ea typeface="黑体" panose="02010609060101010101" pitchFamily="49" charset="-122"/>
              </a:rPr>
              <a:t>》</a:t>
            </a:r>
            <a:endParaRPr lang="zh-CN" altLang="en-US" sz="2400" b="1" dirty="0">
              <a:solidFill>
                <a:srgbClr val="0000FF"/>
              </a:solidFill>
              <a:latin typeface="黑体" panose="02010609060101010101" pitchFamily="49" charset="-122"/>
              <a:ea typeface="黑体" panose="02010609060101010101" pitchFamily="49" charset="-122"/>
            </a:endParaRPr>
          </a:p>
        </p:txBody>
      </p:sp>
      <p:pic>
        <p:nvPicPr>
          <p:cNvPr id="76" name="图片 75" descr="t01cf5308d99fb545bd.jpg"/>
          <p:cNvPicPr>
            <a:picLocks noChangeAspect="1"/>
          </p:cNvPicPr>
          <p:nvPr/>
        </p:nvPicPr>
        <p:blipFill>
          <a:blip r:embed="rId6"/>
          <a:stretch>
            <a:fillRect/>
          </a:stretch>
        </p:blipFill>
        <p:spPr>
          <a:xfrm>
            <a:off x="6189665" y="1814500"/>
            <a:ext cx="4672010" cy="4023120"/>
          </a:xfrm>
          <a:prstGeom prst="roundRect">
            <a:avLst>
              <a:gd name="adj" fmla="val 10789"/>
            </a:avLst>
          </a:prstGeom>
          <a:ln>
            <a:noFill/>
          </a:ln>
          <a:effectLst>
            <a:outerShdw blurRad="292100" dist="139700" dir="2700000" algn="tl" rotWithShape="0">
              <a:srgbClr val="333333">
                <a:alpha val="65000"/>
              </a:srgbClr>
            </a:outerShdw>
          </a:effectLst>
        </p:spPr>
      </p:pic>
      <p:sp>
        <p:nvSpPr>
          <p:cNvPr id="83" name="矩形 82"/>
          <p:cNvSpPr/>
          <p:nvPr/>
        </p:nvSpPr>
        <p:spPr>
          <a:xfrm>
            <a:off x="1260443" y="6386532"/>
            <a:ext cx="10072758" cy="584775"/>
          </a:xfrm>
          <a:prstGeom prst="rect">
            <a:avLst/>
          </a:prstGeom>
        </p:spPr>
        <p:txBody>
          <a:bodyPr wrap="square">
            <a:spAutoFit/>
          </a:bodyPr>
          <a:lstStyle/>
          <a:p>
            <a:r>
              <a:rPr lang="zh-CN" altLang="en-US" sz="3200" dirty="0" smtClean="0">
                <a:latin typeface="华文隶书" panose="02010800040101010101" pitchFamily="2" charset="-122"/>
                <a:ea typeface="华文隶书" panose="02010800040101010101" pitchFamily="2" charset="-122"/>
              </a:rPr>
              <a:t>在奴隶制度下，广大黑人奴隶的命运又如何呢</a:t>
            </a:r>
            <a:r>
              <a:rPr lang="en-US" altLang="zh-CN" sz="3200" dirty="0" smtClean="0">
                <a:latin typeface="华文隶书" panose="02010800040101010101" pitchFamily="2" charset="-122"/>
                <a:ea typeface="华文隶书" panose="02010800040101010101" pitchFamily="2" charset="-122"/>
              </a:rPr>
              <a:t>——</a:t>
            </a:r>
            <a:r>
              <a:rPr lang="zh-CN" altLang="en-US" sz="3200" dirty="0" smtClean="0">
                <a:latin typeface="华文隶书" panose="02010800040101010101" pitchFamily="2" charset="-122"/>
                <a:ea typeface="华文隶书" panose="02010800040101010101" pitchFamily="2" charset="-122"/>
              </a:rPr>
              <a:t> </a:t>
            </a:r>
            <a:endParaRPr lang="zh-CN" altLang="en-US" sz="3200" dirty="0">
              <a:latin typeface="华文隶书" panose="02010800040101010101" pitchFamily="2" charset="-122"/>
              <a:ea typeface="华文隶书" panose="02010800040101010101" pitchFamily="2" charset="-122"/>
            </a:endParaRPr>
          </a:p>
        </p:txBody>
      </p:sp>
    </p:spTree>
  </p:cSld>
  <p:clrMapOvr>
    <a:masterClrMapping/>
  </p:clrMapOvr>
  <mc:AlternateContent xmlns:mc="http://schemas.openxmlformats.org/markup-compatibility/2006">
    <mc:Choice xmlns:p14="http://schemas.microsoft.com/office/powerpoint/2010/main" Requires="p14">
      <p:transition spd="slow" p14:dur="2000" advTm="0"/>
    </mc:Choice>
    <mc:Fallback>
      <p:transition spd="slow" advTm="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82"/>
                                        </p:tgtEl>
                                        <p:attrNameLst>
                                          <p:attrName>style.visibility</p:attrName>
                                        </p:attrNameLst>
                                      </p:cBhvr>
                                      <p:to>
                                        <p:strVal val="visible"/>
                                      </p:to>
                                    </p:set>
                                    <p:animEffect transition="in" filter="dissolve">
                                      <p:cBhvr>
                                        <p:cTn id="7" dur="500"/>
                                        <p:tgtEl>
                                          <p:spTgt spid="8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73"/>
                                        </p:tgtEl>
                                        <p:attrNameLst>
                                          <p:attrName>style.visibility</p:attrName>
                                        </p:attrNameLst>
                                      </p:cBhvr>
                                      <p:to>
                                        <p:strVal val="visible"/>
                                      </p:to>
                                    </p:set>
                                    <p:animEffect transition="in" filter="dissolve">
                                      <p:cBhvr>
                                        <p:cTn id="10" dur="500"/>
                                        <p:tgtEl>
                                          <p:spTgt spid="73"/>
                                        </p:tgtEl>
                                      </p:cBhvr>
                                    </p:animEffect>
                                  </p:childTnLst>
                                </p:cTn>
                              </p:par>
                              <p:par>
                                <p:cTn id="11" presetID="9" presetClass="entr" presetSubtype="0" fill="hold" nodeType="withEffect">
                                  <p:stCondLst>
                                    <p:cond delay="0"/>
                                  </p:stCondLst>
                                  <p:childTnLst>
                                    <p:set>
                                      <p:cBhvr>
                                        <p:cTn id="12" dur="1" fill="hold">
                                          <p:stCondLst>
                                            <p:cond delay="0"/>
                                          </p:stCondLst>
                                        </p:cTn>
                                        <p:tgtEl>
                                          <p:spTgt spid="76"/>
                                        </p:tgtEl>
                                        <p:attrNameLst>
                                          <p:attrName>style.visibility</p:attrName>
                                        </p:attrNameLst>
                                      </p:cBhvr>
                                      <p:to>
                                        <p:strVal val="visible"/>
                                      </p:to>
                                    </p:set>
                                    <p:animEffect transition="in" filter="dissolve">
                                      <p:cBhvr>
                                        <p:cTn id="13" dur="500"/>
                                        <p:tgtEl>
                                          <p:spTgt spid="76"/>
                                        </p:tgtEl>
                                      </p:cBhvr>
                                    </p:animEffect>
                                  </p:childTnLst>
                                </p:cTn>
                              </p:par>
                            </p:childTnLst>
                          </p:cTn>
                        </p:par>
                      </p:childTnLst>
                    </p:cTn>
                  </p:par>
                  <p:par>
                    <p:cTn id="14" fill="hold">
                      <p:stCondLst>
                        <p:cond delay="indefinite"/>
                      </p:stCondLst>
                      <p:childTnLst>
                        <p:par>
                          <p:cTn id="15" fill="hold">
                            <p:stCondLst>
                              <p:cond delay="0"/>
                            </p:stCondLst>
                            <p:childTnLst>
                              <p:par>
                                <p:cTn id="16" presetID="9" presetClass="entr" presetSubtype="0" fill="hold" grpId="0" nodeType="clickEffect">
                                  <p:stCondLst>
                                    <p:cond delay="0"/>
                                  </p:stCondLst>
                                  <p:childTnLst>
                                    <p:set>
                                      <p:cBhvr>
                                        <p:cTn id="17" dur="1" fill="hold">
                                          <p:stCondLst>
                                            <p:cond delay="0"/>
                                          </p:stCondLst>
                                        </p:cTn>
                                        <p:tgtEl>
                                          <p:spTgt spid="83"/>
                                        </p:tgtEl>
                                        <p:attrNameLst>
                                          <p:attrName>style.visibility</p:attrName>
                                        </p:attrNameLst>
                                      </p:cBhvr>
                                      <p:to>
                                        <p:strVal val="visible"/>
                                      </p:to>
                                    </p:set>
                                    <p:animEffect transition="in" filter="dissolve">
                                      <p:cBhvr>
                                        <p:cTn id="18" dur="500"/>
                                        <p:tgtEl>
                                          <p:spTgt spid="8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3" grpId="0"/>
      <p:bldP spid="83"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 name="图片 24"/>
          <p:cNvPicPr>
            <a:picLocks noChangeAspect="1"/>
          </p:cNvPicPr>
          <p:nvPr/>
        </p:nvPicPr>
        <p:blipFill rotWithShape="1">
          <a:blip r:embed="rId1" cstate="print">
            <a:extLst>
              <a:ext uri="{28A0092B-C50C-407E-A947-70E740481C1C}">
                <a14:useLocalDpi xmlns:a14="http://schemas.microsoft.com/office/drawing/2010/main" val="0"/>
              </a:ext>
            </a:extLst>
          </a:blip>
          <a:srcRect l="24814" r="13974" b="25049"/>
          <a:stretch>
            <a:fillRect/>
          </a:stretch>
        </p:blipFill>
        <p:spPr>
          <a:xfrm>
            <a:off x="188873" y="1528748"/>
            <a:ext cx="11190326" cy="5572164"/>
          </a:xfrm>
          <a:prstGeom prst="roundRect">
            <a:avLst>
              <a:gd name="adj" fmla="val 6591"/>
            </a:avLst>
          </a:prstGeom>
          <a:ln>
            <a:solidFill>
              <a:schemeClr val="bg2">
                <a:lumMod val="50000"/>
              </a:schemeClr>
            </a:solidFill>
          </a:ln>
          <a:effectLst>
            <a:outerShdw blurRad="292100" dist="139700" dir="2700000" algn="tl" rotWithShape="0">
              <a:srgbClr val="333333">
                <a:alpha val="65000"/>
              </a:srgbClr>
            </a:outerShdw>
          </a:effectLst>
        </p:spPr>
      </p:pic>
      <p:sp>
        <p:nvSpPr>
          <p:cNvPr id="10" name="矩形 9"/>
          <p:cNvSpPr/>
          <p:nvPr/>
        </p:nvSpPr>
        <p:spPr bwMode="auto">
          <a:xfrm flipV="1">
            <a:off x="0" y="7198068"/>
            <a:ext cx="11522075" cy="45719"/>
          </a:xfrm>
          <a:prstGeom prst="rect">
            <a:avLst/>
          </a:prstGeom>
          <a:solidFill>
            <a:srgbClr val="663300"/>
          </a:solidFill>
          <a:ln w="9525" cap="flat" cmpd="sng" algn="ctr">
            <a:solidFill>
              <a:schemeClr val="tx1"/>
            </a:solidFill>
            <a:prstDash val="solid"/>
            <a:round/>
            <a:headEnd type="none" w="med" len="med"/>
            <a:tailEnd type="none" w="med" len="med"/>
          </a:ln>
          <a:effectLst>
            <a:glow rad="139700">
              <a:schemeClr val="accent2">
                <a:lumMod val="60000"/>
                <a:lumOff val="40000"/>
                <a:alpha val="40000"/>
              </a:schemeClr>
            </a:glow>
          </a:effectLst>
        </p:spPr>
        <p:txBody>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defRPr/>
            </a:pPr>
            <a:endParaRPr lang="zh-CN" altLang="en-US" dirty="0">
              <a:ln>
                <a:solidFill>
                  <a:srgbClr val="660033"/>
                </a:solidFill>
              </a:ln>
            </a:endParaRPr>
          </a:p>
        </p:txBody>
      </p:sp>
      <p:sp>
        <p:nvSpPr>
          <p:cNvPr id="79" name="圆角矩形 78"/>
          <p:cNvSpPr/>
          <p:nvPr/>
        </p:nvSpPr>
        <p:spPr>
          <a:xfrm>
            <a:off x="117435" y="885806"/>
            <a:ext cx="2643206" cy="571504"/>
          </a:xfrm>
          <a:prstGeom prst="roundRect">
            <a:avLst/>
          </a:prstGeom>
          <a:noFill/>
          <a:ln w="57150">
            <a:solidFill>
              <a:srgbClr val="663300"/>
            </a:solidFill>
          </a:ln>
          <a:effectLst>
            <a:glow rad="101600">
              <a:schemeClr val="accent6">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3" name="TextBox 122"/>
          <p:cNvSpPr txBox="1"/>
          <p:nvPr/>
        </p:nvSpPr>
        <p:spPr>
          <a:xfrm>
            <a:off x="831815" y="885806"/>
            <a:ext cx="1826141" cy="584775"/>
          </a:xfrm>
          <a:prstGeom prst="rect">
            <a:avLst/>
          </a:prstGeom>
          <a:noFill/>
        </p:spPr>
        <p:txBody>
          <a:bodyPr wrap="none" rtlCol="0">
            <a:spAutoFit/>
          </a:bodyPr>
          <a:lstStyle/>
          <a:p>
            <a:r>
              <a:rPr lang="zh-CN" altLang="en-US" sz="3200" dirty="0" smtClean="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rPr>
              <a:t>根本原因</a:t>
            </a:r>
            <a:endParaRPr lang="zh-CN" altLang="en-US" sz="3200" dirty="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pic>
        <p:nvPicPr>
          <p:cNvPr id="41" name="图片 40" descr="t018d16e110143ea110.jpg"/>
          <p:cNvPicPr>
            <a:picLocks noChangeAspect="1"/>
          </p:cNvPicPr>
          <p:nvPr/>
        </p:nvPicPr>
        <p:blipFill>
          <a:blip r:embed="rId2">
            <a:clrChange>
              <a:clrFrom>
                <a:srgbClr val="F2F2F2"/>
              </a:clrFrom>
              <a:clrTo>
                <a:srgbClr val="F2F2F2">
                  <a:alpha val="0"/>
                </a:srgbClr>
              </a:clrTo>
            </a:clrChange>
          </a:blip>
          <a:srcRect t="54831" b="25094"/>
          <a:stretch>
            <a:fillRect/>
          </a:stretch>
        </p:blipFill>
        <p:spPr>
          <a:xfrm rot="10800000">
            <a:off x="-3" y="712451"/>
            <a:ext cx="11522075" cy="142876"/>
          </a:xfrm>
          <a:prstGeom prst="rect">
            <a:avLst/>
          </a:prstGeom>
        </p:spPr>
      </p:pic>
      <p:pic>
        <p:nvPicPr>
          <p:cNvPr id="42" name="图片 41" descr="624f9a79jw1eelyzwvu5xj20b408t75j.jpg"/>
          <p:cNvPicPr>
            <a:picLocks noChangeAspect="1"/>
          </p:cNvPicPr>
          <p:nvPr/>
        </p:nvPicPr>
        <p:blipFill>
          <a:blip r:embed="rId3">
            <a:clrChange>
              <a:clrFrom>
                <a:srgbClr val="FFFFFF"/>
              </a:clrFrom>
              <a:clrTo>
                <a:srgbClr val="FFFFFF">
                  <a:alpha val="0"/>
                </a:srgbClr>
              </a:clrTo>
            </a:clrChange>
          </a:blip>
          <a:stretch>
            <a:fillRect/>
          </a:stretch>
        </p:blipFill>
        <p:spPr>
          <a:xfrm>
            <a:off x="9547251" y="0"/>
            <a:ext cx="1714512" cy="814368"/>
          </a:xfrm>
          <a:prstGeom prst="rect">
            <a:avLst/>
          </a:prstGeom>
        </p:spPr>
      </p:pic>
      <p:pic>
        <p:nvPicPr>
          <p:cNvPr id="43" name="图片 42" descr="t018d16e110143ea110.jpg"/>
          <p:cNvPicPr>
            <a:picLocks noChangeAspect="1"/>
          </p:cNvPicPr>
          <p:nvPr/>
        </p:nvPicPr>
        <p:blipFill>
          <a:blip r:embed="rId2">
            <a:clrChange>
              <a:clrFrom>
                <a:srgbClr val="F2F2F2"/>
              </a:clrFrom>
              <a:clrTo>
                <a:srgbClr val="F2F2F2">
                  <a:alpha val="0"/>
                </a:srgbClr>
              </a:clrTo>
            </a:clrChange>
          </a:blip>
          <a:srcRect t="54831" b="25094"/>
          <a:stretch>
            <a:fillRect/>
          </a:stretch>
        </p:blipFill>
        <p:spPr>
          <a:xfrm rot="10800000">
            <a:off x="0" y="671493"/>
            <a:ext cx="11522075" cy="142876"/>
          </a:xfrm>
          <a:prstGeom prst="rect">
            <a:avLst/>
          </a:prstGeom>
        </p:spPr>
      </p:pic>
      <p:sp>
        <p:nvSpPr>
          <p:cNvPr id="44" name="矩形 43"/>
          <p:cNvSpPr/>
          <p:nvPr/>
        </p:nvSpPr>
        <p:spPr>
          <a:xfrm>
            <a:off x="0" y="0"/>
            <a:ext cx="10776937" cy="704850"/>
          </a:xfrm>
          <a:prstGeom prst="rect">
            <a:avLst/>
          </a:prstGeom>
          <a:blipFill>
            <a:blip r:embed="rId4"/>
            <a:stretch>
              <a:fillRect/>
            </a:stretch>
          </a:blipFill>
          <a:ln>
            <a:noFill/>
          </a:ln>
          <a:effectLst>
            <a:outerShdw blurRad="50800" dist="38100" dir="2700000" algn="tl" rotWithShape="0">
              <a:prstClr val="black">
                <a:alpha val="40000"/>
              </a:prstClr>
            </a:outerShd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altLang="zh-CN" sz="1800" dirty="0" smtClean="0">
                <a:solidFill>
                  <a:schemeClr val="tx1"/>
                </a:solidFill>
                <a:effectLst/>
              </a:rPr>
              <a:t> </a:t>
            </a:r>
            <a:endParaRPr lang="zh-CN" altLang="en-US" sz="1800" dirty="0">
              <a:solidFill>
                <a:schemeClr val="tx1"/>
              </a:solidFill>
              <a:effectLst/>
            </a:endParaRPr>
          </a:p>
        </p:txBody>
      </p:sp>
      <p:grpSp>
        <p:nvGrpSpPr>
          <p:cNvPr id="2" name="组合 23"/>
          <p:cNvGrpSpPr/>
          <p:nvPr/>
        </p:nvGrpSpPr>
        <p:grpSpPr>
          <a:xfrm flipH="1">
            <a:off x="8261367" y="-12408"/>
            <a:ext cx="2750820" cy="740098"/>
            <a:chOff x="0" y="-2"/>
            <a:chExt cx="1377891" cy="634701"/>
          </a:xfrm>
          <a:solidFill>
            <a:schemeClr val="bg2">
              <a:lumMod val="90000"/>
            </a:schemeClr>
          </a:solidFill>
        </p:grpSpPr>
        <p:sp>
          <p:nvSpPr>
            <p:cNvPr id="46" name="直角三角形 45"/>
            <p:cNvSpPr/>
            <p:nvPr/>
          </p:nvSpPr>
          <p:spPr>
            <a:xfrm flipV="1">
              <a:off x="708342" y="-2"/>
              <a:ext cx="669549" cy="634699"/>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pitchFamily="34" charset="-122"/>
              </a:endParaRPr>
            </a:p>
          </p:txBody>
        </p:sp>
        <p:sp>
          <p:nvSpPr>
            <p:cNvPr id="47" name="矩形 46"/>
            <p:cNvSpPr/>
            <p:nvPr/>
          </p:nvSpPr>
          <p:spPr>
            <a:xfrm>
              <a:off x="0" y="0"/>
              <a:ext cx="708343" cy="6346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pitchFamily="34" charset="-122"/>
              </a:endParaRPr>
            </a:p>
          </p:txBody>
        </p:sp>
      </p:grpSp>
      <p:cxnSp>
        <p:nvCxnSpPr>
          <p:cNvPr id="77" name="直接连接符 76"/>
          <p:cNvCxnSpPr/>
          <p:nvPr/>
        </p:nvCxnSpPr>
        <p:spPr>
          <a:xfrm>
            <a:off x="953750" y="259816"/>
            <a:ext cx="0" cy="261937"/>
          </a:xfrm>
          <a:prstGeom prst="line">
            <a:avLst/>
          </a:prstGeom>
          <a:ln w="28575"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sp>
        <p:nvSpPr>
          <p:cNvPr id="81" name="文本框 5"/>
          <p:cNvSpPr txBox="1"/>
          <p:nvPr/>
        </p:nvSpPr>
        <p:spPr>
          <a:xfrm>
            <a:off x="960120" y="147320"/>
            <a:ext cx="3064510" cy="461665"/>
          </a:xfrm>
          <a:prstGeom prst="rect">
            <a:avLst/>
          </a:prstGeom>
          <a:noFill/>
        </p:spPr>
        <p:txBody>
          <a:bodyPr wrap="square" rtlCol="0">
            <a:spAutoFit/>
          </a:bodyPr>
          <a:lstStyle/>
          <a:p>
            <a:r>
              <a:rPr lang="zh-CN" altLang="en-US" sz="2400" b="1" dirty="0" smtClean="0">
                <a:solidFill>
                  <a:schemeClr val="bg1"/>
                </a:solidFill>
                <a:latin typeface="微软雅黑" panose="020B0503020204020204" pitchFamily="34" charset="-122"/>
                <a:ea typeface="微软雅黑" panose="020B0503020204020204" pitchFamily="34" charset="-122"/>
              </a:rPr>
              <a:t>人教版九年级下册</a:t>
            </a:r>
            <a:endParaRPr lang="zh-CN" altLang="en-US" sz="2400" b="1" dirty="0" smtClean="0">
              <a:solidFill>
                <a:schemeClr val="bg1"/>
              </a:solidFill>
              <a:effectLst/>
              <a:latin typeface="微软雅黑" panose="020B0503020204020204" pitchFamily="34" charset="-122"/>
              <a:ea typeface="微软雅黑" panose="020B0503020204020204" pitchFamily="34" charset="-122"/>
            </a:endParaRPr>
          </a:p>
        </p:txBody>
      </p:sp>
      <p:grpSp>
        <p:nvGrpSpPr>
          <p:cNvPr id="3" name="组合 66"/>
          <p:cNvGrpSpPr/>
          <p:nvPr/>
        </p:nvGrpSpPr>
        <p:grpSpPr>
          <a:xfrm flipH="1">
            <a:off x="8776673" y="-12408"/>
            <a:ext cx="2750820" cy="740098"/>
            <a:chOff x="0" y="-2"/>
            <a:chExt cx="1377891" cy="634701"/>
          </a:xfrm>
          <a:solidFill>
            <a:schemeClr val="bg2">
              <a:lumMod val="90000"/>
            </a:schemeClr>
          </a:solidFill>
        </p:grpSpPr>
        <p:sp>
          <p:nvSpPr>
            <p:cNvPr id="84" name="直角三角形 83"/>
            <p:cNvSpPr/>
            <p:nvPr/>
          </p:nvSpPr>
          <p:spPr>
            <a:xfrm flipV="1">
              <a:off x="708342" y="-2"/>
              <a:ext cx="669549" cy="634699"/>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pitchFamily="34" charset="-122"/>
              </a:endParaRPr>
            </a:p>
          </p:txBody>
        </p:sp>
        <p:sp>
          <p:nvSpPr>
            <p:cNvPr id="85" name="矩形 84"/>
            <p:cNvSpPr/>
            <p:nvPr/>
          </p:nvSpPr>
          <p:spPr>
            <a:xfrm>
              <a:off x="0" y="0"/>
              <a:ext cx="708343" cy="6346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pitchFamily="34" charset="-122"/>
              </a:endParaRPr>
            </a:p>
          </p:txBody>
        </p:sp>
      </p:grpSp>
      <p:pic>
        <p:nvPicPr>
          <p:cNvPr id="89" name="图片 88" descr="624f9a79jw1eelyzwvu5xj20b408t75j.jpg"/>
          <p:cNvPicPr>
            <a:picLocks noChangeAspect="1"/>
          </p:cNvPicPr>
          <p:nvPr/>
        </p:nvPicPr>
        <p:blipFill>
          <a:blip r:embed="rId3">
            <a:clrChange>
              <a:clrFrom>
                <a:srgbClr val="FFFFFF"/>
              </a:clrFrom>
              <a:clrTo>
                <a:srgbClr val="FFFFFF">
                  <a:alpha val="0"/>
                </a:srgbClr>
              </a:clrTo>
            </a:clrChange>
          </a:blip>
          <a:stretch>
            <a:fillRect/>
          </a:stretch>
        </p:blipFill>
        <p:spPr>
          <a:xfrm>
            <a:off x="9547251" y="0"/>
            <a:ext cx="1714512" cy="814368"/>
          </a:xfrm>
          <a:prstGeom prst="rect">
            <a:avLst/>
          </a:prstGeom>
        </p:spPr>
      </p:pic>
      <p:sp>
        <p:nvSpPr>
          <p:cNvPr id="90" name="文本框 13"/>
          <p:cNvSpPr txBox="1"/>
          <p:nvPr/>
        </p:nvSpPr>
        <p:spPr>
          <a:xfrm>
            <a:off x="9761565" y="171426"/>
            <a:ext cx="1285884" cy="415498"/>
          </a:xfrm>
          <a:prstGeom prst="rect">
            <a:avLst/>
          </a:prstGeom>
          <a:noFill/>
        </p:spPr>
        <p:txBody>
          <a:bodyPr wrap="square" rtlCol="0">
            <a:spAutoFit/>
            <a:scene3d>
              <a:camera prst="orthographicFront"/>
              <a:lightRig rig="threePt" dir="t"/>
            </a:scene3d>
          </a:bodyPr>
          <a:lstStyle/>
          <a:p>
            <a:pPr algn="ctr"/>
            <a:r>
              <a:rPr lang="zh-CN" altLang="en-US" b="1" dirty="0" smtClean="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第一单元</a:t>
            </a:r>
            <a:endParaRPr lang="en-US" altLang="zh-CN" b="1" dirty="0" smtClean="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sp>
        <p:nvSpPr>
          <p:cNvPr id="91" name="文本框 6"/>
          <p:cNvSpPr txBox="1"/>
          <p:nvPr/>
        </p:nvSpPr>
        <p:spPr>
          <a:xfrm>
            <a:off x="4903781" y="99988"/>
            <a:ext cx="4714908" cy="461665"/>
          </a:xfrm>
          <a:prstGeom prst="rect">
            <a:avLst/>
          </a:prstGeom>
          <a:noFill/>
        </p:spPr>
        <p:txBody>
          <a:bodyPr wrap="square" rtlCol="0">
            <a:spAutoFit/>
          </a:bodyPr>
          <a:lstStyle/>
          <a:p>
            <a:r>
              <a:rPr lang="zh-CN" altLang="en-US" sz="2400" b="1" dirty="0" smtClean="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第</a:t>
            </a:r>
            <a:r>
              <a:rPr lang="en-US" altLang="zh-CN" sz="2400" b="1" dirty="0" smtClean="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3</a:t>
            </a:r>
            <a:r>
              <a:rPr lang="zh-CN" altLang="en-US" sz="2400" b="1" dirty="0" smtClean="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课 美国内战</a:t>
            </a:r>
            <a:endParaRPr lang="zh-CN" altLang="en-US" sz="2400" b="1" dirty="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endParaRPr>
          </a:p>
        </p:txBody>
      </p:sp>
      <p:pic>
        <p:nvPicPr>
          <p:cNvPr id="92" name="图片 91" descr="1.JPG"/>
          <p:cNvPicPr>
            <a:picLocks noChangeAspect="1"/>
          </p:cNvPicPr>
          <p:nvPr/>
        </p:nvPicPr>
        <p:blipFill>
          <a:blip r:embed="rId5" cstate="print"/>
          <a:srcRect t="6349" r="1058"/>
          <a:stretch>
            <a:fillRect/>
          </a:stretch>
        </p:blipFill>
        <p:spPr>
          <a:xfrm>
            <a:off x="188874" y="957244"/>
            <a:ext cx="679266" cy="428628"/>
          </a:xfrm>
          <a:prstGeom prst="rect">
            <a:avLst/>
          </a:prstGeom>
        </p:spPr>
      </p:pic>
      <p:grpSp>
        <p:nvGrpSpPr>
          <p:cNvPr id="4" name="组合 67"/>
          <p:cNvGrpSpPr/>
          <p:nvPr/>
        </p:nvGrpSpPr>
        <p:grpSpPr>
          <a:xfrm>
            <a:off x="343308" y="2886070"/>
            <a:ext cx="620625" cy="594142"/>
            <a:chOff x="304800" y="673100"/>
            <a:chExt cx="4000500" cy="4000500"/>
          </a:xfrm>
          <a:effectLst>
            <a:outerShdw blurRad="444500" dist="254000" dir="8100000" algn="tr" rotWithShape="0">
              <a:prstClr val="black">
                <a:alpha val="50000"/>
              </a:prstClr>
            </a:outerShdw>
          </a:effectLst>
        </p:grpSpPr>
        <p:sp>
          <p:nvSpPr>
            <p:cNvPr id="27" name="同心圆 26"/>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75" b="1">
                <a:solidFill>
                  <a:schemeClr val="tx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sp>
          <p:nvSpPr>
            <p:cNvPr id="28" name="椭圆 27"/>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75" b="1">
                <a:solidFill>
                  <a:schemeClr val="tx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grpSp>
      <p:sp>
        <p:nvSpPr>
          <p:cNvPr id="29" name="TextBox 51"/>
          <p:cNvSpPr txBox="1"/>
          <p:nvPr/>
        </p:nvSpPr>
        <p:spPr>
          <a:xfrm>
            <a:off x="372187" y="2926637"/>
            <a:ext cx="745380" cy="523220"/>
          </a:xfrm>
          <a:prstGeom prst="rect">
            <a:avLst/>
          </a:prstGeom>
          <a:noFill/>
        </p:spPr>
        <p:txBody>
          <a:bodyPr wrap="square" rtlCol="0">
            <a:spAutoFit/>
          </a:bodyPr>
          <a:lstStyle/>
          <a:p>
            <a:r>
              <a:rPr lang="zh-CN" altLang="en-US" sz="2800" b="1" dirty="0" smtClean="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rPr>
              <a:t>奴</a:t>
            </a:r>
            <a:endParaRPr lang="zh-CN" altLang="en-US" sz="2800" b="1" dirty="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grpSp>
        <p:nvGrpSpPr>
          <p:cNvPr id="5" name="组合 67"/>
          <p:cNvGrpSpPr/>
          <p:nvPr/>
        </p:nvGrpSpPr>
        <p:grpSpPr>
          <a:xfrm>
            <a:off x="340988" y="4111274"/>
            <a:ext cx="620625" cy="594142"/>
            <a:chOff x="304800" y="673100"/>
            <a:chExt cx="4000500" cy="4000500"/>
          </a:xfrm>
          <a:effectLst>
            <a:outerShdw blurRad="444500" dist="254000" dir="8100000" algn="tr" rotWithShape="0">
              <a:prstClr val="black">
                <a:alpha val="50000"/>
              </a:prstClr>
            </a:outerShdw>
          </a:effectLst>
        </p:grpSpPr>
        <p:sp>
          <p:nvSpPr>
            <p:cNvPr id="35" name="同心圆 34"/>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75" b="1">
                <a:solidFill>
                  <a:schemeClr val="tx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sp>
          <p:nvSpPr>
            <p:cNvPr id="36" name="椭圆 35"/>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75" b="1">
                <a:solidFill>
                  <a:schemeClr val="tx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grpSp>
      <p:sp>
        <p:nvSpPr>
          <p:cNvPr id="37" name="TextBox 51"/>
          <p:cNvSpPr txBox="1"/>
          <p:nvPr/>
        </p:nvSpPr>
        <p:spPr>
          <a:xfrm>
            <a:off x="369867" y="4151841"/>
            <a:ext cx="745380" cy="523220"/>
          </a:xfrm>
          <a:prstGeom prst="rect">
            <a:avLst/>
          </a:prstGeom>
          <a:noFill/>
        </p:spPr>
        <p:txBody>
          <a:bodyPr wrap="square" rtlCol="0">
            <a:spAutoFit/>
          </a:bodyPr>
          <a:lstStyle/>
          <a:p>
            <a:r>
              <a:rPr lang="zh-CN" altLang="en-US" sz="2800" b="1" dirty="0" smtClean="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rPr>
              <a:t>的</a:t>
            </a:r>
            <a:endParaRPr lang="zh-CN" altLang="en-US" sz="2800" b="1" dirty="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grpSp>
        <p:nvGrpSpPr>
          <p:cNvPr id="6" name="组合 67"/>
          <p:cNvGrpSpPr/>
          <p:nvPr/>
        </p:nvGrpSpPr>
        <p:grpSpPr>
          <a:xfrm>
            <a:off x="340988" y="3529012"/>
            <a:ext cx="620625" cy="594142"/>
            <a:chOff x="304800" y="673100"/>
            <a:chExt cx="4000500" cy="4000500"/>
          </a:xfrm>
          <a:effectLst>
            <a:outerShdw blurRad="444500" dist="254000" dir="8100000" algn="tr" rotWithShape="0">
              <a:prstClr val="black">
                <a:alpha val="50000"/>
              </a:prstClr>
            </a:outerShdw>
          </a:effectLst>
        </p:grpSpPr>
        <p:sp>
          <p:nvSpPr>
            <p:cNvPr id="39" name="同心圆 38"/>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75" b="1">
                <a:solidFill>
                  <a:schemeClr val="tx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sp>
          <p:nvSpPr>
            <p:cNvPr id="40" name="椭圆 39"/>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75" b="1">
                <a:solidFill>
                  <a:schemeClr val="tx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grpSp>
      <p:sp>
        <p:nvSpPr>
          <p:cNvPr id="48" name="TextBox 47"/>
          <p:cNvSpPr txBox="1"/>
          <p:nvPr/>
        </p:nvSpPr>
        <p:spPr>
          <a:xfrm>
            <a:off x="369867" y="3569579"/>
            <a:ext cx="745380" cy="523220"/>
          </a:xfrm>
          <a:prstGeom prst="rect">
            <a:avLst/>
          </a:prstGeom>
          <a:noFill/>
        </p:spPr>
        <p:txBody>
          <a:bodyPr wrap="square" rtlCol="0">
            <a:spAutoFit/>
          </a:bodyPr>
          <a:lstStyle/>
          <a:p>
            <a:r>
              <a:rPr lang="zh-CN" altLang="en-US" sz="2800" b="1" dirty="0" smtClean="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rPr>
              <a:t>隶</a:t>
            </a:r>
            <a:endParaRPr lang="zh-CN" altLang="en-US" sz="2800" b="1" dirty="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grpSp>
        <p:nvGrpSpPr>
          <p:cNvPr id="7" name="组合 67"/>
          <p:cNvGrpSpPr/>
          <p:nvPr/>
        </p:nvGrpSpPr>
        <p:grpSpPr>
          <a:xfrm>
            <a:off x="334069" y="4707883"/>
            <a:ext cx="620625" cy="594142"/>
            <a:chOff x="304800" y="673100"/>
            <a:chExt cx="4000500" cy="4000500"/>
          </a:xfrm>
          <a:effectLst>
            <a:outerShdw blurRad="444500" dist="254000" dir="8100000" algn="tr" rotWithShape="0">
              <a:prstClr val="black">
                <a:alpha val="50000"/>
              </a:prstClr>
            </a:outerShdw>
          </a:effectLst>
        </p:grpSpPr>
        <p:sp>
          <p:nvSpPr>
            <p:cNvPr id="51" name="同心圆 50"/>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75" b="1">
                <a:solidFill>
                  <a:schemeClr val="tx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sp>
          <p:nvSpPr>
            <p:cNvPr id="52" name="椭圆 51"/>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75" b="1">
                <a:solidFill>
                  <a:schemeClr val="tx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grpSp>
      <p:sp>
        <p:nvSpPr>
          <p:cNvPr id="53" name="TextBox 51"/>
          <p:cNvSpPr txBox="1"/>
          <p:nvPr/>
        </p:nvSpPr>
        <p:spPr>
          <a:xfrm>
            <a:off x="362948" y="4748450"/>
            <a:ext cx="745380" cy="523220"/>
          </a:xfrm>
          <a:prstGeom prst="rect">
            <a:avLst/>
          </a:prstGeom>
          <a:noFill/>
        </p:spPr>
        <p:txBody>
          <a:bodyPr wrap="square" rtlCol="0">
            <a:spAutoFit/>
          </a:bodyPr>
          <a:lstStyle/>
          <a:p>
            <a:r>
              <a:rPr lang="zh-CN" altLang="en-US" sz="2800" b="1" dirty="0" smtClean="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rPr>
              <a:t>命</a:t>
            </a:r>
            <a:endParaRPr lang="zh-CN" altLang="en-US" sz="2800" b="1" dirty="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pic>
        <p:nvPicPr>
          <p:cNvPr id="50" name="Picture 2" descr="逃离并加入北军的黑人奴隶。1863年"/>
          <p:cNvPicPr>
            <a:picLocks noChangeAspect="1" noChangeArrowheads="1"/>
          </p:cNvPicPr>
          <p:nvPr/>
        </p:nvPicPr>
        <p:blipFill>
          <a:blip r:embed="rId6" cstate="print"/>
          <a:srcRect/>
          <a:stretch>
            <a:fillRect/>
          </a:stretch>
        </p:blipFill>
        <p:spPr bwMode="auto">
          <a:xfrm>
            <a:off x="1117567" y="1723079"/>
            <a:ext cx="2143140" cy="3369300"/>
          </a:xfrm>
          <a:prstGeom prst="rect">
            <a:avLst/>
          </a:prstGeom>
          <a:noFill/>
          <a:ln w="76200" cmpd="tri">
            <a:solidFill>
              <a:srgbClr val="000000"/>
            </a:solidFill>
            <a:miter lim="800000"/>
            <a:headEnd/>
            <a:tailEnd/>
          </a:ln>
        </p:spPr>
      </p:pic>
      <p:sp>
        <p:nvSpPr>
          <p:cNvPr id="55" name="Rectangle 9"/>
          <p:cNvSpPr>
            <a:spLocks noChangeArrowheads="1"/>
          </p:cNvSpPr>
          <p:nvPr/>
        </p:nvSpPr>
        <p:spPr bwMode="auto">
          <a:xfrm>
            <a:off x="1189005" y="1865955"/>
            <a:ext cx="649288" cy="3108543"/>
          </a:xfrm>
          <a:prstGeom prst="rect">
            <a:avLst/>
          </a:prstGeom>
          <a:noFill/>
          <a:ln w="9525">
            <a:noFill/>
            <a:miter lim="800000"/>
          </a:ln>
        </p:spPr>
        <p:txBody>
          <a:bodyPr>
            <a:spAutoFit/>
          </a:bodyPr>
          <a:lstStyle/>
          <a:p>
            <a:r>
              <a:rPr lang="zh-CN" altLang="en-US" sz="2800" b="1" dirty="0">
                <a:solidFill>
                  <a:schemeClr val="bg1"/>
                </a:solidFill>
                <a:effectLst>
                  <a:glow rad="228600">
                    <a:schemeClr val="accent2">
                      <a:satMod val="175000"/>
                      <a:alpha val="40000"/>
                    </a:schemeClr>
                  </a:glow>
                  <a:outerShdw blurRad="38100" dist="38100" dir="2700000" algn="tl">
                    <a:srgbClr val="000000">
                      <a:alpha val="43137"/>
                    </a:srgbClr>
                  </a:outerShdw>
                </a:effectLst>
                <a:latin typeface="华文新魏" panose="02010800040101010101" pitchFamily="2" charset="-122"/>
                <a:ea typeface="华文新魏" panose="02010800040101010101" pitchFamily="2" charset="-122"/>
              </a:rPr>
              <a:t>遭</a:t>
            </a:r>
            <a:endParaRPr lang="zh-CN" altLang="en-US" sz="2800" b="1" dirty="0">
              <a:solidFill>
                <a:schemeClr val="bg1"/>
              </a:solidFill>
              <a:effectLst>
                <a:glow rad="228600">
                  <a:schemeClr val="accent2">
                    <a:satMod val="175000"/>
                    <a:alpha val="40000"/>
                  </a:schemeClr>
                </a:glow>
                <a:outerShdw blurRad="38100" dist="38100" dir="2700000" algn="tl">
                  <a:srgbClr val="000000">
                    <a:alpha val="43137"/>
                  </a:srgbClr>
                </a:outerShdw>
              </a:effectLst>
              <a:latin typeface="华文新魏" panose="02010800040101010101" pitchFamily="2" charset="-122"/>
              <a:ea typeface="华文新魏" panose="02010800040101010101" pitchFamily="2" charset="-122"/>
            </a:endParaRPr>
          </a:p>
          <a:p>
            <a:r>
              <a:rPr lang="zh-CN" altLang="en-US" sz="2800" b="1" dirty="0">
                <a:solidFill>
                  <a:schemeClr val="bg1"/>
                </a:solidFill>
                <a:effectLst>
                  <a:glow rad="228600">
                    <a:schemeClr val="accent2">
                      <a:satMod val="175000"/>
                      <a:alpha val="40000"/>
                    </a:schemeClr>
                  </a:glow>
                  <a:outerShdw blurRad="38100" dist="38100" dir="2700000" algn="tl">
                    <a:srgbClr val="000000">
                      <a:alpha val="43137"/>
                    </a:srgbClr>
                  </a:outerShdw>
                </a:effectLst>
                <a:latin typeface="华文新魏" panose="02010800040101010101" pitchFamily="2" charset="-122"/>
                <a:ea typeface="华文新魏" panose="02010800040101010101" pitchFamily="2" charset="-122"/>
              </a:rPr>
              <a:t>受</a:t>
            </a:r>
            <a:endParaRPr lang="zh-CN" altLang="en-US" sz="2800" b="1" dirty="0">
              <a:solidFill>
                <a:schemeClr val="bg1"/>
              </a:solidFill>
              <a:effectLst>
                <a:glow rad="228600">
                  <a:schemeClr val="accent2">
                    <a:satMod val="175000"/>
                    <a:alpha val="40000"/>
                  </a:schemeClr>
                </a:glow>
                <a:outerShdw blurRad="38100" dist="38100" dir="2700000" algn="tl">
                  <a:srgbClr val="000000">
                    <a:alpha val="43137"/>
                  </a:srgbClr>
                </a:outerShdw>
              </a:effectLst>
              <a:latin typeface="华文新魏" panose="02010800040101010101" pitchFamily="2" charset="-122"/>
              <a:ea typeface="华文新魏" panose="02010800040101010101" pitchFamily="2" charset="-122"/>
            </a:endParaRPr>
          </a:p>
          <a:p>
            <a:r>
              <a:rPr lang="zh-CN" altLang="en-US" sz="2800" b="1" dirty="0">
                <a:solidFill>
                  <a:schemeClr val="bg1"/>
                </a:solidFill>
                <a:effectLst>
                  <a:glow rad="228600">
                    <a:schemeClr val="accent2">
                      <a:satMod val="175000"/>
                      <a:alpha val="40000"/>
                    </a:schemeClr>
                  </a:glow>
                  <a:outerShdw blurRad="38100" dist="38100" dir="2700000" algn="tl">
                    <a:srgbClr val="000000">
                      <a:alpha val="43137"/>
                    </a:srgbClr>
                  </a:outerShdw>
                </a:effectLst>
                <a:latin typeface="华文新魏" panose="02010800040101010101" pitchFamily="2" charset="-122"/>
                <a:ea typeface="华文新魏" panose="02010800040101010101" pitchFamily="2" charset="-122"/>
              </a:rPr>
              <a:t>鞭</a:t>
            </a:r>
            <a:endParaRPr lang="zh-CN" altLang="en-US" sz="2800" b="1" dirty="0">
              <a:solidFill>
                <a:schemeClr val="bg1"/>
              </a:solidFill>
              <a:effectLst>
                <a:glow rad="228600">
                  <a:schemeClr val="accent2">
                    <a:satMod val="175000"/>
                    <a:alpha val="40000"/>
                  </a:schemeClr>
                </a:glow>
                <a:outerShdw blurRad="38100" dist="38100" dir="2700000" algn="tl">
                  <a:srgbClr val="000000">
                    <a:alpha val="43137"/>
                  </a:srgbClr>
                </a:outerShdw>
              </a:effectLst>
              <a:latin typeface="华文新魏" panose="02010800040101010101" pitchFamily="2" charset="-122"/>
              <a:ea typeface="华文新魏" panose="02010800040101010101" pitchFamily="2" charset="-122"/>
            </a:endParaRPr>
          </a:p>
          <a:p>
            <a:r>
              <a:rPr lang="zh-CN" altLang="en-US" sz="2800" b="1" dirty="0">
                <a:solidFill>
                  <a:schemeClr val="bg1"/>
                </a:solidFill>
                <a:effectLst>
                  <a:glow rad="228600">
                    <a:schemeClr val="accent2">
                      <a:satMod val="175000"/>
                      <a:alpha val="40000"/>
                    </a:schemeClr>
                  </a:glow>
                  <a:outerShdw blurRad="38100" dist="38100" dir="2700000" algn="tl">
                    <a:srgbClr val="000000">
                      <a:alpha val="43137"/>
                    </a:srgbClr>
                  </a:outerShdw>
                </a:effectLst>
                <a:latin typeface="华文新魏" panose="02010800040101010101" pitchFamily="2" charset="-122"/>
                <a:ea typeface="华文新魏" panose="02010800040101010101" pitchFamily="2" charset="-122"/>
              </a:rPr>
              <a:t>打</a:t>
            </a:r>
            <a:endParaRPr lang="zh-CN" altLang="en-US" sz="2800" b="1" dirty="0">
              <a:solidFill>
                <a:schemeClr val="bg1"/>
              </a:solidFill>
              <a:effectLst>
                <a:glow rad="228600">
                  <a:schemeClr val="accent2">
                    <a:satMod val="175000"/>
                    <a:alpha val="40000"/>
                  </a:schemeClr>
                </a:glow>
                <a:outerShdw blurRad="38100" dist="38100" dir="2700000" algn="tl">
                  <a:srgbClr val="000000">
                    <a:alpha val="43137"/>
                  </a:srgbClr>
                </a:outerShdw>
              </a:effectLst>
              <a:latin typeface="华文新魏" panose="02010800040101010101" pitchFamily="2" charset="-122"/>
              <a:ea typeface="华文新魏" panose="02010800040101010101" pitchFamily="2" charset="-122"/>
            </a:endParaRPr>
          </a:p>
          <a:p>
            <a:r>
              <a:rPr lang="zh-CN" altLang="en-US" sz="2800" b="1" dirty="0">
                <a:solidFill>
                  <a:schemeClr val="bg1"/>
                </a:solidFill>
                <a:effectLst>
                  <a:glow rad="228600">
                    <a:schemeClr val="accent2">
                      <a:satMod val="175000"/>
                      <a:alpha val="40000"/>
                    </a:schemeClr>
                  </a:glow>
                  <a:outerShdw blurRad="38100" dist="38100" dir="2700000" algn="tl">
                    <a:srgbClr val="000000">
                      <a:alpha val="43137"/>
                    </a:srgbClr>
                  </a:outerShdw>
                </a:effectLst>
                <a:latin typeface="华文新魏" panose="02010800040101010101" pitchFamily="2" charset="-122"/>
                <a:ea typeface="华文新魏" panose="02010800040101010101" pitchFamily="2" charset="-122"/>
              </a:rPr>
              <a:t>的</a:t>
            </a:r>
            <a:endParaRPr lang="zh-CN" altLang="en-US" sz="2800" b="1" dirty="0">
              <a:solidFill>
                <a:schemeClr val="bg1"/>
              </a:solidFill>
              <a:effectLst>
                <a:glow rad="228600">
                  <a:schemeClr val="accent2">
                    <a:satMod val="175000"/>
                    <a:alpha val="40000"/>
                  </a:schemeClr>
                </a:glow>
                <a:outerShdw blurRad="38100" dist="38100" dir="2700000" algn="tl">
                  <a:srgbClr val="000000">
                    <a:alpha val="43137"/>
                  </a:srgbClr>
                </a:outerShdw>
              </a:effectLst>
              <a:latin typeface="华文新魏" panose="02010800040101010101" pitchFamily="2" charset="-122"/>
              <a:ea typeface="华文新魏" panose="02010800040101010101" pitchFamily="2" charset="-122"/>
            </a:endParaRPr>
          </a:p>
          <a:p>
            <a:r>
              <a:rPr lang="zh-CN" altLang="en-US" sz="2800" b="1" dirty="0">
                <a:solidFill>
                  <a:schemeClr val="bg1"/>
                </a:solidFill>
                <a:effectLst>
                  <a:glow rad="228600">
                    <a:schemeClr val="accent2">
                      <a:satMod val="175000"/>
                      <a:alpha val="40000"/>
                    </a:schemeClr>
                  </a:glow>
                  <a:outerShdw blurRad="38100" dist="38100" dir="2700000" algn="tl">
                    <a:srgbClr val="000000">
                      <a:alpha val="43137"/>
                    </a:srgbClr>
                  </a:outerShdw>
                </a:effectLst>
                <a:latin typeface="华文新魏" panose="02010800040101010101" pitchFamily="2" charset="-122"/>
                <a:ea typeface="华文新魏" panose="02010800040101010101" pitchFamily="2" charset="-122"/>
              </a:rPr>
              <a:t>黑</a:t>
            </a:r>
            <a:endParaRPr lang="zh-CN" altLang="en-US" sz="2800" b="1" dirty="0">
              <a:solidFill>
                <a:schemeClr val="bg1"/>
              </a:solidFill>
              <a:effectLst>
                <a:glow rad="228600">
                  <a:schemeClr val="accent2">
                    <a:satMod val="175000"/>
                    <a:alpha val="40000"/>
                  </a:schemeClr>
                </a:glow>
                <a:outerShdw blurRad="38100" dist="38100" dir="2700000" algn="tl">
                  <a:srgbClr val="000000">
                    <a:alpha val="43137"/>
                  </a:srgbClr>
                </a:outerShdw>
              </a:effectLst>
              <a:latin typeface="华文新魏" panose="02010800040101010101" pitchFamily="2" charset="-122"/>
              <a:ea typeface="华文新魏" panose="02010800040101010101" pitchFamily="2" charset="-122"/>
            </a:endParaRPr>
          </a:p>
          <a:p>
            <a:r>
              <a:rPr lang="zh-CN" altLang="en-US" sz="2800" b="1" dirty="0">
                <a:solidFill>
                  <a:schemeClr val="bg1"/>
                </a:solidFill>
                <a:effectLst>
                  <a:glow rad="228600">
                    <a:schemeClr val="accent2">
                      <a:satMod val="175000"/>
                      <a:alpha val="40000"/>
                    </a:schemeClr>
                  </a:glow>
                  <a:outerShdw blurRad="38100" dist="38100" dir="2700000" algn="tl">
                    <a:srgbClr val="000000">
                      <a:alpha val="43137"/>
                    </a:srgbClr>
                  </a:outerShdw>
                </a:effectLst>
                <a:latin typeface="华文新魏" panose="02010800040101010101" pitchFamily="2" charset="-122"/>
                <a:ea typeface="华文新魏" panose="02010800040101010101" pitchFamily="2" charset="-122"/>
              </a:rPr>
              <a:t>奴</a:t>
            </a:r>
            <a:endParaRPr lang="zh-CN" altLang="en-US" sz="2800" b="1" dirty="0">
              <a:solidFill>
                <a:schemeClr val="bg1"/>
              </a:solidFill>
              <a:effectLst>
                <a:glow rad="228600">
                  <a:schemeClr val="accent2">
                    <a:satMod val="175000"/>
                    <a:alpha val="40000"/>
                  </a:schemeClr>
                </a:glow>
                <a:outerShdw blurRad="38100" dist="38100" dir="2700000" algn="tl">
                  <a:srgbClr val="000000">
                    <a:alpha val="43137"/>
                  </a:srgbClr>
                </a:outerShdw>
              </a:effectLst>
              <a:latin typeface="华文新魏" panose="02010800040101010101" pitchFamily="2" charset="-122"/>
              <a:ea typeface="华文新魏" panose="02010800040101010101" pitchFamily="2" charset="-122"/>
            </a:endParaRPr>
          </a:p>
        </p:txBody>
      </p:sp>
      <p:grpSp>
        <p:nvGrpSpPr>
          <p:cNvPr id="45" name="组合 67"/>
          <p:cNvGrpSpPr/>
          <p:nvPr/>
        </p:nvGrpSpPr>
        <p:grpSpPr>
          <a:xfrm>
            <a:off x="331749" y="5350825"/>
            <a:ext cx="620625" cy="594142"/>
            <a:chOff x="304800" y="673100"/>
            <a:chExt cx="4000500" cy="4000500"/>
          </a:xfrm>
          <a:effectLst>
            <a:outerShdw blurRad="444500" dist="254000" dir="8100000" algn="tr" rotWithShape="0">
              <a:prstClr val="black">
                <a:alpha val="50000"/>
              </a:prstClr>
            </a:outerShdw>
          </a:effectLst>
        </p:grpSpPr>
        <p:sp>
          <p:nvSpPr>
            <p:cNvPr id="49" name="同心圆 48"/>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75" b="1">
                <a:solidFill>
                  <a:schemeClr val="tx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sp>
          <p:nvSpPr>
            <p:cNvPr id="56" name="椭圆 55"/>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75" b="1">
                <a:solidFill>
                  <a:schemeClr val="tx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grpSp>
      <p:sp>
        <p:nvSpPr>
          <p:cNvPr id="57" name="TextBox 51"/>
          <p:cNvSpPr txBox="1"/>
          <p:nvPr/>
        </p:nvSpPr>
        <p:spPr>
          <a:xfrm>
            <a:off x="360628" y="5391392"/>
            <a:ext cx="745380" cy="523220"/>
          </a:xfrm>
          <a:prstGeom prst="rect">
            <a:avLst/>
          </a:prstGeom>
          <a:noFill/>
        </p:spPr>
        <p:txBody>
          <a:bodyPr wrap="square" rtlCol="0">
            <a:spAutoFit/>
          </a:bodyPr>
          <a:lstStyle/>
          <a:p>
            <a:r>
              <a:rPr lang="zh-CN" altLang="en-US" sz="2800" b="1" dirty="0" smtClean="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rPr>
              <a:t>运</a:t>
            </a:r>
            <a:endParaRPr lang="zh-CN" altLang="en-US" sz="2800" b="1" dirty="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pic>
        <p:nvPicPr>
          <p:cNvPr id="58" name="Picture 10" descr="无标题"/>
          <p:cNvPicPr>
            <a:picLocks noChangeAspect="1" noChangeArrowheads="1"/>
          </p:cNvPicPr>
          <p:nvPr/>
        </p:nvPicPr>
        <p:blipFill>
          <a:blip r:embed="rId7"/>
          <a:srcRect l="3333" t="3716" r="3333" b="6787"/>
          <a:stretch>
            <a:fillRect/>
          </a:stretch>
        </p:blipFill>
        <p:spPr bwMode="auto">
          <a:xfrm>
            <a:off x="3475021" y="1671624"/>
            <a:ext cx="4060350" cy="3492467"/>
          </a:xfrm>
          <a:prstGeom prst="rect">
            <a:avLst/>
          </a:prstGeom>
          <a:ln w="38100">
            <a:solidFill>
              <a:schemeClr val="tx1"/>
            </a:solidFill>
          </a:ln>
          <a:effectLst>
            <a:outerShdw blurRad="292100" dist="139700" dir="2700000" algn="tl" rotWithShape="0">
              <a:srgbClr val="333333">
                <a:alpha val="65000"/>
              </a:srgbClr>
            </a:outerShdw>
          </a:effectLst>
        </p:spPr>
      </p:pic>
      <p:pic>
        <p:nvPicPr>
          <p:cNvPr id="59" name="Picture 7" descr="W020080904507092398359"/>
          <p:cNvPicPr>
            <a:picLocks noChangeAspect="1" noChangeArrowheads="1"/>
          </p:cNvPicPr>
          <p:nvPr/>
        </p:nvPicPr>
        <p:blipFill>
          <a:blip r:embed="rId8"/>
          <a:srcRect/>
          <a:stretch>
            <a:fillRect/>
          </a:stretch>
        </p:blipFill>
        <p:spPr bwMode="auto">
          <a:xfrm>
            <a:off x="7761301" y="1600186"/>
            <a:ext cx="3383654" cy="5327828"/>
          </a:xfrm>
          <a:prstGeom prst="rect">
            <a:avLst/>
          </a:prstGeom>
          <a:noFill/>
        </p:spPr>
      </p:pic>
      <p:sp>
        <p:nvSpPr>
          <p:cNvPr id="60" name="Rectangle 9"/>
          <p:cNvSpPr>
            <a:spLocks noChangeArrowheads="1"/>
          </p:cNvSpPr>
          <p:nvPr/>
        </p:nvSpPr>
        <p:spPr bwMode="auto">
          <a:xfrm>
            <a:off x="7904177" y="6232944"/>
            <a:ext cx="3071834" cy="510778"/>
          </a:xfrm>
          <a:prstGeom prst="roundRect">
            <a:avLst/>
          </a:prstGeom>
          <a:solidFill>
            <a:srgbClr val="632523"/>
          </a:solidFill>
          <a:ln w="9525">
            <a:noFill/>
            <a:miter lim="800000"/>
          </a:ln>
          <a:effectLst/>
        </p:spPr>
        <p:txBody>
          <a:bodyPr wrap="square">
            <a:spAutoFit/>
          </a:bodyPr>
          <a:lstStyle/>
          <a:p>
            <a:r>
              <a:rPr lang="zh-CN" altLang="en-US" sz="2400" b="1" dirty="0">
                <a:solidFill>
                  <a:schemeClr val="bg1"/>
                </a:solidFill>
                <a:effectLst>
                  <a:outerShdw blurRad="38100" dist="38100" dir="2700000" algn="tl">
                    <a:srgbClr val="000000">
                      <a:alpha val="43137"/>
                    </a:srgbClr>
                  </a:outerShdw>
                </a:effectLst>
                <a:latin typeface="华文新魏" panose="02010800040101010101" pitchFamily="2" charset="-122"/>
                <a:ea typeface="华文新魏" panose="02010800040101010101" pitchFamily="2" charset="-122"/>
              </a:rPr>
              <a:t>拍卖黑人奴隶的广告</a:t>
            </a:r>
            <a:endParaRPr lang="zh-CN" altLang="en-US" sz="2400" b="1" dirty="0">
              <a:solidFill>
                <a:schemeClr val="bg1"/>
              </a:solidFill>
              <a:effectLst>
                <a:outerShdw blurRad="38100" dist="38100" dir="2700000" algn="tl">
                  <a:srgbClr val="000000">
                    <a:alpha val="43137"/>
                  </a:srgbClr>
                </a:outerShdw>
              </a:effectLst>
              <a:latin typeface="华文新魏" panose="02010800040101010101" pitchFamily="2" charset="-122"/>
              <a:ea typeface="华文新魏" panose="02010800040101010101" pitchFamily="2" charset="-122"/>
            </a:endParaRPr>
          </a:p>
        </p:txBody>
      </p:sp>
      <p:sp>
        <p:nvSpPr>
          <p:cNvPr id="61" name="Line 12"/>
          <p:cNvSpPr>
            <a:spLocks noChangeShapeType="1"/>
          </p:cNvSpPr>
          <p:nvPr/>
        </p:nvSpPr>
        <p:spPr bwMode="auto">
          <a:xfrm>
            <a:off x="8120878" y="2371753"/>
            <a:ext cx="2592388" cy="0"/>
          </a:xfrm>
          <a:prstGeom prst="line">
            <a:avLst/>
          </a:prstGeom>
          <a:noFill/>
          <a:ln w="28575">
            <a:solidFill>
              <a:srgbClr val="FF0000"/>
            </a:solidFill>
            <a:round/>
          </a:ln>
          <a:effectLst/>
        </p:spPr>
        <p:txBody>
          <a:bodyPr/>
          <a:lstStyle/>
          <a:p>
            <a:endParaRPr lang="zh-CN" altLang="en-US"/>
          </a:p>
        </p:txBody>
      </p:sp>
      <p:sp>
        <p:nvSpPr>
          <p:cNvPr id="62" name="Line 13"/>
          <p:cNvSpPr>
            <a:spLocks noChangeShapeType="1"/>
          </p:cNvSpPr>
          <p:nvPr/>
        </p:nvSpPr>
        <p:spPr bwMode="auto">
          <a:xfrm>
            <a:off x="8554266" y="3235353"/>
            <a:ext cx="1727200" cy="0"/>
          </a:xfrm>
          <a:prstGeom prst="line">
            <a:avLst/>
          </a:prstGeom>
          <a:noFill/>
          <a:ln w="28575">
            <a:solidFill>
              <a:srgbClr val="FF0000"/>
            </a:solidFill>
            <a:round/>
          </a:ln>
          <a:effectLst/>
        </p:spPr>
        <p:txBody>
          <a:bodyPr/>
          <a:lstStyle/>
          <a:p>
            <a:endParaRPr lang="zh-CN" altLang="en-US"/>
          </a:p>
        </p:txBody>
      </p:sp>
      <p:sp>
        <p:nvSpPr>
          <p:cNvPr id="63" name="Line 14"/>
          <p:cNvSpPr>
            <a:spLocks noChangeShapeType="1"/>
          </p:cNvSpPr>
          <p:nvPr/>
        </p:nvSpPr>
        <p:spPr bwMode="auto">
          <a:xfrm>
            <a:off x="8508205" y="3743326"/>
            <a:ext cx="1619250" cy="0"/>
          </a:xfrm>
          <a:prstGeom prst="line">
            <a:avLst/>
          </a:prstGeom>
          <a:noFill/>
          <a:ln w="44450">
            <a:solidFill>
              <a:srgbClr val="FF0000"/>
            </a:solidFill>
            <a:round/>
          </a:ln>
          <a:effectLst/>
        </p:spPr>
        <p:txBody>
          <a:bodyPr/>
          <a:lstStyle/>
          <a:p>
            <a:endParaRPr lang="zh-CN" altLang="en-US"/>
          </a:p>
        </p:txBody>
      </p:sp>
      <p:sp>
        <p:nvSpPr>
          <p:cNvPr id="64" name="Line 15"/>
          <p:cNvSpPr>
            <a:spLocks noChangeShapeType="1"/>
          </p:cNvSpPr>
          <p:nvPr/>
        </p:nvSpPr>
        <p:spPr bwMode="auto">
          <a:xfrm>
            <a:off x="8662216" y="4171978"/>
            <a:ext cx="1619250" cy="0"/>
          </a:xfrm>
          <a:prstGeom prst="line">
            <a:avLst/>
          </a:prstGeom>
          <a:noFill/>
          <a:ln w="44450">
            <a:solidFill>
              <a:srgbClr val="FF0000"/>
            </a:solidFill>
            <a:round/>
          </a:ln>
          <a:effectLst/>
        </p:spPr>
        <p:txBody>
          <a:bodyPr/>
          <a:lstStyle/>
          <a:p>
            <a:endParaRPr lang="zh-CN" altLang="en-US"/>
          </a:p>
        </p:txBody>
      </p:sp>
      <p:sp>
        <p:nvSpPr>
          <p:cNvPr id="65" name="Line 16"/>
          <p:cNvSpPr>
            <a:spLocks noChangeShapeType="1"/>
          </p:cNvSpPr>
          <p:nvPr/>
        </p:nvSpPr>
        <p:spPr bwMode="auto">
          <a:xfrm>
            <a:off x="7793825" y="4672020"/>
            <a:ext cx="3097213" cy="0"/>
          </a:xfrm>
          <a:prstGeom prst="line">
            <a:avLst/>
          </a:prstGeom>
          <a:noFill/>
          <a:ln w="44450">
            <a:solidFill>
              <a:srgbClr val="FF0000"/>
            </a:solidFill>
            <a:round/>
          </a:ln>
          <a:effectLst/>
        </p:spPr>
        <p:txBody>
          <a:bodyPr/>
          <a:lstStyle/>
          <a:p>
            <a:endParaRPr lang="zh-CN" altLang="en-US"/>
          </a:p>
        </p:txBody>
      </p:sp>
      <p:sp>
        <p:nvSpPr>
          <p:cNvPr id="66" name="Rectangle 9"/>
          <p:cNvSpPr>
            <a:spLocks noChangeArrowheads="1"/>
          </p:cNvSpPr>
          <p:nvPr/>
        </p:nvSpPr>
        <p:spPr bwMode="auto">
          <a:xfrm>
            <a:off x="5403847" y="4437723"/>
            <a:ext cx="1785950" cy="510778"/>
          </a:xfrm>
          <a:prstGeom prst="roundRect">
            <a:avLst/>
          </a:prstGeom>
          <a:solidFill>
            <a:srgbClr val="632523"/>
          </a:solidFill>
          <a:ln w="9525">
            <a:noFill/>
            <a:miter lim="800000"/>
          </a:ln>
          <a:effectLst/>
        </p:spPr>
        <p:txBody>
          <a:bodyPr wrap="square">
            <a:spAutoFit/>
          </a:bodyPr>
          <a:lstStyle/>
          <a:p>
            <a:r>
              <a:rPr lang="zh-CN" altLang="en-US" sz="2400" b="1" dirty="0">
                <a:solidFill>
                  <a:schemeClr val="bg1"/>
                </a:solidFill>
                <a:effectLst>
                  <a:outerShdw blurRad="38100" dist="38100" dir="2700000" algn="tl">
                    <a:srgbClr val="000000">
                      <a:alpha val="43137"/>
                    </a:srgbClr>
                  </a:outerShdw>
                </a:effectLst>
                <a:latin typeface="华文新魏" panose="02010800040101010101" pitchFamily="2" charset="-122"/>
                <a:ea typeface="华文新魏" panose="02010800040101010101" pitchFamily="2" charset="-122"/>
              </a:rPr>
              <a:t>拍卖</a:t>
            </a:r>
            <a:r>
              <a:rPr lang="zh-CN" altLang="en-US" sz="2400" b="1" dirty="0" smtClean="0">
                <a:solidFill>
                  <a:schemeClr val="bg1"/>
                </a:solidFill>
                <a:effectLst>
                  <a:outerShdw blurRad="38100" dist="38100" dir="2700000" algn="tl">
                    <a:srgbClr val="000000">
                      <a:alpha val="43137"/>
                    </a:srgbClr>
                  </a:outerShdw>
                </a:effectLst>
                <a:latin typeface="华文新魏" panose="02010800040101010101" pitchFamily="2" charset="-122"/>
                <a:ea typeface="华文新魏" panose="02010800040101010101" pitchFamily="2" charset="-122"/>
              </a:rPr>
              <a:t>黑奴隶</a:t>
            </a:r>
            <a:endParaRPr lang="zh-CN" altLang="en-US" sz="2400" b="1" dirty="0">
              <a:solidFill>
                <a:schemeClr val="bg1"/>
              </a:solidFill>
              <a:effectLst>
                <a:outerShdw blurRad="38100" dist="38100" dir="2700000" algn="tl">
                  <a:srgbClr val="000000">
                    <a:alpha val="43137"/>
                  </a:srgbClr>
                </a:outerShdw>
              </a:effectLst>
              <a:latin typeface="华文新魏" panose="02010800040101010101" pitchFamily="2" charset="-122"/>
              <a:ea typeface="华文新魏" panose="02010800040101010101" pitchFamily="2" charset="-122"/>
            </a:endParaRPr>
          </a:p>
        </p:txBody>
      </p:sp>
      <p:sp>
        <p:nvSpPr>
          <p:cNvPr id="67" name="矩形 66"/>
          <p:cNvSpPr/>
          <p:nvPr/>
        </p:nvSpPr>
        <p:spPr>
          <a:xfrm>
            <a:off x="974691" y="5243524"/>
            <a:ext cx="6858048" cy="1815882"/>
          </a:xfrm>
          <a:prstGeom prst="rect">
            <a:avLst/>
          </a:prstGeom>
        </p:spPr>
        <p:txBody>
          <a:bodyPr wrap="square">
            <a:spAutoFit/>
          </a:bodyPr>
          <a:lstStyle/>
          <a:p>
            <a:r>
              <a:rPr kumimoji="1" lang="zh-CN" altLang="en-US" sz="2800" dirty="0" smtClean="0">
                <a:latin typeface="华文新魏" panose="02010800040101010101" pitchFamily="2" charset="-122"/>
                <a:ea typeface="华文新魏" panose="02010800040101010101" pitchFamily="2" charset="-122"/>
              </a:rPr>
              <a:t>　悬赏伍拾美元捉拿黑人杰姆</a:t>
            </a:r>
            <a:r>
              <a:rPr kumimoji="1" lang="en-US" altLang="zh-CN" sz="2800" dirty="0" smtClean="0">
                <a:latin typeface="华文新魏" panose="02010800040101010101" pitchFamily="2" charset="-122"/>
                <a:ea typeface="华文新魏" panose="02010800040101010101" pitchFamily="2" charset="-122"/>
              </a:rPr>
              <a:t>.</a:t>
            </a:r>
            <a:r>
              <a:rPr kumimoji="1" lang="zh-CN" altLang="en-US" sz="2800" dirty="0" smtClean="0">
                <a:latin typeface="华文新魏" panose="02010800040101010101" pitchFamily="2" charset="-122"/>
                <a:ea typeface="华文新魏" panose="02010800040101010101" pitchFamily="2" charset="-122"/>
              </a:rPr>
              <a:t>布莱克，他的两耳都被割去一块，左手中指齐第二个关节已被砍掉。</a:t>
            </a:r>
            <a:endParaRPr kumimoji="1" lang="en-US" altLang="zh-CN" sz="2800" dirty="0" smtClean="0">
              <a:latin typeface="华文新魏" panose="02010800040101010101" pitchFamily="2" charset="-122"/>
              <a:ea typeface="华文新魏" panose="02010800040101010101" pitchFamily="2" charset="-122"/>
            </a:endParaRPr>
          </a:p>
          <a:p>
            <a:r>
              <a:rPr kumimoji="1" lang="zh-CN" altLang="en-US" sz="2800" dirty="0" smtClean="0">
                <a:latin typeface="华文新魏" panose="02010800040101010101" pitchFamily="2" charset="-122"/>
                <a:ea typeface="华文新魏" panose="02010800040101010101" pitchFamily="2" charset="-122"/>
              </a:rPr>
              <a:t>　　　　　　　　　</a:t>
            </a:r>
            <a:r>
              <a:rPr kumimoji="1" lang="en-US" altLang="zh-CN" sz="2400" dirty="0" smtClean="0">
                <a:latin typeface="华文新魏" panose="02010800040101010101" pitchFamily="2" charset="-122"/>
                <a:ea typeface="华文新魏" panose="02010800040101010101" pitchFamily="2" charset="-122"/>
              </a:rPr>
              <a:t>——</a:t>
            </a:r>
            <a:r>
              <a:rPr lang="zh-CN" altLang="en-US" sz="2400" dirty="0" smtClean="0">
                <a:latin typeface="华文新魏" panose="02010800040101010101" pitchFamily="2" charset="-122"/>
                <a:ea typeface="华文新魏" panose="02010800040101010101" pitchFamily="2" charset="-122"/>
              </a:rPr>
              <a:t>悬赏逃亡奴隶的告示</a:t>
            </a:r>
            <a:endParaRPr kumimoji="1" lang="zh-CN" altLang="en-US" sz="2400" dirty="0">
              <a:latin typeface="华文新魏" panose="02010800040101010101" pitchFamily="2" charset="-122"/>
              <a:ea typeface="华文新魏" panose="02010800040101010101" pitchFamily="2" charset="-122"/>
            </a:endParaRPr>
          </a:p>
        </p:txBody>
      </p:sp>
    </p:spTree>
  </p:cSld>
  <p:clrMapOvr>
    <a:masterClrMapping/>
  </p:clrMapOvr>
  <mc:AlternateContent xmlns:mc="http://schemas.openxmlformats.org/markup-compatibility/2006">
    <mc:Choice xmlns:p14="http://schemas.microsoft.com/office/powerpoint/2010/main" Requires="p14">
      <p:transition spd="slow" p14:dur="2000" advTm="0"/>
    </mc:Choice>
    <mc:Fallback>
      <p:transition spd="slow" advTm="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61"/>
                                        </p:tgtEl>
                                        <p:attrNameLst>
                                          <p:attrName>style.visibility</p:attrName>
                                        </p:attrNameLst>
                                      </p:cBhvr>
                                      <p:to>
                                        <p:strVal val="visible"/>
                                      </p:to>
                                    </p:set>
                                    <p:animEffect transition="in" filter="wipe(left)">
                                      <p:cBhvr>
                                        <p:cTn id="7" dur="500"/>
                                        <p:tgtEl>
                                          <p:spTgt spid="61"/>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62"/>
                                        </p:tgtEl>
                                        <p:attrNameLst>
                                          <p:attrName>style.visibility</p:attrName>
                                        </p:attrNameLst>
                                      </p:cBhvr>
                                      <p:to>
                                        <p:strVal val="visible"/>
                                      </p:to>
                                    </p:set>
                                    <p:animEffect transition="in" filter="wipe(left)">
                                      <p:cBhvr>
                                        <p:cTn id="12" dur="500"/>
                                        <p:tgtEl>
                                          <p:spTgt spid="62"/>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63"/>
                                        </p:tgtEl>
                                        <p:attrNameLst>
                                          <p:attrName>style.visibility</p:attrName>
                                        </p:attrNameLst>
                                      </p:cBhvr>
                                      <p:to>
                                        <p:strVal val="visible"/>
                                      </p:to>
                                    </p:set>
                                    <p:animEffect transition="in" filter="wipe(left)">
                                      <p:cBhvr>
                                        <p:cTn id="17" dur="500"/>
                                        <p:tgtEl>
                                          <p:spTgt spid="63"/>
                                        </p:tgtEl>
                                      </p:cBhvr>
                                    </p:animEffect>
                                  </p:childTnLst>
                                </p:cTn>
                              </p:par>
                            </p:childTnLst>
                          </p:cTn>
                        </p:par>
                        <p:par>
                          <p:cTn id="18" fill="hold">
                            <p:stCondLst>
                              <p:cond delay="500"/>
                            </p:stCondLst>
                            <p:childTnLst>
                              <p:par>
                                <p:cTn id="19" presetID="22" presetClass="entr" presetSubtype="8" fill="hold" grpId="0" nodeType="afterEffect">
                                  <p:stCondLst>
                                    <p:cond delay="0"/>
                                  </p:stCondLst>
                                  <p:childTnLst>
                                    <p:set>
                                      <p:cBhvr>
                                        <p:cTn id="20" dur="1" fill="hold">
                                          <p:stCondLst>
                                            <p:cond delay="0"/>
                                          </p:stCondLst>
                                        </p:cTn>
                                        <p:tgtEl>
                                          <p:spTgt spid="64"/>
                                        </p:tgtEl>
                                        <p:attrNameLst>
                                          <p:attrName>style.visibility</p:attrName>
                                        </p:attrNameLst>
                                      </p:cBhvr>
                                      <p:to>
                                        <p:strVal val="visible"/>
                                      </p:to>
                                    </p:set>
                                    <p:animEffect transition="in" filter="wipe(left)">
                                      <p:cBhvr>
                                        <p:cTn id="21" dur="500"/>
                                        <p:tgtEl>
                                          <p:spTgt spid="64"/>
                                        </p:tgtEl>
                                      </p:cBhvr>
                                    </p:animEffect>
                                  </p:childTnLst>
                                </p:cTn>
                              </p:par>
                            </p:childTnLst>
                          </p:cTn>
                        </p:par>
                        <p:par>
                          <p:cTn id="22" fill="hold">
                            <p:stCondLst>
                              <p:cond delay="1000"/>
                            </p:stCondLst>
                            <p:childTnLst>
                              <p:par>
                                <p:cTn id="23" presetID="22" presetClass="entr" presetSubtype="8" fill="hold" grpId="0" nodeType="afterEffect">
                                  <p:stCondLst>
                                    <p:cond delay="0"/>
                                  </p:stCondLst>
                                  <p:childTnLst>
                                    <p:set>
                                      <p:cBhvr>
                                        <p:cTn id="24" dur="1" fill="hold">
                                          <p:stCondLst>
                                            <p:cond delay="0"/>
                                          </p:stCondLst>
                                        </p:cTn>
                                        <p:tgtEl>
                                          <p:spTgt spid="65"/>
                                        </p:tgtEl>
                                        <p:attrNameLst>
                                          <p:attrName>style.visibility</p:attrName>
                                        </p:attrNameLst>
                                      </p:cBhvr>
                                      <p:to>
                                        <p:strVal val="visible"/>
                                      </p:to>
                                    </p:set>
                                    <p:animEffect transition="in" filter="wipe(left)">
                                      <p:cBhvr>
                                        <p:cTn id="25" dur="500"/>
                                        <p:tgtEl>
                                          <p:spTgt spid="65"/>
                                        </p:tgtEl>
                                      </p:cBhvr>
                                    </p:animEffect>
                                  </p:childTnLst>
                                </p:cTn>
                              </p:par>
                            </p:childTnLst>
                          </p:cTn>
                        </p:par>
                      </p:childTnLst>
                    </p:cTn>
                  </p:par>
                  <p:par>
                    <p:cTn id="26" fill="hold">
                      <p:stCondLst>
                        <p:cond delay="indefinite"/>
                      </p:stCondLst>
                      <p:childTnLst>
                        <p:par>
                          <p:cTn id="27" fill="hold">
                            <p:stCondLst>
                              <p:cond delay="0"/>
                            </p:stCondLst>
                            <p:childTnLst>
                              <p:par>
                                <p:cTn id="28" presetID="9" presetClass="entr" presetSubtype="0" fill="hold" grpId="0" nodeType="clickEffect">
                                  <p:stCondLst>
                                    <p:cond delay="0"/>
                                  </p:stCondLst>
                                  <p:childTnLst>
                                    <p:set>
                                      <p:cBhvr>
                                        <p:cTn id="29" dur="1" fill="hold">
                                          <p:stCondLst>
                                            <p:cond delay="0"/>
                                          </p:stCondLst>
                                        </p:cTn>
                                        <p:tgtEl>
                                          <p:spTgt spid="60"/>
                                        </p:tgtEl>
                                        <p:attrNameLst>
                                          <p:attrName>style.visibility</p:attrName>
                                        </p:attrNameLst>
                                      </p:cBhvr>
                                      <p:to>
                                        <p:strVal val="visible"/>
                                      </p:to>
                                    </p:set>
                                    <p:animEffect transition="in" filter="dissolve">
                                      <p:cBhvr>
                                        <p:cTn id="30" dur="500"/>
                                        <p:tgtEl>
                                          <p:spTgt spid="6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0" grpId="0" animBg="1"/>
      <p:bldP spid="61" grpId="0" animBg="1"/>
      <p:bldP spid="62" grpId="0" animBg="1"/>
      <p:bldP spid="63" grpId="0" animBg="1"/>
      <p:bldP spid="64" grpId="0" animBg="1"/>
      <p:bldP spid="65"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 name="图片 24"/>
          <p:cNvPicPr>
            <a:picLocks noChangeAspect="1"/>
          </p:cNvPicPr>
          <p:nvPr/>
        </p:nvPicPr>
        <p:blipFill rotWithShape="1">
          <a:blip r:embed="rId1" cstate="print">
            <a:extLst>
              <a:ext uri="{28A0092B-C50C-407E-A947-70E740481C1C}">
                <a14:useLocalDpi xmlns:a14="http://schemas.microsoft.com/office/drawing/2010/main" val="0"/>
              </a:ext>
            </a:extLst>
          </a:blip>
          <a:srcRect l="24814" r="13974" b="25049"/>
          <a:stretch>
            <a:fillRect/>
          </a:stretch>
        </p:blipFill>
        <p:spPr>
          <a:xfrm>
            <a:off x="474625" y="1643074"/>
            <a:ext cx="10715700" cy="5457838"/>
          </a:xfrm>
          <a:prstGeom prst="roundRect">
            <a:avLst>
              <a:gd name="adj" fmla="val 6591"/>
            </a:avLst>
          </a:prstGeom>
          <a:ln>
            <a:solidFill>
              <a:schemeClr val="bg2">
                <a:lumMod val="50000"/>
              </a:schemeClr>
            </a:solidFill>
          </a:ln>
          <a:effectLst>
            <a:outerShdw blurRad="292100" dist="139700" dir="2700000" algn="tl" rotWithShape="0">
              <a:srgbClr val="333333">
                <a:alpha val="65000"/>
              </a:srgbClr>
            </a:outerShdw>
          </a:effectLst>
        </p:spPr>
      </p:pic>
      <p:sp>
        <p:nvSpPr>
          <p:cNvPr id="10" name="矩形 9"/>
          <p:cNvSpPr/>
          <p:nvPr/>
        </p:nvSpPr>
        <p:spPr bwMode="auto">
          <a:xfrm flipV="1">
            <a:off x="0" y="7198068"/>
            <a:ext cx="11522075" cy="45719"/>
          </a:xfrm>
          <a:prstGeom prst="rect">
            <a:avLst/>
          </a:prstGeom>
          <a:solidFill>
            <a:srgbClr val="663300"/>
          </a:solidFill>
          <a:ln w="9525" cap="flat" cmpd="sng" algn="ctr">
            <a:solidFill>
              <a:schemeClr val="tx1"/>
            </a:solidFill>
            <a:prstDash val="solid"/>
            <a:round/>
            <a:headEnd type="none" w="med" len="med"/>
            <a:tailEnd type="none" w="med" len="med"/>
          </a:ln>
          <a:effectLst>
            <a:glow rad="139700">
              <a:schemeClr val="accent2">
                <a:lumMod val="60000"/>
                <a:lumOff val="40000"/>
                <a:alpha val="40000"/>
              </a:schemeClr>
            </a:glow>
          </a:effectLst>
        </p:spPr>
        <p:txBody>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defRPr/>
            </a:pPr>
            <a:endParaRPr lang="zh-CN" altLang="en-US" dirty="0">
              <a:ln>
                <a:solidFill>
                  <a:srgbClr val="660033"/>
                </a:solidFill>
              </a:ln>
            </a:endParaRPr>
          </a:p>
        </p:txBody>
      </p:sp>
      <p:sp>
        <p:nvSpPr>
          <p:cNvPr id="79" name="圆角矩形 78"/>
          <p:cNvSpPr/>
          <p:nvPr/>
        </p:nvSpPr>
        <p:spPr>
          <a:xfrm>
            <a:off x="117435" y="885806"/>
            <a:ext cx="2643206" cy="571504"/>
          </a:xfrm>
          <a:prstGeom prst="roundRect">
            <a:avLst/>
          </a:prstGeom>
          <a:noFill/>
          <a:ln w="57150">
            <a:solidFill>
              <a:srgbClr val="663300"/>
            </a:solidFill>
          </a:ln>
          <a:effectLst>
            <a:glow rad="101600">
              <a:schemeClr val="accent6">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3" name="TextBox 122"/>
          <p:cNvSpPr txBox="1"/>
          <p:nvPr/>
        </p:nvSpPr>
        <p:spPr>
          <a:xfrm>
            <a:off x="831815" y="885806"/>
            <a:ext cx="1826141" cy="584775"/>
          </a:xfrm>
          <a:prstGeom prst="rect">
            <a:avLst/>
          </a:prstGeom>
          <a:noFill/>
        </p:spPr>
        <p:txBody>
          <a:bodyPr wrap="none" rtlCol="0">
            <a:spAutoFit/>
          </a:bodyPr>
          <a:lstStyle/>
          <a:p>
            <a:r>
              <a:rPr lang="zh-CN" altLang="en-US" sz="3200" dirty="0" smtClean="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rPr>
              <a:t>根本原因</a:t>
            </a:r>
            <a:endParaRPr lang="zh-CN" altLang="en-US" sz="3200" dirty="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pic>
        <p:nvPicPr>
          <p:cNvPr id="41" name="图片 40" descr="t018d16e110143ea110.jpg"/>
          <p:cNvPicPr>
            <a:picLocks noChangeAspect="1"/>
          </p:cNvPicPr>
          <p:nvPr/>
        </p:nvPicPr>
        <p:blipFill>
          <a:blip r:embed="rId2">
            <a:clrChange>
              <a:clrFrom>
                <a:srgbClr val="F2F2F2"/>
              </a:clrFrom>
              <a:clrTo>
                <a:srgbClr val="F2F2F2">
                  <a:alpha val="0"/>
                </a:srgbClr>
              </a:clrTo>
            </a:clrChange>
          </a:blip>
          <a:srcRect t="54831" b="25094"/>
          <a:stretch>
            <a:fillRect/>
          </a:stretch>
        </p:blipFill>
        <p:spPr>
          <a:xfrm rot="10800000">
            <a:off x="-3" y="712451"/>
            <a:ext cx="11522075" cy="142876"/>
          </a:xfrm>
          <a:prstGeom prst="rect">
            <a:avLst/>
          </a:prstGeom>
        </p:spPr>
      </p:pic>
      <p:pic>
        <p:nvPicPr>
          <p:cNvPr id="42" name="图片 41" descr="624f9a79jw1eelyzwvu5xj20b408t75j.jpg"/>
          <p:cNvPicPr>
            <a:picLocks noChangeAspect="1"/>
          </p:cNvPicPr>
          <p:nvPr/>
        </p:nvPicPr>
        <p:blipFill>
          <a:blip r:embed="rId3">
            <a:clrChange>
              <a:clrFrom>
                <a:srgbClr val="FFFFFF"/>
              </a:clrFrom>
              <a:clrTo>
                <a:srgbClr val="FFFFFF">
                  <a:alpha val="0"/>
                </a:srgbClr>
              </a:clrTo>
            </a:clrChange>
          </a:blip>
          <a:stretch>
            <a:fillRect/>
          </a:stretch>
        </p:blipFill>
        <p:spPr>
          <a:xfrm>
            <a:off x="9547251" y="0"/>
            <a:ext cx="1714512" cy="814368"/>
          </a:xfrm>
          <a:prstGeom prst="rect">
            <a:avLst/>
          </a:prstGeom>
        </p:spPr>
      </p:pic>
      <p:pic>
        <p:nvPicPr>
          <p:cNvPr id="43" name="图片 42" descr="t018d16e110143ea110.jpg"/>
          <p:cNvPicPr>
            <a:picLocks noChangeAspect="1"/>
          </p:cNvPicPr>
          <p:nvPr/>
        </p:nvPicPr>
        <p:blipFill>
          <a:blip r:embed="rId2">
            <a:clrChange>
              <a:clrFrom>
                <a:srgbClr val="F2F2F2"/>
              </a:clrFrom>
              <a:clrTo>
                <a:srgbClr val="F2F2F2">
                  <a:alpha val="0"/>
                </a:srgbClr>
              </a:clrTo>
            </a:clrChange>
          </a:blip>
          <a:srcRect t="54831" b="25094"/>
          <a:stretch>
            <a:fillRect/>
          </a:stretch>
        </p:blipFill>
        <p:spPr>
          <a:xfrm rot="10800000">
            <a:off x="0" y="671493"/>
            <a:ext cx="11522075" cy="142876"/>
          </a:xfrm>
          <a:prstGeom prst="rect">
            <a:avLst/>
          </a:prstGeom>
        </p:spPr>
      </p:pic>
      <p:sp>
        <p:nvSpPr>
          <p:cNvPr id="44" name="矩形 43"/>
          <p:cNvSpPr/>
          <p:nvPr/>
        </p:nvSpPr>
        <p:spPr>
          <a:xfrm>
            <a:off x="0" y="0"/>
            <a:ext cx="10776937" cy="704850"/>
          </a:xfrm>
          <a:prstGeom prst="rect">
            <a:avLst/>
          </a:prstGeom>
          <a:blipFill>
            <a:blip r:embed="rId4"/>
            <a:stretch>
              <a:fillRect/>
            </a:stretch>
          </a:blipFill>
          <a:ln>
            <a:noFill/>
          </a:ln>
          <a:effectLst>
            <a:outerShdw blurRad="50800" dist="38100" dir="2700000" algn="tl" rotWithShape="0">
              <a:prstClr val="black">
                <a:alpha val="40000"/>
              </a:prstClr>
            </a:outerShd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altLang="zh-CN" sz="1800" dirty="0" smtClean="0">
                <a:solidFill>
                  <a:schemeClr val="tx1"/>
                </a:solidFill>
                <a:effectLst/>
              </a:rPr>
              <a:t> </a:t>
            </a:r>
            <a:endParaRPr lang="zh-CN" altLang="en-US" sz="1800" dirty="0">
              <a:solidFill>
                <a:schemeClr val="tx1"/>
              </a:solidFill>
              <a:effectLst/>
            </a:endParaRPr>
          </a:p>
        </p:txBody>
      </p:sp>
      <p:grpSp>
        <p:nvGrpSpPr>
          <p:cNvPr id="2" name="组合 23"/>
          <p:cNvGrpSpPr/>
          <p:nvPr/>
        </p:nvGrpSpPr>
        <p:grpSpPr>
          <a:xfrm flipH="1">
            <a:off x="8261367" y="-12408"/>
            <a:ext cx="2750820" cy="740098"/>
            <a:chOff x="0" y="-2"/>
            <a:chExt cx="1377891" cy="634701"/>
          </a:xfrm>
          <a:solidFill>
            <a:schemeClr val="bg2">
              <a:lumMod val="90000"/>
            </a:schemeClr>
          </a:solidFill>
        </p:grpSpPr>
        <p:sp>
          <p:nvSpPr>
            <p:cNvPr id="46" name="直角三角形 45"/>
            <p:cNvSpPr/>
            <p:nvPr/>
          </p:nvSpPr>
          <p:spPr>
            <a:xfrm flipV="1">
              <a:off x="708342" y="-2"/>
              <a:ext cx="669549" cy="634699"/>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pitchFamily="34" charset="-122"/>
              </a:endParaRPr>
            </a:p>
          </p:txBody>
        </p:sp>
        <p:sp>
          <p:nvSpPr>
            <p:cNvPr id="47" name="矩形 46"/>
            <p:cNvSpPr/>
            <p:nvPr/>
          </p:nvSpPr>
          <p:spPr>
            <a:xfrm>
              <a:off x="0" y="0"/>
              <a:ext cx="708343" cy="6346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pitchFamily="34" charset="-122"/>
              </a:endParaRPr>
            </a:p>
          </p:txBody>
        </p:sp>
      </p:grpSp>
      <p:cxnSp>
        <p:nvCxnSpPr>
          <p:cNvPr id="77" name="直接连接符 76"/>
          <p:cNvCxnSpPr/>
          <p:nvPr/>
        </p:nvCxnSpPr>
        <p:spPr>
          <a:xfrm>
            <a:off x="953750" y="259816"/>
            <a:ext cx="0" cy="261937"/>
          </a:xfrm>
          <a:prstGeom prst="line">
            <a:avLst/>
          </a:prstGeom>
          <a:ln w="28575"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sp>
        <p:nvSpPr>
          <p:cNvPr id="81" name="文本框 5"/>
          <p:cNvSpPr txBox="1"/>
          <p:nvPr/>
        </p:nvSpPr>
        <p:spPr>
          <a:xfrm>
            <a:off x="960120" y="147320"/>
            <a:ext cx="3064510" cy="461665"/>
          </a:xfrm>
          <a:prstGeom prst="rect">
            <a:avLst/>
          </a:prstGeom>
          <a:noFill/>
        </p:spPr>
        <p:txBody>
          <a:bodyPr wrap="square" rtlCol="0">
            <a:spAutoFit/>
          </a:bodyPr>
          <a:lstStyle/>
          <a:p>
            <a:r>
              <a:rPr lang="zh-CN" altLang="en-US" sz="2400" b="1" dirty="0" smtClean="0">
                <a:solidFill>
                  <a:schemeClr val="bg1"/>
                </a:solidFill>
                <a:latin typeface="微软雅黑" panose="020B0503020204020204" pitchFamily="34" charset="-122"/>
                <a:ea typeface="微软雅黑" panose="020B0503020204020204" pitchFamily="34" charset="-122"/>
              </a:rPr>
              <a:t>人教版九年级下册</a:t>
            </a:r>
            <a:endParaRPr lang="zh-CN" altLang="en-US" sz="2400" b="1" dirty="0" smtClean="0">
              <a:solidFill>
                <a:schemeClr val="bg1"/>
              </a:solidFill>
              <a:effectLst/>
              <a:latin typeface="微软雅黑" panose="020B0503020204020204" pitchFamily="34" charset="-122"/>
              <a:ea typeface="微软雅黑" panose="020B0503020204020204" pitchFamily="34" charset="-122"/>
            </a:endParaRPr>
          </a:p>
        </p:txBody>
      </p:sp>
      <p:grpSp>
        <p:nvGrpSpPr>
          <p:cNvPr id="3" name="组合 66"/>
          <p:cNvGrpSpPr/>
          <p:nvPr/>
        </p:nvGrpSpPr>
        <p:grpSpPr>
          <a:xfrm flipH="1">
            <a:off x="8776673" y="-12408"/>
            <a:ext cx="2750820" cy="740098"/>
            <a:chOff x="0" y="-2"/>
            <a:chExt cx="1377891" cy="634701"/>
          </a:xfrm>
          <a:solidFill>
            <a:schemeClr val="bg2">
              <a:lumMod val="90000"/>
            </a:schemeClr>
          </a:solidFill>
        </p:grpSpPr>
        <p:sp>
          <p:nvSpPr>
            <p:cNvPr id="84" name="直角三角形 83"/>
            <p:cNvSpPr/>
            <p:nvPr/>
          </p:nvSpPr>
          <p:spPr>
            <a:xfrm flipV="1">
              <a:off x="708342" y="-2"/>
              <a:ext cx="669549" cy="634699"/>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pitchFamily="34" charset="-122"/>
              </a:endParaRPr>
            </a:p>
          </p:txBody>
        </p:sp>
        <p:sp>
          <p:nvSpPr>
            <p:cNvPr id="85" name="矩形 84"/>
            <p:cNvSpPr/>
            <p:nvPr/>
          </p:nvSpPr>
          <p:spPr>
            <a:xfrm>
              <a:off x="0" y="0"/>
              <a:ext cx="708343" cy="6346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pitchFamily="34" charset="-122"/>
              </a:endParaRPr>
            </a:p>
          </p:txBody>
        </p:sp>
      </p:grpSp>
      <p:pic>
        <p:nvPicPr>
          <p:cNvPr id="89" name="图片 88" descr="624f9a79jw1eelyzwvu5xj20b408t75j.jpg"/>
          <p:cNvPicPr>
            <a:picLocks noChangeAspect="1"/>
          </p:cNvPicPr>
          <p:nvPr/>
        </p:nvPicPr>
        <p:blipFill>
          <a:blip r:embed="rId3">
            <a:clrChange>
              <a:clrFrom>
                <a:srgbClr val="FFFFFF"/>
              </a:clrFrom>
              <a:clrTo>
                <a:srgbClr val="FFFFFF">
                  <a:alpha val="0"/>
                </a:srgbClr>
              </a:clrTo>
            </a:clrChange>
          </a:blip>
          <a:stretch>
            <a:fillRect/>
          </a:stretch>
        </p:blipFill>
        <p:spPr>
          <a:xfrm>
            <a:off x="9547251" y="0"/>
            <a:ext cx="1714512" cy="814368"/>
          </a:xfrm>
          <a:prstGeom prst="rect">
            <a:avLst/>
          </a:prstGeom>
        </p:spPr>
      </p:pic>
      <p:sp>
        <p:nvSpPr>
          <p:cNvPr id="90" name="文本框 13"/>
          <p:cNvSpPr txBox="1"/>
          <p:nvPr/>
        </p:nvSpPr>
        <p:spPr>
          <a:xfrm>
            <a:off x="9761565" y="171426"/>
            <a:ext cx="1285884" cy="415498"/>
          </a:xfrm>
          <a:prstGeom prst="rect">
            <a:avLst/>
          </a:prstGeom>
          <a:noFill/>
        </p:spPr>
        <p:txBody>
          <a:bodyPr wrap="square" rtlCol="0">
            <a:spAutoFit/>
            <a:scene3d>
              <a:camera prst="orthographicFront"/>
              <a:lightRig rig="threePt" dir="t"/>
            </a:scene3d>
          </a:bodyPr>
          <a:lstStyle/>
          <a:p>
            <a:pPr algn="ctr"/>
            <a:r>
              <a:rPr lang="zh-CN" altLang="en-US" b="1" dirty="0" smtClean="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第一单元</a:t>
            </a:r>
            <a:endParaRPr lang="en-US" altLang="zh-CN" b="1" dirty="0" smtClean="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sp>
        <p:nvSpPr>
          <p:cNvPr id="91" name="文本框 6"/>
          <p:cNvSpPr txBox="1"/>
          <p:nvPr/>
        </p:nvSpPr>
        <p:spPr>
          <a:xfrm>
            <a:off x="4903781" y="99988"/>
            <a:ext cx="4714908" cy="461665"/>
          </a:xfrm>
          <a:prstGeom prst="rect">
            <a:avLst/>
          </a:prstGeom>
          <a:noFill/>
        </p:spPr>
        <p:txBody>
          <a:bodyPr wrap="square" rtlCol="0">
            <a:spAutoFit/>
          </a:bodyPr>
          <a:lstStyle/>
          <a:p>
            <a:r>
              <a:rPr lang="zh-CN" altLang="en-US" sz="2400" b="1" dirty="0" smtClean="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第</a:t>
            </a:r>
            <a:r>
              <a:rPr lang="en-US" altLang="zh-CN" sz="2400" b="1" dirty="0" smtClean="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3</a:t>
            </a:r>
            <a:r>
              <a:rPr lang="zh-CN" altLang="en-US" sz="2400" b="1" dirty="0" smtClean="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课 美国内战</a:t>
            </a:r>
            <a:endParaRPr lang="zh-CN" altLang="en-US" sz="2400" b="1" dirty="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endParaRPr>
          </a:p>
        </p:txBody>
      </p:sp>
      <p:pic>
        <p:nvPicPr>
          <p:cNvPr id="92" name="图片 91" descr="1.JPG"/>
          <p:cNvPicPr>
            <a:picLocks noChangeAspect="1"/>
          </p:cNvPicPr>
          <p:nvPr/>
        </p:nvPicPr>
        <p:blipFill>
          <a:blip r:embed="rId5" cstate="print"/>
          <a:srcRect t="6349" r="1058"/>
          <a:stretch>
            <a:fillRect/>
          </a:stretch>
        </p:blipFill>
        <p:spPr>
          <a:xfrm>
            <a:off x="188874" y="957244"/>
            <a:ext cx="679266" cy="428628"/>
          </a:xfrm>
          <a:prstGeom prst="rect">
            <a:avLst/>
          </a:prstGeom>
        </p:spPr>
      </p:pic>
      <p:grpSp>
        <p:nvGrpSpPr>
          <p:cNvPr id="4" name="组合 67"/>
          <p:cNvGrpSpPr/>
          <p:nvPr/>
        </p:nvGrpSpPr>
        <p:grpSpPr>
          <a:xfrm>
            <a:off x="700498" y="3756263"/>
            <a:ext cx="620625" cy="594142"/>
            <a:chOff x="304800" y="673100"/>
            <a:chExt cx="4000500" cy="4000500"/>
          </a:xfrm>
          <a:effectLst>
            <a:outerShdw blurRad="444500" dist="254000" dir="8100000" algn="tr" rotWithShape="0">
              <a:prstClr val="black">
                <a:alpha val="50000"/>
              </a:prstClr>
            </a:outerShdw>
          </a:effectLst>
        </p:grpSpPr>
        <p:sp>
          <p:nvSpPr>
            <p:cNvPr id="27" name="同心圆 26"/>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75" b="1">
                <a:solidFill>
                  <a:schemeClr val="tx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sp>
          <p:nvSpPr>
            <p:cNvPr id="28" name="椭圆 27"/>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75" b="1">
                <a:solidFill>
                  <a:schemeClr val="tx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grpSp>
      <p:sp>
        <p:nvSpPr>
          <p:cNvPr id="29" name="TextBox 51"/>
          <p:cNvSpPr txBox="1"/>
          <p:nvPr/>
        </p:nvSpPr>
        <p:spPr>
          <a:xfrm>
            <a:off x="729377" y="3796830"/>
            <a:ext cx="745380" cy="523220"/>
          </a:xfrm>
          <a:prstGeom prst="rect">
            <a:avLst/>
          </a:prstGeom>
          <a:noFill/>
        </p:spPr>
        <p:txBody>
          <a:bodyPr wrap="square" rtlCol="0">
            <a:spAutoFit/>
          </a:bodyPr>
          <a:lstStyle/>
          <a:p>
            <a:r>
              <a:rPr lang="zh-CN" altLang="en-US" sz="2800" b="1" dirty="0" smtClean="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rPr>
              <a:t>废</a:t>
            </a:r>
            <a:endParaRPr lang="zh-CN" altLang="en-US" sz="2800" b="1" dirty="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grpSp>
        <p:nvGrpSpPr>
          <p:cNvPr id="5" name="组合 67"/>
          <p:cNvGrpSpPr/>
          <p:nvPr/>
        </p:nvGrpSpPr>
        <p:grpSpPr>
          <a:xfrm>
            <a:off x="698178" y="4981467"/>
            <a:ext cx="620625" cy="594142"/>
            <a:chOff x="304800" y="673100"/>
            <a:chExt cx="4000500" cy="4000500"/>
          </a:xfrm>
          <a:effectLst>
            <a:outerShdw blurRad="444500" dist="254000" dir="8100000" algn="tr" rotWithShape="0">
              <a:prstClr val="black">
                <a:alpha val="50000"/>
              </a:prstClr>
            </a:outerShdw>
          </a:effectLst>
        </p:grpSpPr>
        <p:sp>
          <p:nvSpPr>
            <p:cNvPr id="35" name="同心圆 34"/>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75" b="1">
                <a:solidFill>
                  <a:schemeClr val="tx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sp>
          <p:nvSpPr>
            <p:cNvPr id="36" name="椭圆 35"/>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75" b="1">
                <a:solidFill>
                  <a:schemeClr val="tx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grpSp>
      <p:sp>
        <p:nvSpPr>
          <p:cNvPr id="37" name="TextBox 51"/>
          <p:cNvSpPr txBox="1"/>
          <p:nvPr/>
        </p:nvSpPr>
        <p:spPr>
          <a:xfrm>
            <a:off x="727057" y="5022034"/>
            <a:ext cx="745380" cy="523220"/>
          </a:xfrm>
          <a:prstGeom prst="rect">
            <a:avLst/>
          </a:prstGeom>
          <a:noFill/>
        </p:spPr>
        <p:txBody>
          <a:bodyPr wrap="square" rtlCol="0">
            <a:spAutoFit/>
          </a:bodyPr>
          <a:lstStyle/>
          <a:p>
            <a:r>
              <a:rPr lang="zh-CN" altLang="en-US" sz="2800" b="1" dirty="0" smtClean="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rPr>
              <a:t>运</a:t>
            </a:r>
            <a:endParaRPr lang="zh-CN" altLang="en-US" sz="2800" b="1" dirty="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grpSp>
        <p:nvGrpSpPr>
          <p:cNvPr id="6" name="组合 67"/>
          <p:cNvGrpSpPr/>
          <p:nvPr/>
        </p:nvGrpSpPr>
        <p:grpSpPr>
          <a:xfrm>
            <a:off x="698178" y="4399205"/>
            <a:ext cx="620625" cy="594142"/>
            <a:chOff x="304800" y="673100"/>
            <a:chExt cx="4000500" cy="4000500"/>
          </a:xfrm>
          <a:effectLst>
            <a:outerShdw blurRad="444500" dist="254000" dir="8100000" algn="tr" rotWithShape="0">
              <a:prstClr val="black">
                <a:alpha val="50000"/>
              </a:prstClr>
            </a:outerShdw>
          </a:effectLst>
        </p:grpSpPr>
        <p:sp>
          <p:nvSpPr>
            <p:cNvPr id="39" name="同心圆 38"/>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75" b="1">
                <a:solidFill>
                  <a:schemeClr val="tx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sp>
          <p:nvSpPr>
            <p:cNvPr id="40" name="椭圆 39"/>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75" b="1">
                <a:solidFill>
                  <a:schemeClr val="tx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grpSp>
      <p:sp>
        <p:nvSpPr>
          <p:cNvPr id="48" name="TextBox 47"/>
          <p:cNvSpPr txBox="1"/>
          <p:nvPr/>
        </p:nvSpPr>
        <p:spPr>
          <a:xfrm>
            <a:off x="727057" y="4439772"/>
            <a:ext cx="745380" cy="523220"/>
          </a:xfrm>
          <a:prstGeom prst="rect">
            <a:avLst/>
          </a:prstGeom>
          <a:noFill/>
        </p:spPr>
        <p:txBody>
          <a:bodyPr wrap="square" rtlCol="0">
            <a:spAutoFit/>
          </a:bodyPr>
          <a:lstStyle/>
          <a:p>
            <a:r>
              <a:rPr lang="zh-CN" altLang="en-US" sz="2800" b="1" dirty="0" smtClean="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rPr>
              <a:t>奴</a:t>
            </a:r>
            <a:endParaRPr lang="zh-CN" altLang="en-US" sz="2800" b="1" dirty="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grpSp>
        <p:nvGrpSpPr>
          <p:cNvPr id="7" name="组合 67"/>
          <p:cNvGrpSpPr/>
          <p:nvPr/>
        </p:nvGrpSpPr>
        <p:grpSpPr>
          <a:xfrm>
            <a:off x="691259" y="5578076"/>
            <a:ext cx="620625" cy="594142"/>
            <a:chOff x="304800" y="673100"/>
            <a:chExt cx="4000500" cy="4000500"/>
          </a:xfrm>
          <a:effectLst>
            <a:outerShdw blurRad="444500" dist="254000" dir="8100000" algn="tr" rotWithShape="0">
              <a:prstClr val="black">
                <a:alpha val="50000"/>
              </a:prstClr>
            </a:outerShdw>
          </a:effectLst>
        </p:grpSpPr>
        <p:sp>
          <p:nvSpPr>
            <p:cNvPr id="51" name="同心圆 50"/>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75" b="1">
                <a:solidFill>
                  <a:schemeClr val="tx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sp>
          <p:nvSpPr>
            <p:cNvPr id="52" name="椭圆 51"/>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75" b="1">
                <a:solidFill>
                  <a:schemeClr val="tx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grpSp>
      <p:sp>
        <p:nvSpPr>
          <p:cNvPr id="53" name="TextBox 51"/>
          <p:cNvSpPr txBox="1"/>
          <p:nvPr/>
        </p:nvSpPr>
        <p:spPr>
          <a:xfrm>
            <a:off x="720138" y="5618643"/>
            <a:ext cx="745380" cy="523220"/>
          </a:xfrm>
          <a:prstGeom prst="rect">
            <a:avLst/>
          </a:prstGeom>
          <a:noFill/>
        </p:spPr>
        <p:txBody>
          <a:bodyPr wrap="square" rtlCol="0">
            <a:spAutoFit/>
          </a:bodyPr>
          <a:lstStyle/>
          <a:p>
            <a:r>
              <a:rPr lang="zh-CN" altLang="en-US" sz="2800" b="1" dirty="0" smtClean="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rPr>
              <a:t>动</a:t>
            </a:r>
            <a:endParaRPr lang="zh-CN" altLang="en-US" sz="2800" b="1" dirty="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sp>
        <p:nvSpPr>
          <p:cNvPr id="50" name="TextBox 49"/>
          <p:cNvSpPr txBox="1"/>
          <p:nvPr/>
        </p:nvSpPr>
        <p:spPr>
          <a:xfrm>
            <a:off x="1617633" y="5386400"/>
            <a:ext cx="9501254" cy="1569660"/>
          </a:xfrm>
          <a:prstGeom prst="rect">
            <a:avLst/>
          </a:prstGeom>
          <a:noFill/>
        </p:spPr>
        <p:txBody>
          <a:bodyPr wrap="square" rtlCol="0">
            <a:spAutoFit/>
          </a:bodyPr>
          <a:lstStyle/>
          <a:p>
            <a:r>
              <a:rPr lang="zh-CN" altLang="en-US" sz="2400" dirty="0" smtClean="0">
                <a:latin typeface="华文新魏" panose="02010800040101010101" pitchFamily="2" charset="-122"/>
                <a:ea typeface="华文新魏" panose="02010800040101010101" pitchFamily="2" charset="-122"/>
              </a:rPr>
              <a:t>在北方，民众组成了</a:t>
            </a:r>
            <a:r>
              <a:rPr lang="en-US" sz="2400" dirty="0" smtClean="0">
                <a:latin typeface="华文新魏" panose="02010800040101010101" pitchFamily="2" charset="-122"/>
                <a:ea typeface="华文新魏" panose="02010800040101010101" pitchFamily="2" charset="-122"/>
              </a:rPr>
              <a:t>2000</a:t>
            </a:r>
            <a:r>
              <a:rPr lang="zh-CN" altLang="en-US" sz="2400" dirty="0" smtClean="0">
                <a:latin typeface="华文新魏" panose="02010800040101010101" pitchFamily="2" charset="-122"/>
                <a:ea typeface="华文新魏" panose="02010800040101010101" pitchFamily="2" charset="-122"/>
              </a:rPr>
              <a:t>多个废奴社，组织了帮助南方黑奴逃亡的“地下铁道”。北方的“乘务员”将南方的”乘客“，经过一个个“车站”</a:t>
            </a:r>
            <a:r>
              <a:rPr lang="en-US" sz="2400" dirty="0" smtClean="0">
                <a:latin typeface="华文新魏" panose="02010800040101010101" pitchFamily="2" charset="-122"/>
                <a:ea typeface="华文新魏" panose="02010800040101010101" pitchFamily="2" charset="-122"/>
              </a:rPr>
              <a:t>(</a:t>
            </a:r>
            <a:r>
              <a:rPr lang="zh-CN" altLang="en-US" sz="2400" dirty="0" smtClean="0">
                <a:latin typeface="华文新魏" panose="02010800040101010101" pitchFamily="2" charset="-122"/>
                <a:ea typeface="华文新魏" panose="02010800040101010101" pitchFamily="2" charset="-122"/>
              </a:rPr>
              <a:t>废奴派的住地</a:t>
            </a:r>
            <a:r>
              <a:rPr lang="en-US" sz="2400" dirty="0" smtClean="0">
                <a:latin typeface="华文新魏" panose="02010800040101010101" pitchFamily="2" charset="-122"/>
                <a:ea typeface="华文新魏" panose="02010800040101010101" pitchFamily="2" charset="-122"/>
              </a:rPr>
              <a:t>)</a:t>
            </a:r>
            <a:r>
              <a:rPr lang="zh-CN" altLang="en-US" sz="2400" dirty="0" smtClean="0">
                <a:latin typeface="华文新魏" panose="02010800040101010101" pitchFamily="2" charset="-122"/>
                <a:ea typeface="华文新魏" panose="02010800040101010101" pitchFamily="2" charset="-122"/>
              </a:rPr>
              <a:t>，秘密转送到北方。黑人妇女塔布曼曾先后</a:t>
            </a:r>
            <a:r>
              <a:rPr lang="en-US" sz="2400" dirty="0" smtClean="0">
                <a:latin typeface="华文新魏" panose="02010800040101010101" pitchFamily="2" charset="-122"/>
                <a:ea typeface="华文新魏" panose="02010800040101010101" pitchFamily="2" charset="-122"/>
              </a:rPr>
              <a:t>19</a:t>
            </a:r>
            <a:r>
              <a:rPr lang="zh-CN" altLang="en-US" sz="2400" dirty="0" smtClean="0">
                <a:latin typeface="华文新魏" panose="02010800040101010101" pitchFamily="2" charset="-122"/>
                <a:ea typeface="华文新魏" panose="02010800040101010101" pitchFamily="2" charset="-122"/>
              </a:rPr>
              <a:t>次只身潜入南方，救出了</a:t>
            </a:r>
            <a:r>
              <a:rPr lang="en-US" sz="2400" dirty="0" smtClean="0">
                <a:latin typeface="华文新魏" panose="02010800040101010101" pitchFamily="2" charset="-122"/>
                <a:ea typeface="华文新魏" panose="02010800040101010101" pitchFamily="2" charset="-122"/>
              </a:rPr>
              <a:t>300</a:t>
            </a:r>
            <a:r>
              <a:rPr lang="zh-CN" altLang="en-US" sz="2400" dirty="0" smtClean="0">
                <a:latin typeface="华文新魏" panose="02010800040101010101" pitchFamily="2" charset="-122"/>
                <a:ea typeface="华文新魏" panose="02010800040101010101" pitchFamily="2" charset="-122"/>
              </a:rPr>
              <a:t>多名黑奴。</a:t>
            </a:r>
            <a:endParaRPr lang="zh-CN" altLang="en-US" sz="2400" dirty="0">
              <a:latin typeface="华文新魏" panose="02010800040101010101" pitchFamily="2" charset="-122"/>
              <a:ea typeface="华文新魏" panose="02010800040101010101" pitchFamily="2" charset="-122"/>
            </a:endParaRPr>
          </a:p>
        </p:txBody>
      </p:sp>
      <p:pic>
        <p:nvPicPr>
          <p:cNvPr id="60" name="图片 59" descr="9b1995179eaa0e796ce8f48ccfc2f108_550x700x2.jpg"/>
          <p:cNvPicPr>
            <a:picLocks noChangeAspect="1"/>
          </p:cNvPicPr>
          <p:nvPr/>
        </p:nvPicPr>
        <p:blipFill>
          <a:blip r:embed="rId6"/>
          <a:srcRect l="24457" r="18190"/>
          <a:stretch>
            <a:fillRect/>
          </a:stretch>
        </p:blipFill>
        <p:spPr>
          <a:xfrm>
            <a:off x="5114577" y="1785950"/>
            <a:ext cx="2873050" cy="3571900"/>
          </a:xfrm>
          <a:prstGeom prst="rect">
            <a:avLst/>
          </a:prstGeom>
          <a:ln>
            <a:noFill/>
          </a:ln>
          <a:effectLst>
            <a:outerShdw blurRad="292100" dist="139700" dir="2700000" algn="tl" rotWithShape="0">
              <a:srgbClr val="333333">
                <a:alpha val="65000"/>
              </a:srgbClr>
            </a:outerShdw>
          </a:effectLst>
        </p:spPr>
      </p:pic>
      <p:sp>
        <p:nvSpPr>
          <p:cNvPr id="59" name="矩形 58"/>
          <p:cNvSpPr/>
          <p:nvPr/>
        </p:nvSpPr>
        <p:spPr>
          <a:xfrm>
            <a:off x="5257453" y="4896185"/>
            <a:ext cx="2339102" cy="461665"/>
          </a:xfrm>
          <a:prstGeom prst="rect">
            <a:avLst/>
          </a:prstGeom>
        </p:spPr>
        <p:txBody>
          <a:bodyPr wrap="none">
            <a:spAutoFit/>
          </a:bodyPr>
          <a:lstStyle/>
          <a:p>
            <a:r>
              <a:rPr lang="zh-CN" altLang="en-US" sz="2400" b="1" dirty="0" smtClean="0">
                <a:solidFill>
                  <a:schemeClr val="bg1"/>
                </a:solidFill>
                <a:effectLst>
                  <a:glow rad="228600">
                    <a:schemeClr val="accent2">
                      <a:satMod val="175000"/>
                      <a:alpha val="40000"/>
                    </a:schemeClr>
                  </a:glow>
                  <a:outerShdw blurRad="38100" dist="38100" dir="2700000" algn="tl">
                    <a:srgbClr val="000000">
                      <a:alpha val="43137"/>
                    </a:srgbClr>
                  </a:outerShdw>
                </a:effectLst>
                <a:latin typeface="黑体" panose="02010609060101010101" pitchFamily="49" charset="-122"/>
                <a:ea typeface="黑体" panose="02010609060101010101" pitchFamily="49" charset="-122"/>
              </a:rPr>
              <a:t>哈丽特</a:t>
            </a:r>
            <a:r>
              <a:rPr lang="en-US" altLang="zh-CN" sz="2400" b="1" dirty="0" smtClean="0">
                <a:solidFill>
                  <a:schemeClr val="bg1"/>
                </a:solidFill>
                <a:effectLst>
                  <a:glow rad="228600">
                    <a:schemeClr val="accent2">
                      <a:satMod val="175000"/>
                      <a:alpha val="40000"/>
                    </a:schemeClr>
                  </a:glow>
                  <a:outerShdw blurRad="38100" dist="38100" dir="2700000" algn="tl">
                    <a:srgbClr val="000000">
                      <a:alpha val="43137"/>
                    </a:srgbClr>
                  </a:outerShdw>
                </a:effectLst>
                <a:latin typeface="黑体" panose="02010609060101010101" pitchFamily="49" charset="-122"/>
                <a:ea typeface="黑体" panose="02010609060101010101" pitchFamily="49" charset="-122"/>
              </a:rPr>
              <a:t>·</a:t>
            </a:r>
            <a:r>
              <a:rPr lang="zh-CN" altLang="en-US" sz="2400" b="1" dirty="0" smtClean="0">
                <a:solidFill>
                  <a:schemeClr val="bg1"/>
                </a:solidFill>
                <a:effectLst>
                  <a:glow rad="228600">
                    <a:schemeClr val="accent2">
                      <a:satMod val="175000"/>
                      <a:alpha val="40000"/>
                    </a:schemeClr>
                  </a:glow>
                  <a:outerShdw blurRad="38100" dist="38100" dir="2700000" algn="tl">
                    <a:srgbClr val="000000">
                      <a:alpha val="43137"/>
                    </a:srgbClr>
                  </a:outerShdw>
                </a:effectLst>
                <a:latin typeface="黑体" panose="02010609060101010101" pitchFamily="49" charset="-122"/>
                <a:ea typeface="黑体" panose="02010609060101010101" pitchFamily="49" charset="-122"/>
              </a:rPr>
              <a:t>塔布曼</a:t>
            </a:r>
            <a:endParaRPr lang="zh-CN" altLang="en-US" sz="2400" b="1" dirty="0">
              <a:solidFill>
                <a:schemeClr val="bg1"/>
              </a:solidFill>
              <a:effectLst>
                <a:glow rad="228600">
                  <a:schemeClr val="accent2">
                    <a:satMod val="175000"/>
                    <a:alpha val="40000"/>
                  </a:schemeClr>
                </a:glow>
                <a:outerShdw blurRad="38100" dist="38100" dir="2700000" algn="tl">
                  <a:srgbClr val="000000">
                    <a:alpha val="43137"/>
                  </a:srgbClr>
                </a:outerShdw>
              </a:effectLst>
              <a:latin typeface="黑体" panose="02010609060101010101" pitchFamily="49" charset="-122"/>
              <a:ea typeface="黑体" panose="02010609060101010101" pitchFamily="49" charset="-122"/>
            </a:endParaRPr>
          </a:p>
        </p:txBody>
      </p:sp>
      <p:grpSp>
        <p:nvGrpSpPr>
          <p:cNvPr id="61" name="组合 67"/>
          <p:cNvGrpSpPr/>
          <p:nvPr/>
        </p:nvGrpSpPr>
        <p:grpSpPr>
          <a:xfrm>
            <a:off x="691259" y="2506242"/>
            <a:ext cx="620625" cy="594142"/>
            <a:chOff x="304800" y="673100"/>
            <a:chExt cx="4000500" cy="4000500"/>
          </a:xfrm>
          <a:effectLst>
            <a:outerShdw blurRad="444500" dist="254000" dir="8100000" algn="tr" rotWithShape="0">
              <a:prstClr val="black">
                <a:alpha val="50000"/>
              </a:prstClr>
            </a:outerShdw>
          </a:effectLst>
        </p:grpSpPr>
        <p:sp>
          <p:nvSpPr>
            <p:cNvPr id="62" name="同心圆 61"/>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75" b="1">
                <a:solidFill>
                  <a:schemeClr val="tx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sp>
          <p:nvSpPr>
            <p:cNvPr id="63" name="椭圆 62"/>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75" b="1">
                <a:solidFill>
                  <a:schemeClr val="tx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grpSp>
      <p:sp>
        <p:nvSpPr>
          <p:cNvPr id="64" name="TextBox 51"/>
          <p:cNvSpPr txBox="1"/>
          <p:nvPr/>
        </p:nvSpPr>
        <p:spPr>
          <a:xfrm>
            <a:off x="720138" y="2546809"/>
            <a:ext cx="745380" cy="523220"/>
          </a:xfrm>
          <a:prstGeom prst="rect">
            <a:avLst/>
          </a:prstGeom>
          <a:noFill/>
        </p:spPr>
        <p:txBody>
          <a:bodyPr wrap="square" rtlCol="0">
            <a:spAutoFit/>
          </a:bodyPr>
          <a:lstStyle/>
          <a:p>
            <a:r>
              <a:rPr lang="zh-CN" altLang="en-US" sz="2800" b="1" dirty="0" smtClean="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rPr>
              <a:t>美</a:t>
            </a:r>
            <a:endParaRPr lang="zh-CN" altLang="en-US" sz="2800" b="1" dirty="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grpSp>
        <p:nvGrpSpPr>
          <p:cNvPr id="65" name="组合 67"/>
          <p:cNvGrpSpPr/>
          <p:nvPr/>
        </p:nvGrpSpPr>
        <p:grpSpPr>
          <a:xfrm>
            <a:off x="688939" y="3149184"/>
            <a:ext cx="620625" cy="594142"/>
            <a:chOff x="304800" y="673100"/>
            <a:chExt cx="4000500" cy="4000500"/>
          </a:xfrm>
          <a:effectLst>
            <a:outerShdw blurRad="444500" dist="254000" dir="8100000" algn="tr" rotWithShape="0">
              <a:prstClr val="black">
                <a:alpha val="50000"/>
              </a:prstClr>
            </a:outerShdw>
          </a:effectLst>
        </p:grpSpPr>
        <p:sp>
          <p:nvSpPr>
            <p:cNvPr id="66" name="同心圆 65"/>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75" b="1">
                <a:solidFill>
                  <a:schemeClr val="tx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sp>
          <p:nvSpPr>
            <p:cNvPr id="67" name="椭圆 66"/>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75" b="1">
                <a:solidFill>
                  <a:schemeClr val="tx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grpSp>
      <p:sp>
        <p:nvSpPr>
          <p:cNvPr id="68" name="TextBox 67"/>
          <p:cNvSpPr txBox="1"/>
          <p:nvPr/>
        </p:nvSpPr>
        <p:spPr>
          <a:xfrm>
            <a:off x="717818" y="3189751"/>
            <a:ext cx="745380" cy="523220"/>
          </a:xfrm>
          <a:prstGeom prst="rect">
            <a:avLst/>
          </a:prstGeom>
          <a:noFill/>
        </p:spPr>
        <p:txBody>
          <a:bodyPr wrap="square" rtlCol="0">
            <a:spAutoFit/>
          </a:bodyPr>
          <a:lstStyle/>
          <a:p>
            <a:r>
              <a:rPr lang="zh-CN" altLang="en-US" sz="2800" b="1" dirty="0" smtClean="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rPr>
              <a:t>国</a:t>
            </a:r>
            <a:endParaRPr lang="zh-CN" altLang="en-US" sz="2800" b="1" dirty="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pic>
        <p:nvPicPr>
          <p:cNvPr id="70" name="图片 69" descr="c332c5acdabf218fc7ef31d952eb5e57.jpg"/>
          <p:cNvPicPr>
            <a:picLocks noChangeAspect="1"/>
          </p:cNvPicPr>
          <p:nvPr/>
        </p:nvPicPr>
        <p:blipFill>
          <a:blip r:embed="rId7"/>
          <a:srcRect l="15255" r="17911"/>
          <a:stretch>
            <a:fillRect/>
          </a:stretch>
        </p:blipFill>
        <p:spPr>
          <a:xfrm>
            <a:off x="1542677" y="1714512"/>
            <a:ext cx="3442819" cy="3643338"/>
          </a:xfrm>
          <a:prstGeom prst="rect">
            <a:avLst/>
          </a:prstGeom>
          <a:ln>
            <a:noFill/>
          </a:ln>
          <a:effectLst>
            <a:outerShdw blurRad="292100" dist="139700" dir="2700000" algn="tl" rotWithShape="0">
              <a:srgbClr val="333333">
                <a:alpha val="65000"/>
              </a:srgbClr>
            </a:outerShdw>
          </a:effectLst>
        </p:spPr>
      </p:pic>
      <p:sp>
        <p:nvSpPr>
          <p:cNvPr id="71" name="矩形 70"/>
          <p:cNvSpPr/>
          <p:nvPr/>
        </p:nvSpPr>
        <p:spPr>
          <a:xfrm>
            <a:off x="1828429" y="4643470"/>
            <a:ext cx="2786082" cy="707886"/>
          </a:xfrm>
          <a:prstGeom prst="rect">
            <a:avLst/>
          </a:prstGeom>
        </p:spPr>
        <p:txBody>
          <a:bodyPr wrap="square">
            <a:spAutoFit/>
          </a:bodyPr>
          <a:lstStyle/>
          <a:p>
            <a:pPr algn="ctr"/>
            <a:r>
              <a:rPr lang="en-US" altLang="zh-CN" sz="2000" b="1" dirty="0" smtClean="0">
                <a:solidFill>
                  <a:schemeClr val="bg1"/>
                </a:solidFill>
                <a:effectLst>
                  <a:glow rad="228600">
                    <a:schemeClr val="accent2">
                      <a:satMod val="175000"/>
                      <a:alpha val="40000"/>
                    </a:schemeClr>
                  </a:glow>
                  <a:outerShdw blurRad="38100" dist="38100" dir="2700000" algn="tl">
                    <a:srgbClr val="000000">
                      <a:alpha val="43137"/>
                    </a:srgbClr>
                  </a:outerShdw>
                </a:effectLst>
                <a:latin typeface="黑体" panose="02010609060101010101" pitchFamily="49" charset="-122"/>
                <a:ea typeface="黑体" panose="02010609060101010101" pitchFamily="49" charset="-122"/>
              </a:rPr>
              <a:t>19</a:t>
            </a:r>
            <a:r>
              <a:rPr lang="zh-CN" altLang="en-US" sz="2000" b="1" dirty="0" smtClean="0">
                <a:solidFill>
                  <a:schemeClr val="bg1"/>
                </a:solidFill>
                <a:effectLst>
                  <a:glow rad="228600">
                    <a:schemeClr val="accent2">
                      <a:satMod val="175000"/>
                      <a:alpha val="40000"/>
                    </a:schemeClr>
                  </a:glow>
                  <a:outerShdw blurRad="38100" dist="38100" dir="2700000" algn="tl">
                    <a:srgbClr val="000000">
                      <a:alpha val="43137"/>
                    </a:srgbClr>
                  </a:outerShdw>
                </a:effectLst>
                <a:latin typeface="黑体" panose="02010609060101010101" pitchFamily="49" charset="-122"/>
                <a:ea typeface="黑体" panose="02010609060101010101" pitchFamily="49" charset="-122"/>
              </a:rPr>
              <a:t>世纪</a:t>
            </a:r>
            <a:r>
              <a:rPr lang="en-US" altLang="zh-CN" sz="2000" b="1" dirty="0" smtClean="0">
                <a:solidFill>
                  <a:schemeClr val="bg1"/>
                </a:solidFill>
                <a:effectLst>
                  <a:glow rad="228600">
                    <a:schemeClr val="accent2">
                      <a:satMod val="175000"/>
                      <a:alpha val="40000"/>
                    </a:schemeClr>
                  </a:glow>
                  <a:outerShdw blurRad="38100" dist="38100" dir="2700000" algn="tl">
                    <a:srgbClr val="000000">
                      <a:alpha val="43137"/>
                    </a:srgbClr>
                  </a:outerShdw>
                </a:effectLst>
                <a:latin typeface="黑体" panose="02010609060101010101" pitchFamily="49" charset="-122"/>
                <a:ea typeface="黑体" panose="02010609060101010101" pitchFamily="49" charset="-122"/>
              </a:rPr>
              <a:t>50</a:t>
            </a:r>
            <a:r>
              <a:rPr lang="zh-CN" altLang="en-US" sz="2000" b="1" dirty="0" smtClean="0">
                <a:solidFill>
                  <a:schemeClr val="bg1"/>
                </a:solidFill>
                <a:effectLst>
                  <a:glow rad="228600">
                    <a:schemeClr val="accent2">
                      <a:satMod val="175000"/>
                      <a:alpha val="40000"/>
                    </a:schemeClr>
                  </a:glow>
                  <a:outerShdw blurRad="38100" dist="38100" dir="2700000" algn="tl">
                    <a:srgbClr val="000000">
                      <a:alpha val="43137"/>
                    </a:srgbClr>
                  </a:outerShdw>
                </a:effectLst>
                <a:latin typeface="黑体" panose="02010609060101010101" pitchFamily="49" charset="-122"/>
                <a:ea typeface="黑体" panose="02010609060101010101" pitchFamily="49" charset="-122"/>
              </a:rPr>
              <a:t>年代美国地下铁路示意图</a:t>
            </a:r>
            <a:endParaRPr lang="zh-CN" altLang="en-US" sz="2000" b="1" dirty="0">
              <a:solidFill>
                <a:schemeClr val="bg1"/>
              </a:solidFill>
              <a:effectLst>
                <a:glow rad="228600">
                  <a:schemeClr val="accent2">
                    <a:satMod val="175000"/>
                    <a:alpha val="40000"/>
                  </a:schemeClr>
                </a:glow>
                <a:outerShdw blurRad="38100" dist="38100" dir="2700000" algn="tl">
                  <a:srgbClr val="000000">
                    <a:alpha val="43137"/>
                  </a:srgbClr>
                </a:outerShdw>
              </a:effectLst>
              <a:latin typeface="黑体" panose="02010609060101010101" pitchFamily="49" charset="-122"/>
              <a:ea typeface="黑体" panose="02010609060101010101" pitchFamily="49" charset="-122"/>
            </a:endParaRPr>
          </a:p>
        </p:txBody>
      </p:sp>
      <p:pic>
        <p:nvPicPr>
          <p:cNvPr id="72" name="图片 71" descr="03309d2c7c07ea189d4f1777c917ad45.jpg"/>
          <p:cNvPicPr>
            <a:picLocks noChangeAspect="1"/>
          </p:cNvPicPr>
          <p:nvPr/>
        </p:nvPicPr>
        <p:blipFill>
          <a:blip r:embed="rId8"/>
          <a:stretch>
            <a:fillRect/>
          </a:stretch>
        </p:blipFill>
        <p:spPr>
          <a:xfrm>
            <a:off x="8089703" y="1785950"/>
            <a:ext cx="2814870" cy="1714512"/>
          </a:xfrm>
          <a:prstGeom prst="rect">
            <a:avLst/>
          </a:prstGeom>
          <a:ln>
            <a:noFill/>
          </a:ln>
          <a:effectLst>
            <a:outerShdw blurRad="292100" dist="139700" dir="2700000" algn="tl" rotWithShape="0">
              <a:srgbClr val="333333">
                <a:alpha val="65000"/>
              </a:srgbClr>
            </a:outerShdw>
          </a:effectLst>
        </p:spPr>
      </p:pic>
      <p:pic>
        <p:nvPicPr>
          <p:cNvPr id="73" name="图片 72" descr="1.jpg"/>
          <p:cNvPicPr>
            <a:picLocks noChangeAspect="1"/>
          </p:cNvPicPr>
          <p:nvPr/>
        </p:nvPicPr>
        <p:blipFill>
          <a:blip r:embed="rId9"/>
          <a:srcRect t="8596"/>
          <a:stretch>
            <a:fillRect/>
          </a:stretch>
        </p:blipFill>
        <p:spPr>
          <a:xfrm>
            <a:off x="8075491" y="3714776"/>
            <a:ext cx="2825564" cy="1643074"/>
          </a:xfrm>
          <a:prstGeom prst="rect">
            <a:avLst/>
          </a:prstGeom>
          <a:ln>
            <a:noFill/>
          </a:ln>
          <a:effectLst>
            <a:outerShdw blurRad="292100" dist="139700" dir="2700000" algn="tl" rotWithShape="0">
              <a:srgbClr val="333333">
                <a:alpha val="65000"/>
              </a:srgbClr>
            </a:outerShdw>
          </a:effectLst>
        </p:spPr>
      </p:pic>
      <p:sp>
        <p:nvSpPr>
          <p:cNvPr id="74" name="矩形 73"/>
          <p:cNvSpPr/>
          <p:nvPr/>
        </p:nvSpPr>
        <p:spPr>
          <a:xfrm>
            <a:off x="8472163" y="4814896"/>
            <a:ext cx="2339102" cy="415498"/>
          </a:xfrm>
          <a:prstGeom prst="rect">
            <a:avLst/>
          </a:prstGeom>
        </p:spPr>
        <p:txBody>
          <a:bodyPr wrap="none">
            <a:spAutoFit/>
          </a:bodyPr>
          <a:lstStyle/>
          <a:p>
            <a:r>
              <a:rPr lang="zh-CN" altLang="en-US" b="1" dirty="0" smtClean="0">
                <a:solidFill>
                  <a:schemeClr val="bg1"/>
                </a:solidFill>
                <a:effectLst>
                  <a:glow rad="228600">
                    <a:schemeClr val="accent2">
                      <a:satMod val="175000"/>
                      <a:alpha val="40000"/>
                    </a:schemeClr>
                  </a:glow>
                  <a:outerShdw blurRad="38100" dist="38100" dir="2700000" algn="tl">
                    <a:srgbClr val="000000">
                      <a:alpha val="43137"/>
                    </a:srgbClr>
                  </a:outerShdw>
                </a:effectLst>
                <a:latin typeface="黑体" panose="02010609060101010101" pitchFamily="49" charset="-122"/>
                <a:ea typeface="黑体" panose="02010609060101010101" pitchFamily="49" charset="-122"/>
              </a:rPr>
              <a:t>奴隶猎人抓捕逃奴</a:t>
            </a:r>
            <a:endParaRPr lang="zh-CN" altLang="en-US" b="1" dirty="0">
              <a:solidFill>
                <a:schemeClr val="bg1"/>
              </a:solidFill>
              <a:effectLst>
                <a:glow rad="228600">
                  <a:schemeClr val="accent2">
                    <a:satMod val="175000"/>
                    <a:alpha val="40000"/>
                  </a:schemeClr>
                </a:glow>
                <a:outerShdw blurRad="38100" dist="38100" dir="2700000" algn="tl">
                  <a:srgbClr val="000000">
                    <a:alpha val="43137"/>
                  </a:srgbClr>
                </a:outerShdw>
              </a:effectLst>
              <a:latin typeface="黑体" panose="02010609060101010101" pitchFamily="49" charset="-122"/>
              <a:ea typeface="黑体" panose="02010609060101010101" pitchFamily="49" charset="-122"/>
            </a:endParaRPr>
          </a:p>
        </p:txBody>
      </p:sp>
      <p:sp>
        <p:nvSpPr>
          <p:cNvPr id="75" name="矩形 74"/>
          <p:cNvSpPr/>
          <p:nvPr/>
        </p:nvSpPr>
        <p:spPr>
          <a:xfrm>
            <a:off x="8543601" y="3028946"/>
            <a:ext cx="2069797" cy="415498"/>
          </a:xfrm>
          <a:prstGeom prst="rect">
            <a:avLst/>
          </a:prstGeom>
        </p:spPr>
        <p:txBody>
          <a:bodyPr wrap="none">
            <a:spAutoFit/>
          </a:bodyPr>
          <a:lstStyle/>
          <a:p>
            <a:r>
              <a:rPr lang="zh-CN" altLang="en-US" b="1" dirty="0" smtClean="0">
                <a:solidFill>
                  <a:schemeClr val="bg1"/>
                </a:solidFill>
                <a:effectLst>
                  <a:glow rad="228600">
                    <a:schemeClr val="accent2">
                      <a:satMod val="175000"/>
                      <a:alpha val="40000"/>
                    </a:schemeClr>
                  </a:glow>
                  <a:outerShdw blurRad="38100" dist="38100" dir="2700000" algn="tl">
                    <a:srgbClr val="000000">
                      <a:alpha val="43137"/>
                    </a:srgbClr>
                  </a:outerShdw>
                </a:effectLst>
                <a:latin typeface="黑体" panose="02010609060101010101" pitchFamily="49" charset="-122"/>
                <a:ea typeface="黑体" panose="02010609060101010101" pitchFamily="49" charset="-122"/>
              </a:rPr>
              <a:t>向北逃亡的黑奴</a:t>
            </a:r>
            <a:endParaRPr lang="zh-CN" altLang="en-US" b="1" dirty="0">
              <a:solidFill>
                <a:schemeClr val="bg1"/>
              </a:solidFill>
              <a:effectLst>
                <a:glow rad="228600">
                  <a:schemeClr val="accent2">
                    <a:satMod val="175000"/>
                    <a:alpha val="40000"/>
                  </a:schemeClr>
                </a:glow>
                <a:outerShdw blurRad="38100" dist="38100" dir="2700000" algn="tl">
                  <a:srgbClr val="000000">
                    <a:alpha val="43137"/>
                  </a:srgbClr>
                </a:outerShdw>
              </a:effectLst>
              <a:latin typeface="黑体" panose="02010609060101010101" pitchFamily="49" charset="-122"/>
              <a:ea typeface="黑体" panose="02010609060101010101" pitchFamily="49" charset="-122"/>
            </a:endParaRPr>
          </a:p>
        </p:txBody>
      </p:sp>
    </p:spTree>
  </p:cSld>
  <p:clrMapOvr>
    <a:masterClrMapping/>
  </p:clrMapOvr>
  <mc:AlternateContent xmlns:mc="http://schemas.openxmlformats.org/markup-compatibility/2006">
    <mc:Choice xmlns:p14="http://schemas.microsoft.com/office/powerpoint/2010/main" Requires="p14">
      <p:transition spd="slow" p14:dur="2000" advTm="0"/>
    </mc:Choice>
    <mc:Fallback>
      <p:transition spd="slow" advTm="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dissolve">
                                      <p:cBhvr>
                                        <p:cTn id="7" dur="500"/>
                                        <p:tgtEl>
                                          <p:spTgt spid="25"/>
                                        </p:tgtEl>
                                      </p:cBhvr>
                                    </p:animEffect>
                                  </p:childTnLst>
                                </p:cTn>
                              </p:par>
                              <p:par>
                                <p:cTn id="8" presetID="9"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dissolve">
                                      <p:cBhvr>
                                        <p:cTn id="10" dur="500"/>
                                        <p:tgtEl>
                                          <p:spTgt spid="4"/>
                                        </p:tgtEl>
                                      </p:cBhvr>
                                    </p:animEffect>
                                  </p:childTnLst>
                                </p:cTn>
                              </p:par>
                              <p:par>
                                <p:cTn id="11" presetID="9" presetClass="entr" presetSubtype="0" fill="hold" grpId="0" nodeType="withEffect">
                                  <p:stCondLst>
                                    <p:cond delay="0"/>
                                  </p:stCondLst>
                                  <p:childTnLst>
                                    <p:set>
                                      <p:cBhvr>
                                        <p:cTn id="12" dur="1" fill="hold">
                                          <p:stCondLst>
                                            <p:cond delay="0"/>
                                          </p:stCondLst>
                                        </p:cTn>
                                        <p:tgtEl>
                                          <p:spTgt spid="29"/>
                                        </p:tgtEl>
                                        <p:attrNameLst>
                                          <p:attrName>style.visibility</p:attrName>
                                        </p:attrNameLst>
                                      </p:cBhvr>
                                      <p:to>
                                        <p:strVal val="visible"/>
                                      </p:to>
                                    </p:set>
                                    <p:animEffect transition="in" filter="dissolve">
                                      <p:cBhvr>
                                        <p:cTn id="13" dur="500"/>
                                        <p:tgtEl>
                                          <p:spTgt spid="29"/>
                                        </p:tgtEl>
                                      </p:cBhvr>
                                    </p:animEffect>
                                  </p:childTnLst>
                                </p:cTn>
                              </p:par>
                              <p:par>
                                <p:cTn id="14" presetID="9" presetClass="entr" presetSubtype="0" fill="hold" nodeType="with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dissolve">
                                      <p:cBhvr>
                                        <p:cTn id="16" dur="500"/>
                                        <p:tgtEl>
                                          <p:spTgt spid="5"/>
                                        </p:tgtEl>
                                      </p:cBhvr>
                                    </p:animEffect>
                                  </p:childTnLst>
                                </p:cTn>
                              </p:par>
                              <p:par>
                                <p:cTn id="17" presetID="9" presetClass="entr" presetSubtype="0" fill="hold" grpId="0" nodeType="withEffect">
                                  <p:stCondLst>
                                    <p:cond delay="0"/>
                                  </p:stCondLst>
                                  <p:childTnLst>
                                    <p:set>
                                      <p:cBhvr>
                                        <p:cTn id="18" dur="1" fill="hold">
                                          <p:stCondLst>
                                            <p:cond delay="0"/>
                                          </p:stCondLst>
                                        </p:cTn>
                                        <p:tgtEl>
                                          <p:spTgt spid="37"/>
                                        </p:tgtEl>
                                        <p:attrNameLst>
                                          <p:attrName>style.visibility</p:attrName>
                                        </p:attrNameLst>
                                      </p:cBhvr>
                                      <p:to>
                                        <p:strVal val="visible"/>
                                      </p:to>
                                    </p:set>
                                    <p:animEffect transition="in" filter="dissolve">
                                      <p:cBhvr>
                                        <p:cTn id="19" dur="500"/>
                                        <p:tgtEl>
                                          <p:spTgt spid="37"/>
                                        </p:tgtEl>
                                      </p:cBhvr>
                                    </p:animEffect>
                                  </p:childTnLst>
                                </p:cTn>
                              </p:par>
                              <p:par>
                                <p:cTn id="20" presetID="9" presetClass="entr" presetSubtype="0" fill="hold" nodeType="with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dissolve">
                                      <p:cBhvr>
                                        <p:cTn id="22" dur="500"/>
                                        <p:tgtEl>
                                          <p:spTgt spid="6"/>
                                        </p:tgtEl>
                                      </p:cBhvr>
                                    </p:animEffect>
                                  </p:childTnLst>
                                </p:cTn>
                              </p:par>
                              <p:par>
                                <p:cTn id="23" presetID="9" presetClass="entr" presetSubtype="0" fill="hold" grpId="0" nodeType="withEffect">
                                  <p:stCondLst>
                                    <p:cond delay="0"/>
                                  </p:stCondLst>
                                  <p:childTnLst>
                                    <p:set>
                                      <p:cBhvr>
                                        <p:cTn id="24" dur="1" fill="hold">
                                          <p:stCondLst>
                                            <p:cond delay="0"/>
                                          </p:stCondLst>
                                        </p:cTn>
                                        <p:tgtEl>
                                          <p:spTgt spid="48"/>
                                        </p:tgtEl>
                                        <p:attrNameLst>
                                          <p:attrName>style.visibility</p:attrName>
                                        </p:attrNameLst>
                                      </p:cBhvr>
                                      <p:to>
                                        <p:strVal val="visible"/>
                                      </p:to>
                                    </p:set>
                                    <p:animEffect transition="in" filter="dissolve">
                                      <p:cBhvr>
                                        <p:cTn id="25" dur="500"/>
                                        <p:tgtEl>
                                          <p:spTgt spid="48"/>
                                        </p:tgtEl>
                                      </p:cBhvr>
                                    </p:animEffect>
                                  </p:childTnLst>
                                </p:cTn>
                              </p:par>
                              <p:par>
                                <p:cTn id="26" presetID="9" presetClass="entr" presetSubtype="0" fill="hold" nodeType="withEffect">
                                  <p:stCondLst>
                                    <p:cond delay="0"/>
                                  </p:stCondLst>
                                  <p:childTnLst>
                                    <p:set>
                                      <p:cBhvr>
                                        <p:cTn id="27" dur="1" fill="hold">
                                          <p:stCondLst>
                                            <p:cond delay="0"/>
                                          </p:stCondLst>
                                        </p:cTn>
                                        <p:tgtEl>
                                          <p:spTgt spid="7"/>
                                        </p:tgtEl>
                                        <p:attrNameLst>
                                          <p:attrName>style.visibility</p:attrName>
                                        </p:attrNameLst>
                                      </p:cBhvr>
                                      <p:to>
                                        <p:strVal val="visible"/>
                                      </p:to>
                                    </p:set>
                                    <p:animEffect transition="in" filter="dissolve">
                                      <p:cBhvr>
                                        <p:cTn id="28" dur="500"/>
                                        <p:tgtEl>
                                          <p:spTgt spid="7"/>
                                        </p:tgtEl>
                                      </p:cBhvr>
                                    </p:animEffect>
                                  </p:childTnLst>
                                </p:cTn>
                              </p:par>
                              <p:par>
                                <p:cTn id="29" presetID="9" presetClass="entr" presetSubtype="0" fill="hold" grpId="0" nodeType="withEffect">
                                  <p:stCondLst>
                                    <p:cond delay="0"/>
                                  </p:stCondLst>
                                  <p:childTnLst>
                                    <p:set>
                                      <p:cBhvr>
                                        <p:cTn id="30" dur="1" fill="hold">
                                          <p:stCondLst>
                                            <p:cond delay="0"/>
                                          </p:stCondLst>
                                        </p:cTn>
                                        <p:tgtEl>
                                          <p:spTgt spid="53"/>
                                        </p:tgtEl>
                                        <p:attrNameLst>
                                          <p:attrName>style.visibility</p:attrName>
                                        </p:attrNameLst>
                                      </p:cBhvr>
                                      <p:to>
                                        <p:strVal val="visible"/>
                                      </p:to>
                                    </p:set>
                                    <p:animEffect transition="in" filter="dissolve">
                                      <p:cBhvr>
                                        <p:cTn id="31" dur="500"/>
                                        <p:tgtEl>
                                          <p:spTgt spid="53"/>
                                        </p:tgtEl>
                                      </p:cBhvr>
                                    </p:animEffect>
                                  </p:childTnLst>
                                </p:cTn>
                              </p:par>
                              <p:par>
                                <p:cTn id="32" presetID="9" presetClass="entr" presetSubtype="0" fill="hold" grpId="0" nodeType="withEffect">
                                  <p:stCondLst>
                                    <p:cond delay="0"/>
                                  </p:stCondLst>
                                  <p:childTnLst>
                                    <p:set>
                                      <p:cBhvr>
                                        <p:cTn id="33" dur="1" fill="hold">
                                          <p:stCondLst>
                                            <p:cond delay="0"/>
                                          </p:stCondLst>
                                        </p:cTn>
                                        <p:tgtEl>
                                          <p:spTgt spid="50"/>
                                        </p:tgtEl>
                                        <p:attrNameLst>
                                          <p:attrName>style.visibility</p:attrName>
                                        </p:attrNameLst>
                                      </p:cBhvr>
                                      <p:to>
                                        <p:strVal val="visible"/>
                                      </p:to>
                                    </p:set>
                                    <p:animEffect transition="in" filter="dissolve">
                                      <p:cBhvr>
                                        <p:cTn id="34" dur="500"/>
                                        <p:tgtEl>
                                          <p:spTgt spid="50"/>
                                        </p:tgtEl>
                                      </p:cBhvr>
                                    </p:animEffect>
                                  </p:childTnLst>
                                </p:cTn>
                              </p:par>
                              <p:par>
                                <p:cTn id="35" presetID="9" presetClass="entr" presetSubtype="0" fill="hold" nodeType="withEffect">
                                  <p:stCondLst>
                                    <p:cond delay="0"/>
                                  </p:stCondLst>
                                  <p:childTnLst>
                                    <p:set>
                                      <p:cBhvr>
                                        <p:cTn id="36" dur="1" fill="hold">
                                          <p:stCondLst>
                                            <p:cond delay="0"/>
                                          </p:stCondLst>
                                        </p:cTn>
                                        <p:tgtEl>
                                          <p:spTgt spid="60"/>
                                        </p:tgtEl>
                                        <p:attrNameLst>
                                          <p:attrName>style.visibility</p:attrName>
                                        </p:attrNameLst>
                                      </p:cBhvr>
                                      <p:to>
                                        <p:strVal val="visible"/>
                                      </p:to>
                                    </p:set>
                                    <p:animEffect transition="in" filter="dissolve">
                                      <p:cBhvr>
                                        <p:cTn id="37" dur="500"/>
                                        <p:tgtEl>
                                          <p:spTgt spid="60"/>
                                        </p:tgtEl>
                                      </p:cBhvr>
                                    </p:animEffect>
                                  </p:childTnLst>
                                </p:cTn>
                              </p:par>
                              <p:par>
                                <p:cTn id="38" presetID="9" presetClass="entr" presetSubtype="0" fill="hold" grpId="0" nodeType="withEffect">
                                  <p:stCondLst>
                                    <p:cond delay="0"/>
                                  </p:stCondLst>
                                  <p:childTnLst>
                                    <p:set>
                                      <p:cBhvr>
                                        <p:cTn id="39" dur="1" fill="hold">
                                          <p:stCondLst>
                                            <p:cond delay="0"/>
                                          </p:stCondLst>
                                        </p:cTn>
                                        <p:tgtEl>
                                          <p:spTgt spid="59"/>
                                        </p:tgtEl>
                                        <p:attrNameLst>
                                          <p:attrName>style.visibility</p:attrName>
                                        </p:attrNameLst>
                                      </p:cBhvr>
                                      <p:to>
                                        <p:strVal val="visible"/>
                                      </p:to>
                                    </p:set>
                                    <p:animEffect transition="in" filter="dissolve">
                                      <p:cBhvr>
                                        <p:cTn id="40" dur="500"/>
                                        <p:tgtEl>
                                          <p:spTgt spid="59"/>
                                        </p:tgtEl>
                                      </p:cBhvr>
                                    </p:animEffect>
                                  </p:childTnLst>
                                </p:cTn>
                              </p:par>
                              <p:par>
                                <p:cTn id="41" presetID="9" presetClass="entr" presetSubtype="0" fill="hold" nodeType="withEffect">
                                  <p:stCondLst>
                                    <p:cond delay="0"/>
                                  </p:stCondLst>
                                  <p:childTnLst>
                                    <p:set>
                                      <p:cBhvr>
                                        <p:cTn id="42" dur="1" fill="hold">
                                          <p:stCondLst>
                                            <p:cond delay="0"/>
                                          </p:stCondLst>
                                        </p:cTn>
                                        <p:tgtEl>
                                          <p:spTgt spid="61"/>
                                        </p:tgtEl>
                                        <p:attrNameLst>
                                          <p:attrName>style.visibility</p:attrName>
                                        </p:attrNameLst>
                                      </p:cBhvr>
                                      <p:to>
                                        <p:strVal val="visible"/>
                                      </p:to>
                                    </p:set>
                                    <p:animEffect transition="in" filter="dissolve">
                                      <p:cBhvr>
                                        <p:cTn id="43" dur="500"/>
                                        <p:tgtEl>
                                          <p:spTgt spid="61"/>
                                        </p:tgtEl>
                                      </p:cBhvr>
                                    </p:animEffect>
                                  </p:childTnLst>
                                </p:cTn>
                              </p:par>
                              <p:par>
                                <p:cTn id="44" presetID="9" presetClass="entr" presetSubtype="0" fill="hold" grpId="0" nodeType="withEffect">
                                  <p:stCondLst>
                                    <p:cond delay="0"/>
                                  </p:stCondLst>
                                  <p:childTnLst>
                                    <p:set>
                                      <p:cBhvr>
                                        <p:cTn id="45" dur="1" fill="hold">
                                          <p:stCondLst>
                                            <p:cond delay="0"/>
                                          </p:stCondLst>
                                        </p:cTn>
                                        <p:tgtEl>
                                          <p:spTgt spid="64"/>
                                        </p:tgtEl>
                                        <p:attrNameLst>
                                          <p:attrName>style.visibility</p:attrName>
                                        </p:attrNameLst>
                                      </p:cBhvr>
                                      <p:to>
                                        <p:strVal val="visible"/>
                                      </p:to>
                                    </p:set>
                                    <p:animEffect transition="in" filter="dissolve">
                                      <p:cBhvr>
                                        <p:cTn id="46" dur="500"/>
                                        <p:tgtEl>
                                          <p:spTgt spid="64"/>
                                        </p:tgtEl>
                                      </p:cBhvr>
                                    </p:animEffect>
                                  </p:childTnLst>
                                </p:cTn>
                              </p:par>
                              <p:par>
                                <p:cTn id="47" presetID="9" presetClass="entr" presetSubtype="0" fill="hold" nodeType="withEffect">
                                  <p:stCondLst>
                                    <p:cond delay="0"/>
                                  </p:stCondLst>
                                  <p:childTnLst>
                                    <p:set>
                                      <p:cBhvr>
                                        <p:cTn id="48" dur="1" fill="hold">
                                          <p:stCondLst>
                                            <p:cond delay="0"/>
                                          </p:stCondLst>
                                        </p:cTn>
                                        <p:tgtEl>
                                          <p:spTgt spid="65"/>
                                        </p:tgtEl>
                                        <p:attrNameLst>
                                          <p:attrName>style.visibility</p:attrName>
                                        </p:attrNameLst>
                                      </p:cBhvr>
                                      <p:to>
                                        <p:strVal val="visible"/>
                                      </p:to>
                                    </p:set>
                                    <p:animEffect transition="in" filter="dissolve">
                                      <p:cBhvr>
                                        <p:cTn id="49" dur="500"/>
                                        <p:tgtEl>
                                          <p:spTgt spid="65"/>
                                        </p:tgtEl>
                                      </p:cBhvr>
                                    </p:animEffect>
                                  </p:childTnLst>
                                </p:cTn>
                              </p:par>
                              <p:par>
                                <p:cTn id="50" presetID="9" presetClass="entr" presetSubtype="0" fill="hold" grpId="0" nodeType="withEffect">
                                  <p:stCondLst>
                                    <p:cond delay="0"/>
                                  </p:stCondLst>
                                  <p:childTnLst>
                                    <p:set>
                                      <p:cBhvr>
                                        <p:cTn id="51" dur="1" fill="hold">
                                          <p:stCondLst>
                                            <p:cond delay="0"/>
                                          </p:stCondLst>
                                        </p:cTn>
                                        <p:tgtEl>
                                          <p:spTgt spid="68"/>
                                        </p:tgtEl>
                                        <p:attrNameLst>
                                          <p:attrName>style.visibility</p:attrName>
                                        </p:attrNameLst>
                                      </p:cBhvr>
                                      <p:to>
                                        <p:strVal val="visible"/>
                                      </p:to>
                                    </p:set>
                                    <p:animEffect transition="in" filter="dissolve">
                                      <p:cBhvr>
                                        <p:cTn id="52" dur="500"/>
                                        <p:tgtEl>
                                          <p:spTgt spid="68"/>
                                        </p:tgtEl>
                                      </p:cBhvr>
                                    </p:animEffect>
                                  </p:childTnLst>
                                </p:cTn>
                              </p:par>
                              <p:par>
                                <p:cTn id="53" presetID="9" presetClass="entr" presetSubtype="0" fill="hold" nodeType="withEffect">
                                  <p:stCondLst>
                                    <p:cond delay="0"/>
                                  </p:stCondLst>
                                  <p:childTnLst>
                                    <p:set>
                                      <p:cBhvr>
                                        <p:cTn id="54" dur="1" fill="hold">
                                          <p:stCondLst>
                                            <p:cond delay="0"/>
                                          </p:stCondLst>
                                        </p:cTn>
                                        <p:tgtEl>
                                          <p:spTgt spid="70"/>
                                        </p:tgtEl>
                                        <p:attrNameLst>
                                          <p:attrName>style.visibility</p:attrName>
                                        </p:attrNameLst>
                                      </p:cBhvr>
                                      <p:to>
                                        <p:strVal val="visible"/>
                                      </p:to>
                                    </p:set>
                                    <p:animEffect transition="in" filter="dissolve">
                                      <p:cBhvr>
                                        <p:cTn id="55" dur="500"/>
                                        <p:tgtEl>
                                          <p:spTgt spid="70"/>
                                        </p:tgtEl>
                                      </p:cBhvr>
                                    </p:animEffect>
                                  </p:childTnLst>
                                </p:cTn>
                              </p:par>
                              <p:par>
                                <p:cTn id="56" presetID="9" presetClass="entr" presetSubtype="0" fill="hold" grpId="0" nodeType="withEffect">
                                  <p:stCondLst>
                                    <p:cond delay="0"/>
                                  </p:stCondLst>
                                  <p:childTnLst>
                                    <p:set>
                                      <p:cBhvr>
                                        <p:cTn id="57" dur="1" fill="hold">
                                          <p:stCondLst>
                                            <p:cond delay="0"/>
                                          </p:stCondLst>
                                        </p:cTn>
                                        <p:tgtEl>
                                          <p:spTgt spid="71"/>
                                        </p:tgtEl>
                                        <p:attrNameLst>
                                          <p:attrName>style.visibility</p:attrName>
                                        </p:attrNameLst>
                                      </p:cBhvr>
                                      <p:to>
                                        <p:strVal val="visible"/>
                                      </p:to>
                                    </p:set>
                                    <p:animEffect transition="in" filter="dissolve">
                                      <p:cBhvr>
                                        <p:cTn id="58" dur="500"/>
                                        <p:tgtEl>
                                          <p:spTgt spid="71"/>
                                        </p:tgtEl>
                                      </p:cBhvr>
                                    </p:animEffect>
                                  </p:childTnLst>
                                </p:cTn>
                              </p:par>
                              <p:par>
                                <p:cTn id="59" presetID="9" presetClass="entr" presetSubtype="0" fill="hold" nodeType="withEffect">
                                  <p:stCondLst>
                                    <p:cond delay="0"/>
                                  </p:stCondLst>
                                  <p:childTnLst>
                                    <p:set>
                                      <p:cBhvr>
                                        <p:cTn id="60" dur="1" fill="hold">
                                          <p:stCondLst>
                                            <p:cond delay="0"/>
                                          </p:stCondLst>
                                        </p:cTn>
                                        <p:tgtEl>
                                          <p:spTgt spid="72"/>
                                        </p:tgtEl>
                                        <p:attrNameLst>
                                          <p:attrName>style.visibility</p:attrName>
                                        </p:attrNameLst>
                                      </p:cBhvr>
                                      <p:to>
                                        <p:strVal val="visible"/>
                                      </p:to>
                                    </p:set>
                                    <p:animEffect transition="in" filter="dissolve">
                                      <p:cBhvr>
                                        <p:cTn id="61" dur="500"/>
                                        <p:tgtEl>
                                          <p:spTgt spid="72"/>
                                        </p:tgtEl>
                                      </p:cBhvr>
                                    </p:animEffect>
                                  </p:childTnLst>
                                </p:cTn>
                              </p:par>
                              <p:par>
                                <p:cTn id="62" presetID="9" presetClass="entr" presetSubtype="0" fill="hold" nodeType="withEffect">
                                  <p:stCondLst>
                                    <p:cond delay="0"/>
                                  </p:stCondLst>
                                  <p:childTnLst>
                                    <p:set>
                                      <p:cBhvr>
                                        <p:cTn id="63" dur="1" fill="hold">
                                          <p:stCondLst>
                                            <p:cond delay="0"/>
                                          </p:stCondLst>
                                        </p:cTn>
                                        <p:tgtEl>
                                          <p:spTgt spid="73"/>
                                        </p:tgtEl>
                                        <p:attrNameLst>
                                          <p:attrName>style.visibility</p:attrName>
                                        </p:attrNameLst>
                                      </p:cBhvr>
                                      <p:to>
                                        <p:strVal val="visible"/>
                                      </p:to>
                                    </p:set>
                                    <p:animEffect transition="in" filter="dissolve">
                                      <p:cBhvr>
                                        <p:cTn id="64" dur="500"/>
                                        <p:tgtEl>
                                          <p:spTgt spid="73"/>
                                        </p:tgtEl>
                                      </p:cBhvr>
                                    </p:animEffect>
                                  </p:childTnLst>
                                </p:cTn>
                              </p:par>
                              <p:par>
                                <p:cTn id="65" presetID="9" presetClass="entr" presetSubtype="0" fill="hold" grpId="0" nodeType="withEffect">
                                  <p:stCondLst>
                                    <p:cond delay="0"/>
                                  </p:stCondLst>
                                  <p:childTnLst>
                                    <p:set>
                                      <p:cBhvr>
                                        <p:cTn id="66" dur="1" fill="hold">
                                          <p:stCondLst>
                                            <p:cond delay="0"/>
                                          </p:stCondLst>
                                        </p:cTn>
                                        <p:tgtEl>
                                          <p:spTgt spid="74"/>
                                        </p:tgtEl>
                                        <p:attrNameLst>
                                          <p:attrName>style.visibility</p:attrName>
                                        </p:attrNameLst>
                                      </p:cBhvr>
                                      <p:to>
                                        <p:strVal val="visible"/>
                                      </p:to>
                                    </p:set>
                                    <p:animEffect transition="in" filter="dissolve">
                                      <p:cBhvr>
                                        <p:cTn id="67" dur="500"/>
                                        <p:tgtEl>
                                          <p:spTgt spid="74"/>
                                        </p:tgtEl>
                                      </p:cBhvr>
                                    </p:animEffect>
                                  </p:childTnLst>
                                </p:cTn>
                              </p:par>
                              <p:par>
                                <p:cTn id="68" presetID="9" presetClass="entr" presetSubtype="0" fill="hold" grpId="0" nodeType="withEffect">
                                  <p:stCondLst>
                                    <p:cond delay="0"/>
                                  </p:stCondLst>
                                  <p:childTnLst>
                                    <p:set>
                                      <p:cBhvr>
                                        <p:cTn id="69" dur="1" fill="hold">
                                          <p:stCondLst>
                                            <p:cond delay="0"/>
                                          </p:stCondLst>
                                        </p:cTn>
                                        <p:tgtEl>
                                          <p:spTgt spid="75"/>
                                        </p:tgtEl>
                                        <p:attrNameLst>
                                          <p:attrName>style.visibility</p:attrName>
                                        </p:attrNameLst>
                                      </p:cBhvr>
                                      <p:to>
                                        <p:strVal val="visible"/>
                                      </p:to>
                                    </p:set>
                                    <p:animEffect transition="in" filter="dissolve">
                                      <p:cBhvr>
                                        <p:cTn id="70" dur="500"/>
                                        <p:tgtEl>
                                          <p:spTgt spid="7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p:bldP spid="37" grpId="0"/>
      <p:bldP spid="48" grpId="0"/>
      <p:bldP spid="53" grpId="0"/>
      <p:bldP spid="50" grpId="0"/>
      <p:bldP spid="59" grpId="0"/>
      <p:bldP spid="64" grpId="0"/>
      <p:bldP spid="68" grpId="0"/>
      <p:bldP spid="71" grpId="0"/>
      <p:bldP spid="74" grpId="0"/>
      <p:bldP spid="75"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 name="图片 24"/>
          <p:cNvPicPr>
            <a:picLocks noChangeAspect="1"/>
          </p:cNvPicPr>
          <p:nvPr/>
        </p:nvPicPr>
        <p:blipFill rotWithShape="1">
          <a:blip r:embed="rId1" cstate="print">
            <a:extLst>
              <a:ext uri="{28A0092B-C50C-407E-A947-70E740481C1C}">
                <a14:useLocalDpi xmlns:a14="http://schemas.microsoft.com/office/drawing/2010/main" val="0"/>
              </a:ext>
            </a:extLst>
          </a:blip>
          <a:srcRect l="24814" r="13974" b="25049"/>
          <a:stretch>
            <a:fillRect/>
          </a:stretch>
        </p:blipFill>
        <p:spPr>
          <a:xfrm>
            <a:off x="188873" y="1600186"/>
            <a:ext cx="6643734" cy="5405359"/>
          </a:xfrm>
          <a:prstGeom prst="roundRect">
            <a:avLst>
              <a:gd name="adj" fmla="val 6591"/>
            </a:avLst>
          </a:prstGeom>
          <a:ln>
            <a:solidFill>
              <a:schemeClr val="bg2">
                <a:lumMod val="50000"/>
              </a:schemeClr>
            </a:solidFill>
          </a:ln>
          <a:effectLst>
            <a:outerShdw blurRad="292100" dist="139700" dir="2700000" algn="tl" rotWithShape="0">
              <a:srgbClr val="333333">
                <a:alpha val="65000"/>
              </a:srgbClr>
            </a:outerShdw>
          </a:effectLst>
        </p:spPr>
      </p:pic>
      <p:sp>
        <p:nvSpPr>
          <p:cNvPr id="10" name="矩形 9"/>
          <p:cNvSpPr/>
          <p:nvPr/>
        </p:nvSpPr>
        <p:spPr bwMode="auto">
          <a:xfrm flipV="1">
            <a:off x="0" y="7198068"/>
            <a:ext cx="11522075" cy="45719"/>
          </a:xfrm>
          <a:prstGeom prst="rect">
            <a:avLst/>
          </a:prstGeom>
          <a:solidFill>
            <a:srgbClr val="663300"/>
          </a:solidFill>
          <a:ln w="9525" cap="flat" cmpd="sng" algn="ctr">
            <a:solidFill>
              <a:schemeClr val="tx1"/>
            </a:solidFill>
            <a:prstDash val="solid"/>
            <a:round/>
            <a:headEnd type="none" w="med" len="med"/>
            <a:tailEnd type="none" w="med" len="med"/>
          </a:ln>
          <a:effectLst>
            <a:glow rad="139700">
              <a:schemeClr val="accent2">
                <a:lumMod val="60000"/>
                <a:lumOff val="40000"/>
                <a:alpha val="40000"/>
              </a:schemeClr>
            </a:glow>
          </a:effectLst>
        </p:spPr>
        <p:txBody>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defRPr/>
            </a:pPr>
            <a:endParaRPr lang="zh-CN" altLang="en-US" dirty="0">
              <a:ln>
                <a:solidFill>
                  <a:srgbClr val="660033"/>
                </a:solidFill>
              </a:ln>
            </a:endParaRPr>
          </a:p>
        </p:txBody>
      </p:sp>
      <p:sp>
        <p:nvSpPr>
          <p:cNvPr id="79" name="圆角矩形 78"/>
          <p:cNvSpPr/>
          <p:nvPr/>
        </p:nvSpPr>
        <p:spPr>
          <a:xfrm>
            <a:off x="117435" y="885806"/>
            <a:ext cx="2643206" cy="571504"/>
          </a:xfrm>
          <a:prstGeom prst="roundRect">
            <a:avLst/>
          </a:prstGeom>
          <a:noFill/>
          <a:ln w="57150">
            <a:solidFill>
              <a:srgbClr val="663300"/>
            </a:solidFill>
          </a:ln>
          <a:effectLst>
            <a:glow rad="101600">
              <a:schemeClr val="accent6">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3" name="TextBox 122"/>
          <p:cNvSpPr txBox="1"/>
          <p:nvPr/>
        </p:nvSpPr>
        <p:spPr>
          <a:xfrm>
            <a:off x="831815" y="885806"/>
            <a:ext cx="1826141" cy="584775"/>
          </a:xfrm>
          <a:prstGeom prst="rect">
            <a:avLst/>
          </a:prstGeom>
          <a:noFill/>
        </p:spPr>
        <p:txBody>
          <a:bodyPr wrap="none" rtlCol="0">
            <a:spAutoFit/>
          </a:bodyPr>
          <a:lstStyle/>
          <a:p>
            <a:r>
              <a:rPr lang="zh-CN" altLang="en-US" sz="3200" dirty="0" smtClean="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rPr>
              <a:t>根本原因</a:t>
            </a:r>
            <a:endParaRPr lang="zh-CN" altLang="en-US" sz="3200" dirty="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pic>
        <p:nvPicPr>
          <p:cNvPr id="41" name="图片 40" descr="t018d16e110143ea110.jpg"/>
          <p:cNvPicPr>
            <a:picLocks noChangeAspect="1"/>
          </p:cNvPicPr>
          <p:nvPr/>
        </p:nvPicPr>
        <p:blipFill>
          <a:blip r:embed="rId2">
            <a:clrChange>
              <a:clrFrom>
                <a:srgbClr val="F2F2F2"/>
              </a:clrFrom>
              <a:clrTo>
                <a:srgbClr val="F2F2F2">
                  <a:alpha val="0"/>
                </a:srgbClr>
              </a:clrTo>
            </a:clrChange>
          </a:blip>
          <a:srcRect t="54831" b="25094"/>
          <a:stretch>
            <a:fillRect/>
          </a:stretch>
        </p:blipFill>
        <p:spPr>
          <a:xfrm rot="10800000">
            <a:off x="-3" y="712451"/>
            <a:ext cx="11522075" cy="142876"/>
          </a:xfrm>
          <a:prstGeom prst="rect">
            <a:avLst/>
          </a:prstGeom>
        </p:spPr>
      </p:pic>
      <p:pic>
        <p:nvPicPr>
          <p:cNvPr id="42" name="图片 41" descr="624f9a79jw1eelyzwvu5xj20b408t75j.jpg"/>
          <p:cNvPicPr>
            <a:picLocks noChangeAspect="1"/>
          </p:cNvPicPr>
          <p:nvPr/>
        </p:nvPicPr>
        <p:blipFill>
          <a:blip r:embed="rId3">
            <a:clrChange>
              <a:clrFrom>
                <a:srgbClr val="FFFFFF"/>
              </a:clrFrom>
              <a:clrTo>
                <a:srgbClr val="FFFFFF">
                  <a:alpha val="0"/>
                </a:srgbClr>
              </a:clrTo>
            </a:clrChange>
          </a:blip>
          <a:stretch>
            <a:fillRect/>
          </a:stretch>
        </p:blipFill>
        <p:spPr>
          <a:xfrm>
            <a:off x="9547251" y="0"/>
            <a:ext cx="1714512" cy="814368"/>
          </a:xfrm>
          <a:prstGeom prst="rect">
            <a:avLst/>
          </a:prstGeom>
        </p:spPr>
      </p:pic>
      <p:pic>
        <p:nvPicPr>
          <p:cNvPr id="43" name="图片 42" descr="t018d16e110143ea110.jpg"/>
          <p:cNvPicPr>
            <a:picLocks noChangeAspect="1"/>
          </p:cNvPicPr>
          <p:nvPr/>
        </p:nvPicPr>
        <p:blipFill>
          <a:blip r:embed="rId2">
            <a:clrChange>
              <a:clrFrom>
                <a:srgbClr val="F2F2F2"/>
              </a:clrFrom>
              <a:clrTo>
                <a:srgbClr val="F2F2F2">
                  <a:alpha val="0"/>
                </a:srgbClr>
              </a:clrTo>
            </a:clrChange>
          </a:blip>
          <a:srcRect t="54831" b="25094"/>
          <a:stretch>
            <a:fillRect/>
          </a:stretch>
        </p:blipFill>
        <p:spPr>
          <a:xfrm rot="10800000">
            <a:off x="0" y="671493"/>
            <a:ext cx="11522075" cy="142876"/>
          </a:xfrm>
          <a:prstGeom prst="rect">
            <a:avLst/>
          </a:prstGeom>
        </p:spPr>
      </p:pic>
      <p:sp>
        <p:nvSpPr>
          <p:cNvPr id="44" name="矩形 43"/>
          <p:cNvSpPr/>
          <p:nvPr/>
        </p:nvSpPr>
        <p:spPr>
          <a:xfrm>
            <a:off x="0" y="0"/>
            <a:ext cx="10776937" cy="704850"/>
          </a:xfrm>
          <a:prstGeom prst="rect">
            <a:avLst/>
          </a:prstGeom>
          <a:blipFill>
            <a:blip r:embed="rId4"/>
            <a:stretch>
              <a:fillRect/>
            </a:stretch>
          </a:blipFill>
          <a:ln>
            <a:noFill/>
          </a:ln>
          <a:effectLst>
            <a:outerShdw blurRad="50800" dist="38100" dir="2700000" algn="tl" rotWithShape="0">
              <a:prstClr val="black">
                <a:alpha val="40000"/>
              </a:prstClr>
            </a:outerShd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altLang="zh-CN" sz="1800" dirty="0" smtClean="0">
                <a:solidFill>
                  <a:schemeClr val="tx1"/>
                </a:solidFill>
                <a:effectLst/>
              </a:rPr>
              <a:t> </a:t>
            </a:r>
            <a:endParaRPr lang="zh-CN" altLang="en-US" sz="1800" dirty="0">
              <a:solidFill>
                <a:schemeClr val="tx1"/>
              </a:solidFill>
              <a:effectLst/>
            </a:endParaRPr>
          </a:p>
        </p:txBody>
      </p:sp>
      <p:grpSp>
        <p:nvGrpSpPr>
          <p:cNvPr id="2" name="组合 23"/>
          <p:cNvGrpSpPr/>
          <p:nvPr/>
        </p:nvGrpSpPr>
        <p:grpSpPr>
          <a:xfrm flipH="1">
            <a:off x="8261367" y="-12408"/>
            <a:ext cx="2750820" cy="740098"/>
            <a:chOff x="0" y="-2"/>
            <a:chExt cx="1377891" cy="634701"/>
          </a:xfrm>
          <a:solidFill>
            <a:schemeClr val="bg2">
              <a:lumMod val="90000"/>
            </a:schemeClr>
          </a:solidFill>
        </p:grpSpPr>
        <p:sp>
          <p:nvSpPr>
            <p:cNvPr id="46" name="直角三角形 45"/>
            <p:cNvSpPr/>
            <p:nvPr/>
          </p:nvSpPr>
          <p:spPr>
            <a:xfrm flipV="1">
              <a:off x="708342" y="-2"/>
              <a:ext cx="669549" cy="634699"/>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pitchFamily="34" charset="-122"/>
              </a:endParaRPr>
            </a:p>
          </p:txBody>
        </p:sp>
        <p:sp>
          <p:nvSpPr>
            <p:cNvPr id="47" name="矩形 46"/>
            <p:cNvSpPr/>
            <p:nvPr/>
          </p:nvSpPr>
          <p:spPr>
            <a:xfrm>
              <a:off x="0" y="0"/>
              <a:ext cx="708343" cy="6346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pitchFamily="34" charset="-122"/>
              </a:endParaRPr>
            </a:p>
          </p:txBody>
        </p:sp>
      </p:grpSp>
      <p:cxnSp>
        <p:nvCxnSpPr>
          <p:cNvPr id="77" name="直接连接符 76"/>
          <p:cNvCxnSpPr/>
          <p:nvPr/>
        </p:nvCxnSpPr>
        <p:spPr>
          <a:xfrm>
            <a:off x="953750" y="259816"/>
            <a:ext cx="0" cy="261937"/>
          </a:xfrm>
          <a:prstGeom prst="line">
            <a:avLst/>
          </a:prstGeom>
          <a:ln w="28575"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sp>
        <p:nvSpPr>
          <p:cNvPr id="81" name="文本框 5"/>
          <p:cNvSpPr txBox="1"/>
          <p:nvPr/>
        </p:nvSpPr>
        <p:spPr>
          <a:xfrm>
            <a:off x="960120" y="147320"/>
            <a:ext cx="3064510" cy="461665"/>
          </a:xfrm>
          <a:prstGeom prst="rect">
            <a:avLst/>
          </a:prstGeom>
          <a:noFill/>
        </p:spPr>
        <p:txBody>
          <a:bodyPr wrap="square" rtlCol="0">
            <a:spAutoFit/>
          </a:bodyPr>
          <a:lstStyle/>
          <a:p>
            <a:r>
              <a:rPr lang="zh-CN" altLang="en-US" sz="2400" b="1" dirty="0" smtClean="0">
                <a:solidFill>
                  <a:schemeClr val="bg1"/>
                </a:solidFill>
                <a:latin typeface="微软雅黑" panose="020B0503020204020204" pitchFamily="34" charset="-122"/>
                <a:ea typeface="微软雅黑" panose="020B0503020204020204" pitchFamily="34" charset="-122"/>
              </a:rPr>
              <a:t>人教版九年级下册</a:t>
            </a:r>
            <a:endParaRPr lang="zh-CN" altLang="en-US" sz="2400" b="1" dirty="0" smtClean="0">
              <a:solidFill>
                <a:schemeClr val="bg1"/>
              </a:solidFill>
              <a:effectLst/>
              <a:latin typeface="微软雅黑" panose="020B0503020204020204" pitchFamily="34" charset="-122"/>
              <a:ea typeface="微软雅黑" panose="020B0503020204020204" pitchFamily="34" charset="-122"/>
            </a:endParaRPr>
          </a:p>
        </p:txBody>
      </p:sp>
      <p:grpSp>
        <p:nvGrpSpPr>
          <p:cNvPr id="3" name="组合 66"/>
          <p:cNvGrpSpPr/>
          <p:nvPr/>
        </p:nvGrpSpPr>
        <p:grpSpPr>
          <a:xfrm flipH="1">
            <a:off x="8776673" y="-12408"/>
            <a:ext cx="2750820" cy="740098"/>
            <a:chOff x="0" y="-2"/>
            <a:chExt cx="1377891" cy="634701"/>
          </a:xfrm>
          <a:solidFill>
            <a:schemeClr val="bg2">
              <a:lumMod val="90000"/>
            </a:schemeClr>
          </a:solidFill>
        </p:grpSpPr>
        <p:sp>
          <p:nvSpPr>
            <p:cNvPr id="84" name="直角三角形 83"/>
            <p:cNvSpPr/>
            <p:nvPr/>
          </p:nvSpPr>
          <p:spPr>
            <a:xfrm flipV="1">
              <a:off x="708342" y="-2"/>
              <a:ext cx="669549" cy="634699"/>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pitchFamily="34" charset="-122"/>
              </a:endParaRPr>
            </a:p>
          </p:txBody>
        </p:sp>
        <p:sp>
          <p:nvSpPr>
            <p:cNvPr id="85" name="矩形 84"/>
            <p:cNvSpPr/>
            <p:nvPr/>
          </p:nvSpPr>
          <p:spPr>
            <a:xfrm>
              <a:off x="0" y="0"/>
              <a:ext cx="708343" cy="6346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pitchFamily="34" charset="-122"/>
              </a:endParaRPr>
            </a:p>
          </p:txBody>
        </p:sp>
      </p:grpSp>
      <p:pic>
        <p:nvPicPr>
          <p:cNvPr id="89" name="图片 88" descr="624f9a79jw1eelyzwvu5xj20b408t75j.jpg"/>
          <p:cNvPicPr>
            <a:picLocks noChangeAspect="1"/>
          </p:cNvPicPr>
          <p:nvPr/>
        </p:nvPicPr>
        <p:blipFill>
          <a:blip r:embed="rId3">
            <a:clrChange>
              <a:clrFrom>
                <a:srgbClr val="FFFFFF"/>
              </a:clrFrom>
              <a:clrTo>
                <a:srgbClr val="FFFFFF">
                  <a:alpha val="0"/>
                </a:srgbClr>
              </a:clrTo>
            </a:clrChange>
          </a:blip>
          <a:stretch>
            <a:fillRect/>
          </a:stretch>
        </p:blipFill>
        <p:spPr>
          <a:xfrm>
            <a:off x="9547251" y="0"/>
            <a:ext cx="1714512" cy="814368"/>
          </a:xfrm>
          <a:prstGeom prst="rect">
            <a:avLst/>
          </a:prstGeom>
        </p:spPr>
      </p:pic>
      <p:sp>
        <p:nvSpPr>
          <p:cNvPr id="90" name="文本框 13"/>
          <p:cNvSpPr txBox="1"/>
          <p:nvPr/>
        </p:nvSpPr>
        <p:spPr>
          <a:xfrm>
            <a:off x="9761565" y="171426"/>
            <a:ext cx="1285884" cy="415498"/>
          </a:xfrm>
          <a:prstGeom prst="rect">
            <a:avLst/>
          </a:prstGeom>
          <a:noFill/>
        </p:spPr>
        <p:txBody>
          <a:bodyPr wrap="square" rtlCol="0">
            <a:spAutoFit/>
            <a:scene3d>
              <a:camera prst="orthographicFront"/>
              <a:lightRig rig="threePt" dir="t"/>
            </a:scene3d>
          </a:bodyPr>
          <a:lstStyle/>
          <a:p>
            <a:pPr algn="ctr"/>
            <a:r>
              <a:rPr lang="zh-CN" altLang="en-US" b="1" dirty="0" smtClean="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第一单元</a:t>
            </a:r>
            <a:endParaRPr lang="en-US" altLang="zh-CN" b="1" dirty="0" smtClean="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sp>
        <p:nvSpPr>
          <p:cNvPr id="91" name="文本框 6"/>
          <p:cNvSpPr txBox="1"/>
          <p:nvPr/>
        </p:nvSpPr>
        <p:spPr>
          <a:xfrm>
            <a:off x="4903781" y="99988"/>
            <a:ext cx="4714908" cy="461665"/>
          </a:xfrm>
          <a:prstGeom prst="rect">
            <a:avLst/>
          </a:prstGeom>
          <a:noFill/>
        </p:spPr>
        <p:txBody>
          <a:bodyPr wrap="square" rtlCol="0">
            <a:spAutoFit/>
          </a:bodyPr>
          <a:lstStyle/>
          <a:p>
            <a:r>
              <a:rPr lang="zh-CN" altLang="en-US" sz="2400" b="1" dirty="0" smtClean="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第</a:t>
            </a:r>
            <a:r>
              <a:rPr lang="en-US" altLang="zh-CN" sz="2400" b="1" dirty="0" smtClean="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3</a:t>
            </a:r>
            <a:r>
              <a:rPr lang="zh-CN" altLang="en-US" sz="2400" b="1" dirty="0" smtClean="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课 美国内战</a:t>
            </a:r>
            <a:endParaRPr lang="zh-CN" altLang="en-US" sz="2400" b="1" dirty="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endParaRPr>
          </a:p>
        </p:txBody>
      </p:sp>
      <p:pic>
        <p:nvPicPr>
          <p:cNvPr id="92" name="图片 91" descr="1.JPG"/>
          <p:cNvPicPr>
            <a:picLocks noChangeAspect="1"/>
          </p:cNvPicPr>
          <p:nvPr/>
        </p:nvPicPr>
        <p:blipFill>
          <a:blip r:embed="rId5" cstate="print"/>
          <a:srcRect t="6349" r="1058"/>
          <a:stretch>
            <a:fillRect/>
          </a:stretch>
        </p:blipFill>
        <p:spPr>
          <a:xfrm>
            <a:off x="188874" y="957244"/>
            <a:ext cx="679266" cy="428628"/>
          </a:xfrm>
          <a:prstGeom prst="rect">
            <a:avLst/>
          </a:prstGeom>
        </p:spPr>
      </p:pic>
      <p:pic>
        <p:nvPicPr>
          <p:cNvPr id="49" name="Picture 3" descr="斯陀夫人"/>
          <p:cNvPicPr>
            <a:picLocks noChangeAspect="1" noChangeArrowheads="1"/>
          </p:cNvPicPr>
          <p:nvPr/>
        </p:nvPicPr>
        <p:blipFill>
          <a:blip r:embed="rId6"/>
          <a:srcRect/>
          <a:stretch>
            <a:fillRect/>
          </a:stretch>
        </p:blipFill>
        <p:spPr bwMode="auto">
          <a:xfrm>
            <a:off x="3872268" y="2944743"/>
            <a:ext cx="2357455" cy="3051913"/>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55" name="Rectangle 4"/>
          <p:cNvSpPr>
            <a:spLocks noChangeArrowheads="1"/>
          </p:cNvSpPr>
          <p:nvPr/>
        </p:nvSpPr>
        <p:spPr bwMode="auto">
          <a:xfrm>
            <a:off x="4229459" y="6119740"/>
            <a:ext cx="2052637" cy="523220"/>
          </a:xfrm>
          <a:prstGeom prst="rect">
            <a:avLst/>
          </a:prstGeom>
          <a:noFill/>
          <a:ln w="9525">
            <a:noFill/>
            <a:miter lim="800000"/>
          </a:ln>
        </p:spPr>
        <p:txBody>
          <a:bodyPr>
            <a:spAutoFit/>
          </a:bodyPr>
          <a:lstStyle/>
          <a:p>
            <a:r>
              <a:rPr lang="zh-CN" altLang="en-US" sz="2800" b="1" dirty="0">
                <a:latin typeface="华文隶书" panose="02010800040101010101" pitchFamily="2" charset="-122"/>
                <a:ea typeface="华文隶书" panose="02010800040101010101" pitchFamily="2" charset="-122"/>
              </a:rPr>
              <a:t>斯陀夫人</a:t>
            </a:r>
            <a:endParaRPr lang="zh-CN" altLang="en-US" sz="2800" b="1" dirty="0">
              <a:latin typeface="华文隶书" panose="02010800040101010101" pitchFamily="2" charset="-122"/>
              <a:ea typeface="华文隶书" panose="02010800040101010101" pitchFamily="2" charset="-122"/>
            </a:endParaRPr>
          </a:p>
        </p:txBody>
      </p:sp>
      <p:sp>
        <p:nvSpPr>
          <p:cNvPr id="56" name="Rectangle 5"/>
          <p:cNvSpPr>
            <a:spLocks noChangeArrowheads="1"/>
          </p:cNvSpPr>
          <p:nvPr/>
        </p:nvSpPr>
        <p:spPr bwMode="auto">
          <a:xfrm>
            <a:off x="3729393" y="1760437"/>
            <a:ext cx="2928957" cy="1061829"/>
          </a:xfrm>
          <a:prstGeom prst="rect">
            <a:avLst/>
          </a:prstGeom>
          <a:noFill/>
          <a:ln w="9525">
            <a:noFill/>
            <a:miter lim="800000"/>
          </a:ln>
          <a:effectLst/>
        </p:spPr>
        <p:txBody>
          <a:bodyPr wrap="square" anchor="ctr">
            <a:spAutoFit/>
          </a:bodyPr>
          <a:lstStyle/>
          <a:p>
            <a:pPr>
              <a:defRPr/>
            </a:pPr>
            <a:r>
              <a:rPr lang="zh-CN" altLang="en-US" b="1" dirty="0" smtClean="0">
                <a:effectLst>
                  <a:outerShdw blurRad="38100" dist="38100" dir="2700000" algn="tl">
                    <a:srgbClr val="C0C0C0"/>
                  </a:outerShdw>
                </a:effectLst>
                <a:latin typeface="华文隶书" panose="02010800040101010101" pitchFamily="2" charset="-122"/>
                <a:ea typeface="华文隶书" panose="02010800040101010101" pitchFamily="2" charset="-122"/>
              </a:rPr>
              <a:t>　写</a:t>
            </a:r>
            <a:r>
              <a:rPr lang="zh-CN" altLang="en-US" b="1" dirty="0">
                <a:effectLst>
                  <a:outerShdw blurRad="38100" dist="38100" dir="2700000" algn="tl">
                    <a:srgbClr val="C0C0C0"/>
                  </a:outerShdw>
                </a:effectLst>
                <a:latin typeface="华文隶书" panose="02010800040101010101" pitchFamily="2" charset="-122"/>
                <a:ea typeface="华文隶书" panose="02010800040101010101" pitchFamily="2" charset="-122"/>
              </a:rPr>
              <a:t>了一本书，酿成了</a:t>
            </a:r>
            <a:r>
              <a:rPr lang="zh-CN" altLang="en-US" b="1" dirty="0" smtClean="0">
                <a:effectLst>
                  <a:outerShdw blurRad="38100" dist="38100" dir="2700000" algn="tl">
                    <a:srgbClr val="C0C0C0"/>
                  </a:outerShdw>
                </a:effectLst>
                <a:latin typeface="华文隶书" panose="02010800040101010101" pitchFamily="2" charset="-122"/>
                <a:ea typeface="华文隶书" panose="02010800040101010101" pitchFamily="2" charset="-122"/>
              </a:rPr>
              <a:t>美国</a:t>
            </a:r>
            <a:r>
              <a:rPr lang="zh-CN" altLang="en-US" b="1" dirty="0">
                <a:effectLst>
                  <a:outerShdw blurRad="38100" dist="38100" dir="2700000" algn="tl">
                    <a:srgbClr val="C0C0C0"/>
                  </a:outerShdw>
                </a:effectLst>
                <a:latin typeface="华文隶书" panose="02010800040101010101" pitchFamily="2" charset="-122"/>
                <a:ea typeface="华文隶书" panose="02010800040101010101" pitchFamily="2" charset="-122"/>
              </a:rPr>
              <a:t>南北战争的小</a:t>
            </a:r>
            <a:r>
              <a:rPr lang="zh-CN" altLang="en-US" b="1" dirty="0" smtClean="0">
                <a:effectLst>
                  <a:outerShdw blurRad="38100" dist="38100" dir="2700000" algn="tl">
                    <a:srgbClr val="C0C0C0"/>
                  </a:outerShdw>
                </a:effectLst>
                <a:latin typeface="华文隶书" panose="02010800040101010101" pitchFamily="2" charset="-122"/>
                <a:ea typeface="华文隶书" panose="02010800040101010101" pitchFamily="2" charset="-122"/>
              </a:rPr>
              <a:t>妇人</a:t>
            </a:r>
            <a:endParaRPr lang="en-US" altLang="zh-CN" b="1" dirty="0" smtClean="0">
              <a:effectLst>
                <a:outerShdw blurRad="38100" dist="38100" dir="2700000" algn="tl">
                  <a:srgbClr val="C0C0C0"/>
                </a:outerShdw>
              </a:effectLst>
              <a:latin typeface="华文隶书" panose="02010800040101010101" pitchFamily="2" charset="-122"/>
              <a:ea typeface="华文隶书" panose="02010800040101010101" pitchFamily="2" charset="-122"/>
            </a:endParaRPr>
          </a:p>
          <a:p>
            <a:pPr>
              <a:defRPr/>
            </a:pPr>
            <a:r>
              <a:rPr lang="zh-CN" altLang="en-US" b="1" dirty="0" smtClean="0">
                <a:effectLst>
                  <a:outerShdw blurRad="38100" dist="38100" dir="2700000" algn="tl">
                    <a:srgbClr val="C0C0C0"/>
                  </a:outerShdw>
                </a:effectLst>
                <a:latin typeface="华文隶书" panose="02010800040101010101" pitchFamily="2" charset="-122"/>
                <a:ea typeface="华文隶书" panose="02010800040101010101" pitchFamily="2" charset="-122"/>
              </a:rPr>
              <a:t>　　　　　</a:t>
            </a:r>
            <a:r>
              <a:rPr lang="en-US" altLang="zh-CN" b="1" dirty="0" smtClean="0">
                <a:effectLst>
                  <a:outerShdw blurRad="38100" dist="38100" dir="2700000" algn="tl">
                    <a:srgbClr val="C0C0C0"/>
                  </a:outerShdw>
                </a:effectLst>
                <a:latin typeface="华文隶书" panose="02010800040101010101" pitchFamily="2" charset="-122"/>
                <a:ea typeface="华文隶书" panose="02010800040101010101" pitchFamily="2" charset="-122"/>
              </a:rPr>
              <a:t>——</a:t>
            </a:r>
            <a:r>
              <a:rPr lang="zh-CN" altLang="en-US" b="1" dirty="0" smtClean="0">
                <a:effectLst>
                  <a:outerShdw blurRad="38100" dist="38100" dir="2700000" algn="tl">
                    <a:srgbClr val="C0C0C0"/>
                  </a:outerShdw>
                </a:effectLst>
                <a:latin typeface="华文隶书" panose="02010800040101010101" pitchFamily="2" charset="-122"/>
                <a:ea typeface="华文隶书" panose="02010800040101010101" pitchFamily="2" charset="-122"/>
              </a:rPr>
              <a:t>林肯</a:t>
            </a:r>
            <a:endParaRPr lang="zh-CN" altLang="en-US" b="1" dirty="0">
              <a:effectLst>
                <a:outerShdw blurRad="38100" dist="38100" dir="2700000" algn="tl">
                  <a:srgbClr val="C0C0C0"/>
                </a:outerShdw>
              </a:effectLst>
              <a:latin typeface="华文隶书" panose="02010800040101010101" pitchFamily="2" charset="-122"/>
              <a:ea typeface="华文隶书" panose="02010800040101010101" pitchFamily="2" charset="-122"/>
            </a:endParaRPr>
          </a:p>
        </p:txBody>
      </p:sp>
      <p:sp>
        <p:nvSpPr>
          <p:cNvPr id="57" name="Rectangle 17"/>
          <p:cNvSpPr>
            <a:spLocks noChangeArrowheads="1"/>
          </p:cNvSpPr>
          <p:nvPr/>
        </p:nvSpPr>
        <p:spPr bwMode="auto">
          <a:xfrm>
            <a:off x="514683" y="6457970"/>
            <a:ext cx="2973344" cy="461665"/>
          </a:xfrm>
          <a:prstGeom prst="rect">
            <a:avLst/>
          </a:prstGeom>
          <a:noFill/>
          <a:ln w="9525">
            <a:noFill/>
            <a:miter lim="800000"/>
          </a:ln>
        </p:spPr>
        <p:txBody>
          <a:bodyPr wrap="square" anchor="ctr">
            <a:spAutoFit/>
          </a:bodyPr>
          <a:lstStyle/>
          <a:p>
            <a:r>
              <a:rPr lang="en-US" altLang="zh-CN" sz="2400" b="1" dirty="0">
                <a:effectLst>
                  <a:outerShdw blurRad="38100" dist="38100" dir="2700000" algn="tl">
                    <a:srgbClr val="000000">
                      <a:alpha val="43137"/>
                    </a:srgbClr>
                  </a:outerShdw>
                </a:effectLst>
                <a:latin typeface="迷你简黑棋" pitchFamily="2" charset="-122"/>
                <a:ea typeface="迷你简黑棋" pitchFamily="2" charset="-122"/>
              </a:rPr>
              <a:t>《</a:t>
            </a:r>
            <a:r>
              <a:rPr lang="en-US" altLang="zh-CN" sz="2400" b="1" dirty="0" err="1">
                <a:effectLst>
                  <a:outerShdw blurRad="38100" dist="38100" dir="2700000" algn="tl">
                    <a:srgbClr val="000000">
                      <a:alpha val="43137"/>
                    </a:srgbClr>
                  </a:outerShdw>
                </a:effectLst>
                <a:latin typeface="迷你简黑棋" pitchFamily="2" charset="-122"/>
                <a:ea typeface="迷你简黑棋" pitchFamily="2" charset="-122"/>
              </a:rPr>
              <a:t>UncleTom</a:t>
            </a:r>
            <a:r>
              <a:rPr lang="en-US" altLang="zh-CN" sz="2400" b="1" dirty="0" err="1">
                <a:effectLst>
                  <a:outerShdw blurRad="38100" dist="38100" dir="2700000" algn="tl">
                    <a:srgbClr val="000000">
                      <a:alpha val="43137"/>
                    </a:srgbClr>
                  </a:outerShdw>
                </a:effectLst>
                <a:ea typeface="迷你简黑棋" pitchFamily="2" charset="-122"/>
              </a:rPr>
              <a:t>’</a:t>
            </a:r>
            <a:r>
              <a:rPr lang="en-US" altLang="zh-CN" sz="2400" b="1" dirty="0" err="1">
                <a:effectLst>
                  <a:outerShdw blurRad="38100" dist="38100" dir="2700000" algn="tl">
                    <a:srgbClr val="000000">
                      <a:alpha val="43137"/>
                    </a:srgbClr>
                  </a:outerShdw>
                </a:effectLst>
                <a:latin typeface="迷你简黑棋" pitchFamily="2" charset="-122"/>
                <a:ea typeface="迷你简黑棋" pitchFamily="2" charset="-122"/>
              </a:rPr>
              <a:t>s</a:t>
            </a:r>
            <a:r>
              <a:rPr lang="en-US" altLang="zh-CN" sz="2400" b="1" dirty="0">
                <a:effectLst>
                  <a:outerShdw blurRad="38100" dist="38100" dir="2700000" algn="tl">
                    <a:srgbClr val="000000">
                      <a:alpha val="43137"/>
                    </a:srgbClr>
                  </a:outerShdw>
                </a:effectLst>
                <a:latin typeface="迷你简黑棋" pitchFamily="2" charset="-122"/>
                <a:ea typeface="迷你简黑棋" pitchFamily="2" charset="-122"/>
              </a:rPr>
              <a:t> Cabin》 </a:t>
            </a:r>
            <a:endParaRPr lang="en-US" altLang="zh-CN" sz="2400" b="1" dirty="0">
              <a:effectLst>
                <a:outerShdw blurRad="38100" dist="38100" dir="2700000" algn="tl">
                  <a:srgbClr val="000000">
                    <a:alpha val="43137"/>
                  </a:srgbClr>
                </a:outerShdw>
              </a:effectLst>
              <a:latin typeface="迷你简黑棋" pitchFamily="2" charset="-122"/>
              <a:ea typeface="迷你简黑棋" pitchFamily="2" charset="-122"/>
            </a:endParaRPr>
          </a:p>
        </p:txBody>
      </p:sp>
      <p:pic>
        <p:nvPicPr>
          <p:cNvPr id="50" name="图片 49" descr="20121009080005256.jpg"/>
          <p:cNvPicPr>
            <a:picLocks noChangeAspect="1"/>
          </p:cNvPicPr>
          <p:nvPr/>
        </p:nvPicPr>
        <p:blipFill>
          <a:blip r:embed="rId7"/>
          <a:stretch>
            <a:fillRect/>
          </a:stretch>
        </p:blipFill>
        <p:spPr>
          <a:xfrm>
            <a:off x="403187" y="1762022"/>
            <a:ext cx="3254768" cy="4643470"/>
          </a:xfrm>
          <a:prstGeom prst="rect">
            <a:avLst/>
          </a:prstGeom>
          <a:ln>
            <a:noFill/>
          </a:ln>
          <a:effectLst>
            <a:outerShdw blurRad="292100" dist="139700" dir="2700000" algn="tl" rotWithShape="0">
              <a:srgbClr val="333333">
                <a:alpha val="65000"/>
              </a:srgbClr>
            </a:outerShdw>
          </a:effectLst>
        </p:spPr>
      </p:pic>
      <p:pic>
        <p:nvPicPr>
          <p:cNvPr id="104" name="图片 103"/>
          <p:cNvPicPr>
            <a:picLocks noChangeAspect="1"/>
          </p:cNvPicPr>
          <p:nvPr/>
        </p:nvPicPr>
        <p:blipFill rotWithShape="1">
          <a:blip r:embed="rId1" cstate="print">
            <a:extLst>
              <a:ext uri="{28A0092B-C50C-407E-A947-70E740481C1C}">
                <a14:useLocalDpi xmlns:a14="http://schemas.microsoft.com/office/drawing/2010/main" val="0"/>
              </a:ext>
            </a:extLst>
          </a:blip>
          <a:srcRect l="24814" r="13974" b="25049"/>
          <a:stretch>
            <a:fillRect/>
          </a:stretch>
        </p:blipFill>
        <p:spPr>
          <a:xfrm>
            <a:off x="7261235" y="1581226"/>
            <a:ext cx="3786214" cy="5405359"/>
          </a:xfrm>
          <a:prstGeom prst="roundRect">
            <a:avLst>
              <a:gd name="adj" fmla="val 6591"/>
            </a:avLst>
          </a:prstGeom>
          <a:ln>
            <a:solidFill>
              <a:schemeClr val="bg2">
                <a:lumMod val="50000"/>
              </a:schemeClr>
            </a:solidFill>
          </a:ln>
          <a:effectLst>
            <a:outerShdw blurRad="292100" dist="139700" dir="2700000" algn="tl" rotWithShape="0">
              <a:srgbClr val="333333">
                <a:alpha val="65000"/>
              </a:srgbClr>
            </a:outerShdw>
          </a:effectLst>
        </p:spPr>
      </p:pic>
      <p:sp>
        <p:nvSpPr>
          <p:cNvPr id="108" name="Rectangle 17"/>
          <p:cNvSpPr>
            <a:spLocks noChangeArrowheads="1"/>
          </p:cNvSpPr>
          <p:nvPr/>
        </p:nvSpPr>
        <p:spPr bwMode="auto">
          <a:xfrm>
            <a:off x="7618425" y="6353495"/>
            <a:ext cx="3401972" cy="461665"/>
          </a:xfrm>
          <a:prstGeom prst="rect">
            <a:avLst/>
          </a:prstGeom>
          <a:noFill/>
          <a:ln w="9525">
            <a:noFill/>
            <a:miter lim="800000"/>
          </a:ln>
        </p:spPr>
        <p:txBody>
          <a:bodyPr wrap="square" anchor="ctr">
            <a:spAutoFit/>
          </a:bodyPr>
          <a:lstStyle/>
          <a:p>
            <a:r>
              <a:rPr lang="en-US" altLang="zh-CN" sz="2400" b="1" dirty="0" smtClean="0">
                <a:effectLst>
                  <a:outerShdw blurRad="38100" dist="38100" dir="2700000" algn="tl">
                    <a:srgbClr val="000000">
                      <a:alpha val="43137"/>
                    </a:srgbClr>
                  </a:outerShdw>
                </a:effectLst>
                <a:latin typeface="迷你简黑棋" pitchFamily="2" charset="-122"/>
                <a:ea typeface="迷你简黑棋" pitchFamily="2" charset="-122"/>
              </a:rPr>
              <a:t>《</a:t>
            </a:r>
            <a:r>
              <a:rPr lang="en-US" sz="2400" b="1" dirty="0" smtClean="0"/>
              <a:t>Gone with the wind</a:t>
            </a:r>
            <a:r>
              <a:rPr lang="en-US" altLang="zh-CN" sz="2400" b="1" dirty="0" smtClean="0">
                <a:effectLst>
                  <a:outerShdw blurRad="38100" dist="38100" dir="2700000" algn="tl">
                    <a:srgbClr val="000000">
                      <a:alpha val="43137"/>
                    </a:srgbClr>
                  </a:outerShdw>
                </a:effectLst>
                <a:latin typeface="迷你简黑棋" pitchFamily="2" charset="-122"/>
                <a:ea typeface="迷你简黑棋" pitchFamily="2" charset="-122"/>
              </a:rPr>
              <a:t>》 </a:t>
            </a:r>
            <a:endParaRPr lang="en-US" altLang="zh-CN" sz="2400" b="1" dirty="0">
              <a:effectLst>
                <a:outerShdw blurRad="38100" dist="38100" dir="2700000" algn="tl">
                  <a:srgbClr val="000000">
                    <a:alpha val="43137"/>
                  </a:srgbClr>
                </a:outerShdw>
              </a:effectLst>
              <a:latin typeface="迷你简黑棋" pitchFamily="2" charset="-122"/>
              <a:ea typeface="迷你简黑棋" pitchFamily="2" charset="-122"/>
            </a:endParaRPr>
          </a:p>
        </p:txBody>
      </p:sp>
      <p:pic>
        <p:nvPicPr>
          <p:cNvPr id="110" name="图片 109" descr="10440019_182258322128_1.jpg"/>
          <p:cNvPicPr>
            <a:picLocks noChangeAspect="1"/>
          </p:cNvPicPr>
          <p:nvPr/>
        </p:nvPicPr>
        <p:blipFill>
          <a:blip r:embed="rId8">
            <a:clrChange>
              <a:clrFrom>
                <a:srgbClr val="FFFFFF"/>
              </a:clrFrom>
              <a:clrTo>
                <a:srgbClr val="FFFFFF">
                  <a:alpha val="0"/>
                </a:srgbClr>
              </a:clrTo>
            </a:clrChange>
          </a:blip>
          <a:stretch>
            <a:fillRect/>
          </a:stretch>
        </p:blipFill>
        <p:spPr>
          <a:xfrm>
            <a:off x="5903913" y="4986912"/>
            <a:ext cx="1785950" cy="2213988"/>
          </a:xfrm>
          <a:prstGeom prst="rect">
            <a:avLst/>
          </a:prstGeom>
        </p:spPr>
      </p:pic>
      <p:pic>
        <p:nvPicPr>
          <p:cNvPr id="114" name="图片 113" descr="1.jpg"/>
          <p:cNvPicPr>
            <a:picLocks noChangeAspect="1"/>
          </p:cNvPicPr>
          <p:nvPr/>
        </p:nvPicPr>
        <p:blipFill>
          <a:blip r:embed="rId9">
            <a:clrChange>
              <a:clrFrom>
                <a:srgbClr val="FFFFFF"/>
              </a:clrFrom>
              <a:clrTo>
                <a:srgbClr val="FFFFFF">
                  <a:alpha val="0"/>
                </a:srgbClr>
              </a:clrTo>
            </a:clrChange>
          </a:blip>
          <a:srcRect l="14535" r="16424"/>
          <a:stretch>
            <a:fillRect/>
          </a:stretch>
        </p:blipFill>
        <p:spPr>
          <a:xfrm>
            <a:off x="7546988" y="1607558"/>
            <a:ext cx="3250138" cy="4707536"/>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Tm="0"/>
    </mc:Choice>
    <mc:Fallback>
      <p:transition spd="slow" advTm="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dissolve">
                                      <p:cBhvr>
                                        <p:cTn id="7" dur="500"/>
                                        <p:tgtEl>
                                          <p:spTgt spid="25"/>
                                        </p:tgtEl>
                                      </p:cBhvr>
                                    </p:animEffect>
                                  </p:childTnLst>
                                </p:cTn>
                              </p:par>
                              <p:par>
                                <p:cTn id="8" presetID="9" presetClass="entr" presetSubtype="0" fill="hold" nodeType="withEffect">
                                  <p:stCondLst>
                                    <p:cond delay="0"/>
                                  </p:stCondLst>
                                  <p:childTnLst>
                                    <p:set>
                                      <p:cBhvr>
                                        <p:cTn id="9" dur="1" fill="hold">
                                          <p:stCondLst>
                                            <p:cond delay="0"/>
                                          </p:stCondLst>
                                        </p:cTn>
                                        <p:tgtEl>
                                          <p:spTgt spid="49"/>
                                        </p:tgtEl>
                                        <p:attrNameLst>
                                          <p:attrName>style.visibility</p:attrName>
                                        </p:attrNameLst>
                                      </p:cBhvr>
                                      <p:to>
                                        <p:strVal val="visible"/>
                                      </p:to>
                                    </p:set>
                                    <p:animEffect transition="in" filter="dissolve">
                                      <p:cBhvr>
                                        <p:cTn id="10" dur="500"/>
                                        <p:tgtEl>
                                          <p:spTgt spid="49"/>
                                        </p:tgtEl>
                                      </p:cBhvr>
                                    </p:animEffect>
                                  </p:childTnLst>
                                </p:cTn>
                              </p:par>
                              <p:par>
                                <p:cTn id="11" presetID="9" presetClass="entr" presetSubtype="0" fill="hold" grpId="0" nodeType="withEffect">
                                  <p:stCondLst>
                                    <p:cond delay="0"/>
                                  </p:stCondLst>
                                  <p:childTnLst>
                                    <p:set>
                                      <p:cBhvr>
                                        <p:cTn id="12" dur="1" fill="hold">
                                          <p:stCondLst>
                                            <p:cond delay="0"/>
                                          </p:stCondLst>
                                        </p:cTn>
                                        <p:tgtEl>
                                          <p:spTgt spid="55"/>
                                        </p:tgtEl>
                                        <p:attrNameLst>
                                          <p:attrName>style.visibility</p:attrName>
                                        </p:attrNameLst>
                                      </p:cBhvr>
                                      <p:to>
                                        <p:strVal val="visible"/>
                                      </p:to>
                                    </p:set>
                                    <p:animEffect transition="in" filter="dissolve">
                                      <p:cBhvr>
                                        <p:cTn id="13" dur="500"/>
                                        <p:tgtEl>
                                          <p:spTgt spid="55"/>
                                        </p:tgtEl>
                                      </p:cBhvr>
                                    </p:animEffect>
                                  </p:childTnLst>
                                </p:cTn>
                              </p:par>
                              <p:par>
                                <p:cTn id="14" presetID="9" presetClass="entr" presetSubtype="0" fill="hold" grpId="0" nodeType="withEffect">
                                  <p:stCondLst>
                                    <p:cond delay="0"/>
                                  </p:stCondLst>
                                  <p:childTnLst>
                                    <p:set>
                                      <p:cBhvr>
                                        <p:cTn id="15" dur="1" fill="hold">
                                          <p:stCondLst>
                                            <p:cond delay="0"/>
                                          </p:stCondLst>
                                        </p:cTn>
                                        <p:tgtEl>
                                          <p:spTgt spid="57"/>
                                        </p:tgtEl>
                                        <p:attrNameLst>
                                          <p:attrName>style.visibility</p:attrName>
                                        </p:attrNameLst>
                                      </p:cBhvr>
                                      <p:to>
                                        <p:strVal val="visible"/>
                                      </p:to>
                                    </p:set>
                                    <p:animEffect transition="in" filter="dissolve">
                                      <p:cBhvr>
                                        <p:cTn id="16" dur="500"/>
                                        <p:tgtEl>
                                          <p:spTgt spid="57"/>
                                        </p:tgtEl>
                                      </p:cBhvr>
                                    </p:animEffect>
                                  </p:childTnLst>
                                </p:cTn>
                              </p:par>
                              <p:par>
                                <p:cTn id="17" presetID="9" presetClass="entr" presetSubtype="0" fill="hold" nodeType="withEffect">
                                  <p:stCondLst>
                                    <p:cond delay="0"/>
                                  </p:stCondLst>
                                  <p:childTnLst>
                                    <p:set>
                                      <p:cBhvr>
                                        <p:cTn id="18" dur="1" fill="hold">
                                          <p:stCondLst>
                                            <p:cond delay="0"/>
                                          </p:stCondLst>
                                        </p:cTn>
                                        <p:tgtEl>
                                          <p:spTgt spid="50"/>
                                        </p:tgtEl>
                                        <p:attrNameLst>
                                          <p:attrName>style.visibility</p:attrName>
                                        </p:attrNameLst>
                                      </p:cBhvr>
                                      <p:to>
                                        <p:strVal val="visible"/>
                                      </p:to>
                                    </p:set>
                                    <p:animEffect transition="in" filter="dissolve">
                                      <p:cBhvr>
                                        <p:cTn id="19" dur="500"/>
                                        <p:tgtEl>
                                          <p:spTgt spid="50"/>
                                        </p:tgtEl>
                                      </p:cBhvr>
                                    </p:animEffect>
                                  </p:childTnLst>
                                </p:cTn>
                              </p:par>
                              <p:par>
                                <p:cTn id="20" presetID="9" presetClass="entr" presetSubtype="0" fill="hold" nodeType="withEffect">
                                  <p:stCondLst>
                                    <p:cond delay="0"/>
                                  </p:stCondLst>
                                  <p:childTnLst>
                                    <p:set>
                                      <p:cBhvr>
                                        <p:cTn id="21" dur="1" fill="hold">
                                          <p:stCondLst>
                                            <p:cond delay="0"/>
                                          </p:stCondLst>
                                        </p:cTn>
                                        <p:tgtEl>
                                          <p:spTgt spid="110"/>
                                        </p:tgtEl>
                                        <p:attrNameLst>
                                          <p:attrName>style.visibility</p:attrName>
                                        </p:attrNameLst>
                                      </p:cBhvr>
                                      <p:to>
                                        <p:strVal val="visible"/>
                                      </p:to>
                                    </p:set>
                                    <p:animEffect transition="in" filter="dissolve">
                                      <p:cBhvr>
                                        <p:cTn id="22" dur="500"/>
                                        <p:tgtEl>
                                          <p:spTgt spid="110"/>
                                        </p:tgtEl>
                                      </p:cBhvr>
                                    </p:animEffect>
                                  </p:childTnLst>
                                </p:cTn>
                              </p:par>
                            </p:childTnLst>
                          </p:cTn>
                        </p:par>
                      </p:childTnLst>
                    </p:cTn>
                  </p:par>
                  <p:par>
                    <p:cTn id="23" fill="hold">
                      <p:stCondLst>
                        <p:cond delay="indefinite"/>
                      </p:stCondLst>
                      <p:childTnLst>
                        <p:par>
                          <p:cTn id="24" fill="hold">
                            <p:stCondLst>
                              <p:cond delay="0"/>
                            </p:stCondLst>
                            <p:childTnLst>
                              <p:par>
                                <p:cTn id="25" presetID="9" presetClass="entr" presetSubtype="0" fill="hold" grpId="0" nodeType="clickEffect">
                                  <p:stCondLst>
                                    <p:cond delay="0"/>
                                  </p:stCondLst>
                                  <p:childTnLst>
                                    <p:set>
                                      <p:cBhvr>
                                        <p:cTn id="26" dur="1" fill="hold">
                                          <p:stCondLst>
                                            <p:cond delay="0"/>
                                          </p:stCondLst>
                                        </p:cTn>
                                        <p:tgtEl>
                                          <p:spTgt spid="56"/>
                                        </p:tgtEl>
                                        <p:attrNameLst>
                                          <p:attrName>style.visibility</p:attrName>
                                        </p:attrNameLst>
                                      </p:cBhvr>
                                      <p:to>
                                        <p:strVal val="visible"/>
                                      </p:to>
                                    </p:set>
                                    <p:animEffect transition="in" filter="dissolve">
                                      <p:cBhvr>
                                        <p:cTn id="27" dur="500"/>
                                        <p:tgtEl>
                                          <p:spTgt spid="56"/>
                                        </p:tgtEl>
                                      </p:cBhvr>
                                    </p:animEffect>
                                  </p:childTnLst>
                                </p:cTn>
                              </p:par>
                            </p:childTnLst>
                          </p:cTn>
                        </p:par>
                      </p:childTnLst>
                    </p:cTn>
                  </p:par>
                  <p:par>
                    <p:cTn id="28" fill="hold">
                      <p:stCondLst>
                        <p:cond delay="indefinite"/>
                      </p:stCondLst>
                      <p:childTnLst>
                        <p:par>
                          <p:cTn id="29" fill="hold">
                            <p:stCondLst>
                              <p:cond delay="0"/>
                            </p:stCondLst>
                            <p:childTnLst>
                              <p:par>
                                <p:cTn id="30" presetID="9" presetClass="entr" presetSubtype="0" fill="hold" nodeType="clickEffect">
                                  <p:stCondLst>
                                    <p:cond delay="0"/>
                                  </p:stCondLst>
                                  <p:childTnLst>
                                    <p:set>
                                      <p:cBhvr>
                                        <p:cTn id="31" dur="1" fill="hold">
                                          <p:stCondLst>
                                            <p:cond delay="0"/>
                                          </p:stCondLst>
                                        </p:cTn>
                                        <p:tgtEl>
                                          <p:spTgt spid="104"/>
                                        </p:tgtEl>
                                        <p:attrNameLst>
                                          <p:attrName>style.visibility</p:attrName>
                                        </p:attrNameLst>
                                      </p:cBhvr>
                                      <p:to>
                                        <p:strVal val="visible"/>
                                      </p:to>
                                    </p:set>
                                    <p:animEffect transition="in" filter="dissolve">
                                      <p:cBhvr>
                                        <p:cTn id="32" dur="500"/>
                                        <p:tgtEl>
                                          <p:spTgt spid="104"/>
                                        </p:tgtEl>
                                      </p:cBhvr>
                                    </p:animEffect>
                                  </p:childTnLst>
                                </p:cTn>
                              </p:par>
                              <p:par>
                                <p:cTn id="33" presetID="9" presetClass="entr" presetSubtype="0" fill="hold" grpId="0" nodeType="withEffect">
                                  <p:stCondLst>
                                    <p:cond delay="0"/>
                                  </p:stCondLst>
                                  <p:childTnLst>
                                    <p:set>
                                      <p:cBhvr>
                                        <p:cTn id="34" dur="1" fill="hold">
                                          <p:stCondLst>
                                            <p:cond delay="0"/>
                                          </p:stCondLst>
                                        </p:cTn>
                                        <p:tgtEl>
                                          <p:spTgt spid="108"/>
                                        </p:tgtEl>
                                        <p:attrNameLst>
                                          <p:attrName>style.visibility</p:attrName>
                                        </p:attrNameLst>
                                      </p:cBhvr>
                                      <p:to>
                                        <p:strVal val="visible"/>
                                      </p:to>
                                    </p:set>
                                    <p:animEffect transition="in" filter="dissolve">
                                      <p:cBhvr>
                                        <p:cTn id="35" dur="500"/>
                                        <p:tgtEl>
                                          <p:spTgt spid="108"/>
                                        </p:tgtEl>
                                      </p:cBhvr>
                                    </p:animEffect>
                                  </p:childTnLst>
                                </p:cTn>
                              </p:par>
                              <p:par>
                                <p:cTn id="36" presetID="9" presetClass="entr" presetSubtype="0" fill="hold" nodeType="withEffect">
                                  <p:stCondLst>
                                    <p:cond delay="0"/>
                                  </p:stCondLst>
                                  <p:childTnLst>
                                    <p:set>
                                      <p:cBhvr>
                                        <p:cTn id="37" dur="1" fill="hold">
                                          <p:stCondLst>
                                            <p:cond delay="0"/>
                                          </p:stCondLst>
                                        </p:cTn>
                                        <p:tgtEl>
                                          <p:spTgt spid="114"/>
                                        </p:tgtEl>
                                        <p:attrNameLst>
                                          <p:attrName>style.visibility</p:attrName>
                                        </p:attrNameLst>
                                      </p:cBhvr>
                                      <p:to>
                                        <p:strVal val="visible"/>
                                      </p:to>
                                    </p:set>
                                    <p:animEffect transition="in" filter="dissolve">
                                      <p:cBhvr>
                                        <p:cTn id="38" dur="500"/>
                                        <p:tgtEl>
                                          <p:spTgt spid="1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5" grpId="0"/>
      <p:bldP spid="56" grpId="0"/>
      <p:bldP spid="57" grpId="0"/>
      <p:bldP spid="108"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 name="图片 24"/>
          <p:cNvPicPr>
            <a:picLocks noChangeAspect="1"/>
          </p:cNvPicPr>
          <p:nvPr/>
        </p:nvPicPr>
        <p:blipFill rotWithShape="1">
          <a:blip r:embed="rId1" cstate="print">
            <a:extLst>
              <a:ext uri="{28A0092B-C50C-407E-A947-70E740481C1C}">
                <a14:useLocalDpi xmlns:a14="http://schemas.microsoft.com/office/drawing/2010/main" val="0"/>
              </a:ext>
            </a:extLst>
          </a:blip>
          <a:srcRect l="24814" r="13974" b="25049"/>
          <a:stretch>
            <a:fillRect/>
          </a:stretch>
        </p:blipFill>
        <p:spPr>
          <a:xfrm>
            <a:off x="403187" y="1600186"/>
            <a:ext cx="10858576" cy="5500726"/>
          </a:xfrm>
          <a:prstGeom prst="roundRect">
            <a:avLst>
              <a:gd name="adj" fmla="val 6591"/>
            </a:avLst>
          </a:prstGeom>
          <a:ln>
            <a:solidFill>
              <a:schemeClr val="bg2">
                <a:lumMod val="50000"/>
              </a:schemeClr>
            </a:solidFill>
          </a:ln>
          <a:effectLst>
            <a:outerShdw blurRad="292100" dist="139700" dir="2700000" algn="tl" rotWithShape="0">
              <a:srgbClr val="333333">
                <a:alpha val="65000"/>
              </a:srgbClr>
            </a:outerShdw>
          </a:effectLst>
        </p:spPr>
      </p:pic>
      <p:sp>
        <p:nvSpPr>
          <p:cNvPr id="10" name="矩形 9"/>
          <p:cNvSpPr/>
          <p:nvPr/>
        </p:nvSpPr>
        <p:spPr bwMode="auto">
          <a:xfrm flipV="1">
            <a:off x="0" y="7198068"/>
            <a:ext cx="11522075" cy="45719"/>
          </a:xfrm>
          <a:prstGeom prst="rect">
            <a:avLst/>
          </a:prstGeom>
          <a:solidFill>
            <a:srgbClr val="663300"/>
          </a:solidFill>
          <a:ln w="9525" cap="flat" cmpd="sng" algn="ctr">
            <a:solidFill>
              <a:schemeClr val="tx1"/>
            </a:solidFill>
            <a:prstDash val="solid"/>
            <a:round/>
            <a:headEnd type="none" w="med" len="med"/>
            <a:tailEnd type="none" w="med" len="med"/>
          </a:ln>
          <a:effectLst>
            <a:glow rad="139700">
              <a:schemeClr val="accent2">
                <a:lumMod val="60000"/>
                <a:lumOff val="40000"/>
                <a:alpha val="40000"/>
              </a:schemeClr>
            </a:glow>
          </a:effectLst>
        </p:spPr>
        <p:txBody>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defRPr/>
            </a:pPr>
            <a:endParaRPr lang="zh-CN" altLang="en-US" dirty="0">
              <a:ln>
                <a:solidFill>
                  <a:srgbClr val="660033"/>
                </a:solidFill>
              </a:ln>
            </a:endParaRPr>
          </a:p>
        </p:txBody>
      </p:sp>
      <p:sp>
        <p:nvSpPr>
          <p:cNvPr id="79" name="圆角矩形 78"/>
          <p:cNvSpPr/>
          <p:nvPr/>
        </p:nvSpPr>
        <p:spPr>
          <a:xfrm>
            <a:off x="117435" y="885806"/>
            <a:ext cx="2643206" cy="571504"/>
          </a:xfrm>
          <a:prstGeom prst="roundRect">
            <a:avLst/>
          </a:prstGeom>
          <a:noFill/>
          <a:ln w="57150">
            <a:solidFill>
              <a:srgbClr val="663300"/>
            </a:solidFill>
          </a:ln>
          <a:effectLst>
            <a:glow rad="101600">
              <a:schemeClr val="accent6">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3" name="TextBox 122"/>
          <p:cNvSpPr txBox="1"/>
          <p:nvPr/>
        </p:nvSpPr>
        <p:spPr>
          <a:xfrm>
            <a:off x="831815" y="885806"/>
            <a:ext cx="1415772" cy="584775"/>
          </a:xfrm>
          <a:prstGeom prst="rect">
            <a:avLst/>
          </a:prstGeom>
          <a:noFill/>
        </p:spPr>
        <p:txBody>
          <a:bodyPr wrap="none" rtlCol="0">
            <a:spAutoFit/>
          </a:bodyPr>
          <a:lstStyle/>
          <a:p>
            <a:r>
              <a:rPr lang="zh-CN" altLang="en-US" sz="3200" dirty="0" smtClean="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rPr>
              <a:t>导火线</a:t>
            </a:r>
            <a:endParaRPr lang="zh-CN" altLang="en-US" sz="3200" dirty="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pic>
        <p:nvPicPr>
          <p:cNvPr id="41" name="图片 40" descr="t018d16e110143ea110.jpg"/>
          <p:cNvPicPr>
            <a:picLocks noChangeAspect="1"/>
          </p:cNvPicPr>
          <p:nvPr/>
        </p:nvPicPr>
        <p:blipFill>
          <a:blip r:embed="rId2">
            <a:clrChange>
              <a:clrFrom>
                <a:srgbClr val="F2F2F2"/>
              </a:clrFrom>
              <a:clrTo>
                <a:srgbClr val="F2F2F2">
                  <a:alpha val="0"/>
                </a:srgbClr>
              </a:clrTo>
            </a:clrChange>
          </a:blip>
          <a:srcRect t="54831" b="25094"/>
          <a:stretch>
            <a:fillRect/>
          </a:stretch>
        </p:blipFill>
        <p:spPr>
          <a:xfrm rot="10800000">
            <a:off x="-3" y="712451"/>
            <a:ext cx="11522075" cy="142876"/>
          </a:xfrm>
          <a:prstGeom prst="rect">
            <a:avLst/>
          </a:prstGeom>
        </p:spPr>
      </p:pic>
      <p:pic>
        <p:nvPicPr>
          <p:cNvPr id="42" name="图片 41" descr="624f9a79jw1eelyzwvu5xj20b408t75j.jpg"/>
          <p:cNvPicPr>
            <a:picLocks noChangeAspect="1"/>
          </p:cNvPicPr>
          <p:nvPr/>
        </p:nvPicPr>
        <p:blipFill>
          <a:blip r:embed="rId3">
            <a:clrChange>
              <a:clrFrom>
                <a:srgbClr val="FFFFFF"/>
              </a:clrFrom>
              <a:clrTo>
                <a:srgbClr val="FFFFFF">
                  <a:alpha val="0"/>
                </a:srgbClr>
              </a:clrTo>
            </a:clrChange>
          </a:blip>
          <a:stretch>
            <a:fillRect/>
          </a:stretch>
        </p:blipFill>
        <p:spPr>
          <a:xfrm>
            <a:off x="9547251" y="0"/>
            <a:ext cx="1714512" cy="814368"/>
          </a:xfrm>
          <a:prstGeom prst="rect">
            <a:avLst/>
          </a:prstGeom>
        </p:spPr>
      </p:pic>
      <p:pic>
        <p:nvPicPr>
          <p:cNvPr id="43" name="图片 42" descr="t018d16e110143ea110.jpg"/>
          <p:cNvPicPr>
            <a:picLocks noChangeAspect="1"/>
          </p:cNvPicPr>
          <p:nvPr/>
        </p:nvPicPr>
        <p:blipFill>
          <a:blip r:embed="rId2">
            <a:clrChange>
              <a:clrFrom>
                <a:srgbClr val="F2F2F2"/>
              </a:clrFrom>
              <a:clrTo>
                <a:srgbClr val="F2F2F2">
                  <a:alpha val="0"/>
                </a:srgbClr>
              </a:clrTo>
            </a:clrChange>
          </a:blip>
          <a:srcRect t="54831" b="25094"/>
          <a:stretch>
            <a:fillRect/>
          </a:stretch>
        </p:blipFill>
        <p:spPr>
          <a:xfrm rot="10800000">
            <a:off x="0" y="671493"/>
            <a:ext cx="11522075" cy="142876"/>
          </a:xfrm>
          <a:prstGeom prst="rect">
            <a:avLst/>
          </a:prstGeom>
        </p:spPr>
      </p:pic>
      <p:sp>
        <p:nvSpPr>
          <p:cNvPr id="44" name="矩形 43"/>
          <p:cNvSpPr/>
          <p:nvPr/>
        </p:nvSpPr>
        <p:spPr>
          <a:xfrm>
            <a:off x="0" y="0"/>
            <a:ext cx="10776937" cy="704850"/>
          </a:xfrm>
          <a:prstGeom prst="rect">
            <a:avLst/>
          </a:prstGeom>
          <a:blipFill>
            <a:blip r:embed="rId4"/>
            <a:stretch>
              <a:fillRect/>
            </a:stretch>
          </a:blipFill>
          <a:ln>
            <a:noFill/>
          </a:ln>
          <a:effectLst>
            <a:outerShdw blurRad="50800" dist="38100" dir="2700000" algn="tl" rotWithShape="0">
              <a:prstClr val="black">
                <a:alpha val="40000"/>
              </a:prstClr>
            </a:outerShd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altLang="zh-CN" sz="1800" dirty="0" smtClean="0">
                <a:solidFill>
                  <a:schemeClr val="tx1"/>
                </a:solidFill>
                <a:effectLst/>
              </a:rPr>
              <a:t> </a:t>
            </a:r>
            <a:endParaRPr lang="zh-CN" altLang="en-US" sz="1800" dirty="0">
              <a:solidFill>
                <a:schemeClr val="tx1"/>
              </a:solidFill>
              <a:effectLst/>
            </a:endParaRPr>
          </a:p>
        </p:txBody>
      </p:sp>
      <p:grpSp>
        <p:nvGrpSpPr>
          <p:cNvPr id="2" name="组合 23"/>
          <p:cNvGrpSpPr/>
          <p:nvPr/>
        </p:nvGrpSpPr>
        <p:grpSpPr>
          <a:xfrm flipH="1">
            <a:off x="8261367" y="-12408"/>
            <a:ext cx="2750820" cy="740098"/>
            <a:chOff x="0" y="-2"/>
            <a:chExt cx="1377891" cy="634701"/>
          </a:xfrm>
          <a:solidFill>
            <a:schemeClr val="bg2">
              <a:lumMod val="90000"/>
            </a:schemeClr>
          </a:solidFill>
        </p:grpSpPr>
        <p:sp>
          <p:nvSpPr>
            <p:cNvPr id="46" name="直角三角形 45"/>
            <p:cNvSpPr/>
            <p:nvPr/>
          </p:nvSpPr>
          <p:spPr>
            <a:xfrm flipV="1">
              <a:off x="708342" y="-2"/>
              <a:ext cx="669549" cy="634699"/>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pitchFamily="34" charset="-122"/>
              </a:endParaRPr>
            </a:p>
          </p:txBody>
        </p:sp>
        <p:sp>
          <p:nvSpPr>
            <p:cNvPr id="47" name="矩形 46"/>
            <p:cNvSpPr/>
            <p:nvPr/>
          </p:nvSpPr>
          <p:spPr>
            <a:xfrm>
              <a:off x="0" y="0"/>
              <a:ext cx="708343" cy="6346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pitchFamily="34" charset="-122"/>
              </a:endParaRPr>
            </a:p>
          </p:txBody>
        </p:sp>
      </p:grpSp>
      <p:cxnSp>
        <p:nvCxnSpPr>
          <p:cNvPr id="77" name="直接连接符 76"/>
          <p:cNvCxnSpPr/>
          <p:nvPr/>
        </p:nvCxnSpPr>
        <p:spPr>
          <a:xfrm>
            <a:off x="953750" y="259816"/>
            <a:ext cx="0" cy="261937"/>
          </a:xfrm>
          <a:prstGeom prst="line">
            <a:avLst/>
          </a:prstGeom>
          <a:ln w="28575"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sp>
        <p:nvSpPr>
          <p:cNvPr id="81" name="文本框 5"/>
          <p:cNvSpPr txBox="1"/>
          <p:nvPr/>
        </p:nvSpPr>
        <p:spPr>
          <a:xfrm>
            <a:off x="960120" y="147320"/>
            <a:ext cx="3064510" cy="461665"/>
          </a:xfrm>
          <a:prstGeom prst="rect">
            <a:avLst/>
          </a:prstGeom>
          <a:noFill/>
        </p:spPr>
        <p:txBody>
          <a:bodyPr wrap="square" rtlCol="0">
            <a:spAutoFit/>
          </a:bodyPr>
          <a:lstStyle/>
          <a:p>
            <a:r>
              <a:rPr lang="zh-CN" altLang="en-US" sz="2400" b="1" dirty="0" smtClean="0">
                <a:solidFill>
                  <a:schemeClr val="bg1"/>
                </a:solidFill>
                <a:latin typeface="微软雅黑" panose="020B0503020204020204" pitchFamily="34" charset="-122"/>
                <a:ea typeface="微软雅黑" panose="020B0503020204020204" pitchFamily="34" charset="-122"/>
              </a:rPr>
              <a:t>人教版九年级下册</a:t>
            </a:r>
            <a:endParaRPr lang="zh-CN" altLang="en-US" sz="2400" b="1" dirty="0" smtClean="0">
              <a:solidFill>
                <a:schemeClr val="bg1"/>
              </a:solidFill>
              <a:effectLst/>
              <a:latin typeface="微软雅黑" panose="020B0503020204020204" pitchFamily="34" charset="-122"/>
              <a:ea typeface="微软雅黑" panose="020B0503020204020204" pitchFamily="34" charset="-122"/>
            </a:endParaRPr>
          </a:p>
        </p:txBody>
      </p:sp>
      <p:grpSp>
        <p:nvGrpSpPr>
          <p:cNvPr id="3" name="组合 66"/>
          <p:cNvGrpSpPr/>
          <p:nvPr/>
        </p:nvGrpSpPr>
        <p:grpSpPr>
          <a:xfrm flipH="1">
            <a:off x="8776673" y="-12408"/>
            <a:ext cx="2750820" cy="740098"/>
            <a:chOff x="0" y="-2"/>
            <a:chExt cx="1377891" cy="634701"/>
          </a:xfrm>
          <a:solidFill>
            <a:schemeClr val="bg2">
              <a:lumMod val="90000"/>
            </a:schemeClr>
          </a:solidFill>
        </p:grpSpPr>
        <p:sp>
          <p:nvSpPr>
            <p:cNvPr id="84" name="直角三角形 83"/>
            <p:cNvSpPr/>
            <p:nvPr/>
          </p:nvSpPr>
          <p:spPr>
            <a:xfrm flipV="1">
              <a:off x="708342" y="-2"/>
              <a:ext cx="669549" cy="634699"/>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pitchFamily="34" charset="-122"/>
              </a:endParaRPr>
            </a:p>
          </p:txBody>
        </p:sp>
        <p:sp>
          <p:nvSpPr>
            <p:cNvPr id="85" name="矩形 84"/>
            <p:cNvSpPr/>
            <p:nvPr/>
          </p:nvSpPr>
          <p:spPr>
            <a:xfrm>
              <a:off x="0" y="0"/>
              <a:ext cx="708343" cy="6346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pitchFamily="34" charset="-122"/>
              </a:endParaRPr>
            </a:p>
          </p:txBody>
        </p:sp>
      </p:grpSp>
      <p:pic>
        <p:nvPicPr>
          <p:cNvPr id="89" name="图片 88" descr="624f9a79jw1eelyzwvu5xj20b408t75j.jpg"/>
          <p:cNvPicPr>
            <a:picLocks noChangeAspect="1"/>
          </p:cNvPicPr>
          <p:nvPr/>
        </p:nvPicPr>
        <p:blipFill>
          <a:blip r:embed="rId3">
            <a:clrChange>
              <a:clrFrom>
                <a:srgbClr val="FFFFFF"/>
              </a:clrFrom>
              <a:clrTo>
                <a:srgbClr val="FFFFFF">
                  <a:alpha val="0"/>
                </a:srgbClr>
              </a:clrTo>
            </a:clrChange>
          </a:blip>
          <a:stretch>
            <a:fillRect/>
          </a:stretch>
        </p:blipFill>
        <p:spPr>
          <a:xfrm>
            <a:off x="9547251" y="0"/>
            <a:ext cx="1714512" cy="814368"/>
          </a:xfrm>
          <a:prstGeom prst="rect">
            <a:avLst/>
          </a:prstGeom>
        </p:spPr>
      </p:pic>
      <p:sp>
        <p:nvSpPr>
          <p:cNvPr id="90" name="文本框 13"/>
          <p:cNvSpPr txBox="1"/>
          <p:nvPr/>
        </p:nvSpPr>
        <p:spPr>
          <a:xfrm>
            <a:off x="9761565" y="171426"/>
            <a:ext cx="1285884" cy="415498"/>
          </a:xfrm>
          <a:prstGeom prst="rect">
            <a:avLst/>
          </a:prstGeom>
          <a:noFill/>
        </p:spPr>
        <p:txBody>
          <a:bodyPr wrap="square" rtlCol="0">
            <a:spAutoFit/>
            <a:scene3d>
              <a:camera prst="orthographicFront"/>
              <a:lightRig rig="threePt" dir="t"/>
            </a:scene3d>
          </a:bodyPr>
          <a:lstStyle/>
          <a:p>
            <a:pPr algn="ctr"/>
            <a:r>
              <a:rPr lang="zh-CN" altLang="en-US" b="1" dirty="0" smtClean="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第一单元</a:t>
            </a:r>
            <a:endParaRPr lang="en-US" altLang="zh-CN" b="1" dirty="0" smtClean="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sp>
        <p:nvSpPr>
          <p:cNvPr id="91" name="文本框 6"/>
          <p:cNvSpPr txBox="1"/>
          <p:nvPr/>
        </p:nvSpPr>
        <p:spPr>
          <a:xfrm>
            <a:off x="4903781" y="99988"/>
            <a:ext cx="4714908" cy="461665"/>
          </a:xfrm>
          <a:prstGeom prst="rect">
            <a:avLst/>
          </a:prstGeom>
          <a:noFill/>
        </p:spPr>
        <p:txBody>
          <a:bodyPr wrap="square" rtlCol="0">
            <a:spAutoFit/>
          </a:bodyPr>
          <a:lstStyle/>
          <a:p>
            <a:r>
              <a:rPr lang="zh-CN" altLang="en-US" sz="2400" b="1" dirty="0" smtClean="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第</a:t>
            </a:r>
            <a:r>
              <a:rPr lang="en-US" altLang="zh-CN" sz="2400" b="1" dirty="0" smtClean="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3</a:t>
            </a:r>
            <a:r>
              <a:rPr lang="zh-CN" altLang="en-US" sz="2400" b="1" dirty="0" smtClean="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课 美国内战</a:t>
            </a:r>
            <a:endParaRPr lang="zh-CN" altLang="en-US" sz="2400" b="1" dirty="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endParaRPr>
          </a:p>
        </p:txBody>
      </p:sp>
      <p:pic>
        <p:nvPicPr>
          <p:cNvPr id="92" name="图片 91" descr="1.JPG"/>
          <p:cNvPicPr>
            <a:picLocks noChangeAspect="1"/>
          </p:cNvPicPr>
          <p:nvPr/>
        </p:nvPicPr>
        <p:blipFill>
          <a:blip r:embed="rId5" cstate="print"/>
          <a:srcRect t="6349" r="1058"/>
          <a:stretch>
            <a:fillRect/>
          </a:stretch>
        </p:blipFill>
        <p:spPr>
          <a:xfrm>
            <a:off x="188874" y="957244"/>
            <a:ext cx="679266" cy="428628"/>
          </a:xfrm>
          <a:prstGeom prst="rect">
            <a:avLst/>
          </a:prstGeom>
        </p:spPr>
      </p:pic>
      <p:grpSp>
        <p:nvGrpSpPr>
          <p:cNvPr id="4" name="组合 67"/>
          <p:cNvGrpSpPr/>
          <p:nvPr/>
        </p:nvGrpSpPr>
        <p:grpSpPr>
          <a:xfrm>
            <a:off x="548383" y="3314698"/>
            <a:ext cx="620625" cy="594142"/>
            <a:chOff x="304800" y="673100"/>
            <a:chExt cx="4000500" cy="4000500"/>
          </a:xfrm>
          <a:effectLst>
            <a:outerShdw blurRad="444500" dist="254000" dir="8100000" algn="tr" rotWithShape="0">
              <a:prstClr val="black">
                <a:alpha val="50000"/>
              </a:prstClr>
            </a:outerShdw>
          </a:effectLst>
        </p:grpSpPr>
        <p:sp>
          <p:nvSpPr>
            <p:cNvPr id="27" name="同心圆 26"/>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75" b="1">
                <a:solidFill>
                  <a:schemeClr val="tx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sp>
          <p:nvSpPr>
            <p:cNvPr id="28" name="椭圆 27"/>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75" b="1">
                <a:solidFill>
                  <a:schemeClr val="tx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grpSp>
      <p:sp>
        <p:nvSpPr>
          <p:cNvPr id="29" name="TextBox 51"/>
          <p:cNvSpPr txBox="1"/>
          <p:nvPr/>
        </p:nvSpPr>
        <p:spPr>
          <a:xfrm>
            <a:off x="577262" y="3355265"/>
            <a:ext cx="745380" cy="523220"/>
          </a:xfrm>
          <a:prstGeom prst="rect">
            <a:avLst/>
          </a:prstGeom>
          <a:noFill/>
        </p:spPr>
        <p:txBody>
          <a:bodyPr wrap="square" rtlCol="0">
            <a:spAutoFit/>
          </a:bodyPr>
          <a:lstStyle/>
          <a:p>
            <a:r>
              <a:rPr lang="zh-CN" altLang="en-US" sz="2800" b="1" dirty="0" smtClean="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rPr>
              <a:t>林</a:t>
            </a:r>
            <a:endParaRPr lang="zh-CN" altLang="en-US" sz="2800" b="1" dirty="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grpSp>
        <p:nvGrpSpPr>
          <p:cNvPr id="6" name="组合 67"/>
          <p:cNvGrpSpPr/>
          <p:nvPr/>
        </p:nvGrpSpPr>
        <p:grpSpPr>
          <a:xfrm>
            <a:off x="546063" y="4506506"/>
            <a:ext cx="620625" cy="594142"/>
            <a:chOff x="304800" y="673100"/>
            <a:chExt cx="4000500" cy="4000500"/>
          </a:xfrm>
          <a:effectLst>
            <a:outerShdw blurRad="444500" dist="254000" dir="8100000" algn="tr" rotWithShape="0">
              <a:prstClr val="black">
                <a:alpha val="50000"/>
              </a:prstClr>
            </a:outerShdw>
          </a:effectLst>
        </p:grpSpPr>
        <p:sp>
          <p:nvSpPr>
            <p:cNvPr id="39" name="同心圆 38"/>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75" b="1">
                <a:solidFill>
                  <a:schemeClr val="tx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sp>
          <p:nvSpPr>
            <p:cNvPr id="40" name="椭圆 39"/>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75" b="1">
                <a:solidFill>
                  <a:schemeClr val="tx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grpSp>
      <p:sp>
        <p:nvSpPr>
          <p:cNvPr id="48" name="TextBox 47"/>
          <p:cNvSpPr txBox="1"/>
          <p:nvPr/>
        </p:nvSpPr>
        <p:spPr>
          <a:xfrm>
            <a:off x="574942" y="4547073"/>
            <a:ext cx="745380" cy="523220"/>
          </a:xfrm>
          <a:prstGeom prst="rect">
            <a:avLst/>
          </a:prstGeom>
          <a:noFill/>
        </p:spPr>
        <p:txBody>
          <a:bodyPr wrap="square" rtlCol="0">
            <a:spAutoFit/>
          </a:bodyPr>
          <a:lstStyle/>
          <a:p>
            <a:r>
              <a:rPr lang="zh-CN" altLang="en-US" sz="2800" b="1" dirty="0" smtClean="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rPr>
              <a:t>肯</a:t>
            </a:r>
            <a:endParaRPr lang="zh-CN" altLang="en-US" sz="2800" b="1" dirty="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pic>
        <p:nvPicPr>
          <p:cNvPr id="45" name="Picture 2" descr="林肯"/>
          <p:cNvPicPr>
            <a:picLocks noChangeAspect="1" noChangeArrowheads="1"/>
          </p:cNvPicPr>
          <p:nvPr/>
        </p:nvPicPr>
        <p:blipFill>
          <a:blip r:embed="rId6"/>
          <a:srcRect/>
          <a:stretch>
            <a:fillRect/>
          </a:stretch>
        </p:blipFill>
        <p:spPr bwMode="auto">
          <a:xfrm>
            <a:off x="1331881" y="1905171"/>
            <a:ext cx="2928958" cy="4842295"/>
          </a:xfrm>
          <a:prstGeom prst="rect">
            <a:avLst/>
          </a:prstGeom>
          <a:noFill/>
          <a:ln w="15875">
            <a:solidFill>
              <a:srgbClr val="993300"/>
            </a:solidFill>
            <a:miter lim="800000"/>
            <a:headEnd/>
            <a:tailEnd/>
          </a:ln>
        </p:spPr>
      </p:pic>
      <p:sp>
        <p:nvSpPr>
          <p:cNvPr id="54" name="Rectangle 25"/>
          <p:cNvSpPr>
            <a:spLocks noChangeArrowheads="1"/>
          </p:cNvSpPr>
          <p:nvPr/>
        </p:nvSpPr>
        <p:spPr bwMode="auto">
          <a:xfrm>
            <a:off x="4475153" y="2386004"/>
            <a:ext cx="6215106" cy="1815882"/>
          </a:xfrm>
          <a:prstGeom prst="rect">
            <a:avLst/>
          </a:prstGeom>
          <a:noFill/>
          <a:ln w="9525">
            <a:noFill/>
            <a:miter lim="800000"/>
          </a:ln>
          <a:effectLst/>
        </p:spPr>
        <p:txBody>
          <a:bodyPr wrap="square">
            <a:spAutoFit/>
          </a:bodyPr>
          <a:lstStyle/>
          <a:p>
            <a:pPr>
              <a:defRPr/>
            </a:pPr>
            <a:r>
              <a:rPr lang="en-US" altLang="zh-CN" sz="2800" dirty="0">
                <a:effectLst>
                  <a:outerShdw blurRad="38100" dist="38100" dir="2700000" algn="tl">
                    <a:srgbClr val="C0C0C0"/>
                  </a:outerShdw>
                </a:effectLst>
                <a:latin typeface="华文新魏" panose="02010800040101010101" pitchFamily="2" charset="-122"/>
                <a:ea typeface="华文新魏" panose="02010800040101010101" pitchFamily="2" charset="-122"/>
              </a:rPr>
              <a:t>    “‘</a:t>
            </a:r>
            <a:r>
              <a:rPr lang="zh-CN" altLang="en-US" sz="2800" dirty="0">
                <a:effectLst>
                  <a:outerShdw blurRad="38100" dist="38100" dir="2700000" algn="tl">
                    <a:srgbClr val="C0C0C0"/>
                  </a:outerShdw>
                </a:effectLst>
                <a:latin typeface="华文新魏" panose="02010800040101010101" pitchFamily="2" charset="-122"/>
                <a:ea typeface="华文新魏" panose="02010800040101010101" pitchFamily="2" charset="-122"/>
              </a:rPr>
              <a:t>一幢裂开的</a:t>
            </a:r>
            <a:r>
              <a:rPr lang="zh-CN" altLang="en-US" sz="2800" dirty="0">
                <a:solidFill>
                  <a:srgbClr val="CC0000"/>
                </a:solidFill>
                <a:effectLst>
                  <a:outerShdw blurRad="38100" dist="38100" dir="2700000" algn="tl">
                    <a:srgbClr val="C0C0C0"/>
                  </a:outerShdw>
                </a:effectLst>
                <a:latin typeface="华文新魏" panose="02010800040101010101" pitchFamily="2" charset="-122"/>
                <a:ea typeface="华文新魏" panose="02010800040101010101" pitchFamily="2" charset="-122"/>
              </a:rPr>
              <a:t>房子</a:t>
            </a:r>
            <a:r>
              <a:rPr lang="zh-CN" altLang="en-US" sz="2800" dirty="0">
                <a:effectLst>
                  <a:outerShdw blurRad="38100" dist="38100" dir="2700000" algn="tl">
                    <a:srgbClr val="C0C0C0"/>
                  </a:outerShdw>
                </a:effectLst>
                <a:latin typeface="华文新魏" panose="02010800040101010101" pitchFamily="2" charset="-122"/>
                <a:ea typeface="华文新魏" panose="02010800040101010101" pitchFamily="2" charset="-122"/>
              </a:rPr>
              <a:t>是站立不住的。’我相信这个政府不能永远维持</a:t>
            </a:r>
            <a:r>
              <a:rPr lang="zh-CN" altLang="en-US" sz="2800" dirty="0">
                <a:solidFill>
                  <a:srgbClr val="800000"/>
                </a:solidFill>
                <a:effectLst>
                  <a:outerShdw blurRad="38100" dist="38100" dir="2700000" algn="tl">
                    <a:srgbClr val="C0C0C0"/>
                  </a:outerShdw>
                </a:effectLst>
                <a:latin typeface="华文新魏" panose="02010800040101010101" pitchFamily="2" charset="-122"/>
                <a:ea typeface="华文新魏" panose="02010800040101010101" pitchFamily="2" charset="-122"/>
              </a:rPr>
              <a:t>半奴隶</a:t>
            </a:r>
            <a:r>
              <a:rPr lang="zh-CN" altLang="en-US" sz="2800" dirty="0">
                <a:effectLst>
                  <a:outerShdw blurRad="38100" dist="38100" dir="2700000" algn="tl">
                    <a:srgbClr val="C0C0C0"/>
                  </a:outerShdw>
                </a:effectLst>
                <a:latin typeface="华文新魏" panose="02010800040101010101" pitchFamily="2" charset="-122"/>
                <a:ea typeface="华文新魏" panose="02010800040101010101" pitchFamily="2" charset="-122"/>
              </a:rPr>
              <a:t>和</a:t>
            </a:r>
            <a:r>
              <a:rPr lang="zh-CN" altLang="en-US" sz="2800" dirty="0">
                <a:solidFill>
                  <a:srgbClr val="800000"/>
                </a:solidFill>
                <a:effectLst>
                  <a:outerShdw blurRad="38100" dist="38100" dir="2700000" algn="tl">
                    <a:srgbClr val="C0C0C0"/>
                  </a:outerShdw>
                </a:effectLst>
                <a:latin typeface="华文新魏" panose="02010800040101010101" pitchFamily="2" charset="-122"/>
                <a:ea typeface="华文新魏" panose="02010800040101010101" pitchFamily="2" charset="-122"/>
              </a:rPr>
              <a:t>半自由</a:t>
            </a:r>
            <a:r>
              <a:rPr lang="zh-CN" altLang="en-US" sz="2800" dirty="0">
                <a:effectLst>
                  <a:outerShdw blurRad="38100" dist="38100" dir="2700000" algn="tl">
                    <a:srgbClr val="C0C0C0"/>
                  </a:outerShdw>
                </a:effectLst>
                <a:latin typeface="华文新魏" panose="02010800040101010101" pitchFamily="2" charset="-122"/>
                <a:ea typeface="华文新魏" panose="02010800040101010101" pitchFamily="2" charset="-122"/>
              </a:rPr>
              <a:t>的状态。我不期望联邦解散，我不希望房子崩塌</a:t>
            </a:r>
            <a:r>
              <a:rPr lang="en-US" altLang="zh-CN" sz="2800" dirty="0">
                <a:effectLst>
                  <a:outerShdw blurRad="38100" dist="38100" dir="2700000" algn="tl">
                    <a:srgbClr val="C0C0C0"/>
                  </a:outerShdw>
                </a:effectLst>
                <a:latin typeface="华文新魏" panose="02010800040101010101" pitchFamily="2" charset="-122"/>
                <a:ea typeface="华文新魏" panose="02010800040101010101" pitchFamily="2" charset="-122"/>
              </a:rPr>
              <a:t>……”</a:t>
            </a:r>
            <a:endParaRPr lang="en-US" altLang="zh-CN" sz="2800" dirty="0">
              <a:effectLst>
                <a:outerShdw blurRad="38100" dist="38100" dir="2700000" algn="tl">
                  <a:srgbClr val="C0C0C0"/>
                </a:outerShdw>
              </a:effectLst>
              <a:latin typeface="华文新魏" panose="02010800040101010101" pitchFamily="2" charset="-122"/>
              <a:ea typeface="华文新魏" panose="02010800040101010101" pitchFamily="2" charset="-122"/>
            </a:endParaRPr>
          </a:p>
        </p:txBody>
      </p:sp>
      <p:sp>
        <p:nvSpPr>
          <p:cNvPr id="58" name="Rectangle 37"/>
          <p:cNvSpPr>
            <a:spLocks noChangeArrowheads="1"/>
          </p:cNvSpPr>
          <p:nvPr/>
        </p:nvSpPr>
        <p:spPr bwMode="auto">
          <a:xfrm>
            <a:off x="1117567" y="5886466"/>
            <a:ext cx="3143272" cy="738664"/>
          </a:xfrm>
          <a:prstGeom prst="rect">
            <a:avLst/>
          </a:prstGeom>
          <a:noFill/>
          <a:ln w="9525">
            <a:noFill/>
            <a:miter lim="800000"/>
          </a:ln>
        </p:spPr>
        <p:txBody>
          <a:bodyPr wrap="square" anchor="ctr">
            <a:spAutoFit/>
          </a:bodyPr>
          <a:lstStyle/>
          <a:p>
            <a:pPr algn="ctr"/>
            <a:r>
              <a:rPr lang="en-US" altLang="zh-CN" b="1" dirty="0">
                <a:solidFill>
                  <a:schemeClr val="bg1"/>
                </a:solidFill>
                <a:effectLst>
                  <a:glow rad="228600">
                    <a:schemeClr val="accent2">
                      <a:satMod val="175000"/>
                      <a:alpha val="40000"/>
                    </a:schemeClr>
                  </a:glow>
                  <a:outerShdw blurRad="38100" dist="38100" dir="2700000" algn="tl">
                    <a:srgbClr val="000000">
                      <a:alpha val="43137"/>
                    </a:srgbClr>
                  </a:outerShdw>
                </a:effectLst>
                <a:latin typeface="黑体" panose="02010609060101010101" pitchFamily="49" charset="-122"/>
                <a:ea typeface="黑体" panose="02010609060101010101" pitchFamily="49" charset="-122"/>
              </a:rPr>
              <a:t>Abraham Lincoln </a:t>
            </a:r>
            <a:endParaRPr lang="en-US" altLang="zh-CN" b="1" dirty="0">
              <a:solidFill>
                <a:schemeClr val="bg1"/>
              </a:solidFill>
              <a:effectLst>
                <a:glow rad="228600">
                  <a:schemeClr val="accent2">
                    <a:satMod val="175000"/>
                    <a:alpha val="40000"/>
                  </a:schemeClr>
                </a:glow>
                <a:outerShdw blurRad="38100" dist="38100" dir="2700000" algn="tl">
                  <a:srgbClr val="000000">
                    <a:alpha val="43137"/>
                  </a:srgbClr>
                </a:outerShdw>
              </a:effectLst>
              <a:latin typeface="黑体" panose="02010609060101010101" pitchFamily="49" charset="-122"/>
              <a:ea typeface="黑体" panose="02010609060101010101" pitchFamily="49" charset="-122"/>
            </a:endParaRPr>
          </a:p>
          <a:p>
            <a:pPr algn="ctr"/>
            <a:r>
              <a:rPr lang="en-US" altLang="zh-CN" b="1" dirty="0">
                <a:solidFill>
                  <a:schemeClr val="bg1"/>
                </a:solidFill>
                <a:effectLst>
                  <a:glow rad="228600">
                    <a:schemeClr val="accent2">
                      <a:satMod val="175000"/>
                      <a:alpha val="40000"/>
                    </a:schemeClr>
                  </a:glow>
                  <a:outerShdw blurRad="38100" dist="38100" dir="2700000" algn="tl">
                    <a:srgbClr val="000000">
                      <a:alpha val="43137"/>
                    </a:srgbClr>
                  </a:outerShdw>
                </a:effectLst>
                <a:latin typeface="黑体" panose="02010609060101010101" pitchFamily="49" charset="-122"/>
                <a:ea typeface="黑体" panose="02010609060101010101" pitchFamily="49" charset="-122"/>
              </a:rPr>
              <a:t>1809-1865 </a:t>
            </a:r>
            <a:endParaRPr lang="en-US" altLang="zh-CN" b="1" dirty="0">
              <a:solidFill>
                <a:schemeClr val="bg1"/>
              </a:solidFill>
              <a:effectLst>
                <a:glow rad="228600">
                  <a:schemeClr val="accent2">
                    <a:satMod val="175000"/>
                    <a:alpha val="40000"/>
                  </a:schemeClr>
                </a:glow>
                <a:outerShdw blurRad="38100" dist="38100" dir="2700000" algn="tl">
                  <a:srgbClr val="000000">
                    <a:alpha val="43137"/>
                  </a:srgbClr>
                </a:outerShdw>
              </a:effectLst>
              <a:latin typeface="黑体" panose="02010609060101010101" pitchFamily="49" charset="-122"/>
              <a:ea typeface="黑体" panose="02010609060101010101" pitchFamily="49" charset="-122"/>
            </a:endParaRPr>
          </a:p>
        </p:txBody>
      </p:sp>
      <p:sp>
        <p:nvSpPr>
          <p:cNvPr id="59" name="Rectangle 38"/>
          <p:cNvSpPr>
            <a:spLocks noChangeArrowheads="1"/>
          </p:cNvSpPr>
          <p:nvPr/>
        </p:nvSpPr>
        <p:spPr bwMode="auto">
          <a:xfrm>
            <a:off x="4965548" y="4171954"/>
            <a:ext cx="4581703" cy="523220"/>
          </a:xfrm>
          <a:prstGeom prst="rect">
            <a:avLst/>
          </a:prstGeom>
          <a:noFill/>
          <a:ln w="9525">
            <a:noFill/>
            <a:miter lim="800000"/>
          </a:ln>
          <a:effectLst/>
        </p:spPr>
        <p:txBody>
          <a:bodyPr wrap="none" anchor="ctr">
            <a:spAutoFit/>
          </a:bodyPr>
          <a:lstStyle/>
          <a:p>
            <a:pPr>
              <a:defRPr/>
            </a:pPr>
            <a:r>
              <a:rPr lang="en-US" altLang="zh-CN" sz="2800" dirty="0" smtClean="0">
                <a:latin typeface="华文新魏" panose="02010800040101010101" pitchFamily="2" charset="-122"/>
                <a:ea typeface="华文新魏" panose="02010800040101010101" pitchFamily="2" charset="-122"/>
              </a:rPr>
              <a:t>“</a:t>
            </a:r>
            <a:r>
              <a:rPr lang="en-US" altLang="zh-CN" sz="2800" dirty="0" smtClean="0">
                <a:effectLst>
                  <a:outerShdw blurRad="38100" dist="38100" dir="2700000" algn="tl">
                    <a:srgbClr val="C0C0C0"/>
                  </a:outerShdw>
                </a:effectLst>
                <a:latin typeface="华文新魏" panose="02010800040101010101" pitchFamily="2" charset="-122"/>
                <a:ea typeface="华文新魏" panose="02010800040101010101" pitchFamily="2" charset="-122"/>
              </a:rPr>
              <a:t>…</a:t>
            </a:r>
            <a:r>
              <a:rPr lang="zh-CN" altLang="en-US" sz="2800" dirty="0" smtClean="0">
                <a:solidFill>
                  <a:srgbClr val="CC0000"/>
                </a:solidFill>
                <a:latin typeface="华文新魏" panose="02010800040101010101" pitchFamily="2" charset="-122"/>
                <a:ea typeface="华文新魏" panose="02010800040101010101" pitchFamily="2" charset="-122"/>
              </a:rPr>
              <a:t>选票</a:t>
            </a:r>
            <a:r>
              <a:rPr lang="zh-CN" altLang="en-US" sz="2800" dirty="0">
                <a:latin typeface="华文新魏" panose="02010800040101010101" pitchFamily="2" charset="-122"/>
                <a:ea typeface="华文新魏" panose="02010800040101010101" pitchFamily="2" charset="-122"/>
              </a:rPr>
              <a:t>比子弹更有力量” </a:t>
            </a:r>
            <a:endParaRPr lang="zh-CN" altLang="en-US" sz="2800" dirty="0">
              <a:latin typeface="华文新魏" panose="02010800040101010101" pitchFamily="2" charset="-122"/>
              <a:ea typeface="华文新魏" panose="02010800040101010101" pitchFamily="2" charset="-122"/>
            </a:endParaRPr>
          </a:p>
        </p:txBody>
      </p:sp>
      <p:pic>
        <p:nvPicPr>
          <p:cNvPr id="37" name="图片 36" descr="t01255500b341060666.jpg"/>
          <p:cNvPicPr>
            <a:picLocks noChangeAspect="1"/>
          </p:cNvPicPr>
          <p:nvPr/>
        </p:nvPicPr>
        <p:blipFill>
          <a:blip r:embed="rId7">
            <a:clrChange>
              <a:clrFrom>
                <a:srgbClr val="D7D7D7"/>
              </a:clrFrom>
              <a:clrTo>
                <a:srgbClr val="D7D7D7">
                  <a:alpha val="0"/>
                </a:srgbClr>
              </a:clrTo>
            </a:clrChange>
            <a:duotone>
              <a:schemeClr val="bg2">
                <a:shade val="45000"/>
                <a:satMod val="135000"/>
              </a:schemeClr>
              <a:prstClr val="white"/>
            </a:duotone>
          </a:blip>
          <a:srcRect l="22762" t="3373" r="36381" b="8333"/>
          <a:stretch>
            <a:fillRect/>
          </a:stretch>
        </p:blipFill>
        <p:spPr>
          <a:xfrm>
            <a:off x="9778675" y="2028814"/>
            <a:ext cx="1743400" cy="5172086"/>
          </a:xfrm>
          <a:prstGeom prst="rect">
            <a:avLst/>
          </a:prstGeom>
        </p:spPr>
      </p:pic>
      <p:pic>
        <p:nvPicPr>
          <p:cNvPr id="38" name="图片 37" descr="2016012114523900cb6.jpg"/>
          <p:cNvPicPr>
            <a:picLocks noChangeAspect="1"/>
          </p:cNvPicPr>
          <p:nvPr/>
        </p:nvPicPr>
        <p:blipFill>
          <a:blip r:embed="rId8">
            <a:grayscl/>
          </a:blip>
          <a:srcRect b="28844"/>
          <a:stretch>
            <a:fillRect/>
          </a:stretch>
        </p:blipFill>
        <p:spPr>
          <a:xfrm>
            <a:off x="5046657" y="4814896"/>
            <a:ext cx="4500594" cy="2000264"/>
          </a:xfrm>
          <a:prstGeom prst="roundRect">
            <a:avLst/>
          </a:prstGeom>
          <a:ln>
            <a:noFill/>
          </a:ln>
          <a:effectLst>
            <a:outerShdw blurRad="292100" dist="139700" dir="2700000" algn="tl" rotWithShape="0">
              <a:srgbClr val="333333">
                <a:alpha val="65000"/>
              </a:srgbClr>
            </a:outerShdw>
          </a:effectLst>
        </p:spPr>
      </p:pic>
      <p:grpSp>
        <p:nvGrpSpPr>
          <p:cNvPr id="49" name="Group 26"/>
          <p:cNvGrpSpPr/>
          <p:nvPr/>
        </p:nvGrpSpPr>
        <p:grpSpPr bwMode="auto">
          <a:xfrm>
            <a:off x="8685963" y="4243392"/>
            <a:ext cx="2647238" cy="2571768"/>
            <a:chOff x="43128" y="0"/>
            <a:chExt cx="2159327" cy="1845537"/>
          </a:xfrm>
        </p:grpSpPr>
        <p:sp>
          <p:nvSpPr>
            <p:cNvPr id="51" name="直接连接符​​ 33"/>
            <p:cNvSpPr>
              <a:spLocks noChangeShapeType="1"/>
            </p:cNvSpPr>
            <p:nvPr/>
          </p:nvSpPr>
          <p:spPr bwMode="auto">
            <a:xfrm>
              <a:off x="583302" y="51772"/>
              <a:ext cx="1400720" cy="1"/>
            </a:xfrm>
            <a:prstGeom prst="line">
              <a:avLst/>
            </a:prstGeom>
            <a:noFill/>
            <a:ln w="6350">
              <a:solidFill>
                <a:srgbClr val="A5A5A5"/>
              </a:solidFill>
              <a:prstDash val="sysDash"/>
              <a:round/>
            </a:ln>
          </p:spPr>
          <p:txBody>
            <a:bodyPr/>
            <a:lstStyle/>
            <a:p>
              <a:endParaRPr lang="zh-CN" altLang="en-US"/>
            </a:p>
          </p:txBody>
        </p:sp>
        <p:sp>
          <p:nvSpPr>
            <p:cNvPr id="52" name="圆角矩形​​ 2"/>
            <p:cNvSpPr>
              <a:spLocks noChangeArrowheads="1"/>
            </p:cNvSpPr>
            <p:nvPr/>
          </p:nvSpPr>
          <p:spPr bwMode="auto">
            <a:xfrm rot="21283522">
              <a:off x="43128" y="648343"/>
              <a:ext cx="2159327" cy="1197194"/>
            </a:xfrm>
            <a:prstGeom prst="roundRect">
              <a:avLst>
                <a:gd name="adj" fmla="val 0"/>
              </a:avLst>
            </a:prstGeom>
            <a:solidFill>
              <a:srgbClr val="FFFFFF"/>
            </a:solidFill>
            <a:ln w="3175">
              <a:solidFill>
                <a:srgbClr val="BFBFBF"/>
              </a:solidFill>
              <a:round/>
            </a:ln>
          </p:spPr>
          <p:txBody>
            <a:bodyPr anchor="ctr"/>
            <a:lstStyle/>
            <a:p>
              <a:pPr algn="ctr"/>
              <a:endParaRPr lang="zh-CN" altLang="zh-CN">
                <a:solidFill>
                  <a:srgbClr val="FFFFFF"/>
                </a:solidFill>
                <a:latin typeface="宋体" panose="02010600030101010101" pitchFamily="2" charset="-122"/>
                <a:sym typeface="宋体" panose="02010600030101010101" pitchFamily="2" charset="-122"/>
              </a:endParaRPr>
            </a:p>
          </p:txBody>
        </p:sp>
        <p:sp>
          <p:nvSpPr>
            <p:cNvPr id="53" name="直接连接符​​ 11"/>
            <p:cNvSpPr>
              <a:spLocks noChangeShapeType="1"/>
            </p:cNvSpPr>
            <p:nvPr/>
          </p:nvSpPr>
          <p:spPr bwMode="auto">
            <a:xfrm flipV="1">
              <a:off x="337773" y="122874"/>
              <a:ext cx="943448" cy="851159"/>
            </a:xfrm>
            <a:prstGeom prst="line">
              <a:avLst/>
            </a:prstGeom>
            <a:noFill/>
            <a:ln w="28575">
              <a:solidFill>
                <a:srgbClr val="7F7F7F"/>
              </a:solidFill>
              <a:round/>
            </a:ln>
          </p:spPr>
          <p:txBody>
            <a:bodyPr/>
            <a:lstStyle/>
            <a:p>
              <a:endParaRPr lang="zh-CN" altLang="en-US"/>
            </a:p>
          </p:txBody>
        </p:sp>
        <p:sp>
          <p:nvSpPr>
            <p:cNvPr id="55" name="直接连接符​​ 13"/>
            <p:cNvSpPr>
              <a:spLocks noChangeShapeType="1"/>
            </p:cNvSpPr>
            <p:nvPr/>
          </p:nvSpPr>
          <p:spPr bwMode="auto">
            <a:xfrm>
              <a:off x="1476901" y="122876"/>
              <a:ext cx="150204" cy="462406"/>
            </a:xfrm>
            <a:prstGeom prst="line">
              <a:avLst/>
            </a:prstGeom>
            <a:noFill/>
            <a:ln w="28575">
              <a:solidFill>
                <a:srgbClr val="7F7F7F"/>
              </a:solidFill>
              <a:round/>
            </a:ln>
          </p:spPr>
          <p:txBody>
            <a:bodyPr/>
            <a:lstStyle/>
            <a:p>
              <a:endParaRPr lang="zh-CN" altLang="en-US"/>
            </a:p>
          </p:txBody>
        </p:sp>
        <p:sp>
          <p:nvSpPr>
            <p:cNvPr id="56" name="椭圆​​ 4"/>
            <p:cNvSpPr>
              <a:spLocks noChangeArrowheads="1"/>
            </p:cNvSpPr>
            <p:nvPr/>
          </p:nvSpPr>
          <p:spPr bwMode="auto">
            <a:xfrm>
              <a:off x="1232341" y="0"/>
              <a:ext cx="244560" cy="244560"/>
            </a:xfrm>
            <a:prstGeom prst="ellipse">
              <a:avLst/>
            </a:prstGeom>
            <a:solidFill>
              <a:srgbClr val="FFFFFF"/>
            </a:solidFill>
            <a:ln w="3175">
              <a:solidFill>
                <a:srgbClr val="BFBFBF"/>
              </a:solidFill>
              <a:round/>
            </a:ln>
          </p:spPr>
          <p:txBody>
            <a:bodyPr anchor="ctr"/>
            <a:lstStyle/>
            <a:p>
              <a:pPr algn="ctr"/>
              <a:endParaRPr lang="zh-CN" altLang="zh-CN">
                <a:solidFill>
                  <a:srgbClr val="FFFFFF"/>
                </a:solidFill>
                <a:latin typeface="宋体" panose="02010600030101010101" pitchFamily="2" charset="-122"/>
                <a:sym typeface="宋体" panose="02010600030101010101" pitchFamily="2" charset="-122"/>
              </a:endParaRPr>
            </a:p>
          </p:txBody>
        </p:sp>
        <p:sp>
          <p:nvSpPr>
            <p:cNvPr id="57" name="椭圆​​ 6"/>
            <p:cNvSpPr>
              <a:spLocks noChangeArrowheads="1"/>
            </p:cNvSpPr>
            <p:nvPr/>
          </p:nvSpPr>
          <p:spPr bwMode="auto">
            <a:xfrm>
              <a:off x="1283662" y="54019"/>
              <a:ext cx="141070" cy="141075"/>
            </a:xfrm>
            <a:prstGeom prst="ellipse">
              <a:avLst/>
            </a:prstGeom>
            <a:solidFill>
              <a:srgbClr val="D8D8D8"/>
            </a:solidFill>
            <a:ln w="3175">
              <a:solidFill>
                <a:srgbClr val="BFBFBF"/>
              </a:solidFill>
              <a:round/>
            </a:ln>
          </p:spPr>
          <p:txBody>
            <a:bodyPr anchor="ctr"/>
            <a:lstStyle/>
            <a:p>
              <a:pPr algn="ctr"/>
              <a:endParaRPr lang="zh-CN" altLang="zh-CN">
                <a:solidFill>
                  <a:srgbClr val="FFFFFF"/>
                </a:solidFill>
                <a:latin typeface="宋体" panose="02010600030101010101" pitchFamily="2" charset="-122"/>
                <a:sym typeface="宋体" panose="02010600030101010101" pitchFamily="2" charset="-122"/>
              </a:endParaRPr>
            </a:p>
          </p:txBody>
        </p:sp>
        <p:sp>
          <p:nvSpPr>
            <p:cNvPr id="61" name="圆角矩形​​ 3"/>
            <p:cNvSpPr>
              <a:spLocks noChangeArrowheads="1"/>
            </p:cNvSpPr>
            <p:nvPr/>
          </p:nvSpPr>
          <p:spPr bwMode="auto">
            <a:xfrm rot="21283522">
              <a:off x="122895" y="704975"/>
              <a:ext cx="2015927" cy="1067287"/>
            </a:xfrm>
            <a:prstGeom prst="roundRect">
              <a:avLst>
                <a:gd name="adj" fmla="val 0"/>
              </a:avLst>
            </a:prstGeom>
            <a:solidFill>
              <a:schemeClr val="bg2">
                <a:lumMod val="25000"/>
              </a:schemeClr>
            </a:solidFill>
            <a:ln w="19050">
              <a:solidFill>
                <a:srgbClr val="D8D8D8"/>
              </a:solidFill>
              <a:round/>
            </a:ln>
            <a:scene3d>
              <a:camera prst="orthographicFront"/>
              <a:lightRig rig="threePt" dir="t"/>
            </a:scene3d>
            <a:sp3d>
              <a:bevelT/>
            </a:sp3d>
          </p:spPr>
          <p:txBody>
            <a:bodyPr anchor="ctr"/>
            <a:lstStyle/>
            <a:p>
              <a:pPr marL="342900" indent="-342900" algn="ctr"/>
              <a:r>
                <a:rPr lang="zh-CN" altLang="en-US" sz="2400" dirty="0" smtClean="0">
                  <a:solidFill>
                    <a:srgbClr val="760000"/>
                  </a:solidFill>
                  <a:latin typeface="华文新魏" panose="02010800040101010101" pitchFamily="2" charset="-122"/>
                  <a:ea typeface="华文新魏" panose="02010800040101010101" pitchFamily="2" charset="-122"/>
                  <a:sym typeface="Calibri" panose="020F0502020204030204" pitchFamily="34" charset="0"/>
                </a:rPr>
                <a:t>        </a:t>
              </a:r>
              <a:endParaRPr lang="en-US" altLang="zh-CN" sz="2400" dirty="0">
                <a:solidFill>
                  <a:srgbClr val="760000"/>
                </a:solidFill>
                <a:latin typeface="华文新魏" panose="02010800040101010101" pitchFamily="2" charset="-122"/>
                <a:ea typeface="华文新魏" panose="02010800040101010101" pitchFamily="2" charset="-122"/>
                <a:sym typeface="Calibri" panose="020F0502020204030204" pitchFamily="34" charset="0"/>
              </a:endParaRPr>
            </a:p>
          </p:txBody>
        </p:sp>
        <p:sp>
          <p:nvSpPr>
            <p:cNvPr id="62" name="椭圆​​ 8"/>
            <p:cNvSpPr>
              <a:spLocks noChangeArrowheads="1"/>
            </p:cNvSpPr>
            <p:nvPr/>
          </p:nvSpPr>
          <p:spPr bwMode="auto">
            <a:xfrm rot="-316478">
              <a:off x="310917" y="878978"/>
              <a:ext cx="89569" cy="89573"/>
            </a:xfrm>
            <a:prstGeom prst="ellipse">
              <a:avLst/>
            </a:prstGeom>
            <a:solidFill>
              <a:srgbClr val="FFFFFF"/>
            </a:solidFill>
            <a:ln w="3175">
              <a:solidFill>
                <a:srgbClr val="BFBFBF"/>
              </a:solidFill>
              <a:round/>
            </a:ln>
          </p:spPr>
          <p:txBody>
            <a:bodyPr anchor="ctr"/>
            <a:lstStyle/>
            <a:p>
              <a:pPr algn="ctr"/>
              <a:endParaRPr lang="zh-CN" altLang="zh-CN">
                <a:solidFill>
                  <a:srgbClr val="FFFFFF"/>
                </a:solidFill>
                <a:latin typeface="宋体" panose="02010600030101010101" pitchFamily="2" charset="-122"/>
                <a:sym typeface="宋体" panose="02010600030101010101" pitchFamily="2" charset="-122"/>
              </a:endParaRPr>
            </a:p>
          </p:txBody>
        </p:sp>
        <p:sp>
          <p:nvSpPr>
            <p:cNvPr id="63" name="椭圆​​ 9"/>
            <p:cNvSpPr>
              <a:spLocks noChangeArrowheads="1"/>
            </p:cNvSpPr>
            <p:nvPr/>
          </p:nvSpPr>
          <p:spPr bwMode="auto">
            <a:xfrm rot="21283522">
              <a:off x="1772360" y="744052"/>
              <a:ext cx="89569" cy="89573"/>
            </a:xfrm>
            <a:prstGeom prst="ellipse">
              <a:avLst/>
            </a:prstGeom>
            <a:solidFill>
              <a:srgbClr val="FFFFFF"/>
            </a:solidFill>
            <a:ln w="3175">
              <a:solidFill>
                <a:srgbClr val="BFBFBF"/>
              </a:solidFill>
              <a:round/>
            </a:ln>
          </p:spPr>
          <p:txBody>
            <a:bodyPr anchor="ctr"/>
            <a:lstStyle/>
            <a:p>
              <a:pPr algn="ctr"/>
              <a:endParaRPr lang="zh-CN" altLang="zh-CN">
                <a:solidFill>
                  <a:srgbClr val="FFFFFF"/>
                </a:solidFill>
                <a:latin typeface="宋体" panose="02010600030101010101" pitchFamily="2" charset="-122"/>
                <a:sym typeface="宋体" panose="02010600030101010101" pitchFamily="2" charset="-122"/>
              </a:endParaRPr>
            </a:p>
          </p:txBody>
        </p:sp>
      </p:grpSp>
      <p:sp>
        <p:nvSpPr>
          <p:cNvPr id="64" name="矩形 63"/>
          <p:cNvSpPr/>
          <p:nvPr/>
        </p:nvSpPr>
        <p:spPr>
          <a:xfrm rot="21240077">
            <a:off x="8967019" y="5255086"/>
            <a:ext cx="2056008" cy="1384995"/>
          </a:xfrm>
          <a:prstGeom prst="rect">
            <a:avLst/>
          </a:prstGeom>
        </p:spPr>
        <p:txBody>
          <a:bodyPr wrap="square">
            <a:spAutoFit/>
          </a:bodyPr>
          <a:lstStyle/>
          <a:p>
            <a:r>
              <a:rPr lang="zh-CN" altLang="en-US" sz="2800" dirty="0" smtClean="0">
                <a:solidFill>
                  <a:schemeClr val="bg1"/>
                </a:solidFill>
                <a:latin typeface="华文隶书" panose="02010800040101010101" pitchFamily="2" charset="-122"/>
                <a:ea typeface="华文隶书" panose="02010800040101010101" pitchFamily="2" charset="-122"/>
              </a:rPr>
              <a:t>依据材料概括林肯政治主张</a:t>
            </a:r>
            <a:endParaRPr lang="zh-CN" altLang="en-US" sz="2800" b="1" dirty="0">
              <a:solidFill>
                <a:schemeClr val="bg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sp>
        <p:nvSpPr>
          <p:cNvPr id="65" name="矩形 64"/>
          <p:cNvSpPr/>
          <p:nvPr/>
        </p:nvSpPr>
        <p:spPr>
          <a:xfrm>
            <a:off x="4831869" y="1814500"/>
            <a:ext cx="5929828" cy="523220"/>
          </a:xfrm>
          <a:prstGeom prst="rect">
            <a:avLst/>
          </a:prstGeom>
        </p:spPr>
        <p:txBody>
          <a:bodyPr wrap="none">
            <a:spAutoFit/>
          </a:bodyPr>
          <a:lstStyle/>
          <a:p>
            <a:r>
              <a:rPr lang="zh-CN" altLang="en-US" sz="2800" dirty="0" smtClean="0">
                <a:latin typeface="华文新魏" panose="02010800040101010101" pitchFamily="2" charset="-122"/>
                <a:ea typeface="华文新魏" panose="02010800040101010101" pitchFamily="2" charset="-122"/>
              </a:rPr>
              <a:t>“为争取自由和废除奴隶制而斗争”</a:t>
            </a:r>
            <a:endParaRPr lang="zh-CN" altLang="en-US" sz="2800" dirty="0">
              <a:latin typeface="华文新魏" panose="02010800040101010101" pitchFamily="2" charset="-122"/>
              <a:ea typeface="华文新魏" panose="02010800040101010101" pitchFamily="2" charset="-122"/>
            </a:endParaRPr>
          </a:p>
        </p:txBody>
      </p:sp>
    </p:spTree>
  </p:cSld>
  <p:clrMapOvr>
    <a:masterClrMapping/>
  </p:clrMapOvr>
  <mc:AlternateContent xmlns:mc="http://schemas.openxmlformats.org/markup-compatibility/2006">
    <mc:Choice xmlns:p14="http://schemas.microsoft.com/office/powerpoint/2010/main" Requires="p14">
      <p:transition spd="slow" p14:dur="2000" advTm="0"/>
    </mc:Choice>
    <mc:Fallback>
      <p:transition spd="slow" advTm="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49"/>
                                        </p:tgtEl>
                                        <p:attrNameLst>
                                          <p:attrName>style.visibility</p:attrName>
                                        </p:attrNameLst>
                                      </p:cBhvr>
                                      <p:to>
                                        <p:strVal val="visible"/>
                                      </p:to>
                                    </p:set>
                                    <p:animEffect transition="in" filter="dissolve">
                                      <p:cBhvr>
                                        <p:cTn id="7" dur="500"/>
                                        <p:tgtEl>
                                          <p:spTgt spid="49"/>
                                        </p:tgtEl>
                                      </p:cBhvr>
                                    </p:animEffect>
                                  </p:childTnLst>
                                </p:cTn>
                              </p:par>
                              <p:par>
                                <p:cTn id="8" presetID="9" presetClass="entr" presetSubtype="0" fill="hold" grpId="0" nodeType="withEffect">
                                  <p:stCondLst>
                                    <p:cond delay="0"/>
                                  </p:stCondLst>
                                  <p:childTnLst>
                                    <p:set>
                                      <p:cBhvr>
                                        <p:cTn id="9" dur="1" fill="hold">
                                          <p:stCondLst>
                                            <p:cond delay="0"/>
                                          </p:stCondLst>
                                        </p:cTn>
                                        <p:tgtEl>
                                          <p:spTgt spid="64"/>
                                        </p:tgtEl>
                                        <p:attrNameLst>
                                          <p:attrName>style.visibility</p:attrName>
                                        </p:attrNameLst>
                                      </p:cBhvr>
                                      <p:to>
                                        <p:strVal val="visible"/>
                                      </p:to>
                                    </p:set>
                                    <p:animEffect transition="in" filter="dissolve">
                                      <p:cBhvr>
                                        <p:cTn id="10" dur="500"/>
                                        <p:tgtEl>
                                          <p:spTgt spid="6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4"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 name="图片 50"/>
          <p:cNvPicPr>
            <a:picLocks noChangeAspect="1"/>
          </p:cNvPicPr>
          <p:nvPr/>
        </p:nvPicPr>
        <p:blipFill rotWithShape="1">
          <a:blip r:embed="rId1" cstate="print">
            <a:extLst>
              <a:ext uri="{28A0092B-C50C-407E-A947-70E740481C1C}">
                <a14:useLocalDpi xmlns:a14="http://schemas.microsoft.com/office/drawing/2010/main" val="0"/>
              </a:ext>
            </a:extLst>
          </a:blip>
          <a:srcRect l="24814" r="13974" b="25049"/>
          <a:stretch>
            <a:fillRect/>
          </a:stretch>
        </p:blipFill>
        <p:spPr>
          <a:xfrm>
            <a:off x="4975219" y="4243392"/>
            <a:ext cx="6357982" cy="2714644"/>
          </a:xfrm>
          <a:prstGeom prst="roundRect">
            <a:avLst>
              <a:gd name="adj" fmla="val 6591"/>
            </a:avLst>
          </a:prstGeom>
          <a:ln>
            <a:solidFill>
              <a:schemeClr val="bg2">
                <a:lumMod val="50000"/>
              </a:schemeClr>
            </a:solidFill>
          </a:ln>
          <a:effectLst>
            <a:outerShdw blurRad="292100" dist="139700" dir="2700000" algn="tl" rotWithShape="0">
              <a:srgbClr val="333333">
                <a:alpha val="65000"/>
              </a:srgbClr>
            </a:outerShdw>
          </a:effectLst>
        </p:spPr>
      </p:pic>
      <p:pic>
        <p:nvPicPr>
          <p:cNvPr id="25" name="图片 24"/>
          <p:cNvPicPr>
            <a:picLocks noChangeAspect="1"/>
          </p:cNvPicPr>
          <p:nvPr/>
        </p:nvPicPr>
        <p:blipFill rotWithShape="1">
          <a:blip r:embed="rId1" cstate="print">
            <a:extLst>
              <a:ext uri="{28A0092B-C50C-407E-A947-70E740481C1C}">
                <a14:useLocalDpi xmlns:a14="http://schemas.microsoft.com/office/drawing/2010/main" val="0"/>
              </a:ext>
            </a:extLst>
          </a:blip>
          <a:srcRect l="24814" r="13974" b="25049"/>
          <a:stretch>
            <a:fillRect/>
          </a:stretch>
        </p:blipFill>
        <p:spPr>
          <a:xfrm>
            <a:off x="4975219" y="1028682"/>
            <a:ext cx="6357982" cy="3000396"/>
          </a:xfrm>
          <a:prstGeom prst="roundRect">
            <a:avLst>
              <a:gd name="adj" fmla="val 6591"/>
            </a:avLst>
          </a:prstGeom>
          <a:ln>
            <a:solidFill>
              <a:schemeClr val="bg2">
                <a:lumMod val="50000"/>
              </a:schemeClr>
            </a:solidFill>
          </a:ln>
          <a:effectLst>
            <a:outerShdw blurRad="292100" dist="139700" dir="2700000" algn="tl" rotWithShape="0">
              <a:srgbClr val="333333">
                <a:alpha val="65000"/>
              </a:srgbClr>
            </a:outerShdw>
          </a:effectLst>
        </p:spPr>
      </p:pic>
      <p:sp>
        <p:nvSpPr>
          <p:cNvPr id="10" name="矩形 9"/>
          <p:cNvSpPr/>
          <p:nvPr/>
        </p:nvSpPr>
        <p:spPr bwMode="auto">
          <a:xfrm flipV="1">
            <a:off x="0" y="7198068"/>
            <a:ext cx="11522075" cy="45719"/>
          </a:xfrm>
          <a:prstGeom prst="rect">
            <a:avLst/>
          </a:prstGeom>
          <a:solidFill>
            <a:srgbClr val="663300"/>
          </a:solidFill>
          <a:ln w="9525" cap="flat" cmpd="sng" algn="ctr">
            <a:solidFill>
              <a:schemeClr val="tx1"/>
            </a:solidFill>
            <a:prstDash val="solid"/>
            <a:round/>
            <a:headEnd type="none" w="med" len="med"/>
            <a:tailEnd type="none" w="med" len="med"/>
          </a:ln>
          <a:effectLst>
            <a:glow rad="139700">
              <a:schemeClr val="accent2">
                <a:lumMod val="60000"/>
                <a:lumOff val="40000"/>
                <a:alpha val="40000"/>
              </a:schemeClr>
            </a:glow>
          </a:effectLst>
        </p:spPr>
        <p:txBody>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defRPr/>
            </a:pPr>
            <a:endParaRPr lang="zh-CN" altLang="en-US" dirty="0">
              <a:ln>
                <a:solidFill>
                  <a:srgbClr val="660033"/>
                </a:solidFill>
              </a:ln>
            </a:endParaRPr>
          </a:p>
        </p:txBody>
      </p:sp>
      <p:sp>
        <p:nvSpPr>
          <p:cNvPr id="79" name="圆角矩形 78"/>
          <p:cNvSpPr/>
          <p:nvPr/>
        </p:nvSpPr>
        <p:spPr>
          <a:xfrm>
            <a:off x="117435" y="885806"/>
            <a:ext cx="2214578" cy="571504"/>
          </a:xfrm>
          <a:prstGeom prst="roundRect">
            <a:avLst/>
          </a:prstGeom>
          <a:noFill/>
          <a:ln w="57150">
            <a:solidFill>
              <a:srgbClr val="663300"/>
            </a:solidFill>
          </a:ln>
          <a:effectLst>
            <a:glow rad="101600">
              <a:schemeClr val="accent6">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3" name="TextBox 122"/>
          <p:cNvSpPr txBox="1"/>
          <p:nvPr/>
        </p:nvSpPr>
        <p:spPr>
          <a:xfrm>
            <a:off x="831815" y="885806"/>
            <a:ext cx="1415772" cy="584775"/>
          </a:xfrm>
          <a:prstGeom prst="rect">
            <a:avLst/>
          </a:prstGeom>
          <a:noFill/>
        </p:spPr>
        <p:txBody>
          <a:bodyPr wrap="none" rtlCol="0">
            <a:spAutoFit/>
          </a:bodyPr>
          <a:lstStyle/>
          <a:p>
            <a:r>
              <a:rPr lang="zh-CN" altLang="en-US" sz="3200" dirty="0" smtClean="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rPr>
              <a:t>导火线</a:t>
            </a:r>
            <a:endParaRPr lang="zh-CN" altLang="en-US" sz="3200" dirty="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pic>
        <p:nvPicPr>
          <p:cNvPr id="41" name="图片 40" descr="t018d16e110143ea110.jpg"/>
          <p:cNvPicPr>
            <a:picLocks noChangeAspect="1"/>
          </p:cNvPicPr>
          <p:nvPr/>
        </p:nvPicPr>
        <p:blipFill>
          <a:blip r:embed="rId2">
            <a:clrChange>
              <a:clrFrom>
                <a:srgbClr val="F2F2F2"/>
              </a:clrFrom>
              <a:clrTo>
                <a:srgbClr val="F2F2F2">
                  <a:alpha val="0"/>
                </a:srgbClr>
              </a:clrTo>
            </a:clrChange>
          </a:blip>
          <a:srcRect t="54831" b="25094"/>
          <a:stretch>
            <a:fillRect/>
          </a:stretch>
        </p:blipFill>
        <p:spPr>
          <a:xfrm rot="10800000">
            <a:off x="-3" y="712451"/>
            <a:ext cx="11522075" cy="142876"/>
          </a:xfrm>
          <a:prstGeom prst="rect">
            <a:avLst/>
          </a:prstGeom>
        </p:spPr>
      </p:pic>
      <p:pic>
        <p:nvPicPr>
          <p:cNvPr id="42" name="图片 41" descr="624f9a79jw1eelyzwvu5xj20b408t75j.jpg"/>
          <p:cNvPicPr>
            <a:picLocks noChangeAspect="1"/>
          </p:cNvPicPr>
          <p:nvPr/>
        </p:nvPicPr>
        <p:blipFill>
          <a:blip r:embed="rId3">
            <a:clrChange>
              <a:clrFrom>
                <a:srgbClr val="FFFFFF"/>
              </a:clrFrom>
              <a:clrTo>
                <a:srgbClr val="FFFFFF">
                  <a:alpha val="0"/>
                </a:srgbClr>
              </a:clrTo>
            </a:clrChange>
          </a:blip>
          <a:stretch>
            <a:fillRect/>
          </a:stretch>
        </p:blipFill>
        <p:spPr>
          <a:xfrm>
            <a:off x="9547251" y="0"/>
            <a:ext cx="1714512" cy="814368"/>
          </a:xfrm>
          <a:prstGeom prst="rect">
            <a:avLst/>
          </a:prstGeom>
        </p:spPr>
      </p:pic>
      <p:pic>
        <p:nvPicPr>
          <p:cNvPr id="43" name="图片 42" descr="t018d16e110143ea110.jpg"/>
          <p:cNvPicPr>
            <a:picLocks noChangeAspect="1"/>
          </p:cNvPicPr>
          <p:nvPr/>
        </p:nvPicPr>
        <p:blipFill>
          <a:blip r:embed="rId2">
            <a:clrChange>
              <a:clrFrom>
                <a:srgbClr val="F2F2F2"/>
              </a:clrFrom>
              <a:clrTo>
                <a:srgbClr val="F2F2F2">
                  <a:alpha val="0"/>
                </a:srgbClr>
              </a:clrTo>
            </a:clrChange>
          </a:blip>
          <a:srcRect t="54831" b="25094"/>
          <a:stretch>
            <a:fillRect/>
          </a:stretch>
        </p:blipFill>
        <p:spPr>
          <a:xfrm rot="10800000">
            <a:off x="0" y="671493"/>
            <a:ext cx="11522075" cy="142876"/>
          </a:xfrm>
          <a:prstGeom prst="rect">
            <a:avLst/>
          </a:prstGeom>
        </p:spPr>
      </p:pic>
      <p:sp>
        <p:nvSpPr>
          <p:cNvPr id="44" name="矩形 43"/>
          <p:cNvSpPr/>
          <p:nvPr/>
        </p:nvSpPr>
        <p:spPr>
          <a:xfrm>
            <a:off x="0" y="0"/>
            <a:ext cx="10776937" cy="704850"/>
          </a:xfrm>
          <a:prstGeom prst="rect">
            <a:avLst/>
          </a:prstGeom>
          <a:blipFill>
            <a:blip r:embed="rId4"/>
            <a:stretch>
              <a:fillRect/>
            </a:stretch>
          </a:blipFill>
          <a:ln>
            <a:noFill/>
          </a:ln>
          <a:effectLst>
            <a:outerShdw blurRad="50800" dist="38100" dir="2700000" algn="tl" rotWithShape="0">
              <a:prstClr val="black">
                <a:alpha val="40000"/>
              </a:prstClr>
            </a:outerShd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altLang="zh-CN" sz="1800" dirty="0" smtClean="0">
                <a:solidFill>
                  <a:schemeClr val="tx1"/>
                </a:solidFill>
                <a:effectLst/>
              </a:rPr>
              <a:t> </a:t>
            </a:r>
            <a:endParaRPr lang="zh-CN" altLang="en-US" sz="1800" dirty="0">
              <a:solidFill>
                <a:schemeClr val="tx1"/>
              </a:solidFill>
              <a:effectLst/>
            </a:endParaRPr>
          </a:p>
        </p:txBody>
      </p:sp>
      <p:grpSp>
        <p:nvGrpSpPr>
          <p:cNvPr id="2" name="组合 23"/>
          <p:cNvGrpSpPr/>
          <p:nvPr/>
        </p:nvGrpSpPr>
        <p:grpSpPr>
          <a:xfrm flipH="1">
            <a:off x="8261367" y="-12408"/>
            <a:ext cx="2750820" cy="740098"/>
            <a:chOff x="0" y="-2"/>
            <a:chExt cx="1377891" cy="634701"/>
          </a:xfrm>
          <a:solidFill>
            <a:schemeClr val="bg2">
              <a:lumMod val="90000"/>
            </a:schemeClr>
          </a:solidFill>
        </p:grpSpPr>
        <p:sp>
          <p:nvSpPr>
            <p:cNvPr id="46" name="直角三角形 45"/>
            <p:cNvSpPr/>
            <p:nvPr/>
          </p:nvSpPr>
          <p:spPr>
            <a:xfrm flipV="1">
              <a:off x="708342" y="-2"/>
              <a:ext cx="669549" cy="634699"/>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pitchFamily="34" charset="-122"/>
              </a:endParaRPr>
            </a:p>
          </p:txBody>
        </p:sp>
        <p:sp>
          <p:nvSpPr>
            <p:cNvPr id="47" name="矩形 46"/>
            <p:cNvSpPr/>
            <p:nvPr/>
          </p:nvSpPr>
          <p:spPr>
            <a:xfrm>
              <a:off x="0" y="0"/>
              <a:ext cx="708343" cy="6346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pitchFamily="34" charset="-122"/>
              </a:endParaRPr>
            </a:p>
          </p:txBody>
        </p:sp>
      </p:grpSp>
      <p:cxnSp>
        <p:nvCxnSpPr>
          <p:cNvPr id="77" name="直接连接符 76"/>
          <p:cNvCxnSpPr/>
          <p:nvPr/>
        </p:nvCxnSpPr>
        <p:spPr>
          <a:xfrm>
            <a:off x="953750" y="259816"/>
            <a:ext cx="0" cy="261937"/>
          </a:xfrm>
          <a:prstGeom prst="line">
            <a:avLst/>
          </a:prstGeom>
          <a:ln w="28575"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sp>
        <p:nvSpPr>
          <p:cNvPr id="81" name="文本框 5"/>
          <p:cNvSpPr txBox="1"/>
          <p:nvPr/>
        </p:nvSpPr>
        <p:spPr>
          <a:xfrm>
            <a:off x="960120" y="147320"/>
            <a:ext cx="3064510" cy="461665"/>
          </a:xfrm>
          <a:prstGeom prst="rect">
            <a:avLst/>
          </a:prstGeom>
          <a:noFill/>
        </p:spPr>
        <p:txBody>
          <a:bodyPr wrap="square" rtlCol="0">
            <a:spAutoFit/>
          </a:bodyPr>
          <a:lstStyle/>
          <a:p>
            <a:r>
              <a:rPr lang="zh-CN" altLang="en-US" sz="2400" b="1" dirty="0" smtClean="0">
                <a:solidFill>
                  <a:schemeClr val="bg1"/>
                </a:solidFill>
                <a:latin typeface="微软雅黑" panose="020B0503020204020204" pitchFamily="34" charset="-122"/>
                <a:ea typeface="微软雅黑" panose="020B0503020204020204" pitchFamily="34" charset="-122"/>
              </a:rPr>
              <a:t>人教版九年级下册</a:t>
            </a:r>
            <a:endParaRPr lang="zh-CN" altLang="en-US" sz="2400" b="1" dirty="0" smtClean="0">
              <a:solidFill>
                <a:schemeClr val="bg1"/>
              </a:solidFill>
              <a:effectLst/>
              <a:latin typeface="微软雅黑" panose="020B0503020204020204" pitchFamily="34" charset="-122"/>
              <a:ea typeface="微软雅黑" panose="020B0503020204020204" pitchFamily="34" charset="-122"/>
            </a:endParaRPr>
          </a:p>
        </p:txBody>
      </p:sp>
      <p:grpSp>
        <p:nvGrpSpPr>
          <p:cNvPr id="3" name="组合 66"/>
          <p:cNvGrpSpPr/>
          <p:nvPr/>
        </p:nvGrpSpPr>
        <p:grpSpPr>
          <a:xfrm flipH="1">
            <a:off x="8776673" y="-12408"/>
            <a:ext cx="2750820" cy="740098"/>
            <a:chOff x="0" y="-2"/>
            <a:chExt cx="1377891" cy="634701"/>
          </a:xfrm>
          <a:solidFill>
            <a:schemeClr val="bg2">
              <a:lumMod val="90000"/>
            </a:schemeClr>
          </a:solidFill>
        </p:grpSpPr>
        <p:sp>
          <p:nvSpPr>
            <p:cNvPr id="84" name="直角三角形 83"/>
            <p:cNvSpPr/>
            <p:nvPr/>
          </p:nvSpPr>
          <p:spPr>
            <a:xfrm flipV="1">
              <a:off x="708342" y="-2"/>
              <a:ext cx="669549" cy="634699"/>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pitchFamily="34" charset="-122"/>
              </a:endParaRPr>
            </a:p>
          </p:txBody>
        </p:sp>
        <p:sp>
          <p:nvSpPr>
            <p:cNvPr id="85" name="矩形 84"/>
            <p:cNvSpPr/>
            <p:nvPr/>
          </p:nvSpPr>
          <p:spPr>
            <a:xfrm>
              <a:off x="0" y="0"/>
              <a:ext cx="708343" cy="6346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pitchFamily="34" charset="-122"/>
              </a:endParaRPr>
            </a:p>
          </p:txBody>
        </p:sp>
      </p:grpSp>
      <p:pic>
        <p:nvPicPr>
          <p:cNvPr id="89" name="图片 88" descr="624f9a79jw1eelyzwvu5xj20b408t75j.jpg"/>
          <p:cNvPicPr>
            <a:picLocks noChangeAspect="1"/>
          </p:cNvPicPr>
          <p:nvPr/>
        </p:nvPicPr>
        <p:blipFill>
          <a:blip r:embed="rId3">
            <a:clrChange>
              <a:clrFrom>
                <a:srgbClr val="FFFFFF"/>
              </a:clrFrom>
              <a:clrTo>
                <a:srgbClr val="FFFFFF">
                  <a:alpha val="0"/>
                </a:srgbClr>
              </a:clrTo>
            </a:clrChange>
          </a:blip>
          <a:stretch>
            <a:fillRect/>
          </a:stretch>
        </p:blipFill>
        <p:spPr>
          <a:xfrm>
            <a:off x="9547251" y="0"/>
            <a:ext cx="1714512" cy="814368"/>
          </a:xfrm>
          <a:prstGeom prst="rect">
            <a:avLst/>
          </a:prstGeom>
        </p:spPr>
      </p:pic>
      <p:sp>
        <p:nvSpPr>
          <p:cNvPr id="90" name="文本框 13"/>
          <p:cNvSpPr txBox="1"/>
          <p:nvPr/>
        </p:nvSpPr>
        <p:spPr>
          <a:xfrm>
            <a:off x="9761565" y="171426"/>
            <a:ext cx="1285884" cy="415498"/>
          </a:xfrm>
          <a:prstGeom prst="rect">
            <a:avLst/>
          </a:prstGeom>
          <a:noFill/>
        </p:spPr>
        <p:txBody>
          <a:bodyPr wrap="square" rtlCol="0">
            <a:spAutoFit/>
            <a:scene3d>
              <a:camera prst="orthographicFront"/>
              <a:lightRig rig="threePt" dir="t"/>
            </a:scene3d>
          </a:bodyPr>
          <a:lstStyle/>
          <a:p>
            <a:pPr algn="ctr"/>
            <a:r>
              <a:rPr lang="zh-CN" altLang="en-US" b="1" dirty="0" smtClean="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第一单元</a:t>
            </a:r>
            <a:endParaRPr lang="en-US" altLang="zh-CN" b="1" dirty="0" smtClean="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sp>
        <p:nvSpPr>
          <p:cNvPr id="91" name="文本框 6"/>
          <p:cNvSpPr txBox="1"/>
          <p:nvPr/>
        </p:nvSpPr>
        <p:spPr>
          <a:xfrm>
            <a:off x="4903781" y="99988"/>
            <a:ext cx="4714908" cy="461665"/>
          </a:xfrm>
          <a:prstGeom prst="rect">
            <a:avLst/>
          </a:prstGeom>
          <a:noFill/>
        </p:spPr>
        <p:txBody>
          <a:bodyPr wrap="square" rtlCol="0">
            <a:spAutoFit/>
          </a:bodyPr>
          <a:lstStyle/>
          <a:p>
            <a:r>
              <a:rPr lang="zh-CN" altLang="en-US" sz="2400" b="1" dirty="0" smtClean="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第</a:t>
            </a:r>
            <a:r>
              <a:rPr lang="en-US" altLang="zh-CN" sz="2400" b="1" dirty="0" smtClean="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3</a:t>
            </a:r>
            <a:r>
              <a:rPr lang="zh-CN" altLang="en-US" sz="2400" b="1" dirty="0" smtClean="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课 美国内战</a:t>
            </a:r>
            <a:endParaRPr lang="zh-CN" altLang="en-US" sz="2400" b="1" dirty="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endParaRPr>
          </a:p>
        </p:txBody>
      </p:sp>
      <p:pic>
        <p:nvPicPr>
          <p:cNvPr id="92" name="图片 91" descr="1.JPG"/>
          <p:cNvPicPr>
            <a:picLocks noChangeAspect="1"/>
          </p:cNvPicPr>
          <p:nvPr/>
        </p:nvPicPr>
        <p:blipFill>
          <a:blip r:embed="rId5" cstate="print"/>
          <a:srcRect t="6349" r="1058"/>
          <a:stretch>
            <a:fillRect/>
          </a:stretch>
        </p:blipFill>
        <p:spPr>
          <a:xfrm>
            <a:off x="188874" y="957244"/>
            <a:ext cx="679266" cy="428628"/>
          </a:xfrm>
          <a:prstGeom prst="rect">
            <a:avLst/>
          </a:prstGeom>
        </p:spPr>
      </p:pic>
      <p:sp>
        <p:nvSpPr>
          <p:cNvPr id="55" name="Text Box 9"/>
          <p:cNvSpPr txBox="1">
            <a:spLocks noChangeArrowheads="1"/>
          </p:cNvSpPr>
          <p:nvPr/>
        </p:nvSpPr>
        <p:spPr bwMode="auto">
          <a:xfrm>
            <a:off x="5929353" y="2757311"/>
            <a:ext cx="5403848" cy="1200329"/>
          </a:xfrm>
          <a:prstGeom prst="rect">
            <a:avLst/>
          </a:prstGeom>
          <a:noFill/>
          <a:ln w="9525">
            <a:noFill/>
            <a:miter lim="800000"/>
          </a:ln>
        </p:spPr>
        <p:txBody>
          <a:bodyPr wrap="square">
            <a:spAutoFit/>
          </a:bodyPr>
          <a:lstStyle/>
          <a:p>
            <a:r>
              <a:rPr lang="en-US" altLang="zh-CN" sz="2400" dirty="0" smtClean="0">
                <a:latin typeface="华文新魏" panose="02010800040101010101" pitchFamily="2" charset="-122"/>
                <a:ea typeface="华文新魏" panose="02010800040101010101" pitchFamily="2" charset="-122"/>
              </a:rPr>
              <a:t>1860</a:t>
            </a:r>
            <a:r>
              <a:rPr lang="zh-CN" altLang="en-US" sz="2400" dirty="0">
                <a:latin typeface="华文新魏" panose="02010800040101010101" pitchFamily="2" charset="-122"/>
                <a:ea typeface="华文新魏" panose="02010800040101010101" pitchFamily="2" charset="-122"/>
              </a:rPr>
              <a:t>年</a:t>
            </a:r>
            <a:r>
              <a:rPr lang="en-US" altLang="zh-CN" sz="2400" dirty="0">
                <a:latin typeface="华文新魏" panose="02010800040101010101" pitchFamily="2" charset="-122"/>
                <a:ea typeface="华文新魏" panose="02010800040101010101" pitchFamily="2" charset="-122"/>
              </a:rPr>
              <a:t>11</a:t>
            </a:r>
            <a:r>
              <a:rPr lang="zh-CN" altLang="en-US" sz="2400" dirty="0">
                <a:latin typeface="华文新魏" panose="02010800040101010101" pitchFamily="2" charset="-122"/>
                <a:ea typeface="华文新魏" panose="02010800040101010101" pitchFamily="2" charset="-122"/>
              </a:rPr>
              <a:t>月，林肯以</a:t>
            </a:r>
            <a:r>
              <a:rPr lang="en-US" altLang="zh-CN" sz="2400" dirty="0">
                <a:latin typeface="华文新魏" panose="02010800040101010101" pitchFamily="2" charset="-122"/>
                <a:ea typeface="华文新魏" panose="02010800040101010101" pitchFamily="2" charset="-122"/>
              </a:rPr>
              <a:t>200</a:t>
            </a:r>
            <a:r>
              <a:rPr lang="zh-CN" altLang="en-US" sz="2400" dirty="0">
                <a:latin typeface="华文新魏" panose="02010800040101010101" pitchFamily="2" charset="-122"/>
                <a:ea typeface="华文新魏" panose="02010800040101010101" pitchFamily="2" charset="-122"/>
              </a:rPr>
              <a:t>万票当选为</a:t>
            </a:r>
            <a:r>
              <a:rPr lang="zh-CN" altLang="en-US" sz="2400" dirty="0" smtClean="0">
                <a:latin typeface="华文新魏" panose="02010800040101010101" pitchFamily="2" charset="-122"/>
                <a:ea typeface="华文新魏" panose="02010800040101010101" pitchFamily="2" charset="-122"/>
              </a:rPr>
              <a:t>美国第</a:t>
            </a:r>
            <a:r>
              <a:rPr lang="en-US" altLang="zh-CN" sz="2400" dirty="0" smtClean="0">
                <a:latin typeface="华文新魏" panose="02010800040101010101" pitchFamily="2" charset="-122"/>
                <a:ea typeface="华文新魏" panose="02010800040101010101" pitchFamily="2" charset="-122"/>
              </a:rPr>
              <a:t>16</a:t>
            </a:r>
            <a:r>
              <a:rPr lang="zh-CN" altLang="en-US" sz="2400" dirty="0">
                <a:latin typeface="华文新魏" panose="02010800040101010101" pitchFamily="2" charset="-122"/>
                <a:ea typeface="华文新魏" panose="02010800040101010101" pitchFamily="2" charset="-122"/>
              </a:rPr>
              <a:t>任总统，</a:t>
            </a:r>
            <a:r>
              <a:rPr lang="zh-CN" altLang="en-US" sz="2400" dirty="0" smtClean="0">
                <a:latin typeface="华文新魏" panose="02010800040101010101" pitchFamily="2" charset="-122"/>
                <a:ea typeface="华文新魏" panose="02010800040101010101" pitchFamily="2" charset="-122"/>
              </a:rPr>
              <a:t>但注意在</a:t>
            </a:r>
            <a:r>
              <a:rPr lang="zh-CN" altLang="en-US" sz="2400" dirty="0">
                <a:latin typeface="华文新魏" panose="02010800040101010101" pitchFamily="2" charset="-122"/>
                <a:ea typeface="华文新魏" panose="02010800040101010101" pitchFamily="2" charset="-122"/>
              </a:rPr>
              <a:t>奴隶主控制的南部各州，他得到的选票却微乎其微。</a:t>
            </a:r>
            <a:endParaRPr lang="zh-CN" altLang="en-US" sz="2400" dirty="0">
              <a:latin typeface="华文新魏" panose="02010800040101010101" pitchFamily="2" charset="-122"/>
              <a:ea typeface="华文新魏" panose="02010800040101010101" pitchFamily="2" charset="-122"/>
            </a:endParaRPr>
          </a:p>
        </p:txBody>
      </p:sp>
      <p:pic>
        <p:nvPicPr>
          <p:cNvPr id="61" name="Picture 30" descr="OOOPIC_byld8_2009060689185cc21b217417"/>
          <p:cNvPicPr>
            <a:picLocks noChangeAspect="1" noChangeArrowheads="1"/>
          </p:cNvPicPr>
          <p:nvPr/>
        </p:nvPicPr>
        <p:blipFill>
          <a:blip r:embed="rId6">
            <a:clrChange>
              <a:clrFrom>
                <a:srgbClr val="FFFFFF"/>
              </a:clrFrom>
              <a:clrTo>
                <a:srgbClr val="FFFFFF">
                  <a:alpha val="0"/>
                </a:srgbClr>
              </a:clrTo>
            </a:clrChange>
          </a:blip>
          <a:srcRect t="16408" b="16408"/>
          <a:stretch>
            <a:fillRect/>
          </a:stretch>
        </p:blipFill>
        <p:spPr bwMode="auto">
          <a:xfrm rot="18297148">
            <a:off x="262760" y="5248233"/>
            <a:ext cx="2652312" cy="1388080"/>
          </a:xfrm>
          <a:prstGeom prst="rect">
            <a:avLst/>
          </a:prstGeom>
          <a:noFill/>
          <a:ln w="9525">
            <a:noFill/>
            <a:miter lim="800000"/>
            <a:headEnd/>
            <a:tailEnd/>
          </a:ln>
        </p:spPr>
      </p:pic>
      <p:sp>
        <p:nvSpPr>
          <p:cNvPr id="28" name="TextBox 27"/>
          <p:cNvSpPr txBox="1"/>
          <p:nvPr/>
        </p:nvSpPr>
        <p:spPr>
          <a:xfrm>
            <a:off x="260311" y="1885938"/>
            <a:ext cx="4214842" cy="3539430"/>
          </a:xfrm>
          <a:prstGeom prst="rect">
            <a:avLst/>
          </a:prstGeom>
          <a:noFill/>
        </p:spPr>
        <p:txBody>
          <a:bodyPr wrap="square" rtlCol="0">
            <a:spAutoFit/>
          </a:bodyPr>
          <a:lstStyle/>
          <a:p>
            <a:r>
              <a:rPr lang="zh-CN" altLang="en-US" sz="3200" dirty="0" smtClean="0">
                <a:latin typeface="华文新魏" panose="02010800040101010101" pitchFamily="2" charset="-122"/>
                <a:ea typeface="华文新魏" panose="02010800040101010101" pitchFamily="2" charset="-122"/>
              </a:rPr>
              <a:t>　</a:t>
            </a:r>
            <a:r>
              <a:rPr lang="en-US" sz="3200" dirty="0" smtClean="0">
                <a:latin typeface="华文新魏" panose="02010800040101010101" pitchFamily="2" charset="-122"/>
                <a:ea typeface="华文新魏" panose="02010800040101010101" pitchFamily="2" charset="-122"/>
              </a:rPr>
              <a:t>1860</a:t>
            </a:r>
            <a:r>
              <a:rPr lang="zh-CN" altLang="en-US" sz="3200" dirty="0" smtClean="0">
                <a:latin typeface="华文新魏" panose="02010800040101010101" pitchFamily="2" charset="-122"/>
                <a:ea typeface="华文新魏" panose="02010800040101010101" pitchFamily="2" charset="-122"/>
              </a:rPr>
              <a:t>年</a:t>
            </a:r>
            <a:r>
              <a:rPr lang="en-US" sz="3200" dirty="0" smtClean="0">
                <a:latin typeface="华文新魏" panose="02010800040101010101" pitchFamily="2" charset="-122"/>
                <a:ea typeface="华文新魏" panose="02010800040101010101" pitchFamily="2" charset="-122"/>
              </a:rPr>
              <a:t>11</a:t>
            </a:r>
            <a:r>
              <a:rPr lang="zh-CN" altLang="en-US" sz="3200" dirty="0" smtClean="0">
                <a:latin typeface="华文新魏" panose="02010800040101010101" pitchFamily="2" charset="-122"/>
                <a:ea typeface="华文新魏" panose="02010800040101010101" pitchFamily="2" charset="-122"/>
              </a:rPr>
              <a:t>月</a:t>
            </a:r>
            <a:r>
              <a:rPr lang="en-US" sz="3200" dirty="0" smtClean="0">
                <a:latin typeface="华文新魏" panose="02010800040101010101" pitchFamily="2" charset="-122"/>
                <a:ea typeface="华文新魏" panose="02010800040101010101" pitchFamily="2" charset="-122"/>
              </a:rPr>
              <a:t>,</a:t>
            </a:r>
            <a:r>
              <a:rPr lang="zh-CN" altLang="en-US" sz="3200" dirty="0" smtClean="0">
                <a:latin typeface="华文新魏" panose="02010800040101010101" pitchFamily="2" charset="-122"/>
                <a:ea typeface="华文新魏" panose="02010800040101010101" pitchFamily="2" charset="-122"/>
              </a:rPr>
              <a:t>共和党候选人林肯当选为美国总统第</a:t>
            </a:r>
            <a:r>
              <a:rPr lang="en-US" sz="3200" dirty="0" smtClean="0">
                <a:latin typeface="华文新魏" panose="02010800040101010101" pitchFamily="2" charset="-122"/>
                <a:ea typeface="华文新魏" panose="02010800040101010101" pitchFamily="2" charset="-122"/>
              </a:rPr>
              <a:t>16</a:t>
            </a:r>
            <a:r>
              <a:rPr lang="zh-CN" altLang="en-US" sz="3200" dirty="0" smtClean="0">
                <a:latin typeface="华文新魏" panose="02010800040101010101" pitchFamily="2" charset="-122"/>
                <a:ea typeface="华文新魏" panose="02010800040101010101" pitchFamily="2" charset="-122"/>
              </a:rPr>
              <a:t>任总统。林肯主张限制奴隶制的发展，成为南方奴隶主发动叛乱的借口。</a:t>
            </a:r>
            <a:endParaRPr lang="zh-CN" altLang="en-US" sz="3200" dirty="0" smtClean="0">
              <a:latin typeface="华文新魏" panose="02010800040101010101" pitchFamily="2" charset="-122"/>
              <a:ea typeface="华文新魏" panose="02010800040101010101" pitchFamily="2" charset="-122"/>
            </a:endParaRPr>
          </a:p>
          <a:p>
            <a:endParaRPr lang="zh-CN" altLang="en-US" sz="3200" dirty="0">
              <a:latin typeface="华文新魏" panose="02010800040101010101" pitchFamily="2" charset="-122"/>
              <a:ea typeface="华文新魏" panose="02010800040101010101" pitchFamily="2" charset="-122"/>
            </a:endParaRPr>
          </a:p>
        </p:txBody>
      </p:sp>
      <p:grpSp>
        <p:nvGrpSpPr>
          <p:cNvPr id="29" name="组合 67"/>
          <p:cNvGrpSpPr/>
          <p:nvPr/>
        </p:nvGrpSpPr>
        <p:grpSpPr>
          <a:xfrm>
            <a:off x="5127334" y="1242996"/>
            <a:ext cx="620625" cy="594142"/>
            <a:chOff x="304800" y="673100"/>
            <a:chExt cx="4000500" cy="4000500"/>
          </a:xfrm>
          <a:effectLst>
            <a:outerShdw blurRad="444500" dist="254000" dir="8100000" algn="tr" rotWithShape="0">
              <a:prstClr val="black">
                <a:alpha val="50000"/>
              </a:prstClr>
            </a:outerShdw>
          </a:effectLst>
        </p:grpSpPr>
        <p:sp>
          <p:nvSpPr>
            <p:cNvPr id="30" name="同心圆 29"/>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75" b="1">
                <a:solidFill>
                  <a:schemeClr val="tx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sp>
          <p:nvSpPr>
            <p:cNvPr id="31" name="椭圆 30"/>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75" b="1">
                <a:solidFill>
                  <a:schemeClr val="tx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grpSp>
      <p:sp>
        <p:nvSpPr>
          <p:cNvPr id="32" name="TextBox 51"/>
          <p:cNvSpPr txBox="1"/>
          <p:nvPr/>
        </p:nvSpPr>
        <p:spPr>
          <a:xfrm>
            <a:off x="5156213" y="1283563"/>
            <a:ext cx="745380" cy="523220"/>
          </a:xfrm>
          <a:prstGeom prst="rect">
            <a:avLst/>
          </a:prstGeom>
          <a:noFill/>
        </p:spPr>
        <p:txBody>
          <a:bodyPr wrap="square" rtlCol="0">
            <a:spAutoFit/>
          </a:bodyPr>
          <a:lstStyle/>
          <a:p>
            <a:r>
              <a:rPr lang="zh-CN" altLang="en-US" sz="2800" b="1" dirty="0" smtClean="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rPr>
              <a:t>林</a:t>
            </a:r>
            <a:endParaRPr lang="zh-CN" altLang="en-US" sz="2800" b="1" dirty="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grpSp>
        <p:nvGrpSpPr>
          <p:cNvPr id="33" name="组合 67"/>
          <p:cNvGrpSpPr/>
          <p:nvPr/>
        </p:nvGrpSpPr>
        <p:grpSpPr>
          <a:xfrm>
            <a:off x="5125014" y="2468200"/>
            <a:ext cx="620625" cy="594142"/>
            <a:chOff x="304800" y="673100"/>
            <a:chExt cx="4000500" cy="4000500"/>
          </a:xfrm>
          <a:effectLst>
            <a:outerShdw blurRad="444500" dist="254000" dir="8100000" algn="tr" rotWithShape="0">
              <a:prstClr val="black">
                <a:alpha val="50000"/>
              </a:prstClr>
            </a:outerShdw>
          </a:effectLst>
        </p:grpSpPr>
        <p:sp>
          <p:nvSpPr>
            <p:cNvPr id="34" name="同心圆 33"/>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75" b="1">
                <a:solidFill>
                  <a:schemeClr val="tx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sp>
          <p:nvSpPr>
            <p:cNvPr id="35" name="椭圆 34"/>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75" b="1">
                <a:solidFill>
                  <a:schemeClr val="tx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grpSp>
      <p:sp>
        <p:nvSpPr>
          <p:cNvPr id="36" name="TextBox 51"/>
          <p:cNvSpPr txBox="1"/>
          <p:nvPr/>
        </p:nvSpPr>
        <p:spPr>
          <a:xfrm>
            <a:off x="5153893" y="2508767"/>
            <a:ext cx="745380" cy="523220"/>
          </a:xfrm>
          <a:prstGeom prst="rect">
            <a:avLst/>
          </a:prstGeom>
          <a:noFill/>
        </p:spPr>
        <p:txBody>
          <a:bodyPr wrap="square" rtlCol="0">
            <a:spAutoFit/>
          </a:bodyPr>
          <a:lstStyle/>
          <a:p>
            <a:r>
              <a:rPr lang="zh-CN" altLang="en-US" sz="2800" b="1" dirty="0" smtClean="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rPr>
              <a:t>当</a:t>
            </a:r>
            <a:endParaRPr lang="zh-CN" altLang="en-US" sz="2800" b="1" dirty="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grpSp>
        <p:nvGrpSpPr>
          <p:cNvPr id="37" name="组合 67"/>
          <p:cNvGrpSpPr/>
          <p:nvPr/>
        </p:nvGrpSpPr>
        <p:grpSpPr>
          <a:xfrm>
            <a:off x="5125014" y="1885938"/>
            <a:ext cx="620625" cy="594142"/>
            <a:chOff x="304800" y="673100"/>
            <a:chExt cx="4000500" cy="4000500"/>
          </a:xfrm>
          <a:effectLst>
            <a:outerShdw blurRad="444500" dist="254000" dir="8100000" algn="tr" rotWithShape="0">
              <a:prstClr val="black">
                <a:alpha val="50000"/>
              </a:prstClr>
            </a:outerShdw>
          </a:effectLst>
        </p:grpSpPr>
        <p:sp>
          <p:nvSpPr>
            <p:cNvPr id="38" name="同心圆 37"/>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75" b="1">
                <a:solidFill>
                  <a:schemeClr val="tx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sp>
          <p:nvSpPr>
            <p:cNvPr id="39" name="椭圆 38"/>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75" b="1">
                <a:solidFill>
                  <a:schemeClr val="tx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grpSp>
      <p:sp>
        <p:nvSpPr>
          <p:cNvPr id="40" name="TextBox 39"/>
          <p:cNvSpPr txBox="1"/>
          <p:nvPr/>
        </p:nvSpPr>
        <p:spPr>
          <a:xfrm>
            <a:off x="5153893" y="1926505"/>
            <a:ext cx="745380" cy="523220"/>
          </a:xfrm>
          <a:prstGeom prst="rect">
            <a:avLst/>
          </a:prstGeom>
          <a:noFill/>
        </p:spPr>
        <p:txBody>
          <a:bodyPr wrap="square" rtlCol="0">
            <a:spAutoFit/>
          </a:bodyPr>
          <a:lstStyle/>
          <a:p>
            <a:r>
              <a:rPr lang="zh-CN" altLang="en-US" sz="2800" b="1" dirty="0" smtClean="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rPr>
              <a:t>肯</a:t>
            </a:r>
            <a:endParaRPr lang="zh-CN" altLang="en-US" sz="2800" b="1" dirty="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grpSp>
        <p:nvGrpSpPr>
          <p:cNvPr id="45" name="组合 67"/>
          <p:cNvGrpSpPr/>
          <p:nvPr/>
        </p:nvGrpSpPr>
        <p:grpSpPr>
          <a:xfrm>
            <a:off x="5118095" y="3064809"/>
            <a:ext cx="620625" cy="594142"/>
            <a:chOff x="304800" y="673100"/>
            <a:chExt cx="4000500" cy="4000500"/>
          </a:xfrm>
          <a:effectLst>
            <a:outerShdw blurRad="444500" dist="254000" dir="8100000" algn="tr" rotWithShape="0">
              <a:prstClr val="black">
                <a:alpha val="50000"/>
              </a:prstClr>
            </a:outerShdw>
          </a:effectLst>
        </p:grpSpPr>
        <p:sp>
          <p:nvSpPr>
            <p:cNvPr id="48" name="同心圆 47"/>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75" b="1">
                <a:solidFill>
                  <a:schemeClr val="tx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sp>
          <p:nvSpPr>
            <p:cNvPr id="49" name="椭圆 48"/>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75" b="1">
                <a:solidFill>
                  <a:schemeClr val="tx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grpSp>
      <p:sp>
        <p:nvSpPr>
          <p:cNvPr id="50" name="TextBox 51"/>
          <p:cNvSpPr txBox="1"/>
          <p:nvPr/>
        </p:nvSpPr>
        <p:spPr>
          <a:xfrm>
            <a:off x="5146974" y="3105376"/>
            <a:ext cx="745380" cy="523220"/>
          </a:xfrm>
          <a:prstGeom prst="rect">
            <a:avLst/>
          </a:prstGeom>
          <a:noFill/>
        </p:spPr>
        <p:txBody>
          <a:bodyPr wrap="square" rtlCol="0">
            <a:spAutoFit/>
          </a:bodyPr>
          <a:lstStyle/>
          <a:p>
            <a:r>
              <a:rPr lang="zh-CN" altLang="en-US" sz="2800" b="1" dirty="0" smtClean="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rPr>
              <a:t>选</a:t>
            </a:r>
            <a:endParaRPr lang="zh-CN" altLang="en-US" sz="2800" b="1" dirty="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pic>
        <p:nvPicPr>
          <p:cNvPr id="67" name="图片 66" descr="t01ea393c64d409babf.jpg"/>
          <p:cNvPicPr>
            <a:picLocks noChangeAspect="1"/>
          </p:cNvPicPr>
          <p:nvPr/>
        </p:nvPicPr>
        <p:blipFill>
          <a:blip r:embed="rId7">
            <a:clrChange>
              <a:clrFrom>
                <a:srgbClr val="FFFFFF"/>
              </a:clrFrom>
              <a:clrTo>
                <a:srgbClr val="FFFFFF">
                  <a:alpha val="0"/>
                </a:srgbClr>
              </a:clrTo>
            </a:clrChange>
          </a:blip>
          <a:srcRect t="26078"/>
          <a:stretch>
            <a:fillRect/>
          </a:stretch>
        </p:blipFill>
        <p:spPr>
          <a:xfrm>
            <a:off x="6046789" y="1100120"/>
            <a:ext cx="1928826" cy="1630375"/>
          </a:xfrm>
          <a:prstGeom prst="rect">
            <a:avLst/>
          </a:prstGeom>
        </p:spPr>
      </p:pic>
      <p:sp>
        <p:nvSpPr>
          <p:cNvPr id="69" name="矩形 68"/>
          <p:cNvSpPr/>
          <p:nvPr/>
        </p:nvSpPr>
        <p:spPr>
          <a:xfrm>
            <a:off x="5903913" y="6055601"/>
            <a:ext cx="5357850" cy="830997"/>
          </a:xfrm>
          <a:prstGeom prst="rect">
            <a:avLst/>
          </a:prstGeom>
        </p:spPr>
        <p:txBody>
          <a:bodyPr wrap="square">
            <a:spAutoFit/>
          </a:bodyPr>
          <a:lstStyle/>
          <a:p>
            <a:r>
              <a:rPr lang="zh-CN" altLang="en-US" sz="2400" dirty="0" smtClean="0">
                <a:latin typeface="华文新魏" panose="02010800040101010101" pitchFamily="2" charset="-122"/>
                <a:ea typeface="华文新魏" panose="02010800040101010101" pitchFamily="2" charset="-122"/>
              </a:rPr>
              <a:t>南方</a:t>
            </a:r>
            <a:r>
              <a:rPr lang="en-US" sz="2400" dirty="0" smtClean="0">
                <a:latin typeface="华文新魏" panose="02010800040101010101" pitchFamily="2" charset="-122"/>
                <a:ea typeface="华文新魏" panose="02010800040101010101" pitchFamily="2" charset="-122"/>
              </a:rPr>
              <a:t>7</a:t>
            </a:r>
            <a:r>
              <a:rPr lang="zh-CN" altLang="en-US" sz="2400" dirty="0" smtClean="0">
                <a:latin typeface="华文新魏" panose="02010800040101010101" pitchFamily="2" charset="-122"/>
                <a:ea typeface="华文新魏" panose="02010800040101010101" pitchFamily="2" charset="-122"/>
              </a:rPr>
              <a:t>个州宣布退出联邦，成立“南部同盟”，内战一触即发</a:t>
            </a:r>
            <a:r>
              <a:rPr lang="en-US" altLang="zh-CN" sz="2400" dirty="0" smtClean="0">
                <a:latin typeface="华文新魏" panose="02010800040101010101" pitchFamily="2" charset="-122"/>
                <a:ea typeface="华文新魏" panose="02010800040101010101" pitchFamily="2" charset="-122"/>
              </a:rPr>
              <a:t>——</a:t>
            </a:r>
            <a:endParaRPr lang="zh-CN" altLang="en-US" sz="2400" dirty="0">
              <a:latin typeface="华文新魏" panose="02010800040101010101" pitchFamily="2" charset="-122"/>
              <a:ea typeface="华文新魏" panose="02010800040101010101" pitchFamily="2" charset="-122"/>
            </a:endParaRPr>
          </a:p>
        </p:txBody>
      </p:sp>
      <p:pic>
        <p:nvPicPr>
          <p:cNvPr id="71" name="图片 70" descr="108736113_3_20170818071705391.jpeg"/>
          <p:cNvPicPr>
            <a:picLocks noChangeAspect="1"/>
          </p:cNvPicPr>
          <p:nvPr/>
        </p:nvPicPr>
        <p:blipFill>
          <a:blip r:embed="rId8">
            <a:clrChange>
              <a:clrFrom>
                <a:srgbClr val="F2E6CC"/>
              </a:clrFrom>
              <a:clrTo>
                <a:srgbClr val="F2E6CC">
                  <a:alpha val="0"/>
                </a:srgbClr>
              </a:clrTo>
            </a:clrChange>
          </a:blip>
          <a:srcRect l="5937" t="10275" r="30612" b="21398"/>
          <a:stretch>
            <a:fillRect/>
          </a:stretch>
        </p:blipFill>
        <p:spPr>
          <a:xfrm>
            <a:off x="8261367" y="1112744"/>
            <a:ext cx="2566252" cy="1630450"/>
          </a:xfrm>
          <a:prstGeom prst="rect">
            <a:avLst/>
          </a:prstGeom>
        </p:spPr>
      </p:pic>
      <p:pic>
        <p:nvPicPr>
          <p:cNvPr id="72" name="Picture 13" descr="W020090320511953977825"/>
          <p:cNvPicPr>
            <a:picLocks noChangeAspect="1" noChangeArrowheads="1"/>
          </p:cNvPicPr>
          <p:nvPr/>
        </p:nvPicPr>
        <p:blipFill>
          <a:blip r:embed="rId9">
            <a:clrChange>
              <a:clrFrom>
                <a:srgbClr val="FFFFFF"/>
              </a:clrFrom>
              <a:clrTo>
                <a:srgbClr val="FFFFFF">
                  <a:alpha val="0"/>
                </a:srgbClr>
              </a:clrTo>
            </a:clrChange>
          </a:blip>
          <a:srcRect/>
          <a:stretch>
            <a:fillRect/>
          </a:stretch>
        </p:blipFill>
        <p:spPr bwMode="auto">
          <a:xfrm>
            <a:off x="2403451" y="4947856"/>
            <a:ext cx="1428760" cy="2253044"/>
          </a:xfrm>
          <a:prstGeom prst="rect">
            <a:avLst/>
          </a:prstGeom>
          <a:noFill/>
          <a:ln w="9525">
            <a:noFill/>
            <a:miter lim="800000"/>
            <a:headEnd/>
            <a:tailEnd/>
          </a:ln>
        </p:spPr>
      </p:pic>
      <p:grpSp>
        <p:nvGrpSpPr>
          <p:cNvPr id="52" name="组合 67"/>
          <p:cNvGrpSpPr/>
          <p:nvPr/>
        </p:nvGrpSpPr>
        <p:grpSpPr>
          <a:xfrm>
            <a:off x="5127334" y="4386268"/>
            <a:ext cx="620625" cy="594142"/>
            <a:chOff x="304800" y="673100"/>
            <a:chExt cx="4000500" cy="4000500"/>
          </a:xfrm>
          <a:effectLst>
            <a:outerShdw blurRad="444500" dist="254000" dir="8100000" algn="tr" rotWithShape="0">
              <a:prstClr val="black">
                <a:alpha val="50000"/>
              </a:prstClr>
            </a:outerShdw>
          </a:effectLst>
        </p:grpSpPr>
        <p:sp>
          <p:nvSpPr>
            <p:cNvPr id="53" name="同心圆 52"/>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75" b="1">
                <a:solidFill>
                  <a:schemeClr val="tx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sp>
          <p:nvSpPr>
            <p:cNvPr id="54" name="椭圆 53"/>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75" b="1">
                <a:solidFill>
                  <a:schemeClr val="tx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grpSp>
      <p:sp>
        <p:nvSpPr>
          <p:cNvPr id="56" name="TextBox 51"/>
          <p:cNvSpPr txBox="1"/>
          <p:nvPr/>
        </p:nvSpPr>
        <p:spPr>
          <a:xfrm>
            <a:off x="5156213" y="4426835"/>
            <a:ext cx="745380" cy="523220"/>
          </a:xfrm>
          <a:prstGeom prst="rect">
            <a:avLst/>
          </a:prstGeom>
          <a:noFill/>
        </p:spPr>
        <p:txBody>
          <a:bodyPr wrap="square" rtlCol="0">
            <a:spAutoFit/>
          </a:bodyPr>
          <a:lstStyle/>
          <a:p>
            <a:r>
              <a:rPr lang="zh-CN" altLang="en-US" sz="2800" b="1" dirty="0" smtClean="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rPr>
              <a:t>南</a:t>
            </a:r>
            <a:endParaRPr lang="zh-CN" altLang="en-US" sz="2800" b="1" dirty="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grpSp>
        <p:nvGrpSpPr>
          <p:cNvPr id="57" name="组合 67"/>
          <p:cNvGrpSpPr/>
          <p:nvPr/>
        </p:nvGrpSpPr>
        <p:grpSpPr>
          <a:xfrm>
            <a:off x="5125014" y="5611472"/>
            <a:ext cx="620625" cy="594142"/>
            <a:chOff x="304800" y="673100"/>
            <a:chExt cx="4000500" cy="4000500"/>
          </a:xfrm>
          <a:effectLst>
            <a:outerShdw blurRad="444500" dist="254000" dir="8100000" algn="tr" rotWithShape="0">
              <a:prstClr val="black">
                <a:alpha val="50000"/>
              </a:prstClr>
            </a:outerShdw>
          </a:effectLst>
        </p:grpSpPr>
        <p:sp>
          <p:nvSpPr>
            <p:cNvPr id="58" name="同心圆 57"/>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75" b="1">
                <a:solidFill>
                  <a:schemeClr val="tx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sp>
          <p:nvSpPr>
            <p:cNvPr id="59" name="椭圆 58"/>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75" b="1">
                <a:solidFill>
                  <a:schemeClr val="tx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grpSp>
      <p:sp>
        <p:nvSpPr>
          <p:cNvPr id="60" name="TextBox 51"/>
          <p:cNvSpPr txBox="1"/>
          <p:nvPr/>
        </p:nvSpPr>
        <p:spPr>
          <a:xfrm>
            <a:off x="5153893" y="5652039"/>
            <a:ext cx="745380" cy="523220"/>
          </a:xfrm>
          <a:prstGeom prst="rect">
            <a:avLst/>
          </a:prstGeom>
          <a:noFill/>
        </p:spPr>
        <p:txBody>
          <a:bodyPr wrap="square" rtlCol="0">
            <a:spAutoFit/>
          </a:bodyPr>
          <a:lstStyle/>
          <a:p>
            <a:r>
              <a:rPr lang="zh-CN" altLang="en-US" sz="2800" b="1" dirty="0" smtClean="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rPr>
              <a:t>同</a:t>
            </a:r>
            <a:endParaRPr lang="zh-CN" altLang="en-US" sz="2800" b="1" dirty="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grpSp>
        <p:nvGrpSpPr>
          <p:cNvPr id="62" name="组合 67"/>
          <p:cNvGrpSpPr/>
          <p:nvPr/>
        </p:nvGrpSpPr>
        <p:grpSpPr>
          <a:xfrm>
            <a:off x="5125014" y="5029210"/>
            <a:ext cx="620625" cy="594142"/>
            <a:chOff x="304800" y="673100"/>
            <a:chExt cx="4000500" cy="4000500"/>
          </a:xfrm>
          <a:effectLst>
            <a:outerShdw blurRad="444500" dist="254000" dir="8100000" algn="tr" rotWithShape="0">
              <a:prstClr val="black">
                <a:alpha val="50000"/>
              </a:prstClr>
            </a:outerShdw>
          </a:effectLst>
        </p:grpSpPr>
        <p:sp>
          <p:nvSpPr>
            <p:cNvPr id="64" name="同心圆 63"/>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75" b="1">
                <a:solidFill>
                  <a:schemeClr val="tx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sp>
          <p:nvSpPr>
            <p:cNvPr id="65" name="椭圆 64"/>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75" b="1">
                <a:solidFill>
                  <a:schemeClr val="tx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grpSp>
      <p:sp>
        <p:nvSpPr>
          <p:cNvPr id="66" name="TextBox 65"/>
          <p:cNvSpPr txBox="1"/>
          <p:nvPr/>
        </p:nvSpPr>
        <p:spPr>
          <a:xfrm>
            <a:off x="5153893" y="5069777"/>
            <a:ext cx="745380" cy="523220"/>
          </a:xfrm>
          <a:prstGeom prst="rect">
            <a:avLst/>
          </a:prstGeom>
          <a:noFill/>
        </p:spPr>
        <p:txBody>
          <a:bodyPr wrap="square" rtlCol="0">
            <a:spAutoFit/>
          </a:bodyPr>
          <a:lstStyle/>
          <a:p>
            <a:r>
              <a:rPr lang="zh-CN" altLang="en-US" sz="2800" b="1" dirty="0" smtClean="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rPr>
              <a:t>部</a:t>
            </a:r>
            <a:endParaRPr lang="zh-CN" altLang="en-US" sz="2800" b="1" dirty="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grpSp>
        <p:nvGrpSpPr>
          <p:cNvPr id="68" name="组合 67"/>
          <p:cNvGrpSpPr/>
          <p:nvPr/>
        </p:nvGrpSpPr>
        <p:grpSpPr>
          <a:xfrm>
            <a:off x="5118095" y="6208081"/>
            <a:ext cx="620625" cy="594142"/>
            <a:chOff x="304800" y="673100"/>
            <a:chExt cx="4000500" cy="4000500"/>
          </a:xfrm>
          <a:effectLst>
            <a:outerShdw blurRad="444500" dist="254000" dir="8100000" algn="tr" rotWithShape="0">
              <a:prstClr val="black">
                <a:alpha val="50000"/>
              </a:prstClr>
            </a:outerShdw>
          </a:effectLst>
        </p:grpSpPr>
        <p:sp>
          <p:nvSpPr>
            <p:cNvPr id="70" name="同心圆 69"/>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75" b="1">
                <a:solidFill>
                  <a:schemeClr val="tx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sp>
          <p:nvSpPr>
            <p:cNvPr id="73" name="椭圆 72"/>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75" b="1">
                <a:solidFill>
                  <a:schemeClr val="tx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grpSp>
      <p:sp>
        <p:nvSpPr>
          <p:cNvPr id="74" name="TextBox 51"/>
          <p:cNvSpPr txBox="1"/>
          <p:nvPr/>
        </p:nvSpPr>
        <p:spPr>
          <a:xfrm>
            <a:off x="5146974" y="6248648"/>
            <a:ext cx="745380" cy="523220"/>
          </a:xfrm>
          <a:prstGeom prst="rect">
            <a:avLst/>
          </a:prstGeom>
          <a:noFill/>
        </p:spPr>
        <p:txBody>
          <a:bodyPr wrap="square" rtlCol="0">
            <a:spAutoFit/>
          </a:bodyPr>
          <a:lstStyle/>
          <a:p>
            <a:r>
              <a:rPr lang="zh-CN" altLang="en-US" sz="2800" b="1" dirty="0" smtClean="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rPr>
              <a:t>盟</a:t>
            </a:r>
            <a:endParaRPr lang="zh-CN" altLang="en-US" sz="2800" b="1" dirty="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pic>
        <p:nvPicPr>
          <p:cNvPr id="76" name="图片 75" descr="t01045336834486d91b.png"/>
          <p:cNvPicPr>
            <a:picLocks noChangeAspect="1"/>
          </p:cNvPicPr>
          <p:nvPr/>
        </p:nvPicPr>
        <p:blipFill>
          <a:blip r:embed="rId10" cstate="print"/>
          <a:stretch>
            <a:fillRect/>
          </a:stretch>
        </p:blipFill>
        <p:spPr>
          <a:xfrm>
            <a:off x="7475549" y="4314830"/>
            <a:ext cx="1571636" cy="1571636"/>
          </a:xfrm>
          <a:prstGeom prst="rect">
            <a:avLst/>
          </a:prstGeom>
          <a:ln>
            <a:noFill/>
          </a:ln>
          <a:effectLst>
            <a:outerShdw blurRad="292100" dist="139700" dir="2700000" algn="tl" rotWithShape="0">
              <a:srgbClr val="333333">
                <a:alpha val="65000"/>
              </a:srgbClr>
            </a:outerShdw>
          </a:effectLst>
        </p:spPr>
      </p:pic>
      <p:pic>
        <p:nvPicPr>
          <p:cNvPr id="80" name="图片 79" descr="1.jpg"/>
          <p:cNvPicPr>
            <a:picLocks noChangeAspect="1"/>
          </p:cNvPicPr>
          <p:nvPr/>
        </p:nvPicPr>
        <p:blipFill>
          <a:blip r:embed="rId11"/>
          <a:srcRect b="21458"/>
          <a:stretch>
            <a:fillRect/>
          </a:stretch>
        </p:blipFill>
        <p:spPr>
          <a:xfrm>
            <a:off x="5832475" y="4386268"/>
            <a:ext cx="1583534" cy="1571636"/>
          </a:xfrm>
          <a:prstGeom prst="ellipse">
            <a:avLst/>
          </a:prstGeom>
          <a:ln>
            <a:noFill/>
          </a:ln>
          <a:effectLst>
            <a:outerShdw blurRad="292100" dist="139700" dir="2700000" algn="tl" rotWithShape="0">
              <a:srgbClr val="333333">
                <a:alpha val="65000"/>
              </a:srgbClr>
            </a:outerShdw>
          </a:effectLst>
        </p:spPr>
      </p:pic>
      <p:sp>
        <p:nvSpPr>
          <p:cNvPr id="82" name="矩形 81"/>
          <p:cNvSpPr/>
          <p:nvPr/>
        </p:nvSpPr>
        <p:spPr>
          <a:xfrm>
            <a:off x="7466512" y="5815028"/>
            <a:ext cx="1723549" cy="400110"/>
          </a:xfrm>
          <a:prstGeom prst="rect">
            <a:avLst/>
          </a:prstGeom>
        </p:spPr>
        <p:txBody>
          <a:bodyPr wrap="none">
            <a:spAutoFit/>
          </a:bodyPr>
          <a:lstStyle/>
          <a:p>
            <a:pPr algn="ctr"/>
            <a:r>
              <a:rPr lang="zh-CN" altLang="en-US" sz="2000" dirty="0" smtClean="0">
                <a:latin typeface="华文新魏" panose="02010800040101010101" pitchFamily="2" charset="-122"/>
                <a:ea typeface="华文新魏" panose="02010800040101010101" pitchFamily="2" charset="-122"/>
              </a:rPr>
              <a:t>南方政权国徽</a:t>
            </a:r>
            <a:endParaRPr lang="zh-CN" altLang="en-US" sz="2000" dirty="0">
              <a:latin typeface="华文新魏" panose="02010800040101010101" pitchFamily="2" charset="-122"/>
              <a:ea typeface="华文新魏" panose="02010800040101010101" pitchFamily="2" charset="-122"/>
            </a:endParaRPr>
          </a:p>
        </p:txBody>
      </p:sp>
      <p:sp>
        <p:nvSpPr>
          <p:cNvPr id="83" name="矩形 82"/>
          <p:cNvSpPr/>
          <p:nvPr/>
        </p:nvSpPr>
        <p:spPr>
          <a:xfrm>
            <a:off x="9332937" y="5815028"/>
            <a:ext cx="1723549" cy="400110"/>
          </a:xfrm>
          <a:prstGeom prst="rect">
            <a:avLst/>
          </a:prstGeom>
        </p:spPr>
        <p:txBody>
          <a:bodyPr wrap="none">
            <a:spAutoFit/>
          </a:bodyPr>
          <a:lstStyle/>
          <a:p>
            <a:pPr algn="ctr"/>
            <a:r>
              <a:rPr lang="zh-CN" altLang="en-US" sz="2000" dirty="0" smtClean="0">
                <a:latin typeface="华文新魏" panose="02010800040101010101" pitchFamily="2" charset="-122"/>
                <a:ea typeface="华文新魏" panose="02010800040101010101" pitchFamily="2" charset="-122"/>
              </a:rPr>
              <a:t>南部同盟国旗</a:t>
            </a:r>
            <a:endParaRPr lang="zh-CN" altLang="en-US" sz="2000" dirty="0">
              <a:latin typeface="华文新魏" panose="02010800040101010101" pitchFamily="2" charset="-122"/>
              <a:ea typeface="华文新魏" panose="02010800040101010101" pitchFamily="2" charset="-122"/>
            </a:endParaRPr>
          </a:p>
        </p:txBody>
      </p:sp>
      <p:pic>
        <p:nvPicPr>
          <p:cNvPr id="87" name="图片 86" descr="t01daf5621f36306c82.png"/>
          <p:cNvPicPr>
            <a:picLocks noChangeAspect="1"/>
          </p:cNvPicPr>
          <p:nvPr/>
        </p:nvPicPr>
        <p:blipFill>
          <a:blip r:embed="rId12"/>
          <a:stretch>
            <a:fillRect/>
          </a:stretch>
        </p:blipFill>
        <p:spPr>
          <a:xfrm>
            <a:off x="9265091" y="4457706"/>
            <a:ext cx="1925234" cy="1285884"/>
          </a:xfrm>
          <a:prstGeom prst="rect">
            <a:avLst/>
          </a:prstGeom>
          <a:ln>
            <a:noFill/>
          </a:ln>
          <a:effectLst>
            <a:outerShdw blurRad="292100" dist="139700" dir="2700000" algn="tl" rotWithShape="0">
              <a:srgbClr val="333333">
                <a:alpha val="65000"/>
              </a:srgbClr>
            </a:outerShdw>
          </a:effectLst>
        </p:spPr>
      </p:pic>
    </p:spTree>
  </p:cSld>
  <p:clrMapOvr>
    <a:masterClrMapping/>
  </p:clrMapOvr>
  <mc:AlternateContent xmlns:mc="http://schemas.openxmlformats.org/markup-compatibility/2006">
    <mc:Choice xmlns:p14="http://schemas.microsoft.com/office/powerpoint/2010/main" Requires="p14">
      <p:transition spd="slow" p14:dur="2000" advTm="0"/>
    </mc:Choice>
    <mc:Fallback>
      <p:transition spd="slow" advTm="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dissolve">
                                      <p:cBhvr>
                                        <p:cTn id="7" dur="500"/>
                                        <p:tgtEl>
                                          <p:spTgt spid="25"/>
                                        </p:tgtEl>
                                      </p:cBhvr>
                                    </p:animEffect>
                                  </p:childTnLst>
                                </p:cTn>
                              </p:par>
                              <p:par>
                                <p:cTn id="8" presetID="9" presetClass="entr" presetSubtype="0" fill="hold" grpId="0" nodeType="withEffect">
                                  <p:stCondLst>
                                    <p:cond delay="0"/>
                                  </p:stCondLst>
                                  <p:childTnLst>
                                    <p:set>
                                      <p:cBhvr>
                                        <p:cTn id="9" dur="1" fill="hold">
                                          <p:stCondLst>
                                            <p:cond delay="0"/>
                                          </p:stCondLst>
                                        </p:cTn>
                                        <p:tgtEl>
                                          <p:spTgt spid="55"/>
                                        </p:tgtEl>
                                        <p:attrNameLst>
                                          <p:attrName>style.visibility</p:attrName>
                                        </p:attrNameLst>
                                      </p:cBhvr>
                                      <p:to>
                                        <p:strVal val="visible"/>
                                      </p:to>
                                    </p:set>
                                    <p:animEffect transition="in" filter="dissolve">
                                      <p:cBhvr>
                                        <p:cTn id="10" dur="500"/>
                                        <p:tgtEl>
                                          <p:spTgt spid="55"/>
                                        </p:tgtEl>
                                      </p:cBhvr>
                                    </p:animEffect>
                                  </p:childTnLst>
                                </p:cTn>
                              </p:par>
                              <p:par>
                                <p:cTn id="11" presetID="9" presetClass="entr" presetSubtype="0" fill="hold" nodeType="withEffect">
                                  <p:stCondLst>
                                    <p:cond delay="0"/>
                                  </p:stCondLst>
                                  <p:childTnLst>
                                    <p:set>
                                      <p:cBhvr>
                                        <p:cTn id="12" dur="1" fill="hold">
                                          <p:stCondLst>
                                            <p:cond delay="0"/>
                                          </p:stCondLst>
                                        </p:cTn>
                                        <p:tgtEl>
                                          <p:spTgt spid="29"/>
                                        </p:tgtEl>
                                        <p:attrNameLst>
                                          <p:attrName>style.visibility</p:attrName>
                                        </p:attrNameLst>
                                      </p:cBhvr>
                                      <p:to>
                                        <p:strVal val="visible"/>
                                      </p:to>
                                    </p:set>
                                    <p:animEffect transition="in" filter="dissolve">
                                      <p:cBhvr>
                                        <p:cTn id="13" dur="500"/>
                                        <p:tgtEl>
                                          <p:spTgt spid="29"/>
                                        </p:tgtEl>
                                      </p:cBhvr>
                                    </p:animEffect>
                                  </p:childTnLst>
                                </p:cTn>
                              </p:par>
                              <p:par>
                                <p:cTn id="14" presetID="9" presetClass="entr" presetSubtype="0" fill="hold" grpId="0" nodeType="withEffect">
                                  <p:stCondLst>
                                    <p:cond delay="0"/>
                                  </p:stCondLst>
                                  <p:childTnLst>
                                    <p:set>
                                      <p:cBhvr>
                                        <p:cTn id="15" dur="1" fill="hold">
                                          <p:stCondLst>
                                            <p:cond delay="0"/>
                                          </p:stCondLst>
                                        </p:cTn>
                                        <p:tgtEl>
                                          <p:spTgt spid="32"/>
                                        </p:tgtEl>
                                        <p:attrNameLst>
                                          <p:attrName>style.visibility</p:attrName>
                                        </p:attrNameLst>
                                      </p:cBhvr>
                                      <p:to>
                                        <p:strVal val="visible"/>
                                      </p:to>
                                    </p:set>
                                    <p:animEffect transition="in" filter="dissolve">
                                      <p:cBhvr>
                                        <p:cTn id="16" dur="500"/>
                                        <p:tgtEl>
                                          <p:spTgt spid="32"/>
                                        </p:tgtEl>
                                      </p:cBhvr>
                                    </p:animEffect>
                                  </p:childTnLst>
                                </p:cTn>
                              </p:par>
                              <p:par>
                                <p:cTn id="17" presetID="9" presetClass="entr" presetSubtype="0" fill="hold" nodeType="withEffect">
                                  <p:stCondLst>
                                    <p:cond delay="0"/>
                                  </p:stCondLst>
                                  <p:childTnLst>
                                    <p:set>
                                      <p:cBhvr>
                                        <p:cTn id="18" dur="1" fill="hold">
                                          <p:stCondLst>
                                            <p:cond delay="0"/>
                                          </p:stCondLst>
                                        </p:cTn>
                                        <p:tgtEl>
                                          <p:spTgt spid="33"/>
                                        </p:tgtEl>
                                        <p:attrNameLst>
                                          <p:attrName>style.visibility</p:attrName>
                                        </p:attrNameLst>
                                      </p:cBhvr>
                                      <p:to>
                                        <p:strVal val="visible"/>
                                      </p:to>
                                    </p:set>
                                    <p:animEffect transition="in" filter="dissolve">
                                      <p:cBhvr>
                                        <p:cTn id="19" dur="500"/>
                                        <p:tgtEl>
                                          <p:spTgt spid="33"/>
                                        </p:tgtEl>
                                      </p:cBhvr>
                                    </p:animEffect>
                                  </p:childTnLst>
                                </p:cTn>
                              </p:par>
                              <p:par>
                                <p:cTn id="20" presetID="9" presetClass="entr" presetSubtype="0" fill="hold" grpId="0" nodeType="withEffect">
                                  <p:stCondLst>
                                    <p:cond delay="0"/>
                                  </p:stCondLst>
                                  <p:childTnLst>
                                    <p:set>
                                      <p:cBhvr>
                                        <p:cTn id="21" dur="1" fill="hold">
                                          <p:stCondLst>
                                            <p:cond delay="0"/>
                                          </p:stCondLst>
                                        </p:cTn>
                                        <p:tgtEl>
                                          <p:spTgt spid="36"/>
                                        </p:tgtEl>
                                        <p:attrNameLst>
                                          <p:attrName>style.visibility</p:attrName>
                                        </p:attrNameLst>
                                      </p:cBhvr>
                                      <p:to>
                                        <p:strVal val="visible"/>
                                      </p:to>
                                    </p:set>
                                    <p:animEffect transition="in" filter="dissolve">
                                      <p:cBhvr>
                                        <p:cTn id="22" dur="500"/>
                                        <p:tgtEl>
                                          <p:spTgt spid="36"/>
                                        </p:tgtEl>
                                      </p:cBhvr>
                                    </p:animEffect>
                                  </p:childTnLst>
                                </p:cTn>
                              </p:par>
                              <p:par>
                                <p:cTn id="23" presetID="9" presetClass="entr" presetSubtype="0" fill="hold" nodeType="withEffect">
                                  <p:stCondLst>
                                    <p:cond delay="0"/>
                                  </p:stCondLst>
                                  <p:childTnLst>
                                    <p:set>
                                      <p:cBhvr>
                                        <p:cTn id="24" dur="1" fill="hold">
                                          <p:stCondLst>
                                            <p:cond delay="0"/>
                                          </p:stCondLst>
                                        </p:cTn>
                                        <p:tgtEl>
                                          <p:spTgt spid="37"/>
                                        </p:tgtEl>
                                        <p:attrNameLst>
                                          <p:attrName>style.visibility</p:attrName>
                                        </p:attrNameLst>
                                      </p:cBhvr>
                                      <p:to>
                                        <p:strVal val="visible"/>
                                      </p:to>
                                    </p:set>
                                    <p:animEffect transition="in" filter="dissolve">
                                      <p:cBhvr>
                                        <p:cTn id="25" dur="500"/>
                                        <p:tgtEl>
                                          <p:spTgt spid="37"/>
                                        </p:tgtEl>
                                      </p:cBhvr>
                                    </p:animEffect>
                                  </p:childTnLst>
                                </p:cTn>
                              </p:par>
                              <p:par>
                                <p:cTn id="26" presetID="9" presetClass="entr" presetSubtype="0" fill="hold" grpId="0" nodeType="withEffect">
                                  <p:stCondLst>
                                    <p:cond delay="0"/>
                                  </p:stCondLst>
                                  <p:childTnLst>
                                    <p:set>
                                      <p:cBhvr>
                                        <p:cTn id="27" dur="1" fill="hold">
                                          <p:stCondLst>
                                            <p:cond delay="0"/>
                                          </p:stCondLst>
                                        </p:cTn>
                                        <p:tgtEl>
                                          <p:spTgt spid="40"/>
                                        </p:tgtEl>
                                        <p:attrNameLst>
                                          <p:attrName>style.visibility</p:attrName>
                                        </p:attrNameLst>
                                      </p:cBhvr>
                                      <p:to>
                                        <p:strVal val="visible"/>
                                      </p:to>
                                    </p:set>
                                    <p:animEffect transition="in" filter="dissolve">
                                      <p:cBhvr>
                                        <p:cTn id="28" dur="500"/>
                                        <p:tgtEl>
                                          <p:spTgt spid="40"/>
                                        </p:tgtEl>
                                      </p:cBhvr>
                                    </p:animEffect>
                                  </p:childTnLst>
                                </p:cTn>
                              </p:par>
                              <p:par>
                                <p:cTn id="29" presetID="9" presetClass="entr" presetSubtype="0" fill="hold" nodeType="withEffect">
                                  <p:stCondLst>
                                    <p:cond delay="0"/>
                                  </p:stCondLst>
                                  <p:childTnLst>
                                    <p:set>
                                      <p:cBhvr>
                                        <p:cTn id="30" dur="1" fill="hold">
                                          <p:stCondLst>
                                            <p:cond delay="0"/>
                                          </p:stCondLst>
                                        </p:cTn>
                                        <p:tgtEl>
                                          <p:spTgt spid="45"/>
                                        </p:tgtEl>
                                        <p:attrNameLst>
                                          <p:attrName>style.visibility</p:attrName>
                                        </p:attrNameLst>
                                      </p:cBhvr>
                                      <p:to>
                                        <p:strVal val="visible"/>
                                      </p:to>
                                    </p:set>
                                    <p:animEffect transition="in" filter="dissolve">
                                      <p:cBhvr>
                                        <p:cTn id="31" dur="500"/>
                                        <p:tgtEl>
                                          <p:spTgt spid="45"/>
                                        </p:tgtEl>
                                      </p:cBhvr>
                                    </p:animEffect>
                                  </p:childTnLst>
                                </p:cTn>
                              </p:par>
                              <p:par>
                                <p:cTn id="32" presetID="9" presetClass="entr" presetSubtype="0" fill="hold" grpId="0" nodeType="withEffect">
                                  <p:stCondLst>
                                    <p:cond delay="0"/>
                                  </p:stCondLst>
                                  <p:childTnLst>
                                    <p:set>
                                      <p:cBhvr>
                                        <p:cTn id="33" dur="1" fill="hold">
                                          <p:stCondLst>
                                            <p:cond delay="0"/>
                                          </p:stCondLst>
                                        </p:cTn>
                                        <p:tgtEl>
                                          <p:spTgt spid="50"/>
                                        </p:tgtEl>
                                        <p:attrNameLst>
                                          <p:attrName>style.visibility</p:attrName>
                                        </p:attrNameLst>
                                      </p:cBhvr>
                                      <p:to>
                                        <p:strVal val="visible"/>
                                      </p:to>
                                    </p:set>
                                    <p:animEffect transition="in" filter="dissolve">
                                      <p:cBhvr>
                                        <p:cTn id="34" dur="500"/>
                                        <p:tgtEl>
                                          <p:spTgt spid="50"/>
                                        </p:tgtEl>
                                      </p:cBhvr>
                                    </p:animEffect>
                                  </p:childTnLst>
                                </p:cTn>
                              </p:par>
                              <p:par>
                                <p:cTn id="35" presetID="9" presetClass="entr" presetSubtype="0" fill="hold" nodeType="withEffect">
                                  <p:stCondLst>
                                    <p:cond delay="0"/>
                                  </p:stCondLst>
                                  <p:childTnLst>
                                    <p:set>
                                      <p:cBhvr>
                                        <p:cTn id="36" dur="1" fill="hold">
                                          <p:stCondLst>
                                            <p:cond delay="0"/>
                                          </p:stCondLst>
                                        </p:cTn>
                                        <p:tgtEl>
                                          <p:spTgt spid="67"/>
                                        </p:tgtEl>
                                        <p:attrNameLst>
                                          <p:attrName>style.visibility</p:attrName>
                                        </p:attrNameLst>
                                      </p:cBhvr>
                                      <p:to>
                                        <p:strVal val="visible"/>
                                      </p:to>
                                    </p:set>
                                    <p:animEffect transition="in" filter="dissolve">
                                      <p:cBhvr>
                                        <p:cTn id="37" dur="500"/>
                                        <p:tgtEl>
                                          <p:spTgt spid="67"/>
                                        </p:tgtEl>
                                      </p:cBhvr>
                                    </p:animEffect>
                                  </p:childTnLst>
                                </p:cTn>
                              </p:par>
                              <p:par>
                                <p:cTn id="38" presetID="9" presetClass="entr" presetSubtype="0" fill="hold" nodeType="withEffect">
                                  <p:stCondLst>
                                    <p:cond delay="0"/>
                                  </p:stCondLst>
                                  <p:childTnLst>
                                    <p:set>
                                      <p:cBhvr>
                                        <p:cTn id="39" dur="1" fill="hold">
                                          <p:stCondLst>
                                            <p:cond delay="0"/>
                                          </p:stCondLst>
                                        </p:cTn>
                                        <p:tgtEl>
                                          <p:spTgt spid="71"/>
                                        </p:tgtEl>
                                        <p:attrNameLst>
                                          <p:attrName>style.visibility</p:attrName>
                                        </p:attrNameLst>
                                      </p:cBhvr>
                                      <p:to>
                                        <p:strVal val="visible"/>
                                      </p:to>
                                    </p:set>
                                    <p:animEffect transition="in" filter="dissolve">
                                      <p:cBhvr>
                                        <p:cTn id="40" dur="500"/>
                                        <p:tgtEl>
                                          <p:spTgt spid="71"/>
                                        </p:tgtEl>
                                      </p:cBhvr>
                                    </p:animEffect>
                                  </p:childTnLst>
                                </p:cTn>
                              </p:par>
                            </p:childTnLst>
                          </p:cTn>
                        </p:par>
                      </p:childTnLst>
                    </p:cTn>
                  </p:par>
                  <p:par>
                    <p:cTn id="41" fill="hold">
                      <p:stCondLst>
                        <p:cond delay="indefinite"/>
                      </p:stCondLst>
                      <p:childTnLst>
                        <p:par>
                          <p:cTn id="42" fill="hold">
                            <p:stCondLst>
                              <p:cond delay="0"/>
                            </p:stCondLst>
                            <p:childTnLst>
                              <p:par>
                                <p:cTn id="43" presetID="9" presetClass="entr" presetSubtype="0" fill="hold" nodeType="clickEffect">
                                  <p:stCondLst>
                                    <p:cond delay="0"/>
                                  </p:stCondLst>
                                  <p:childTnLst>
                                    <p:set>
                                      <p:cBhvr>
                                        <p:cTn id="44" dur="1" fill="hold">
                                          <p:stCondLst>
                                            <p:cond delay="0"/>
                                          </p:stCondLst>
                                        </p:cTn>
                                        <p:tgtEl>
                                          <p:spTgt spid="51"/>
                                        </p:tgtEl>
                                        <p:attrNameLst>
                                          <p:attrName>style.visibility</p:attrName>
                                        </p:attrNameLst>
                                      </p:cBhvr>
                                      <p:to>
                                        <p:strVal val="visible"/>
                                      </p:to>
                                    </p:set>
                                    <p:animEffect transition="in" filter="dissolve">
                                      <p:cBhvr>
                                        <p:cTn id="45" dur="500"/>
                                        <p:tgtEl>
                                          <p:spTgt spid="51"/>
                                        </p:tgtEl>
                                      </p:cBhvr>
                                    </p:animEffect>
                                  </p:childTnLst>
                                </p:cTn>
                              </p:par>
                              <p:par>
                                <p:cTn id="46" presetID="9" presetClass="entr" presetSubtype="0" fill="hold" grpId="0" nodeType="withEffect">
                                  <p:stCondLst>
                                    <p:cond delay="0"/>
                                  </p:stCondLst>
                                  <p:childTnLst>
                                    <p:set>
                                      <p:cBhvr>
                                        <p:cTn id="47" dur="1" fill="hold">
                                          <p:stCondLst>
                                            <p:cond delay="0"/>
                                          </p:stCondLst>
                                        </p:cTn>
                                        <p:tgtEl>
                                          <p:spTgt spid="69"/>
                                        </p:tgtEl>
                                        <p:attrNameLst>
                                          <p:attrName>style.visibility</p:attrName>
                                        </p:attrNameLst>
                                      </p:cBhvr>
                                      <p:to>
                                        <p:strVal val="visible"/>
                                      </p:to>
                                    </p:set>
                                    <p:animEffect transition="in" filter="dissolve">
                                      <p:cBhvr>
                                        <p:cTn id="48" dur="500"/>
                                        <p:tgtEl>
                                          <p:spTgt spid="69"/>
                                        </p:tgtEl>
                                      </p:cBhvr>
                                    </p:animEffect>
                                  </p:childTnLst>
                                </p:cTn>
                              </p:par>
                              <p:par>
                                <p:cTn id="49" presetID="9" presetClass="entr" presetSubtype="0" fill="hold" nodeType="withEffect">
                                  <p:stCondLst>
                                    <p:cond delay="0"/>
                                  </p:stCondLst>
                                  <p:childTnLst>
                                    <p:set>
                                      <p:cBhvr>
                                        <p:cTn id="50" dur="1" fill="hold">
                                          <p:stCondLst>
                                            <p:cond delay="0"/>
                                          </p:stCondLst>
                                        </p:cTn>
                                        <p:tgtEl>
                                          <p:spTgt spid="52"/>
                                        </p:tgtEl>
                                        <p:attrNameLst>
                                          <p:attrName>style.visibility</p:attrName>
                                        </p:attrNameLst>
                                      </p:cBhvr>
                                      <p:to>
                                        <p:strVal val="visible"/>
                                      </p:to>
                                    </p:set>
                                    <p:animEffect transition="in" filter="dissolve">
                                      <p:cBhvr>
                                        <p:cTn id="51" dur="500"/>
                                        <p:tgtEl>
                                          <p:spTgt spid="52"/>
                                        </p:tgtEl>
                                      </p:cBhvr>
                                    </p:animEffect>
                                  </p:childTnLst>
                                </p:cTn>
                              </p:par>
                              <p:par>
                                <p:cTn id="52" presetID="9" presetClass="entr" presetSubtype="0" fill="hold" grpId="0" nodeType="withEffect">
                                  <p:stCondLst>
                                    <p:cond delay="0"/>
                                  </p:stCondLst>
                                  <p:childTnLst>
                                    <p:set>
                                      <p:cBhvr>
                                        <p:cTn id="53" dur="1" fill="hold">
                                          <p:stCondLst>
                                            <p:cond delay="0"/>
                                          </p:stCondLst>
                                        </p:cTn>
                                        <p:tgtEl>
                                          <p:spTgt spid="56"/>
                                        </p:tgtEl>
                                        <p:attrNameLst>
                                          <p:attrName>style.visibility</p:attrName>
                                        </p:attrNameLst>
                                      </p:cBhvr>
                                      <p:to>
                                        <p:strVal val="visible"/>
                                      </p:to>
                                    </p:set>
                                    <p:animEffect transition="in" filter="dissolve">
                                      <p:cBhvr>
                                        <p:cTn id="54" dur="500"/>
                                        <p:tgtEl>
                                          <p:spTgt spid="56"/>
                                        </p:tgtEl>
                                      </p:cBhvr>
                                    </p:animEffect>
                                  </p:childTnLst>
                                </p:cTn>
                              </p:par>
                              <p:par>
                                <p:cTn id="55" presetID="9" presetClass="entr" presetSubtype="0" fill="hold" nodeType="withEffect">
                                  <p:stCondLst>
                                    <p:cond delay="0"/>
                                  </p:stCondLst>
                                  <p:childTnLst>
                                    <p:set>
                                      <p:cBhvr>
                                        <p:cTn id="56" dur="1" fill="hold">
                                          <p:stCondLst>
                                            <p:cond delay="0"/>
                                          </p:stCondLst>
                                        </p:cTn>
                                        <p:tgtEl>
                                          <p:spTgt spid="57"/>
                                        </p:tgtEl>
                                        <p:attrNameLst>
                                          <p:attrName>style.visibility</p:attrName>
                                        </p:attrNameLst>
                                      </p:cBhvr>
                                      <p:to>
                                        <p:strVal val="visible"/>
                                      </p:to>
                                    </p:set>
                                    <p:animEffect transition="in" filter="dissolve">
                                      <p:cBhvr>
                                        <p:cTn id="57" dur="500"/>
                                        <p:tgtEl>
                                          <p:spTgt spid="57"/>
                                        </p:tgtEl>
                                      </p:cBhvr>
                                    </p:animEffect>
                                  </p:childTnLst>
                                </p:cTn>
                              </p:par>
                              <p:par>
                                <p:cTn id="58" presetID="9" presetClass="entr" presetSubtype="0" fill="hold" grpId="0" nodeType="withEffect">
                                  <p:stCondLst>
                                    <p:cond delay="0"/>
                                  </p:stCondLst>
                                  <p:childTnLst>
                                    <p:set>
                                      <p:cBhvr>
                                        <p:cTn id="59" dur="1" fill="hold">
                                          <p:stCondLst>
                                            <p:cond delay="0"/>
                                          </p:stCondLst>
                                        </p:cTn>
                                        <p:tgtEl>
                                          <p:spTgt spid="60"/>
                                        </p:tgtEl>
                                        <p:attrNameLst>
                                          <p:attrName>style.visibility</p:attrName>
                                        </p:attrNameLst>
                                      </p:cBhvr>
                                      <p:to>
                                        <p:strVal val="visible"/>
                                      </p:to>
                                    </p:set>
                                    <p:animEffect transition="in" filter="dissolve">
                                      <p:cBhvr>
                                        <p:cTn id="60" dur="500"/>
                                        <p:tgtEl>
                                          <p:spTgt spid="60"/>
                                        </p:tgtEl>
                                      </p:cBhvr>
                                    </p:animEffect>
                                  </p:childTnLst>
                                </p:cTn>
                              </p:par>
                              <p:par>
                                <p:cTn id="61" presetID="9" presetClass="entr" presetSubtype="0" fill="hold" nodeType="withEffect">
                                  <p:stCondLst>
                                    <p:cond delay="0"/>
                                  </p:stCondLst>
                                  <p:childTnLst>
                                    <p:set>
                                      <p:cBhvr>
                                        <p:cTn id="62" dur="1" fill="hold">
                                          <p:stCondLst>
                                            <p:cond delay="0"/>
                                          </p:stCondLst>
                                        </p:cTn>
                                        <p:tgtEl>
                                          <p:spTgt spid="62"/>
                                        </p:tgtEl>
                                        <p:attrNameLst>
                                          <p:attrName>style.visibility</p:attrName>
                                        </p:attrNameLst>
                                      </p:cBhvr>
                                      <p:to>
                                        <p:strVal val="visible"/>
                                      </p:to>
                                    </p:set>
                                    <p:animEffect transition="in" filter="dissolve">
                                      <p:cBhvr>
                                        <p:cTn id="63" dur="500"/>
                                        <p:tgtEl>
                                          <p:spTgt spid="62"/>
                                        </p:tgtEl>
                                      </p:cBhvr>
                                    </p:animEffect>
                                  </p:childTnLst>
                                </p:cTn>
                              </p:par>
                              <p:par>
                                <p:cTn id="64" presetID="9" presetClass="entr" presetSubtype="0" fill="hold" grpId="0" nodeType="withEffect">
                                  <p:stCondLst>
                                    <p:cond delay="0"/>
                                  </p:stCondLst>
                                  <p:childTnLst>
                                    <p:set>
                                      <p:cBhvr>
                                        <p:cTn id="65" dur="1" fill="hold">
                                          <p:stCondLst>
                                            <p:cond delay="0"/>
                                          </p:stCondLst>
                                        </p:cTn>
                                        <p:tgtEl>
                                          <p:spTgt spid="66"/>
                                        </p:tgtEl>
                                        <p:attrNameLst>
                                          <p:attrName>style.visibility</p:attrName>
                                        </p:attrNameLst>
                                      </p:cBhvr>
                                      <p:to>
                                        <p:strVal val="visible"/>
                                      </p:to>
                                    </p:set>
                                    <p:animEffect transition="in" filter="dissolve">
                                      <p:cBhvr>
                                        <p:cTn id="66" dur="500"/>
                                        <p:tgtEl>
                                          <p:spTgt spid="66"/>
                                        </p:tgtEl>
                                      </p:cBhvr>
                                    </p:animEffect>
                                  </p:childTnLst>
                                </p:cTn>
                              </p:par>
                              <p:par>
                                <p:cTn id="67" presetID="9" presetClass="entr" presetSubtype="0" fill="hold" nodeType="withEffect">
                                  <p:stCondLst>
                                    <p:cond delay="0"/>
                                  </p:stCondLst>
                                  <p:childTnLst>
                                    <p:set>
                                      <p:cBhvr>
                                        <p:cTn id="68" dur="1" fill="hold">
                                          <p:stCondLst>
                                            <p:cond delay="0"/>
                                          </p:stCondLst>
                                        </p:cTn>
                                        <p:tgtEl>
                                          <p:spTgt spid="68"/>
                                        </p:tgtEl>
                                        <p:attrNameLst>
                                          <p:attrName>style.visibility</p:attrName>
                                        </p:attrNameLst>
                                      </p:cBhvr>
                                      <p:to>
                                        <p:strVal val="visible"/>
                                      </p:to>
                                    </p:set>
                                    <p:animEffect transition="in" filter="dissolve">
                                      <p:cBhvr>
                                        <p:cTn id="69" dur="500"/>
                                        <p:tgtEl>
                                          <p:spTgt spid="68"/>
                                        </p:tgtEl>
                                      </p:cBhvr>
                                    </p:animEffect>
                                  </p:childTnLst>
                                </p:cTn>
                              </p:par>
                              <p:par>
                                <p:cTn id="70" presetID="9" presetClass="entr" presetSubtype="0" fill="hold" grpId="0" nodeType="withEffect">
                                  <p:stCondLst>
                                    <p:cond delay="0"/>
                                  </p:stCondLst>
                                  <p:childTnLst>
                                    <p:set>
                                      <p:cBhvr>
                                        <p:cTn id="71" dur="1" fill="hold">
                                          <p:stCondLst>
                                            <p:cond delay="0"/>
                                          </p:stCondLst>
                                        </p:cTn>
                                        <p:tgtEl>
                                          <p:spTgt spid="74"/>
                                        </p:tgtEl>
                                        <p:attrNameLst>
                                          <p:attrName>style.visibility</p:attrName>
                                        </p:attrNameLst>
                                      </p:cBhvr>
                                      <p:to>
                                        <p:strVal val="visible"/>
                                      </p:to>
                                    </p:set>
                                    <p:animEffect transition="in" filter="dissolve">
                                      <p:cBhvr>
                                        <p:cTn id="72" dur="500"/>
                                        <p:tgtEl>
                                          <p:spTgt spid="74"/>
                                        </p:tgtEl>
                                      </p:cBhvr>
                                    </p:animEffect>
                                  </p:childTnLst>
                                </p:cTn>
                              </p:par>
                              <p:par>
                                <p:cTn id="73" presetID="9" presetClass="entr" presetSubtype="0" fill="hold" nodeType="withEffect">
                                  <p:stCondLst>
                                    <p:cond delay="0"/>
                                  </p:stCondLst>
                                  <p:childTnLst>
                                    <p:set>
                                      <p:cBhvr>
                                        <p:cTn id="74" dur="1" fill="hold">
                                          <p:stCondLst>
                                            <p:cond delay="0"/>
                                          </p:stCondLst>
                                        </p:cTn>
                                        <p:tgtEl>
                                          <p:spTgt spid="76"/>
                                        </p:tgtEl>
                                        <p:attrNameLst>
                                          <p:attrName>style.visibility</p:attrName>
                                        </p:attrNameLst>
                                      </p:cBhvr>
                                      <p:to>
                                        <p:strVal val="visible"/>
                                      </p:to>
                                    </p:set>
                                    <p:animEffect transition="in" filter="dissolve">
                                      <p:cBhvr>
                                        <p:cTn id="75" dur="500"/>
                                        <p:tgtEl>
                                          <p:spTgt spid="76"/>
                                        </p:tgtEl>
                                      </p:cBhvr>
                                    </p:animEffect>
                                  </p:childTnLst>
                                </p:cTn>
                              </p:par>
                              <p:par>
                                <p:cTn id="76" presetID="9" presetClass="entr" presetSubtype="0" fill="hold" nodeType="withEffect">
                                  <p:stCondLst>
                                    <p:cond delay="0"/>
                                  </p:stCondLst>
                                  <p:childTnLst>
                                    <p:set>
                                      <p:cBhvr>
                                        <p:cTn id="77" dur="1" fill="hold">
                                          <p:stCondLst>
                                            <p:cond delay="0"/>
                                          </p:stCondLst>
                                        </p:cTn>
                                        <p:tgtEl>
                                          <p:spTgt spid="80"/>
                                        </p:tgtEl>
                                        <p:attrNameLst>
                                          <p:attrName>style.visibility</p:attrName>
                                        </p:attrNameLst>
                                      </p:cBhvr>
                                      <p:to>
                                        <p:strVal val="visible"/>
                                      </p:to>
                                    </p:set>
                                    <p:animEffect transition="in" filter="dissolve">
                                      <p:cBhvr>
                                        <p:cTn id="78" dur="500"/>
                                        <p:tgtEl>
                                          <p:spTgt spid="80"/>
                                        </p:tgtEl>
                                      </p:cBhvr>
                                    </p:animEffect>
                                  </p:childTnLst>
                                </p:cTn>
                              </p:par>
                              <p:par>
                                <p:cTn id="79" presetID="9" presetClass="entr" presetSubtype="0" fill="hold" grpId="0" nodeType="withEffect">
                                  <p:stCondLst>
                                    <p:cond delay="0"/>
                                  </p:stCondLst>
                                  <p:childTnLst>
                                    <p:set>
                                      <p:cBhvr>
                                        <p:cTn id="80" dur="1" fill="hold">
                                          <p:stCondLst>
                                            <p:cond delay="0"/>
                                          </p:stCondLst>
                                        </p:cTn>
                                        <p:tgtEl>
                                          <p:spTgt spid="82"/>
                                        </p:tgtEl>
                                        <p:attrNameLst>
                                          <p:attrName>style.visibility</p:attrName>
                                        </p:attrNameLst>
                                      </p:cBhvr>
                                      <p:to>
                                        <p:strVal val="visible"/>
                                      </p:to>
                                    </p:set>
                                    <p:animEffect transition="in" filter="dissolve">
                                      <p:cBhvr>
                                        <p:cTn id="81" dur="500"/>
                                        <p:tgtEl>
                                          <p:spTgt spid="82"/>
                                        </p:tgtEl>
                                      </p:cBhvr>
                                    </p:animEffect>
                                  </p:childTnLst>
                                </p:cTn>
                              </p:par>
                              <p:par>
                                <p:cTn id="82" presetID="9" presetClass="entr" presetSubtype="0" fill="hold" grpId="0" nodeType="withEffect">
                                  <p:stCondLst>
                                    <p:cond delay="0"/>
                                  </p:stCondLst>
                                  <p:childTnLst>
                                    <p:set>
                                      <p:cBhvr>
                                        <p:cTn id="83" dur="1" fill="hold">
                                          <p:stCondLst>
                                            <p:cond delay="0"/>
                                          </p:stCondLst>
                                        </p:cTn>
                                        <p:tgtEl>
                                          <p:spTgt spid="83"/>
                                        </p:tgtEl>
                                        <p:attrNameLst>
                                          <p:attrName>style.visibility</p:attrName>
                                        </p:attrNameLst>
                                      </p:cBhvr>
                                      <p:to>
                                        <p:strVal val="visible"/>
                                      </p:to>
                                    </p:set>
                                    <p:animEffect transition="in" filter="dissolve">
                                      <p:cBhvr>
                                        <p:cTn id="84" dur="500"/>
                                        <p:tgtEl>
                                          <p:spTgt spid="83"/>
                                        </p:tgtEl>
                                      </p:cBhvr>
                                    </p:animEffect>
                                  </p:childTnLst>
                                </p:cTn>
                              </p:par>
                              <p:par>
                                <p:cTn id="85" presetID="9" presetClass="entr" presetSubtype="0" fill="hold" nodeType="withEffect">
                                  <p:stCondLst>
                                    <p:cond delay="0"/>
                                  </p:stCondLst>
                                  <p:childTnLst>
                                    <p:set>
                                      <p:cBhvr>
                                        <p:cTn id="86" dur="1" fill="hold">
                                          <p:stCondLst>
                                            <p:cond delay="0"/>
                                          </p:stCondLst>
                                        </p:cTn>
                                        <p:tgtEl>
                                          <p:spTgt spid="87"/>
                                        </p:tgtEl>
                                        <p:attrNameLst>
                                          <p:attrName>style.visibility</p:attrName>
                                        </p:attrNameLst>
                                      </p:cBhvr>
                                      <p:to>
                                        <p:strVal val="visible"/>
                                      </p:to>
                                    </p:set>
                                    <p:animEffect transition="in" filter="dissolve">
                                      <p:cBhvr>
                                        <p:cTn id="87" dur="500"/>
                                        <p:tgtEl>
                                          <p:spTgt spid="87"/>
                                        </p:tgtEl>
                                      </p:cBhvr>
                                    </p:animEffect>
                                  </p:childTnLst>
                                </p:cTn>
                              </p:par>
                            </p:childTnLst>
                          </p:cTn>
                        </p:par>
                      </p:childTnLst>
                    </p:cTn>
                  </p:par>
                  <p:par>
                    <p:cTn id="88" fill="hold">
                      <p:stCondLst>
                        <p:cond delay="indefinite"/>
                      </p:stCondLst>
                      <p:childTnLst>
                        <p:par>
                          <p:cTn id="89" fill="hold">
                            <p:stCondLst>
                              <p:cond delay="0"/>
                            </p:stCondLst>
                            <p:childTnLst>
                              <p:par>
                                <p:cTn id="90" presetID="9" presetClass="entr" presetSubtype="0" fill="hold" nodeType="clickEffect">
                                  <p:stCondLst>
                                    <p:cond delay="0"/>
                                  </p:stCondLst>
                                  <p:childTnLst>
                                    <p:set>
                                      <p:cBhvr>
                                        <p:cTn id="91" dur="1" fill="hold">
                                          <p:stCondLst>
                                            <p:cond delay="0"/>
                                          </p:stCondLst>
                                        </p:cTn>
                                        <p:tgtEl>
                                          <p:spTgt spid="61"/>
                                        </p:tgtEl>
                                        <p:attrNameLst>
                                          <p:attrName>style.visibility</p:attrName>
                                        </p:attrNameLst>
                                      </p:cBhvr>
                                      <p:to>
                                        <p:strVal val="visible"/>
                                      </p:to>
                                    </p:set>
                                    <p:animEffect transition="in" filter="dissolve">
                                      <p:cBhvr>
                                        <p:cTn id="92" dur="500"/>
                                        <p:tgtEl>
                                          <p:spTgt spid="61"/>
                                        </p:tgtEl>
                                      </p:cBhvr>
                                    </p:animEffect>
                                  </p:childTnLst>
                                </p:cTn>
                              </p:par>
                              <p:par>
                                <p:cTn id="93" presetID="9" presetClass="entr" presetSubtype="0" fill="hold" grpId="0" nodeType="withEffect">
                                  <p:stCondLst>
                                    <p:cond delay="0"/>
                                  </p:stCondLst>
                                  <p:childTnLst>
                                    <p:set>
                                      <p:cBhvr>
                                        <p:cTn id="94" dur="1" fill="hold">
                                          <p:stCondLst>
                                            <p:cond delay="0"/>
                                          </p:stCondLst>
                                        </p:cTn>
                                        <p:tgtEl>
                                          <p:spTgt spid="28"/>
                                        </p:tgtEl>
                                        <p:attrNameLst>
                                          <p:attrName>style.visibility</p:attrName>
                                        </p:attrNameLst>
                                      </p:cBhvr>
                                      <p:to>
                                        <p:strVal val="visible"/>
                                      </p:to>
                                    </p:set>
                                    <p:animEffect transition="in" filter="dissolve">
                                      <p:cBhvr>
                                        <p:cTn id="95" dur="500"/>
                                        <p:tgtEl>
                                          <p:spTgt spid="28"/>
                                        </p:tgtEl>
                                      </p:cBhvr>
                                    </p:animEffect>
                                  </p:childTnLst>
                                </p:cTn>
                              </p:par>
                              <p:par>
                                <p:cTn id="96" presetID="9" presetClass="entr" presetSubtype="0" fill="hold" nodeType="withEffect">
                                  <p:stCondLst>
                                    <p:cond delay="0"/>
                                  </p:stCondLst>
                                  <p:childTnLst>
                                    <p:set>
                                      <p:cBhvr>
                                        <p:cTn id="97" dur="1" fill="hold">
                                          <p:stCondLst>
                                            <p:cond delay="0"/>
                                          </p:stCondLst>
                                        </p:cTn>
                                        <p:tgtEl>
                                          <p:spTgt spid="72"/>
                                        </p:tgtEl>
                                        <p:attrNameLst>
                                          <p:attrName>style.visibility</p:attrName>
                                        </p:attrNameLst>
                                      </p:cBhvr>
                                      <p:to>
                                        <p:strVal val="visible"/>
                                      </p:to>
                                    </p:set>
                                    <p:animEffect transition="in" filter="dissolve">
                                      <p:cBhvr>
                                        <p:cTn id="98" dur="500"/>
                                        <p:tgtEl>
                                          <p:spTgt spid="7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5" grpId="0"/>
      <p:bldP spid="28" grpId="0"/>
      <p:bldP spid="32" grpId="0"/>
      <p:bldP spid="36" grpId="0"/>
      <p:bldP spid="40" grpId="0"/>
      <p:bldP spid="50" grpId="0"/>
      <p:bldP spid="69" grpId="0"/>
      <p:bldP spid="56" grpId="0"/>
      <p:bldP spid="60" grpId="0"/>
      <p:bldP spid="66" grpId="0"/>
      <p:bldP spid="74" grpId="0"/>
      <p:bldP spid="82" grpId="0"/>
      <p:bldP spid="83"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 name="图片 24"/>
          <p:cNvPicPr>
            <a:picLocks noChangeAspect="1"/>
          </p:cNvPicPr>
          <p:nvPr/>
        </p:nvPicPr>
        <p:blipFill rotWithShape="1">
          <a:blip r:embed="rId1" cstate="print">
            <a:extLst>
              <a:ext uri="{28A0092B-C50C-407E-A947-70E740481C1C}">
                <a14:useLocalDpi xmlns:a14="http://schemas.microsoft.com/office/drawing/2010/main" val="0"/>
              </a:ext>
            </a:extLst>
          </a:blip>
          <a:srcRect l="24814" r="13974" b="25049"/>
          <a:stretch>
            <a:fillRect/>
          </a:stretch>
        </p:blipFill>
        <p:spPr>
          <a:xfrm>
            <a:off x="903253" y="2028814"/>
            <a:ext cx="10215634" cy="4957772"/>
          </a:xfrm>
          <a:prstGeom prst="roundRect">
            <a:avLst>
              <a:gd name="adj" fmla="val 6591"/>
            </a:avLst>
          </a:prstGeom>
          <a:ln>
            <a:solidFill>
              <a:schemeClr val="bg2">
                <a:lumMod val="50000"/>
              </a:schemeClr>
            </a:solidFill>
          </a:ln>
          <a:effectLst>
            <a:outerShdw blurRad="292100" dist="139700" dir="2700000" algn="tl" rotWithShape="0">
              <a:srgbClr val="333333">
                <a:alpha val="65000"/>
              </a:srgbClr>
            </a:outerShdw>
          </a:effectLst>
        </p:spPr>
      </p:pic>
      <p:sp>
        <p:nvSpPr>
          <p:cNvPr id="10" name="矩形 9"/>
          <p:cNvSpPr/>
          <p:nvPr/>
        </p:nvSpPr>
        <p:spPr bwMode="auto">
          <a:xfrm flipV="1">
            <a:off x="0" y="7198068"/>
            <a:ext cx="11522075" cy="45719"/>
          </a:xfrm>
          <a:prstGeom prst="rect">
            <a:avLst/>
          </a:prstGeom>
          <a:solidFill>
            <a:srgbClr val="663300"/>
          </a:solidFill>
          <a:ln w="9525" cap="flat" cmpd="sng" algn="ctr">
            <a:solidFill>
              <a:schemeClr val="tx1"/>
            </a:solidFill>
            <a:prstDash val="solid"/>
            <a:round/>
            <a:headEnd type="none" w="med" len="med"/>
            <a:tailEnd type="none" w="med" len="med"/>
          </a:ln>
          <a:effectLst>
            <a:glow rad="139700">
              <a:schemeClr val="accent2">
                <a:lumMod val="60000"/>
                <a:lumOff val="40000"/>
                <a:alpha val="40000"/>
              </a:schemeClr>
            </a:glow>
          </a:effectLst>
        </p:spPr>
        <p:txBody>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defRPr/>
            </a:pPr>
            <a:endParaRPr lang="zh-CN" altLang="en-US" dirty="0">
              <a:ln>
                <a:solidFill>
                  <a:srgbClr val="660033"/>
                </a:solidFill>
              </a:ln>
            </a:endParaRPr>
          </a:p>
        </p:txBody>
      </p:sp>
      <p:sp>
        <p:nvSpPr>
          <p:cNvPr id="79" name="圆角矩形 78"/>
          <p:cNvSpPr/>
          <p:nvPr/>
        </p:nvSpPr>
        <p:spPr>
          <a:xfrm>
            <a:off x="117435" y="885806"/>
            <a:ext cx="1785950" cy="571504"/>
          </a:xfrm>
          <a:prstGeom prst="roundRect">
            <a:avLst/>
          </a:prstGeom>
          <a:noFill/>
          <a:ln w="57150">
            <a:solidFill>
              <a:srgbClr val="663300"/>
            </a:solidFill>
          </a:ln>
          <a:effectLst>
            <a:glow rad="101600">
              <a:schemeClr val="accent6">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3" name="TextBox 122"/>
          <p:cNvSpPr txBox="1"/>
          <p:nvPr/>
        </p:nvSpPr>
        <p:spPr>
          <a:xfrm>
            <a:off x="831815" y="885806"/>
            <a:ext cx="1005403" cy="584775"/>
          </a:xfrm>
          <a:prstGeom prst="rect">
            <a:avLst/>
          </a:prstGeom>
          <a:noFill/>
        </p:spPr>
        <p:txBody>
          <a:bodyPr wrap="none" rtlCol="0">
            <a:spAutoFit/>
          </a:bodyPr>
          <a:lstStyle/>
          <a:p>
            <a:r>
              <a:rPr lang="zh-CN" altLang="en-US" sz="3200" dirty="0" smtClean="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rPr>
              <a:t>爆发</a:t>
            </a:r>
            <a:endParaRPr lang="zh-CN" altLang="en-US" sz="3200" dirty="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pic>
        <p:nvPicPr>
          <p:cNvPr id="41" name="图片 40" descr="t018d16e110143ea110.jpg"/>
          <p:cNvPicPr>
            <a:picLocks noChangeAspect="1"/>
          </p:cNvPicPr>
          <p:nvPr/>
        </p:nvPicPr>
        <p:blipFill>
          <a:blip r:embed="rId2">
            <a:clrChange>
              <a:clrFrom>
                <a:srgbClr val="F2F2F2"/>
              </a:clrFrom>
              <a:clrTo>
                <a:srgbClr val="F2F2F2">
                  <a:alpha val="0"/>
                </a:srgbClr>
              </a:clrTo>
            </a:clrChange>
          </a:blip>
          <a:srcRect t="54831" b="25094"/>
          <a:stretch>
            <a:fillRect/>
          </a:stretch>
        </p:blipFill>
        <p:spPr>
          <a:xfrm rot="10800000">
            <a:off x="-3" y="712451"/>
            <a:ext cx="11522075" cy="142876"/>
          </a:xfrm>
          <a:prstGeom prst="rect">
            <a:avLst/>
          </a:prstGeom>
        </p:spPr>
      </p:pic>
      <p:pic>
        <p:nvPicPr>
          <p:cNvPr id="42" name="图片 41" descr="624f9a79jw1eelyzwvu5xj20b408t75j.jpg"/>
          <p:cNvPicPr>
            <a:picLocks noChangeAspect="1"/>
          </p:cNvPicPr>
          <p:nvPr/>
        </p:nvPicPr>
        <p:blipFill>
          <a:blip r:embed="rId3">
            <a:clrChange>
              <a:clrFrom>
                <a:srgbClr val="FFFFFF"/>
              </a:clrFrom>
              <a:clrTo>
                <a:srgbClr val="FFFFFF">
                  <a:alpha val="0"/>
                </a:srgbClr>
              </a:clrTo>
            </a:clrChange>
          </a:blip>
          <a:stretch>
            <a:fillRect/>
          </a:stretch>
        </p:blipFill>
        <p:spPr>
          <a:xfrm>
            <a:off x="9547251" y="0"/>
            <a:ext cx="1714512" cy="814368"/>
          </a:xfrm>
          <a:prstGeom prst="rect">
            <a:avLst/>
          </a:prstGeom>
        </p:spPr>
      </p:pic>
      <p:pic>
        <p:nvPicPr>
          <p:cNvPr id="43" name="图片 42" descr="t018d16e110143ea110.jpg"/>
          <p:cNvPicPr>
            <a:picLocks noChangeAspect="1"/>
          </p:cNvPicPr>
          <p:nvPr/>
        </p:nvPicPr>
        <p:blipFill>
          <a:blip r:embed="rId2">
            <a:clrChange>
              <a:clrFrom>
                <a:srgbClr val="F2F2F2"/>
              </a:clrFrom>
              <a:clrTo>
                <a:srgbClr val="F2F2F2">
                  <a:alpha val="0"/>
                </a:srgbClr>
              </a:clrTo>
            </a:clrChange>
          </a:blip>
          <a:srcRect t="54831" b="25094"/>
          <a:stretch>
            <a:fillRect/>
          </a:stretch>
        </p:blipFill>
        <p:spPr>
          <a:xfrm rot="10800000">
            <a:off x="0" y="671493"/>
            <a:ext cx="11522075" cy="142876"/>
          </a:xfrm>
          <a:prstGeom prst="rect">
            <a:avLst/>
          </a:prstGeom>
        </p:spPr>
      </p:pic>
      <p:sp>
        <p:nvSpPr>
          <p:cNvPr id="44" name="矩形 43"/>
          <p:cNvSpPr/>
          <p:nvPr/>
        </p:nvSpPr>
        <p:spPr>
          <a:xfrm>
            <a:off x="0" y="0"/>
            <a:ext cx="10776937" cy="704850"/>
          </a:xfrm>
          <a:prstGeom prst="rect">
            <a:avLst/>
          </a:prstGeom>
          <a:blipFill>
            <a:blip r:embed="rId4"/>
            <a:stretch>
              <a:fillRect/>
            </a:stretch>
          </a:blipFill>
          <a:ln>
            <a:noFill/>
          </a:ln>
          <a:effectLst>
            <a:outerShdw blurRad="50800" dist="38100" dir="2700000" algn="tl" rotWithShape="0">
              <a:prstClr val="black">
                <a:alpha val="40000"/>
              </a:prstClr>
            </a:outerShd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altLang="zh-CN" sz="1800" dirty="0" smtClean="0">
                <a:solidFill>
                  <a:schemeClr val="tx1"/>
                </a:solidFill>
                <a:effectLst/>
              </a:rPr>
              <a:t> </a:t>
            </a:r>
            <a:endParaRPr lang="zh-CN" altLang="en-US" sz="1800" dirty="0">
              <a:solidFill>
                <a:schemeClr val="tx1"/>
              </a:solidFill>
              <a:effectLst/>
            </a:endParaRPr>
          </a:p>
        </p:txBody>
      </p:sp>
      <p:grpSp>
        <p:nvGrpSpPr>
          <p:cNvPr id="2" name="组合 23"/>
          <p:cNvGrpSpPr/>
          <p:nvPr/>
        </p:nvGrpSpPr>
        <p:grpSpPr>
          <a:xfrm flipH="1">
            <a:off x="8261367" y="-12408"/>
            <a:ext cx="2750820" cy="740098"/>
            <a:chOff x="0" y="-2"/>
            <a:chExt cx="1377891" cy="634701"/>
          </a:xfrm>
          <a:solidFill>
            <a:schemeClr val="bg2">
              <a:lumMod val="90000"/>
            </a:schemeClr>
          </a:solidFill>
        </p:grpSpPr>
        <p:sp>
          <p:nvSpPr>
            <p:cNvPr id="46" name="直角三角形 45"/>
            <p:cNvSpPr/>
            <p:nvPr/>
          </p:nvSpPr>
          <p:spPr>
            <a:xfrm flipV="1">
              <a:off x="708342" y="-2"/>
              <a:ext cx="669549" cy="634699"/>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pitchFamily="34" charset="-122"/>
              </a:endParaRPr>
            </a:p>
          </p:txBody>
        </p:sp>
        <p:sp>
          <p:nvSpPr>
            <p:cNvPr id="47" name="矩形 46"/>
            <p:cNvSpPr/>
            <p:nvPr/>
          </p:nvSpPr>
          <p:spPr>
            <a:xfrm>
              <a:off x="0" y="0"/>
              <a:ext cx="708343" cy="6346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pitchFamily="34" charset="-122"/>
              </a:endParaRPr>
            </a:p>
          </p:txBody>
        </p:sp>
      </p:grpSp>
      <p:cxnSp>
        <p:nvCxnSpPr>
          <p:cNvPr id="77" name="直接连接符 76"/>
          <p:cNvCxnSpPr/>
          <p:nvPr/>
        </p:nvCxnSpPr>
        <p:spPr>
          <a:xfrm>
            <a:off x="953750" y="259816"/>
            <a:ext cx="0" cy="261937"/>
          </a:xfrm>
          <a:prstGeom prst="line">
            <a:avLst/>
          </a:prstGeom>
          <a:ln w="28575"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sp>
        <p:nvSpPr>
          <p:cNvPr id="81" name="文本框 5"/>
          <p:cNvSpPr txBox="1"/>
          <p:nvPr/>
        </p:nvSpPr>
        <p:spPr>
          <a:xfrm>
            <a:off x="960120" y="147320"/>
            <a:ext cx="3064510" cy="461665"/>
          </a:xfrm>
          <a:prstGeom prst="rect">
            <a:avLst/>
          </a:prstGeom>
          <a:noFill/>
        </p:spPr>
        <p:txBody>
          <a:bodyPr wrap="square" rtlCol="0">
            <a:spAutoFit/>
          </a:bodyPr>
          <a:lstStyle/>
          <a:p>
            <a:r>
              <a:rPr lang="zh-CN" altLang="en-US" sz="2400" b="1" dirty="0" smtClean="0">
                <a:solidFill>
                  <a:schemeClr val="bg1"/>
                </a:solidFill>
                <a:latin typeface="微软雅黑" panose="020B0503020204020204" pitchFamily="34" charset="-122"/>
                <a:ea typeface="微软雅黑" panose="020B0503020204020204" pitchFamily="34" charset="-122"/>
              </a:rPr>
              <a:t>人教版九年级下册</a:t>
            </a:r>
            <a:endParaRPr lang="zh-CN" altLang="en-US" sz="2400" b="1" dirty="0" smtClean="0">
              <a:solidFill>
                <a:schemeClr val="bg1"/>
              </a:solidFill>
              <a:effectLst/>
              <a:latin typeface="微软雅黑" panose="020B0503020204020204" pitchFamily="34" charset="-122"/>
              <a:ea typeface="微软雅黑" panose="020B0503020204020204" pitchFamily="34" charset="-122"/>
            </a:endParaRPr>
          </a:p>
        </p:txBody>
      </p:sp>
      <p:grpSp>
        <p:nvGrpSpPr>
          <p:cNvPr id="3" name="组合 66"/>
          <p:cNvGrpSpPr/>
          <p:nvPr/>
        </p:nvGrpSpPr>
        <p:grpSpPr>
          <a:xfrm flipH="1">
            <a:off x="8776673" y="-12408"/>
            <a:ext cx="2750820" cy="740098"/>
            <a:chOff x="0" y="-2"/>
            <a:chExt cx="1377891" cy="634701"/>
          </a:xfrm>
          <a:solidFill>
            <a:schemeClr val="bg2">
              <a:lumMod val="90000"/>
            </a:schemeClr>
          </a:solidFill>
        </p:grpSpPr>
        <p:sp>
          <p:nvSpPr>
            <p:cNvPr id="84" name="直角三角形 83"/>
            <p:cNvSpPr/>
            <p:nvPr/>
          </p:nvSpPr>
          <p:spPr>
            <a:xfrm flipV="1">
              <a:off x="708342" y="-2"/>
              <a:ext cx="669549" cy="634699"/>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pitchFamily="34" charset="-122"/>
              </a:endParaRPr>
            </a:p>
          </p:txBody>
        </p:sp>
        <p:sp>
          <p:nvSpPr>
            <p:cNvPr id="85" name="矩形 84"/>
            <p:cNvSpPr/>
            <p:nvPr/>
          </p:nvSpPr>
          <p:spPr>
            <a:xfrm>
              <a:off x="0" y="0"/>
              <a:ext cx="708343" cy="6346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pitchFamily="34" charset="-122"/>
              </a:endParaRPr>
            </a:p>
          </p:txBody>
        </p:sp>
      </p:grpSp>
      <p:pic>
        <p:nvPicPr>
          <p:cNvPr id="89" name="图片 88" descr="624f9a79jw1eelyzwvu5xj20b408t75j.jpg"/>
          <p:cNvPicPr>
            <a:picLocks noChangeAspect="1"/>
          </p:cNvPicPr>
          <p:nvPr/>
        </p:nvPicPr>
        <p:blipFill>
          <a:blip r:embed="rId3">
            <a:clrChange>
              <a:clrFrom>
                <a:srgbClr val="FFFFFF"/>
              </a:clrFrom>
              <a:clrTo>
                <a:srgbClr val="FFFFFF">
                  <a:alpha val="0"/>
                </a:srgbClr>
              </a:clrTo>
            </a:clrChange>
          </a:blip>
          <a:stretch>
            <a:fillRect/>
          </a:stretch>
        </p:blipFill>
        <p:spPr>
          <a:xfrm>
            <a:off x="9547251" y="0"/>
            <a:ext cx="1714512" cy="814368"/>
          </a:xfrm>
          <a:prstGeom prst="rect">
            <a:avLst/>
          </a:prstGeom>
        </p:spPr>
      </p:pic>
      <p:sp>
        <p:nvSpPr>
          <p:cNvPr id="90" name="文本框 13"/>
          <p:cNvSpPr txBox="1"/>
          <p:nvPr/>
        </p:nvSpPr>
        <p:spPr>
          <a:xfrm>
            <a:off x="9761565" y="171426"/>
            <a:ext cx="1285884" cy="415498"/>
          </a:xfrm>
          <a:prstGeom prst="rect">
            <a:avLst/>
          </a:prstGeom>
          <a:noFill/>
        </p:spPr>
        <p:txBody>
          <a:bodyPr wrap="square" rtlCol="0">
            <a:spAutoFit/>
            <a:scene3d>
              <a:camera prst="orthographicFront"/>
              <a:lightRig rig="threePt" dir="t"/>
            </a:scene3d>
          </a:bodyPr>
          <a:lstStyle/>
          <a:p>
            <a:pPr algn="ctr"/>
            <a:r>
              <a:rPr lang="zh-CN" altLang="en-US" b="1" dirty="0" smtClean="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第一单元</a:t>
            </a:r>
            <a:endParaRPr lang="en-US" altLang="zh-CN" b="1" dirty="0" smtClean="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sp>
        <p:nvSpPr>
          <p:cNvPr id="91" name="文本框 6"/>
          <p:cNvSpPr txBox="1"/>
          <p:nvPr/>
        </p:nvSpPr>
        <p:spPr>
          <a:xfrm>
            <a:off x="4903781" y="99988"/>
            <a:ext cx="4714908" cy="461665"/>
          </a:xfrm>
          <a:prstGeom prst="rect">
            <a:avLst/>
          </a:prstGeom>
          <a:noFill/>
        </p:spPr>
        <p:txBody>
          <a:bodyPr wrap="square" rtlCol="0">
            <a:spAutoFit/>
          </a:bodyPr>
          <a:lstStyle/>
          <a:p>
            <a:r>
              <a:rPr lang="zh-CN" altLang="en-US" sz="2400" b="1" dirty="0" smtClean="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第</a:t>
            </a:r>
            <a:r>
              <a:rPr lang="en-US" altLang="zh-CN" sz="2400" b="1" dirty="0" smtClean="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3</a:t>
            </a:r>
            <a:r>
              <a:rPr lang="zh-CN" altLang="en-US" sz="2400" b="1" dirty="0" smtClean="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课 美国内战</a:t>
            </a:r>
            <a:endParaRPr lang="zh-CN" altLang="en-US" sz="2400" b="1" dirty="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endParaRPr>
          </a:p>
        </p:txBody>
      </p:sp>
      <p:pic>
        <p:nvPicPr>
          <p:cNvPr id="92" name="图片 91" descr="1.JPG"/>
          <p:cNvPicPr>
            <a:picLocks noChangeAspect="1"/>
          </p:cNvPicPr>
          <p:nvPr/>
        </p:nvPicPr>
        <p:blipFill>
          <a:blip r:embed="rId5" cstate="print"/>
          <a:srcRect t="6349" r="1058"/>
          <a:stretch>
            <a:fillRect/>
          </a:stretch>
        </p:blipFill>
        <p:spPr>
          <a:xfrm>
            <a:off x="188874" y="957244"/>
            <a:ext cx="679266" cy="428628"/>
          </a:xfrm>
          <a:prstGeom prst="rect">
            <a:avLst/>
          </a:prstGeom>
        </p:spPr>
      </p:pic>
      <p:sp>
        <p:nvSpPr>
          <p:cNvPr id="29" name="TextBox 28"/>
          <p:cNvSpPr txBox="1"/>
          <p:nvPr/>
        </p:nvSpPr>
        <p:spPr>
          <a:xfrm>
            <a:off x="2046261" y="885806"/>
            <a:ext cx="9286940" cy="1077218"/>
          </a:xfrm>
          <a:prstGeom prst="rect">
            <a:avLst/>
          </a:prstGeom>
          <a:noFill/>
        </p:spPr>
        <p:txBody>
          <a:bodyPr wrap="square" rtlCol="0">
            <a:spAutoFit/>
          </a:bodyPr>
          <a:lstStyle/>
          <a:p>
            <a:r>
              <a:rPr lang="en-US" sz="3200" dirty="0" smtClean="0">
                <a:latin typeface="华文新魏" panose="02010800040101010101" pitchFamily="2" charset="-122"/>
                <a:ea typeface="华文新魏" panose="02010800040101010101" pitchFamily="2" charset="-122"/>
              </a:rPr>
              <a:t>1861</a:t>
            </a:r>
            <a:r>
              <a:rPr lang="zh-CN" altLang="en-US" sz="3200" dirty="0" smtClean="0">
                <a:latin typeface="华文新魏" panose="02010800040101010101" pitchFamily="2" charset="-122"/>
                <a:ea typeface="华文新魏" panose="02010800040101010101" pitchFamily="2" charset="-122"/>
              </a:rPr>
              <a:t>年</a:t>
            </a:r>
            <a:r>
              <a:rPr lang="en-US" sz="3200" dirty="0" smtClean="0">
                <a:latin typeface="华文新魏" panose="02010800040101010101" pitchFamily="2" charset="-122"/>
                <a:ea typeface="华文新魏" panose="02010800040101010101" pitchFamily="2" charset="-122"/>
              </a:rPr>
              <a:t>4</a:t>
            </a:r>
            <a:r>
              <a:rPr lang="zh-CN" altLang="en-US" sz="3200" dirty="0" smtClean="0">
                <a:latin typeface="华文新魏" panose="02010800040101010101" pitchFamily="2" charset="-122"/>
                <a:ea typeface="华文新魏" panose="02010800040101010101" pitchFamily="2" charset="-122"/>
              </a:rPr>
              <a:t>月</a:t>
            </a:r>
            <a:r>
              <a:rPr lang="en-US" sz="3200" dirty="0" smtClean="0">
                <a:latin typeface="华文新魏" panose="02010800040101010101" pitchFamily="2" charset="-122"/>
                <a:ea typeface="华文新魏" panose="02010800040101010101" pitchFamily="2" charset="-122"/>
              </a:rPr>
              <a:t>,</a:t>
            </a:r>
            <a:r>
              <a:rPr lang="zh-CN" altLang="en-US" sz="3200" dirty="0" smtClean="0">
                <a:latin typeface="华文新魏" panose="02010800040101010101" pitchFamily="2" charset="-122"/>
                <a:ea typeface="华文新魏" panose="02010800040101010101" pitchFamily="2" charset="-122"/>
              </a:rPr>
              <a:t>南方军队挑起战争，美国内战爆发，史称</a:t>
            </a:r>
            <a:r>
              <a:rPr lang="zh-CN" altLang="en-US" sz="3200" dirty="0" smtClean="0">
                <a:solidFill>
                  <a:srgbClr val="FF0000"/>
                </a:solidFill>
                <a:latin typeface="华文新魏" panose="02010800040101010101" pitchFamily="2" charset="-122"/>
                <a:ea typeface="华文新魏" panose="02010800040101010101" pitchFamily="2" charset="-122"/>
              </a:rPr>
              <a:t>美国</a:t>
            </a:r>
            <a:r>
              <a:rPr lang="zh-CN" altLang="en-US" sz="3200" dirty="0" smtClean="0">
                <a:solidFill>
                  <a:srgbClr val="C00000"/>
                </a:solidFill>
                <a:latin typeface="华文新魏" panose="02010800040101010101" pitchFamily="2" charset="-122"/>
                <a:ea typeface="华文新魏" panose="02010800040101010101" pitchFamily="2" charset="-122"/>
              </a:rPr>
              <a:t>南北战争</a:t>
            </a:r>
            <a:endParaRPr lang="zh-CN" altLang="en-US" sz="3200" dirty="0">
              <a:solidFill>
                <a:srgbClr val="C00000"/>
              </a:solidFill>
              <a:latin typeface="华文新魏" panose="02010800040101010101" pitchFamily="2" charset="-122"/>
              <a:ea typeface="华文新魏" panose="02010800040101010101" pitchFamily="2" charset="-122"/>
            </a:endParaRPr>
          </a:p>
        </p:txBody>
      </p:sp>
      <p:sp>
        <p:nvSpPr>
          <p:cNvPr id="26" name="任意多边形 23553"/>
          <p:cNvSpPr/>
          <p:nvPr/>
        </p:nvSpPr>
        <p:spPr>
          <a:xfrm>
            <a:off x="2084423" y="2173605"/>
            <a:ext cx="4032250" cy="4017963"/>
          </a:xfrm>
          <a:custGeom>
            <a:avLst/>
            <a:gdLst/>
            <a:ahLst/>
            <a:cxnLst/>
            <a:rect l="0" t="0" r="0" b="0"/>
            <a:pathLst>
              <a:path w="2540" h="2531">
                <a:moveTo>
                  <a:pt x="2338" y="347"/>
                </a:moveTo>
                <a:cubicBezTo>
                  <a:pt x="2340" y="361"/>
                  <a:pt x="2343" y="374"/>
                  <a:pt x="2344" y="388"/>
                </a:cubicBezTo>
                <a:cubicBezTo>
                  <a:pt x="2347" y="435"/>
                  <a:pt x="2345" y="482"/>
                  <a:pt x="2350" y="529"/>
                </a:cubicBezTo>
                <a:cubicBezTo>
                  <a:pt x="2351" y="542"/>
                  <a:pt x="2362" y="565"/>
                  <a:pt x="2362" y="565"/>
                </a:cubicBezTo>
                <a:cubicBezTo>
                  <a:pt x="2367" y="638"/>
                  <a:pt x="2380" y="723"/>
                  <a:pt x="2356" y="794"/>
                </a:cubicBezTo>
                <a:cubicBezTo>
                  <a:pt x="2367" y="824"/>
                  <a:pt x="2375" y="804"/>
                  <a:pt x="2385" y="835"/>
                </a:cubicBezTo>
                <a:cubicBezTo>
                  <a:pt x="2377" y="1067"/>
                  <a:pt x="2396" y="956"/>
                  <a:pt x="2362" y="1052"/>
                </a:cubicBezTo>
                <a:cubicBezTo>
                  <a:pt x="2365" y="1125"/>
                  <a:pt x="2345" y="1190"/>
                  <a:pt x="2385" y="1246"/>
                </a:cubicBezTo>
                <a:cubicBezTo>
                  <a:pt x="2392" y="1267"/>
                  <a:pt x="2426" y="1299"/>
                  <a:pt x="2426" y="1299"/>
                </a:cubicBezTo>
                <a:cubicBezTo>
                  <a:pt x="2451" y="1373"/>
                  <a:pt x="2430" y="1301"/>
                  <a:pt x="2444" y="1429"/>
                </a:cubicBezTo>
                <a:cubicBezTo>
                  <a:pt x="2446" y="1448"/>
                  <a:pt x="2462" y="1464"/>
                  <a:pt x="2468" y="1482"/>
                </a:cubicBezTo>
                <a:cubicBezTo>
                  <a:pt x="2289" y="1497"/>
                  <a:pt x="2112" y="1503"/>
                  <a:pt x="1939" y="1458"/>
                </a:cubicBezTo>
                <a:cubicBezTo>
                  <a:pt x="1896" y="1460"/>
                  <a:pt x="1851" y="1452"/>
                  <a:pt x="1809" y="1464"/>
                </a:cubicBezTo>
                <a:cubicBezTo>
                  <a:pt x="1797" y="1467"/>
                  <a:pt x="1797" y="1499"/>
                  <a:pt x="1797" y="1499"/>
                </a:cubicBezTo>
                <a:cubicBezTo>
                  <a:pt x="1801" y="1531"/>
                  <a:pt x="1806" y="1562"/>
                  <a:pt x="1815" y="1593"/>
                </a:cubicBezTo>
                <a:cubicBezTo>
                  <a:pt x="1818" y="1605"/>
                  <a:pt x="1827" y="1628"/>
                  <a:pt x="1827" y="1628"/>
                </a:cubicBezTo>
                <a:cubicBezTo>
                  <a:pt x="1829" y="1687"/>
                  <a:pt x="1829" y="1746"/>
                  <a:pt x="1833" y="1805"/>
                </a:cubicBezTo>
                <a:cubicBezTo>
                  <a:pt x="1834" y="1827"/>
                  <a:pt x="1829" y="1863"/>
                  <a:pt x="1850" y="1869"/>
                </a:cubicBezTo>
                <a:cubicBezTo>
                  <a:pt x="1886" y="1880"/>
                  <a:pt x="1925" y="1874"/>
                  <a:pt x="1962" y="1875"/>
                </a:cubicBezTo>
                <a:cubicBezTo>
                  <a:pt x="2162" y="1883"/>
                  <a:pt x="2323" y="1884"/>
                  <a:pt x="2532" y="1887"/>
                </a:cubicBezTo>
                <a:cubicBezTo>
                  <a:pt x="2540" y="1912"/>
                  <a:pt x="2534" y="1919"/>
                  <a:pt x="2520" y="1940"/>
                </a:cubicBezTo>
                <a:cubicBezTo>
                  <a:pt x="2510" y="1996"/>
                  <a:pt x="2510" y="1996"/>
                  <a:pt x="2515" y="2069"/>
                </a:cubicBezTo>
                <a:cubicBezTo>
                  <a:pt x="2511" y="2127"/>
                  <a:pt x="2496" y="2200"/>
                  <a:pt x="2532" y="2251"/>
                </a:cubicBezTo>
                <a:cubicBezTo>
                  <a:pt x="2457" y="2277"/>
                  <a:pt x="2373" y="2267"/>
                  <a:pt x="2297" y="2246"/>
                </a:cubicBezTo>
                <a:cubicBezTo>
                  <a:pt x="2252" y="2201"/>
                  <a:pt x="2297" y="2238"/>
                  <a:pt x="2174" y="2222"/>
                </a:cubicBezTo>
                <a:cubicBezTo>
                  <a:pt x="2139" y="2218"/>
                  <a:pt x="2128" y="2201"/>
                  <a:pt x="2103" y="2181"/>
                </a:cubicBezTo>
                <a:cubicBezTo>
                  <a:pt x="2087" y="2168"/>
                  <a:pt x="2067" y="2163"/>
                  <a:pt x="2050" y="2152"/>
                </a:cubicBezTo>
                <a:cubicBezTo>
                  <a:pt x="2005" y="2085"/>
                  <a:pt x="2086" y="1981"/>
                  <a:pt x="2015" y="1934"/>
                </a:cubicBezTo>
                <a:cubicBezTo>
                  <a:pt x="1994" y="1902"/>
                  <a:pt x="1970" y="1875"/>
                  <a:pt x="1933" y="1864"/>
                </a:cubicBezTo>
                <a:cubicBezTo>
                  <a:pt x="1937" y="1870"/>
                  <a:pt x="1938" y="1877"/>
                  <a:pt x="1944" y="1881"/>
                </a:cubicBezTo>
                <a:cubicBezTo>
                  <a:pt x="1951" y="1886"/>
                  <a:pt x="1976" y="1887"/>
                  <a:pt x="1968" y="1887"/>
                </a:cubicBezTo>
                <a:cubicBezTo>
                  <a:pt x="1923" y="1887"/>
                  <a:pt x="1876" y="1869"/>
                  <a:pt x="1833" y="1858"/>
                </a:cubicBezTo>
                <a:cubicBezTo>
                  <a:pt x="1798" y="1860"/>
                  <a:pt x="1698" y="1834"/>
                  <a:pt x="1680" y="1887"/>
                </a:cubicBezTo>
                <a:cubicBezTo>
                  <a:pt x="1678" y="1961"/>
                  <a:pt x="1676" y="2036"/>
                  <a:pt x="1674" y="2110"/>
                </a:cubicBezTo>
                <a:cubicBezTo>
                  <a:pt x="1673" y="2144"/>
                  <a:pt x="1706" y="2308"/>
                  <a:pt x="1627" y="2334"/>
                </a:cubicBezTo>
                <a:cubicBezTo>
                  <a:pt x="1563" y="2517"/>
                  <a:pt x="1569" y="2416"/>
                  <a:pt x="1221" y="2422"/>
                </a:cubicBezTo>
                <a:cubicBezTo>
                  <a:pt x="1209" y="2465"/>
                  <a:pt x="1201" y="2457"/>
                  <a:pt x="1151" y="2463"/>
                </a:cubicBezTo>
                <a:cubicBezTo>
                  <a:pt x="1139" y="2467"/>
                  <a:pt x="1128" y="2471"/>
                  <a:pt x="1116" y="2475"/>
                </a:cubicBezTo>
                <a:cubicBezTo>
                  <a:pt x="1110" y="2477"/>
                  <a:pt x="1098" y="2481"/>
                  <a:pt x="1098" y="2481"/>
                </a:cubicBezTo>
                <a:cubicBezTo>
                  <a:pt x="1045" y="2531"/>
                  <a:pt x="1009" y="2502"/>
                  <a:pt x="916" y="2498"/>
                </a:cubicBezTo>
                <a:cubicBezTo>
                  <a:pt x="878" y="2481"/>
                  <a:pt x="853" y="2468"/>
                  <a:pt x="810" y="2463"/>
                </a:cubicBezTo>
                <a:cubicBezTo>
                  <a:pt x="790" y="2456"/>
                  <a:pt x="772" y="2446"/>
                  <a:pt x="751" y="2440"/>
                </a:cubicBezTo>
                <a:cubicBezTo>
                  <a:pt x="702" y="2406"/>
                  <a:pt x="765" y="2453"/>
                  <a:pt x="722" y="2410"/>
                </a:cubicBezTo>
                <a:cubicBezTo>
                  <a:pt x="697" y="2385"/>
                  <a:pt x="664" y="2365"/>
                  <a:pt x="634" y="2346"/>
                </a:cubicBezTo>
                <a:cubicBezTo>
                  <a:pt x="596" y="2322"/>
                  <a:pt x="508" y="2308"/>
                  <a:pt x="463" y="2293"/>
                </a:cubicBezTo>
                <a:cubicBezTo>
                  <a:pt x="444" y="2261"/>
                  <a:pt x="412" y="2266"/>
                  <a:pt x="457" y="2234"/>
                </a:cubicBezTo>
                <a:cubicBezTo>
                  <a:pt x="463" y="2215"/>
                  <a:pt x="475" y="2200"/>
                  <a:pt x="481" y="2181"/>
                </a:cubicBezTo>
                <a:cubicBezTo>
                  <a:pt x="485" y="2152"/>
                  <a:pt x="487" y="2105"/>
                  <a:pt x="510" y="2081"/>
                </a:cubicBezTo>
                <a:cubicBezTo>
                  <a:pt x="521" y="2070"/>
                  <a:pt x="535" y="2063"/>
                  <a:pt x="546" y="2052"/>
                </a:cubicBezTo>
                <a:cubicBezTo>
                  <a:pt x="558" y="2008"/>
                  <a:pt x="541" y="1936"/>
                  <a:pt x="510" y="1899"/>
                </a:cubicBezTo>
                <a:cubicBezTo>
                  <a:pt x="489" y="1874"/>
                  <a:pt x="459" y="1855"/>
                  <a:pt x="440" y="1828"/>
                </a:cubicBezTo>
                <a:cubicBezTo>
                  <a:pt x="414" y="1790"/>
                  <a:pt x="391" y="1738"/>
                  <a:pt x="352" y="1711"/>
                </a:cubicBezTo>
                <a:cubicBezTo>
                  <a:pt x="340" y="1686"/>
                  <a:pt x="325" y="1680"/>
                  <a:pt x="310" y="1658"/>
                </a:cubicBezTo>
                <a:cubicBezTo>
                  <a:pt x="286" y="1621"/>
                  <a:pt x="266" y="1584"/>
                  <a:pt x="234" y="1552"/>
                </a:cubicBezTo>
                <a:cubicBezTo>
                  <a:pt x="217" y="1502"/>
                  <a:pt x="242" y="1560"/>
                  <a:pt x="211" y="1529"/>
                </a:cubicBezTo>
                <a:cubicBezTo>
                  <a:pt x="207" y="1525"/>
                  <a:pt x="208" y="1517"/>
                  <a:pt x="205" y="1511"/>
                </a:cubicBezTo>
                <a:cubicBezTo>
                  <a:pt x="198" y="1499"/>
                  <a:pt x="189" y="1488"/>
                  <a:pt x="181" y="1476"/>
                </a:cubicBezTo>
                <a:cubicBezTo>
                  <a:pt x="160" y="1445"/>
                  <a:pt x="136" y="1417"/>
                  <a:pt x="116" y="1387"/>
                </a:cubicBezTo>
                <a:cubicBezTo>
                  <a:pt x="96" y="1320"/>
                  <a:pt x="114" y="1209"/>
                  <a:pt x="158" y="1147"/>
                </a:cubicBezTo>
                <a:cubicBezTo>
                  <a:pt x="166" y="1123"/>
                  <a:pt x="165" y="1114"/>
                  <a:pt x="187" y="1099"/>
                </a:cubicBezTo>
                <a:cubicBezTo>
                  <a:pt x="206" y="1072"/>
                  <a:pt x="212" y="1042"/>
                  <a:pt x="222" y="1011"/>
                </a:cubicBezTo>
                <a:cubicBezTo>
                  <a:pt x="224" y="997"/>
                  <a:pt x="215" y="975"/>
                  <a:pt x="228" y="970"/>
                </a:cubicBezTo>
                <a:cubicBezTo>
                  <a:pt x="261" y="959"/>
                  <a:pt x="391" y="989"/>
                  <a:pt x="434" y="1000"/>
                </a:cubicBezTo>
                <a:cubicBezTo>
                  <a:pt x="457" y="998"/>
                  <a:pt x="483" y="1005"/>
                  <a:pt x="504" y="994"/>
                </a:cubicBezTo>
                <a:cubicBezTo>
                  <a:pt x="515" y="988"/>
                  <a:pt x="512" y="970"/>
                  <a:pt x="516" y="958"/>
                </a:cubicBezTo>
                <a:cubicBezTo>
                  <a:pt x="518" y="952"/>
                  <a:pt x="522" y="941"/>
                  <a:pt x="522" y="941"/>
                </a:cubicBezTo>
                <a:cubicBezTo>
                  <a:pt x="527" y="911"/>
                  <a:pt x="522" y="892"/>
                  <a:pt x="551" y="882"/>
                </a:cubicBezTo>
                <a:cubicBezTo>
                  <a:pt x="561" y="851"/>
                  <a:pt x="549" y="862"/>
                  <a:pt x="522" y="853"/>
                </a:cubicBezTo>
                <a:cubicBezTo>
                  <a:pt x="526" y="781"/>
                  <a:pt x="509" y="757"/>
                  <a:pt x="557" y="723"/>
                </a:cubicBezTo>
                <a:cubicBezTo>
                  <a:pt x="576" y="670"/>
                  <a:pt x="545" y="750"/>
                  <a:pt x="581" y="688"/>
                </a:cubicBezTo>
                <a:cubicBezTo>
                  <a:pt x="588" y="676"/>
                  <a:pt x="587" y="660"/>
                  <a:pt x="593" y="647"/>
                </a:cubicBezTo>
                <a:cubicBezTo>
                  <a:pt x="602" y="629"/>
                  <a:pt x="611" y="611"/>
                  <a:pt x="622" y="594"/>
                </a:cubicBezTo>
                <a:cubicBezTo>
                  <a:pt x="600" y="441"/>
                  <a:pt x="406" y="479"/>
                  <a:pt x="299" y="476"/>
                </a:cubicBezTo>
                <a:cubicBezTo>
                  <a:pt x="234" y="458"/>
                  <a:pt x="214" y="452"/>
                  <a:pt x="140" y="447"/>
                </a:cubicBezTo>
                <a:cubicBezTo>
                  <a:pt x="132" y="424"/>
                  <a:pt x="125" y="414"/>
                  <a:pt x="105" y="400"/>
                </a:cubicBezTo>
                <a:cubicBezTo>
                  <a:pt x="100" y="384"/>
                  <a:pt x="82" y="364"/>
                  <a:pt x="69" y="353"/>
                </a:cubicBezTo>
                <a:cubicBezTo>
                  <a:pt x="56" y="342"/>
                  <a:pt x="28" y="324"/>
                  <a:pt x="28" y="324"/>
                </a:cubicBezTo>
                <a:cubicBezTo>
                  <a:pt x="0" y="241"/>
                  <a:pt x="35" y="114"/>
                  <a:pt x="46" y="24"/>
                </a:cubicBezTo>
                <a:cubicBezTo>
                  <a:pt x="52" y="28"/>
                  <a:pt x="59" y="31"/>
                  <a:pt x="64" y="36"/>
                </a:cubicBezTo>
                <a:cubicBezTo>
                  <a:pt x="69" y="41"/>
                  <a:pt x="70" y="49"/>
                  <a:pt x="75" y="53"/>
                </a:cubicBezTo>
                <a:cubicBezTo>
                  <a:pt x="94" y="69"/>
                  <a:pt x="125" y="92"/>
                  <a:pt x="146" y="106"/>
                </a:cubicBezTo>
                <a:cubicBezTo>
                  <a:pt x="162" y="131"/>
                  <a:pt x="184" y="134"/>
                  <a:pt x="211" y="141"/>
                </a:cubicBezTo>
                <a:cubicBezTo>
                  <a:pt x="215" y="147"/>
                  <a:pt x="215" y="159"/>
                  <a:pt x="222" y="159"/>
                </a:cubicBezTo>
                <a:cubicBezTo>
                  <a:pt x="228" y="159"/>
                  <a:pt x="229" y="147"/>
                  <a:pt x="228" y="141"/>
                </a:cubicBezTo>
                <a:cubicBezTo>
                  <a:pt x="226" y="127"/>
                  <a:pt x="211" y="119"/>
                  <a:pt x="205" y="106"/>
                </a:cubicBezTo>
                <a:cubicBezTo>
                  <a:pt x="200" y="95"/>
                  <a:pt x="193" y="71"/>
                  <a:pt x="193" y="71"/>
                </a:cubicBezTo>
                <a:cubicBezTo>
                  <a:pt x="205" y="0"/>
                  <a:pt x="230" y="25"/>
                  <a:pt x="305" y="30"/>
                </a:cubicBezTo>
                <a:cubicBezTo>
                  <a:pt x="352" y="63"/>
                  <a:pt x="405" y="56"/>
                  <a:pt x="463" y="59"/>
                </a:cubicBezTo>
                <a:cubicBezTo>
                  <a:pt x="520" y="114"/>
                  <a:pt x="539" y="106"/>
                  <a:pt x="628" y="112"/>
                </a:cubicBezTo>
                <a:cubicBezTo>
                  <a:pt x="675" y="122"/>
                  <a:pt x="698" y="133"/>
                  <a:pt x="740" y="147"/>
                </a:cubicBezTo>
                <a:cubicBezTo>
                  <a:pt x="794" y="185"/>
                  <a:pt x="877" y="197"/>
                  <a:pt x="939" y="218"/>
                </a:cubicBezTo>
                <a:cubicBezTo>
                  <a:pt x="998" y="238"/>
                  <a:pt x="1064" y="222"/>
                  <a:pt x="1127" y="224"/>
                </a:cubicBezTo>
                <a:cubicBezTo>
                  <a:pt x="1182" y="238"/>
                  <a:pt x="1241" y="239"/>
                  <a:pt x="1298" y="247"/>
                </a:cubicBezTo>
                <a:cubicBezTo>
                  <a:pt x="1363" y="269"/>
                  <a:pt x="1425" y="295"/>
                  <a:pt x="1492" y="312"/>
                </a:cubicBezTo>
                <a:cubicBezTo>
                  <a:pt x="1695" y="364"/>
                  <a:pt x="1911" y="316"/>
                  <a:pt x="2121" y="318"/>
                </a:cubicBezTo>
                <a:cubicBezTo>
                  <a:pt x="2188" y="323"/>
                  <a:pt x="2255" y="318"/>
                  <a:pt x="2321" y="330"/>
                </a:cubicBezTo>
                <a:cubicBezTo>
                  <a:pt x="2421" y="349"/>
                  <a:pt x="2299" y="347"/>
                  <a:pt x="2338" y="347"/>
                </a:cubicBezTo>
                <a:close/>
              </a:path>
            </a:pathLst>
          </a:custGeom>
          <a:solidFill>
            <a:schemeClr val="accent1"/>
          </a:solidFill>
          <a:ln w="38100" cap="flat" cmpd="sng">
            <a:solidFill>
              <a:srgbClr val="FF00FF"/>
            </a:solidFill>
            <a:prstDash val="solid"/>
            <a:round/>
            <a:headEnd type="none" w="med" len="med"/>
            <a:tailEnd type="none" w="med" len="med"/>
          </a:ln>
        </p:spPr>
        <p:txBody>
          <a:bodyPr/>
          <a:lstStyle/>
          <a:p>
            <a:endParaRPr lang="zh-CN" altLang="en-US"/>
          </a:p>
        </p:txBody>
      </p:sp>
      <p:pic>
        <p:nvPicPr>
          <p:cNvPr id="27" name="图片 23554" descr="civmap">
            <a:hlinkClick r:id="rId6" action="ppaction://hlinkfile"/>
          </p:cNvPr>
          <p:cNvPicPr>
            <a:picLocks noChangeAspect="1"/>
          </p:cNvPicPr>
          <p:nvPr/>
        </p:nvPicPr>
        <p:blipFill>
          <a:blip r:embed="rId7"/>
          <a:srcRect r="781"/>
          <a:stretch>
            <a:fillRect/>
          </a:stretch>
        </p:blipFill>
        <p:spPr>
          <a:xfrm>
            <a:off x="1689135" y="2173605"/>
            <a:ext cx="9072562" cy="4537075"/>
          </a:xfrm>
          <a:prstGeom prst="roundRect">
            <a:avLst>
              <a:gd name="adj" fmla="val 9022"/>
            </a:avLst>
          </a:prstGeom>
          <a:noFill/>
          <a:ln w="9525">
            <a:noFill/>
          </a:ln>
        </p:spPr>
      </p:pic>
      <p:sp>
        <p:nvSpPr>
          <p:cNvPr id="28" name="任意多边形 27"/>
          <p:cNvSpPr/>
          <p:nvPr/>
        </p:nvSpPr>
        <p:spPr>
          <a:xfrm>
            <a:off x="4316448" y="4045268"/>
            <a:ext cx="5184775" cy="2592387"/>
          </a:xfrm>
          <a:custGeom>
            <a:avLst/>
            <a:gdLst/>
            <a:ahLst/>
            <a:cxnLst/>
            <a:rect l="0" t="0" r="0" b="0"/>
            <a:pathLst>
              <a:path w="3168" h="1883">
                <a:moveTo>
                  <a:pt x="22" y="1023"/>
                </a:moveTo>
                <a:cubicBezTo>
                  <a:pt x="76" y="974"/>
                  <a:pt x="197" y="1011"/>
                  <a:pt x="241" y="1012"/>
                </a:cubicBezTo>
                <a:cubicBezTo>
                  <a:pt x="252" y="1014"/>
                  <a:pt x="263" y="1015"/>
                  <a:pt x="274" y="1018"/>
                </a:cubicBezTo>
                <a:cubicBezTo>
                  <a:pt x="287" y="1021"/>
                  <a:pt x="313" y="1029"/>
                  <a:pt x="313" y="1029"/>
                </a:cubicBezTo>
                <a:cubicBezTo>
                  <a:pt x="335" y="1027"/>
                  <a:pt x="358" y="1029"/>
                  <a:pt x="380" y="1023"/>
                </a:cubicBezTo>
                <a:cubicBezTo>
                  <a:pt x="398" y="1018"/>
                  <a:pt x="403" y="973"/>
                  <a:pt x="403" y="973"/>
                </a:cubicBezTo>
                <a:cubicBezTo>
                  <a:pt x="405" y="962"/>
                  <a:pt x="407" y="951"/>
                  <a:pt x="408" y="940"/>
                </a:cubicBezTo>
                <a:cubicBezTo>
                  <a:pt x="410" y="921"/>
                  <a:pt x="411" y="903"/>
                  <a:pt x="414" y="884"/>
                </a:cubicBezTo>
                <a:cubicBezTo>
                  <a:pt x="420" y="844"/>
                  <a:pt x="436" y="806"/>
                  <a:pt x="442" y="766"/>
                </a:cubicBezTo>
                <a:cubicBezTo>
                  <a:pt x="446" y="571"/>
                  <a:pt x="445" y="581"/>
                  <a:pt x="459" y="453"/>
                </a:cubicBezTo>
                <a:cubicBezTo>
                  <a:pt x="545" y="459"/>
                  <a:pt x="617" y="471"/>
                  <a:pt x="705" y="475"/>
                </a:cubicBezTo>
                <a:cubicBezTo>
                  <a:pt x="747" y="481"/>
                  <a:pt x="748" y="479"/>
                  <a:pt x="761" y="515"/>
                </a:cubicBezTo>
                <a:cubicBezTo>
                  <a:pt x="764" y="659"/>
                  <a:pt x="707" y="734"/>
                  <a:pt x="817" y="766"/>
                </a:cubicBezTo>
                <a:cubicBezTo>
                  <a:pt x="887" y="814"/>
                  <a:pt x="921" y="811"/>
                  <a:pt x="1007" y="822"/>
                </a:cubicBezTo>
                <a:cubicBezTo>
                  <a:pt x="1041" y="835"/>
                  <a:pt x="1077" y="844"/>
                  <a:pt x="1113" y="850"/>
                </a:cubicBezTo>
                <a:cubicBezTo>
                  <a:pt x="1178" y="848"/>
                  <a:pt x="1244" y="852"/>
                  <a:pt x="1309" y="845"/>
                </a:cubicBezTo>
                <a:cubicBezTo>
                  <a:pt x="1315" y="844"/>
                  <a:pt x="1314" y="834"/>
                  <a:pt x="1314" y="828"/>
                </a:cubicBezTo>
                <a:cubicBezTo>
                  <a:pt x="1314" y="807"/>
                  <a:pt x="1283" y="780"/>
                  <a:pt x="1269" y="766"/>
                </a:cubicBezTo>
                <a:cubicBezTo>
                  <a:pt x="1267" y="760"/>
                  <a:pt x="1264" y="755"/>
                  <a:pt x="1264" y="749"/>
                </a:cubicBezTo>
                <a:cubicBezTo>
                  <a:pt x="1264" y="741"/>
                  <a:pt x="1267" y="720"/>
                  <a:pt x="1269" y="727"/>
                </a:cubicBezTo>
                <a:cubicBezTo>
                  <a:pt x="1275" y="747"/>
                  <a:pt x="1273" y="768"/>
                  <a:pt x="1275" y="789"/>
                </a:cubicBezTo>
                <a:cubicBezTo>
                  <a:pt x="1283" y="708"/>
                  <a:pt x="1285" y="631"/>
                  <a:pt x="1258" y="554"/>
                </a:cubicBezTo>
                <a:cubicBezTo>
                  <a:pt x="1268" y="527"/>
                  <a:pt x="1292" y="493"/>
                  <a:pt x="1325" y="492"/>
                </a:cubicBezTo>
                <a:cubicBezTo>
                  <a:pt x="1454" y="488"/>
                  <a:pt x="1582" y="489"/>
                  <a:pt x="1711" y="487"/>
                </a:cubicBezTo>
                <a:cubicBezTo>
                  <a:pt x="1748" y="474"/>
                  <a:pt x="1757" y="487"/>
                  <a:pt x="1767" y="520"/>
                </a:cubicBezTo>
                <a:cubicBezTo>
                  <a:pt x="1790" y="455"/>
                  <a:pt x="1791" y="475"/>
                  <a:pt x="1885" y="470"/>
                </a:cubicBezTo>
                <a:cubicBezTo>
                  <a:pt x="2009" y="423"/>
                  <a:pt x="2145" y="435"/>
                  <a:pt x="2276" y="431"/>
                </a:cubicBezTo>
                <a:cubicBezTo>
                  <a:pt x="2293" y="425"/>
                  <a:pt x="2309" y="420"/>
                  <a:pt x="2326" y="414"/>
                </a:cubicBezTo>
                <a:cubicBezTo>
                  <a:pt x="2355" y="388"/>
                  <a:pt x="2402" y="382"/>
                  <a:pt x="2438" y="369"/>
                </a:cubicBezTo>
                <a:cubicBezTo>
                  <a:pt x="2453" y="345"/>
                  <a:pt x="2476" y="343"/>
                  <a:pt x="2500" y="330"/>
                </a:cubicBezTo>
                <a:cubicBezTo>
                  <a:pt x="2512" y="324"/>
                  <a:pt x="2523" y="317"/>
                  <a:pt x="2533" y="308"/>
                </a:cubicBezTo>
                <a:cubicBezTo>
                  <a:pt x="2537" y="304"/>
                  <a:pt x="2540" y="298"/>
                  <a:pt x="2545" y="297"/>
                </a:cubicBezTo>
                <a:cubicBezTo>
                  <a:pt x="2574" y="292"/>
                  <a:pt x="2604" y="293"/>
                  <a:pt x="2634" y="291"/>
                </a:cubicBezTo>
                <a:cubicBezTo>
                  <a:pt x="2654" y="278"/>
                  <a:pt x="2651" y="267"/>
                  <a:pt x="2668" y="252"/>
                </a:cubicBezTo>
                <a:cubicBezTo>
                  <a:pt x="2676" y="226"/>
                  <a:pt x="2678" y="180"/>
                  <a:pt x="2701" y="162"/>
                </a:cubicBezTo>
                <a:cubicBezTo>
                  <a:pt x="2711" y="154"/>
                  <a:pt x="2738" y="150"/>
                  <a:pt x="2751" y="146"/>
                </a:cubicBezTo>
                <a:cubicBezTo>
                  <a:pt x="2755" y="142"/>
                  <a:pt x="2758" y="137"/>
                  <a:pt x="2763" y="134"/>
                </a:cubicBezTo>
                <a:cubicBezTo>
                  <a:pt x="2768" y="131"/>
                  <a:pt x="2776" y="134"/>
                  <a:pt x="2779" y="129"/>
                </a:cubicBezTo>
                <a:cubicBezTo>
                  <a:pt x="2800" y="100"/>
                  <a:pt x="2789" y="80"/>
                  <a:pt x="2819" y="50"/>
                </a:cubicBezTo>
                <a:cubicBezTo>
                  <a:pt x="2826" y="28"/>
                  <a:pt x="2837" y="7"/>
                  <a:pt x="2858" y="0"/>
                </a:cubicBezTo>
                <a:cubicBezTo>
                  <a:pt x="2901" y="12"/>
                  <a:pt x="2923" y="18"/>
                  <a:pt x="2970" y="22"/>
                </a:cubicBezTo>
                <a:cubicBezTo>
                  <a:pt x="2950" y="99"/>
                  <a:pt x="2955" y="107"/>
                  <a:pt x="3020" y="118"/>
                </a:cubicBezTo>
                <a:cubicBezTo>
                  <a:pt x="3033" y="137"/>
                  <a:pt x="3031" y="149"/>
                  <a:pt x="3053" y="157"/>
                </a:cubicBezTo>
                <a:cubicBezTo>
                  <a:pt x="3062" y="180"/>
                  <a:pt x="3058" y="195"/>
                  <a:pt x="3042" y="213"/>
                </a:cubicBezTo>
                <a:cubicBezTo>
                  <a:pt x="3048" y="230"/>
                  <a:pt x="3053" y="246"/>
                  <a:pt x="3059" y="263"/>
                </a:cubicBezTo>
                <a:cubicBezTo>
                  <a:pt x="3045" y="316"/>
                  <a:pt x="3092" y="299"/>
                  <a:pt x="3143" y="302"/>
                </a:cubicBezTo>
                <a:cubicBezTo>
                  <a:pt x="3131" y="321"/>
                  <a:pt x="3116" y="328"/>
                  <a:pt x="3104" y="347"/>
                </a:cubicBezTo>
                <a:cubicBezTo>
                  <a:pt x="3115" y="394"/>
                  <a:pt x="3097" y="348"/>
                  <a:pt x="3137" y="375"/>
                </a:cubicBezTo>
                <a:cubicBezTo>
                  <a:pt x="3142" y="378"/>
                  <a:pt x="3139" y="388"/>
                  <a:pt x="3143" y="392"/>
                </a:cubicBezTo>
                <a:cubicBezTo>
                  <a:pt x="3147" y="396"/>
                  <a:pt x="3154" y="395"/>
                  <a:pt x="3160" y="397"/>
                </a:cubicBezTo>
                <a:cubicBezTo>
                  <a:pt x="3158" y="418"/>
                  <a:pt x="3168" y="444"/>
                  <a:pt x="3154" y="459"/>
                </a:cubicBezTo>
                <a:cubicBezTo>
                  <a:pt x="3141" y="473"/>
                  <a:pt x="3113" y="452"/>
                  <a:pt x="3098" y="464"/>
                </a:cubicBezTo>
                <a:cubicBezTo>
                  <a:pt x="3095" y="467"/>
                  <a:pt x="3119" y="553"/>
                  <a:pt x="3121" y="559"/>
                </a:cubicBezTo>
                <a:cubicBezTo>
                  <a:pt x="3098" y="582"/>
                  <a:pt x="3077" y="578"/>
                  <a:pt x="3042" y="582"/>
                </a:cubicBezTo>
                <a:cubicBezTo>
                  <a:pt x="3015" y="590"/>
                  <a:pt x="3026" y="599"/>
                  <a:pt x="3014" y="621"/>
                </a:cubicBezTo>
                <a:cubicBezTo>
                  <a:pt x="2989" y="665"/>
                  <a:pt x="2942" y="751"/>
                  <a:pt x="2891" y="766"/>
                </a:cubicBezTo>
                <a:cubicBezTo>
                  <a:pt x="2884" y="777"/>
                  <a:pt x="2882" y="790"/>
                  <a:pt x="2874" y="800"/>
                </a:cubicBezTo>
                <a:cubicBezTo>
                  <a:pt x="2858" y="821"/>
                  <a:pt x="2824" y="842"/>
                  <a:pt x="2802" y="856"/>
                </a:cubicBezTo>
                <a:cubicBezTo>
                  <a:pt x="2787" y="879"/>
                  <a:pt x="2771" y="904"/>
                  <a:pt x="2751" y="923"/>
                </a:cubicBezTo>
                <a:cubicBezTo>
                  <a:pt x="2742" y="952"/>
                  <a:pt x="2731" y="959"/>
                  <a:pt x="2718" y="984"/>
                </a:cubicBezTo>
                <a:cubicBezTo>
                  <a:pt x="2705" y="1009"/>
                  <a:pt x="2698" y="1041"/>
                  <a:pt x="2690" y="1068"/>
                </a:cubicBezTo>
                <a:cubicBezTo>
                  <a:pt x="2692" y="1094"/>
                  <a:pt x="2692" y="1121"/>
                  <a:pt x="2695" y="1147"/>
                </a:cubicBezTo>
                <a:cubicBezTo>
                  <a:pt x="2696" y="1153"/>
                  <a:pt x="2703" y="1158"/>
                  <a:pt x="2701" y="1163"/>
                </a:cubicBezTo>
                <a:cubicBezTo>
                  <a:pt x="2698" y="1169"/>
                  <a:pt x="2690" y="1170"/>
                  <a:pt x="2684" y="1174"/>
                </a:cubicBezTo>
                <a:cubicBezTo>
                  <a:pt x="2693" y="1210"/>
                  <a:pt x="2698" y="1244"/>
                  <a:pt x="2718" y="1275"/>
                </a:cubicBezTo>
                <a:cubicBezTo>
                  <a:pt x="2727" y="1305"/>
                  <a:pt x="2731" y="1316"/>
                  <a:pt x="2763" y="1325"/>
                </a:cubicBezTo>
                <a:cubicBezTo>
                  <a:pt x="2791" y="1356"/>
                  <a:pt x="2793" y="1356"/>
                  <a:pt x="2802" y="1398"/>
                </a:cubicBezTo>
                <a:cubicBezTo>
                  <a:pt x="2804" y="1419"/>
                  <a:pt x="2803" y="1440"/>
                  <a:pt x="2807" y="1460"/>
                </a:cubicBezTo>
                <a:cubicBezTo>
                  <a:pt x="2813" y="1495"/>
                  <a:pt x="2832" y="1498"/>
                  <a:pt x="2846" y="1527"/>
                </a:cubicBezTo>
                <a:cubicBezTo>
                  <a:pt x="2876" y="1586"/>
                  <a:pt x="2840" y="1574"/>
                  <a:pt x="2897" y="1594"/>
                </a:cubicBezTo>
                <a:cubicBezTo>
                  <a:pt x="2913" y="1619"/>
                  <a:pt x="2932" y="1666"/>
                  <a:pt x="2942" y="1695"/>
                </a:cubicBezTo>
                <a:cubicBezTo>
                  <a:pt x="2940" y="1734"/>
                  <a:pt x="2943" y="1774"/>
                  <a:pt x="2936" y="1812"/>
                </a:cubicBezTo>
                <a:cubicBezTo>
                  <a:pt x="2935" y="1820"/>
                  <a:pt x="2925" y="1824"/>
                  <a:pt x="2919" y="1829"/>
                </a:cubicBezTo>
                <a:cubicBezTo>
                  <a:pt x="2889" y="1852"/>
                  <a:pt x="2860" y="1868"/>
                  <a:pt x="2824" y="1879"/>
                </a:cubicBezTo>
                <a:cubicBezTo>
                  <a:pt x="2791" y="1869"/>
                  <a:pt x="2819" y="1883"/>
                  <a:pt x="2802" y="1857"/>
                </a:cubicBezTo>
                <a:cubicBezTo>
                  <a:pt x="2793" y="1844"/>
                  <a:pt x="2781" y="1837"/>
                  <a:pt x="2768" y="1829"/>
                </a:cubicBezTo>
                <a:cubicBezTo>
                  <a:pt x="2739" y="1784"/>
                  <a:pt x="2777" y="1835"/>
                  <a:pt x="2740" y="1806"/>
                </a:cubicBezTo>
                <a:cubicBezTo>
                  <a:pt x="2725" y="1794"/>
                  <a:pt x="2719" y="1779"/>
                  <a:pt x="2701" y="1767"/>
                </a:cubicBezTo>
                <a:cubicBezTo>
                  <a:pt x="2688" y="1747"/>
                  <a:pt x="2676" y="1736"/>
                  <a:pt x="2656" y="1723"/>
                </a:cubicBezTo>
                <a:cubicBezTo>
                  <a:pt x="2651" y="1704"/>
                  <a:pt x="2640" y="1690"/>
                  <a:pt x="2634" y="1672"/>
                </a:cubicBezTo>
                <a:cubicBezTo>
                  <a:pt x="2628" y="1628"/>
                  <a:pt x="2625" y="1611"/>
                  <a:pt x="2589" y="1588"/>
                </a:cubicBezTo>
                <a:cubicBezTo>
                  <a:pt x="2572" y="1563"/>
                  <a:pt x="2561" y="1559"/>
                  <a:pt x="2533" y="1549"/>
                </a:cubicBezTo>
                <a:cubicBezTo>
                  <a:pt x="2531" y="1512"/>
                  <a:pt x="2533" y="1474"/>
                  <a:pt x="2528" y="1437"/>
                </a:cubicBezTo>
                <a:cubicBezTo>
                  <a:pt x="2526" y="1418"/>
                  <a:pt x="2505" y="1404"/>
                  <a:pt x="2489" y="1393"/>
                </a:cubicBezTo>
                <a:cubicBezTo>
                  <a:pt x="2445" y="1362"/>
                  <a:pt x="2440" y="1332"/>
                  <a:pt x="2388" y="1314"/>
                </a:cubicBezTo>
                <a:cubicBezTo>
                  <a:pt x="2329" y="1327"/>
                  <a:pt x="2329" y="1329"/>
                  <a:pt x="2237" y="1314"/>
                </a:cubicBezTo>
                <a:cubicBezTo>
                  <a:pt x="2231" y="1313"/>
                  <a:pt x="2231" y="1302"/>
                  <a:pt x="2226" y="1298"/>
                </a:cubicBezTo>
                <a:cubicBezTo>
                  <a:pt x="2209" y="1284"/>
                  <a:pt x="2179" y="1266"/>
                  <a:pt x="2159" y="1258"/>
                </a:cubicBezTo>
                <a:cubicBezTo>
                  <a:pt x="2132" y="1234"/>
                  <a:pt x="2139" y="1234"/>
                  <a:pt x="2075" y="1253"/>
                </a:cubicBezTo>
                <a:cubicBezTo>
                  <a:pt x="2069" y="1255"/>
                  <a:pt x="2073" y="1266"/>
                  <a:pt x="2069" y="1270"/>
                </a:cubicBezTo>
                <a:cubicBezTo>
                  <a:pt x="2061" y="1278"/>
                  <a:pt x="2047" y="1277"/>
                  <a:pt x="2036" y="1281"/>
                </a:cubicBezTo>
                <a:cubicBezTo>
                  <a:pt x="1956" y="1274"/>
                  <a:pt x="1913" y="1271"/>
                  <a:pt x="1829" y="1275"/>
                </a:cubicBezTo>
                <a:cubicBezTo>
                  <a:pt x="1831" y="1285"/>
                  <a:pt x="1835" y="1331"/>
                  <a:pt x="1845" y="1342"/>
                </a:cubicBezTo>
                <a:cubicBezTo>
                  <a:pt x="1849" y="1346"/>
                  <a:pt x="1857" y="1345"/>
                  <a:pt x="1862" y="1348"/>
                </a:cubicBezTo>
                <a:cubicBezTo>
                  <a:pt x="1874" y="1354"/>
                  <a:pt x="1896" y="1370"/>
                  <a:pt x="1896" y="1370"/>
                </a:cubicBezTo>
                <a:cubicBezTo>
                  <a:pt x="1914" y="1397"/>
                  <a:pt x="1920" y="1408"/>
                  <a:pt x="1929" y="1437"/>
                </a:cubicBezTo>
                <a:cubicBezTo>
                  <a:pt x="1927" y="1446"/>
                  <a:pt x="1933" y="1462"/>
                  <a:pt x="1924" y="1465"/>
                </a:cubicBezTo>
                <a:cubicBezTo>
                  <a:pt x="1836" y="1491"/>
                  <a:pt x="1877" y="1457"/>
                  <a:pt x="1829" y="1454"/>
                </a:cubicBezTo>
                <a:cubicBezTo>
                  <a:pt x="1769" y="1451"/>
                  <a:pt x="1710" y="1451"/>
                  <a:pt x="1650" y="1449"/>
                </a:cubicBezTo>
                <a:cubicBezTo>
                  <a:pt x="1630" y="1428"/>
                  <a:pt x="1611" y="1402"/>
                  <a:pt x="1583" y="1393"/>
                </a:cubicBezTo>
                <a:cubicBezTo>
                  <a:pt x="1567" y="1377"/>
                  <a:pt x="1560" y="1374"/>
                  <a:pt x="1538" y="1381"/>
                </a:cubicBezTo>
                <a:cubicBezTo>
                  <a:pt x="1482" y="1442"/>
                  <a:pt x="1374" y="1402"/>
                  <a:pt x="1292" y="1404"/>
                </a:cubicBezTo>
                <a:cubicBezTo>
                  <a:pt x="1273" y="1406"/>
                  <a:pt x="1254" y="1404"/>
                  <a:pt x="1236" y="1409"/>
                </a:cubicBezTo>
                <a:cubicBezTo>
                  <a:pt x="1215" y="1414"/>
                  <a:pt x="1225" y="1452"/>
                  <a:pt x="1208" y="1465"/>
                </a:cubicBezTo>
                <a:cubicBezTo>
                  <a:pt x="1173" y="1493"/>
                  <a:pt x="1119" y="1479"/>
                  <a:pt x="1074" y="1482"/>
                </a:cubicBezTo>
                <a:cubicBezTo>
                  <a:pt x="1035" y="1507"/>
                  <a:pt x="1049" y="1494"/>
                  <a:pt x="1029" y="1516"/>
                </a:cubicBezTo>
                <a:cubicBezTo>
                  <a:pt x="1004" y="1582"/>
                  <a:pt x="1023" y="1627"/>
                  <a:pt x="967" y="1678"/>
                </a:cubicBezTo>
                <a:cubicBezTo>
                  <a:pt x="956" y="1715"/>
                  <a:pt x="956" y="1741"/>
                  <a:pt x="967" y="1778"/>
                </a:cubicBezTo>
                <a:cubicBezTo>
                  <a:pt x="968" y="1784"/>
                  <a:pt x="982" y="1850"/>
                  <a:pt x="967" y="1857"/>
                </a:cubicBezTo>
                <a:cubicBezTo>
                  <a:pt x="947" y="1866"/>
                  <a:pt x="922" y="1853"/>
                  <a:pt x="900" y="1851"/>
                </a:cubicBezTo>
                <a:cubicBezTo>
                  <a:pt x="872" y="1831"/>
                  <a:pt x="850" y="1803"/>
                  <a:pt x="822" y="1784"/>
                </a:cubicBezTo>
                <a:cubicBezTo>
                  <a:pt x="807" y="1774"/>
                  <a:pt x="789" y="1772"/>
                  <a:pt x="777" y="1756"/>
                </a:cubicBezTo>
                <a:cubicBezTo>
                  <a:pt x="727" y="1691"/>
                  <a:pt x="774" y="1744"/>
                  <a:pt x="744" y="1711"/>
                </a:cubicBezTo>
                <a:cubicBezTo>
                  <a:pt x="733" y="1681"/>
                  <a:pt x="732" y="1652"/>
                  <a:pt x="705" y="1633"/>
                </a:cubicBezTo>
                <a:cubicBezTo>
                  <a:pt x="697" y="1610"/>
                  <a:pt x="686" y="1602"/>
                  <a:pt x="671" y="1583"/>
                </a:cubicBezTo>
                <a:cubicBezTo>
                  <a:pt x="655" y="1562"/>
                  <a:pt x="642" y="1537"/>
                  <a:pt x="626" y="1516"/>
                </a:cubicBezTo>
                <a:cubicBezTo>
                  <a:pt x="618" y="1481"/>
                  <a:pt x="612" y="1434"/>
                  <a:pt x="582" y="1409"/>
                </a:cubicBezTo>
                <a:cubicBezTo>
                  <a:pt x="565" y="1395"/>
                  <a:pt x="567" y="1399"/>
                  <a:pt x="548" y="1393"/>
                </a:cubicBezTo>
                <a:cubicBezTo>
                  <a:pt x="537" y="1389"/>
                  <a:pt x="515" y="1381"/>
                  <a:pt x="515" y="1381"/>
                </a:cubicBezTo>
                <a:cubicBezTo>
                  <a:pt x="481" y="1350"/>
                  <a:pt x="428" y="1368"/>
                  <a:pt x="386" y="1370"/>
                </a:cubicBezTo>
                <a:cubicBezTo>
                  <a:pt x="364" y="1378"/>
                  <a:pt x="354" y="1384"/>
                  <a:pt x="341" y="1404"/>
                </a:cubicBezTo>
                <a:cubicBezTo>
                  <a:pt x="326" y="1455"/>
                  <a:pt x="294" y="1400"/>
                  <a:pt x="274" y="1387"/>
                </a:cubicBezTo>
                <a:cubicBezTo>
                  <a:pt x="256" y="1360"/>
                  <a:pt x="234" y="1332"/>
                  <a:pt x="207" y="1314"/>
                </a:cubicBezTo>
                <a:cubicBezTo>
                  <a:pt x="190" y="1289"/>
                  <a:pt x="200" y="1260"/>
                  <a:pt x="185" y="1236"/>
                </a:cubicBezTo>
                <a:cubicBezTo>
                  <a:pt x="167" y="1206"/>
                  <a:pt x="109" y="1161"/>
                  <a:pt x="84" y="1135"/>
                </a:cubicBezTo>
                <a:cubicBezTo>
                  <a:pt x="79" y="1130"/>
                  <a:pt x="77" y="1124"/>
                  <a:pt x="73" y="1119"/>
                </a:cubicBezTo>
                <a:cubicBezTo>
                  <a:pt x="70" y="1115"/>
                  <a:pt x="66" y="1111"/>
                  <a:pt x="62" y="1107"/>
                </a:cubicBezTo>
                <a:cubicBezTo>
                  <a:pt x="50" y="1095"/>
                  <a:pt x="32" y="1088"/>
                  <a:pt x="22" y="1074"/>
                </a:cubicBezTo>
                <a:cubicBezTo>
                  <a:pt x="14" y="1063"/>
                  <a:pt x="0" y="1040"/>
                  <a:pt x="0" y="1040"/>
                </a:cubicBezTo>
                <a:cubicBezTo>
                  <a:pt x="19" y="1028"/>
                  <a:pt x="13" y="1034"/>
                  <a:pt x="22" y="1023"/>
                </a:cubicBezTo>
                <a:close/>
              </a:path>
            </a:pathLst>
          </a:custGeom>
          <a:solidFill>
            <a:srgbClr val="66FF33"/>
          </a:solidFill>
          <a:ln w="38100" cap="flat" cmpd="sng">
            <a:solidFill>
              <a:srgbClr val="FF0000"/>
            </a:solidFill>
            <a:prstDash val="solid"/>
            <a:round/>
            <a:headEnd type="none" w="med" len="med"/>
            <a:tailEnd type="none" w="med" len="med"/>
          </a:ln>
        </p:spPr>
        <p:txBody>
          <a:bodyPr/>
          <a:lstStyle/>
          <a:p>
            <a:endParaRPr lang="zh-CN" altLang="en-US"/>
          </a:p>
        </p:txBody>
      </p:sp>
      <p:sp>
        <p:nvSpPr>
          <p:cNvPr id="32" name="任意多边形 23556"/>
          <p:cNvSpPr/>
          <p:nvPr/>
        </p:nvSpPr>
        <p:spPr>
          <a:xfrm>
            <a:off x="4387885" y="5459730"/>
            <a:ext cx="71438" cy="26988"/>
          </a:xfrm>
          <a:custGeom>
            <a:avLst/>
            <a:gdLst/>
            <a:ahLst/>
            <a:cxnLst/>
            <a:rect l="0" t="0" r="0" b="0"/>
            <a:pathLst>
              <a:path w="45" h="17">
                <a:moveTo>
                  <a:pt x="0" y="17"/>
                </a:moveTo>
                <a:cubicBezTo>
                  <a:pt x="16" y="11"/>
                  <a:pt x="28" y="0"/>
                  <a:pt x="45" y="0"/>
                </a:cubicBezTo>
              </a:path>
            </a:pathLst>
          </a:custGeom>
          <a:noFill/>
          <a:ln w="9525">
            <a:noFill/>
          </a:ln>
        </p:spPr>
        <p:txBody>
          <a:bodyPr/>
          <a:lstStyle/>
          <a:p>
            <a:endParaRPr lang="zh-CN" altLang="en-US"/>
          </a:p>
        </p:txBody>
      </p:sp>
      <p:sp>
        <p:nvSpPr>
          <p:cNvPr id="33" name="任意多边形 23557"/>
          <p:cNvSpPr/>
          <p:nvPr/>
        </p:nvSpPr>
        <p:spPr>
          <a:xfrm>
            <a:off x="4397410" y="4777105"/>
            <a:ext cx="647700" cy="709613"/>
          </a:xfrm>
          <a:custGeom>
            <a:avLst/>
            <a:gdLst/>
            <a:ahLst/>
            <a:cxnLst/>
            <a:rect l="0" t="0" r="0" b="0"/>
            <a:pathLst>
              <a:path w="408" h="447">
                <a:moveTo>
                  <a:pt x="0" y="447"/>
                </a:moveTo>
                <a:cubicBezTo>
                  <a:pt x="16" y="436"/>
                  <a:pt x="350" y="436"/>
                  <a:pt x="369" y="436"/>
                </a:cubicBezTo>
                <a:cubicBezTo>
                  <a:pt x="374" y="418"/>
                  <a:pt x="384" y="404"/>
                  <a:pt x="391" y="386"/>
                </a:cubicBezTo>
                <a:cubicBezTo>
                  <a:pt x="395" y="256"/>
                  <a:pt x="408" y="129"/>
                  <a:pt x="408" y="0"/>
                </a:cubicBezTo>
              </a:path>
            </a:pathLst>
          </a:custGeom>
          <a:noFill/>
          <a:ln w="9525">
            <a:noFill/>
          </a:ln>
        </p:spPr>
        <p:txBody>
          <a:bodyPr/>
          <a:lstStyle/>
          <a:p>
            <a:endParaRPr lang="zh-CN" altLang="en-US"/>
          </a:p>
        </p:txBody>
      </p:sp>
      <p:sp>
        <p:nvSpPr>
          <p:cNvPr id="34" name="文本框 23558"/>
          <p:cNvSpPr txBox="1"/>
          <p:nvPr/>
        </p:nvSpPr>
        <p:spPr>
          <a:xfrm>
            <a:off x="5657885" y="4910455"/>
            <a:ext cx="3052763" cy="949325"/>
          </a:xfrm>
          <a:prstGeom prst="rect">
            <a:avLst/>
          </a:prstGeom>
          <a:noFill/>
          <a:ln w="9525">
            <a:noFill/>
          </a:ln>
        </p:spPr>
        <p:txBody>
          <a:bodyPr wrap="square">
            <a:spAutoFit/>
          </a:bodyPr>
          <a:lstStyle/>
          <a:p>
            <a:pPr marL="342900" indent="-342900" algn="ctr" eaLnBrk="0" hangingPunct="0">
              <a:lnSpc>
                <a:spcPct val="90000"/>
              </a:lnSpc>
              <a:spcBef>
                <a:spcPct val="20000"/>
              </a:spcBef>
              <a:buClr>
                <a:schemeClr val="hlink"/>
              </a:buClr>
              <a:buSzPct val="120000"/>
            </a:pPr>
            <a:r>
              <a:rPr lang="zh-CN" altLang="en-US" sz="2800" b="1" noProof="1">
                <a:solidFill>
                  <a:srgbClr val="0000FF"/>
                </a:solidFill>
                <a:effectLst>
                  <a:outerShdw blurRad="38100" dist="38100" dir="2700000">
                    <a:srgbClr val="C0C0C0"/>
                  </a:outerShdw>
                </a:effectLst>
                <a:latin typeface="Tahoma" panose="020B0604030504040204" pitchFamily="2" charset="0"/>
                <a:ea typeface="宋体" panose="02010600030101010101" pitchFamily="2" charset="-122"/>
                <a:cs typeface="+mn-ea"/>
              </a:rPr>
              <a:t>南部同盟</a:t>
            </a:r>
            <a:endParaRPr lang="zh-CN" altLang="en-US" sz="2800" b="1" noProof="1">
              <a:solidFill>
                <a:srgbClr val="0000FF"/>
              </a:solidFill>
              <a:effectLst>
                <a:outerShdw blurRad="38100" dist="38100" dir="2700000">
                  <a:srgbClr val="C0C0C0"/>
                </a:outerShdw>
              </a:effectLst>
              <a:latin typeface="Tahoma" panose="020B0604030504040204" pitchFamily="2" charset="0"/>
              <a:ea typeface="宋体" panose="02010600030101010101" pitchFamily="2" charset="-122"/>
            </a:endParaRPr>
          </a:p>
          <a:p>
            <a:pPr marL="342900" indent="-342900" eaLnBrk="0" hangingPunct="0">
              <a:lnSpc>
                <a:spcPct val="90000"/>
              </a:lnSpc>
              <a:spcBef>
                <a:spcPct val="20000"/>
              </a:spcBef>
              <a:buClr>
                <a:schemeClr val="hlink"/>
              </a:buClr>
              <a:buSzPct val="120000"/>
            </a:pPr>
            <a:r>
              <a:rPr lang="zh-CN" altLang="en-US" sz="2800" b="1" noProof="1">
                <a:solidFill>
                  <a:srgbClr val="0000FF"/>
                </a:solidFill>
                <a:effectLst>
                  <a:outerShdw blurRad="38100" dist="38100" dir="2700000">
                    <a:srgbClr val="C0C0C0"/>
                  </a:outerShdw>
                </a:effectLst>
                <a:latin typeface="Tahoma" panose="020B0604030504040204" pitchFamily="2" charset="0"/>
                <a:ea typeface="宋体" panose="02010600030101010101" pitchFamily="2" charset="-122"/>
                <a:cs typeface="+mn-ea"/>
              </a:rPr>
              <a:t>蓄奴州（</a:t>
            </a:r>
            <a:r>
              <a:rPr lang="en-US" altLang="zh-CN" sz="2800" b="1" noProof="1">
                <a:solidFill>
                  <a:srgbClr val="0000FF"/>
                </a:solidFill>
                <a:effectLst>
                  <a:outerShdw blurRad="38100" dist="38100" dir="2700000">
                    <a:srgbClr val="C0C0C0"/>
                  </a:outerShdw>
                </a:effectLst>
                <a:latin typeface="Tahoma" panose="020B0604030504040204" pitchFamily="2" charset="0"/>
                <a:ea typeface="宋体" panose="02010600030101010101" pitchFamily="2" charset="-122"/>
                <a:cs typeface="+mn-ea"/>
              </a:rPr>
              <a:t>10</a:t>
            </a:r>
            <a:r>
              <a:rPr lang="zh-CN" altLang="en-US" sz="2800" b="1" noProof="1">
                <a:solidFill>
                  <a:srgbClr val="0000FF"/>
                </a:solidFill>
                <a:effectLst>
                  <a:outerShdw blurRad="38100" dist="38100" dir="2700000">
                    <a:srgbClr val="C0C0C0"/>
                  </a:outerShdw>
                </a:effectLst>
                <a:latin typeface="Tahoma" panose="020B0604030504040204" pitchFamily="2" charset="0"/>
                <a:ea typeface="宋体" panose="02010600030101010101" pitchFamily="2" charset="-122"/>
                <a:cs typeface="+mn-ea"/>
              </a:rPr>
              <a:t>个）</a:t>
            </a:r>
            <a:endParaRPr lang="zh-CN" altLang="en-US" sz="2800" b="1" noProof="1">
              <a:solidFill>
                <a:srgbClr val="0000FF"/>
              </a:solidFill>
              <a:effectLst>
                <a:outerShdw blurRad="38100" dist="38100" dir="2700000">
                  <a:srgbClr val="C0C0C0"/>
                </a:outerShdw>
              </a:effectLst>
              <a:latin typeface="Tahoma" panose="020B0604030504040204" pitchFamily="2" charset="0"/>
              <a:ea typeface="宋体" panose="02010600030101010101" pitchFamily="2" charset="-122"/>
            </a:endParaRPr>
          </a:p>
        </p:txBody>
      </p:sp>
      <p:sp>
        <p:nvSpPr>
          <p:cNvPr id="35" name="文本框 23559"/>
          <p:cNvSpPr txBox="1"/>
          <p:nvPr/>
        </p:nvSpPr>
        <p:spPr>
          <a:xfrm>
            <a:off x="6261135" y="2883218"/>
            <a:ext cx="2808288" cy="946150"/>
          </a:xfrm>
          <a:prstGeom prst="rect">
            <a:avLst/>
          </a:prstGeom>
          <a:noFill/>
          <a:ln w="9525">
            <a:noFill/>
          </a:ln>
        </p:spPr>
        <p:txBody>
          <a:bodyPr>
            <a:spAutoFit/>
          </a:bodyPr>
          <a:lstStyle/>
          <a:p>
            <a:pPr marL="342900" indent="-342900" algn="ctr" eaLnBrk="0" hangingPunct="0">
              <a:lnSpc>
                <a:spcPct val="90000"/>
              </a:lnSpc>
              <a:spcBef>
                <a:spcPct val="20000"/>
              </a:spcBef>
              <a:buClr>
                <a:schemeClr val="hlink"/>
              </a:buClr>
              <a:buSzPct val="120000"/>
            </a:pPr>
            <a:r>
              <a:rPr lang="zh-CN" altLang="en-US" sz="2800" b="1" noProof="1">
                <a:solidFill>
                  <a:srgbClr val="FF0000"/>
                </a:solidFill>
                <a:effectLst>
                  <a:outerShdw blurRad="38100" dist="38100" dir="2700000">
                    <a:srgbClr val="C0C0C0"/>
                  </a:outerShdw>
                </a:effectLst>
                <a:latin typeface="Tahoma" panose="020B0604030504040204" pitchFamily="2" charset="0"/>
                <a:ea typeface="宋体" panose="02010600030101010101" pitchFamily="2" charset="-122"/>
                <a:cs typeface="+mn-ea"/>
              </a:rPr>
              <a:t>北部</a:t>
            </a:r>
            <a:endParaRPr lang="zh-CN" altLang="en-US" sz="2800" b="1" noProof="1">
              <a:solidFill>
                <a:srgbClr val="FF0000"/>
              </a:solidFill>
              <a:effectLst>
                <a:outerShdw blurRad="38100" dist="38100" dir="2700000">
                  <a:srgbClr val="C0C0C0"/>
                </a:outerShdw>
              </a:effectLst>
              <a:latin typeface="Tahoma" panose="020B0604030504040204" pitchFamily="2" charset="0"/>
              <a:ea typeface="宋体" panose="02010600030101010101" pitchFamily="2" charset="-122"/>
            </a:endParaRPr>
          </a:p>
          <a:p>
            <a:pPr marL="342900" indent="-342900" eaLnBrk="0" hangingPunct="0">
              <a:lnSpc>
                <a:spcPct val="90000"/>
              </a:lnSpc>
              <a:spcBef>
                <a:spcPct val="20000"/>
              </a:spcBef>
              <a:buClr>
                <a:schemeClr val="hlink"/>
              </a:buClr>
              <a:buSzPct val="120000"/>
            </a:pPr>
            <a:r>
              <a:rPr lang="zh-CN" altLang="en-US" sz="2800" b="1" noProof="1">
                <a:solidFill>
                  <a:srgbClr val="FF0000"/>
                </a:solidFill>
                <a:effectLst>
                  <a:outerShdw blurRad="38100" dist="38100" dir="2700000">
                    <a:srgbClr val="C0C0C0"/>
                  </a:outerShdw>
                </a:effectLst>
                <a:latin typeface="Tahoma" panose="020B0604030504040204" pitchFamily="2" charset="0"/>
                <a:ea typeface="宋体" panose="02010600030101010101" pitchFamily="2" charset="-122"/>
                <a:cs typeface="+mn-ea"/>
              </a:rPr>
              <a:t>自由州（</a:t>
            </a:r>
            <a:r>
              <a:rPr lang="en-US" altLang="zh-CN" sz="2800" b="1" noProof="1">
                <a:solidFill>
                  <a:srgbClr val="FF0000"/>
                </a:solidFill>
                <a:effectLst>
                  <a:outerShdw blurRad="38100" dist="38100" dir="2700000">
                    <a:srgbClr val="C0C0C0"/>
                  </a:outerShdw>
                </a:effectLst>
                <a:latin typeface="Tahoma" panose="020B0604030504040204" pitchFamily="2" charset="0"/>
                <a:ea typeface="宋体" panose="02010600030101010101" pitchFamily="2" charset="-122"/>
                <a:cs typeface="+mn-ea"/>
              </a:rPr>
              <a:t>19</a:t>
            </a:r>
            <a:r>
              <a:rPr lang="zh-CN" altLang="en-US" sz="2800" b="1" noProof="1">
                <a:solidFill>
                  <a:srgbClr val="FF0000"/>
                </a:solidFill>
                <a:effectLst>
                  <a:outerShdw blurRad="38100" dist="38100" dir="2700000">
                    <a:srgbClr val="C0C0C0"/>
                  </a:outerShdw>
                </a:effectLst>
                <a:latin typeface="Tahoma" panose="020B0604030504040204" pitchFamily="2" charset="0"/>
                <a:ea typeface="宋体" panose="02010600030101010101" pitchFamily="2" charset="-122"/>
                <a:cs typeface="+mn-ea"/>
              </a:rPr>
              <a:t>个）</a:t>
            </a:r>
            <a:endParaRPr lang="zh-CN" altLang="en-US" sz="2800" b="1" noProof="1">
              <a:solidFill>
                <a:srgbClr val="FF0000"/>
              </a:solidFill>
              <a:effectLst>
                <a:outerShdw blurRad="38100" dist="38100" dir="2700000">
                  <a:srgbClr val="C0C0C0"/>
                </a:outerShdw>
              </a:effectLst>
              <a:latin typeface="Tahoma" panose="020B0604030504040204" pitchFamily="2" charset="0"/>
              <a:ea typeface="宋体" panose="02010600030101010101" pitchFamily="2" charset="-122"/>
            </a:endParaRPr>
          </a:p>
        </p:txBody>
      </p:sp>
      <p:sp>
        <p:nvSpPr>
          <p:cNvPr id="36" name="文本框 23560"/>
          <p:cNvSpPr txBox="1"/>
          <p:nvPr/>
        </p:nvSpPr>
        <p:spPr>
          <a:xfrm>
            <a:off x="2594010" y="2173605"/>
            <a:ext cx="3379788" cy="1073150"/>
          </a:xfrm>
          <a:prstGeom prst="rect">
            <a:avLst/>
          </a:prstGeom>
          <a:noFill/>
          <a:ln w="9525">
            <a:noFill/>
          </a:ln>
        </p:spPr>
        <p:txBody>
          <a:bodyPr wrap="square">
            <a:spAutoFit/>
          </a:bodyPr>
          <a:lstStyle/>
          <a:p>
            <a:pPr marL="342900" indent="-342900" algn="ctr" eaLnBrk="0" hangingPunct="0">
              <a:lnSpc>
                <a:spcPct val="90000"/>
              </a:lnSpc>
              <a:spcBef>
                <a:spcPct val="20000"/>
              </a:spcBef>
              <a:buClr>
                <a:schemeClr val="hlink"/>
              </a:buClr>
              <a:buSzPct val="120000"/>
            </a:pPr>
            <a:r>
              <a:rPr lang="zh-CN" altLang="en-US" sz="3200" b="1" noProof="1">
                <a:solidFill>
                  <a:srgbClr val="66FF33"/>
                </a:solidFill>
                <a:effectLst>
                  <a:outerShdw blurRad="38100" dist="38100" dir="2700000">
                    <a:srgbClr val="C0C0C0"/>
                  </a:outerShdw>
                </a:effectLst>
                <a:latin typeface="Tahoma" panose="020B0604030504040204" pitchFamily="2" charset="0"/>
                <a:ea typeface="宋体" panose="02010600030101010101" pitchFamily="2" charset="-122"/>
                <a:cs typeface="+mn-ea"/>
              </a:rPr>
              <a:t>西部</a:t>
            </a:r>
            <a:endParaRPr lang="zh-CN" altLang="en-US" sz="3200" b="1" noProof="1">
              <a:solidFill>
                <a:srgbClr val="66FF33"/>
              </a:solidFill>
              <a:effectLst>
                <a:outerShdw blurRad="38100" dist="38100" dir="2700000">
                  <a:srgbClr val="C0C0C0"/>
                </a:outerShdw>
              </a:effectLst>
              <a:latin typeface="Tahoma" panose="020B0604030504040204" pitchFamily="2" charset="0"/>
              <a:ea typeface="宋体" panose="02010600030101010101" pitchFamily="2" charset="-122"/>
            </a:endParaRPr>
          </a:p>
          <a:p>
            <a:pPr marL="342900" indent="-342900" eaLnBrk="0" hangingPunct="0">
              <a:lnSpc>
                <a:spcPct val="90000"/>
              </a:lnSpc>
              <a:spcBef>
                <a:spcPct val="20000"/>
              </a:spcBef>
              <a:buClr>
                <a:schemeClr val="hlink"/>
              </a:buClr>
              <a:buSzPct val="120000"/>
            </a:pPr>
            <a:r>
              <a:rPr lang="zh-CN" altLang="en-US" sz="3200" b="1" noProof="1">
                <a:solidFill>
                  <a:srgbClr val="66FF33"/>
                </a:solidFill>
                <a:effectLst>
                  <a:outerShdw blurRad="38100" dist="38100" dir="2700000">
                    <a:srgbClr val="C0C0C0"/>
                  </a:outerShdw>
                </a:effectLst>
                <a:latin typeface="Tahoma" panose="020B0604030504040204" pitchFamily="2" charset="0"/>
                <a:ea typeface="宋体" panose="02010600030101010101" pitchFamily="2" charset="-122"/>
                <a:cs typeface="+mn-ea"/>
              </a:rPr>
              <a:t>自由地区（</a:t>
            </a:r>
            <a:r>
              <a:rPr lang="en-US" altLang="zh-CN" sz="3200" b="1" noProof="1">
                <a:solidFill>
                  <a:srgbClr val="66FF33"/>
                </a:solidFill>
                <a:effectLst>
                  <a:outerShdw blurRad="38100" dist="38100" dir="2700000">
                    <a:srgbClr val="C0C0C0"/>
                  </a:outerShdw>
                </a:effectLst>
                <a:latin typeface="Tahoma" panose="020B0604030504040204" pitchFamily="2" charset="0"/>
                <a:ea typeface="宋体" panose="02010600030101010101" pitchFamily="2" charset="-122"/>
                <a:cs typeface="+mn-ea"/>
              </a:rPr>
              <a:t>7</a:t>
            </a:r>
            <a:r>
              <a:rPr lang="zh-CN" altLang="en-US" sz="3200" b="1" noProof="1">
                <a:solidFill>
                  <a:srgbClr val="66FF33"/>
                </a:solidFill>
                <a:effectLst>
                  <a:outerShdw blurRad="38100" dist="38100" dir="2700000">
                    <a:srgbClr val="C0C0C0"/>
                  </a:outerShdw>
                </a:effectLst>
                <a:latin typeface="Tahoma" panose="020B0604030504040204" pitchFamily="2" charset="0"/>
                <a:ea typeface="宋体" panose="02010600030101010101" pitchFamily="2" charset="-122"/>
                <a:cs typeface="+mn-ea"/>
              </a:rPr>
              <a:t>个）</a:t>
            </a:r>
            <a:endParaRPr lang="zh-CN" altLang="en-US" sz="3200" b="1" noProof="1">
              <a:solidFill>
                <a:srgbClr val="66FF33"/>
              </a:solidFill>
              <a:effectLst>
                <a:outerShdw blurRad="38100" dist="38100" dir="2700000">
                  <a:srgbClr val="C0C0C0"/>
                </a:outerShdw>
              </a:effectLst>
              <a:latin typeface="Tahoma" panose="020B0604030504040204" pitchFamily="2" charset="0"/>
              <a:ea typeface="宋体" panose="02010600030101010101" pitchFamily="2" charset="-122"/>
            </a:endParaRPr>
          </a:p>
        </p:txBody>
      </p:sp>
      <p:sp>
        <p:nvSpPr>
          <p:cNvPr id="37" name="下箭头 23561"/>
          <p:cNvSpPr/>
          <p:nvPr/>
        </p:nvSpPr>
        <p:spPr>
          <a:xfrm>
            <a:off x="6908835" y="3829368"/>
            <a:ext cx="863600" cy="1008062"/>
          </a:xfrm>
          <a:prstGeom prst="downArrow">
            <a:avLst>
              <a:gd name="adj1" fmla="val 39944"/>
              <a:gd name="adj2" fmla="val 62076"/>
            </a:avLst>
          </a:prstGeom>
          <a:solidFill>
            <a:srgbClr val="FF0000"/>
          </a:solidFill>
          <a:ln w="9525" cap="flat" cmpd="sng">
            <a:solidFill>
              <a:schemeClr val="tx1"/>
            </a:solidFill>
            <a:prstDash val="solid"/>
            <a:miter/>
            <a:headEnd type="none" w="med" len="med"/>
            <a:tailEnd type="none" w="med" len="med"/>
          </a:ln>
        </p:spPr>
        <p:txBody>
          <a:bodyPr anchor="t"/>
          <a:lstStyle/>
          <a:p>
            <a:pPr algn="ctr"/>
            <a:endParaRPr lang="zh-CN" altLang="en-US">
              <a:latin typeface="Calibri" panose="020F0502020204030204" pitchFamily="34" charset="0"/>
              <a:ea typeface="宋体" panose="02010600030101010101" pitchFamily="2" charset="-122"/>
            </a:endParaRPr>
          </a:p>
        </p:txBody>
      </p:sp>
      <p:sp>
        <p:nvSpPr>
          <p:cNvPr id="38" name="左箭头 23562"/>
          <p:cNvSpPr/>
          <p:nvPr/>
        </p:nvSpPr>
        <p:spPr>
          <a:xfrm>
            <a:off x="4748248" y="3181668"/>
            <a:ext cx="1368425" cy="658812"/>
          </a:xfrm>
          <a:prstGeom prst="leftArrow">
            <a:avLst>
              <a:gd name="adj1" fmla="val 49324"/>
              <a:gd name="adj2" fmla="val 97335"/>
            </a:avLst>
          </a:prstGeom>
          <a:solidFill>
            <a:srgbClr val="FF0000"/>
          </a:solidFill>
          <a:ln w="9525" cap="flat" cmpd="sng">
            <a:solidFill>
              <a:schemeClr val="tx1"/>
            </a:solidFill>
            <a:prstDash val="solid"/>
            <a:miter/>
            <a:headEnd type="none" w="med" len="med"/>
            <a:tailEnd type="none" w="med" len="med"/>
          </a:ln>
        </p:spPr>
        <p:txBody>
          <a:bodyPr anchor="ctr">
            <a:spAutoFit/>
          </a:bodyPr>
          <a:lstStyle/>
          <a:p>
            <a:pPr algn="ctr" eaLnBrk="0" hangingPunct="0"/>
            <a:endParaRPr lang="zh-CN" altLang="en-US">
              <a:latin typeface="Calibri" panose="020F0502020204030204" pitchFamily="34" charset="0"/>
              <a:ea typeface="宋体" panose="02010600030101010101" pitchFamily="2" charset="-122"/>
            </a:endParaRPr>
          </a:p>
        </p:txBody>
      </p:sp>
      <p:grpSp>
        <p:nvGrpSpPr>
          <p:cNvPr id="49" name="组合 67"/>
          <p:cNvGrpSpPr/>
          <p:nvPr/>
        </p:nvGrpSpPr>
        <p:grpSpPr>
          <a:xfrm>
            <a:off x="986250" y="3274131"/>
            <a:ext cx="620625" cy="594142"/>
            <a:chOff x="304800" y="673100"/>
            <a:chExt cx="4000500" cy="4000500"/>
          </a:xfrm>
          <a:effectLst>
            <a:outerShdw blurRad="444500" dist="254000" dir="8100000" algn="tr" rotWithShape="0">
              <a:prstClr val="black">
                <a:alpha val="50000"/>
              </a:prstClr>
            </a:outerShdw>
          </a:effectLst>
        </p:grpSpPr>
        <p:sp>
          <p:nvSpPr>
            <p:cNvPr id="50" name="同心圆 49"/>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75" b="1">
                <a:solidFill>
                  <a:schemeClr val="tx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sp>
          <p:nvSpPr>
            <p:cNvPr id="51" name="椭圆 50"/>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75" b="1">
                <a:solidFill>
                  <a:schemeClr val="tx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grpSp>
      <p:sp>
        <p:nvSpPr>
          <p:cNvPr id="52" name="TextBox 51"/>
          <p:cNvSpPr txBox="1"/>
          <p:nvPr/>
        </p:nvSpPr>
        <p:spPr>
          <a:xfrm>
            <a:off x="1015129" y="3314698"/>
            <a:ext cx="745380" cy="523220"/>
          </a:xfrm>
          <a:prstGeom prst="rect">
            <a:avLst/>
          </a:prstGeom>
          <a:noFill/>
        </p:spPr>
        <p:txBody>
          <a:bodyPr wrap="square" rtlCol="0">
            <a:spAutoFit/>
          </a:bodyPr>
          <a:lstStyle/>
          <a:p>
            <a:r>
              <a:rPr lang="zh-CN" altLang="en-US" sz="2800" b="1" dirty="0" smtClean="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rPr>
              <a:t>内</a:t>
            </a:r>
            <a:endParaRPr lang="zh-CN" altLang="en-US" sz="2800" b="1" dirty="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grpSp>
        <p:nvGrpSpPr>
          <p:cNvPr id="53" name="组合 67"/>
          <p:cNvGrpSpPr/>
          <p:nvPr/>
        </p:nvGrpSpPr>
        <p:grpSpPr>
          <a:xfrm>
            <a:off x="983930" y="4499335"/>
            <a:ext cx="620625" cy="594142"/>
            <a:chOff x="304800" y="673100"/>
            <a:chExt cx="4000500" cy="4000500"/>
          </a:xfrm>
          <a:effectLst>
            <a:outerShdw blurRad="444500" dist="254000" dir="8100000" algn="tr" rotWithShape="0">
              <a:prstClr val="black">
                <a:alpha val="50000"/>
              </a:prstClr>
            </a:outerShdw>
          </a:effectLst>
        </p:grpSpPr>
        <p:sp>
          <p:nvSpPr>
            <p:cNvPr id="54" name="同心圆 53"/>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75" b="1">
                <a:solidFill>
                  <a:schemeClr val="tx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sp>
          <p:nvSpPr>
            <p:cNvPr id="55" name="椭圆 54"/>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75" b="1">
                <a:solidFill>
                  <a:schemeClr val="tx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grpSp>
      <p:sp>
        <p:nvSpPr>
          <p:cNvPr id="56" name="TextBox 51"/>
          <p:cNvSpPr txBox="1"/>
          <p:nvPr/>
        </p:nvSpPr>
        <p:spPr>
          <a:xfrm>
            <a:off x="1012809" y="4539902"/>
            <a:ext cx="745380" cy="523220"/>
          </a:xfrm>
          <a:prstGeom prst="rect">
            <a:avLst/>
          </a:prstGeom>
          <a:noFill/>
        </p:spPr>
        <p:txBody>
          <a:bodyPr wrap="square" rtlCol="0">
            <a:spAutoFit/>
          </a:bodyPr>
          <a:lstStyle/>
          <a:p>
            <a:r>
              <a:rPr lang="zh-CN" altLang="en-US" sz="2800" b="1" dirty="0" smtClean="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rPr>
              <a:t>爆</a:t>
            </a:r>
            <a:endParaRPr lang="zh-CN" altLang="en-US" sz="2800" b="1" dirty="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grpSp>
        <p:nvGrpSpPr>
          <p:cNvPr id="57" name="组合 67"/>
          <p:cNvGrpSpPr/>
          <p:nvPr/>
        </p:nvGrpSpPr>
        <p:grpSpPr>
          <a:xfrm>
            <a:off x="983930" y="3917073"/>
            <a:ext cx="620625" cy="594142"/>
            <a:chOff x="304800" y="673100"/>
            <a:chExt cx="4000500" cy="4000500"/>
          </a:xfrm>
          <a:effectLst>
            <a:outerShdw blurRad="444500" dist="254000" dir="8100000" algn="tr" rotWithShape="0">
              <a:prstClr val="black">
                <a:alpha val="50000"/>
              </a:prstClr>
            </a:outerShdw>
          </a:effectLst>
        </p:grpSpPr>
        <p:sp>
          <p:nvSpPr>
            <p:cNvPr id="58" name="同心圆 57"/>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75" b="1">
                <a:solidFill>
                  <a:schemeClr val="tx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sp>
          <p:nvSpPr>
            <p:cNvPr id="59" name="椭圆 58"/>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75" b="1">
                <a:solidFill>
                  <a:schemeClr val="tx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grpSp>
      <p:sp>
        <p:nvSpPr>
          <p:cNvPr id="60" name="TextBox 59"/>
          <p:cNvSpPr txBox="1"/>
          <p:nvPr/>
        </p:nvSpPr>
        <p:spPr>
          <a:xfrm>
            <a:off x="1012809" y="3957640"/>
            <a:ext cx="745380" cy="523220"/>
          </a:xfrm>
          <a:prstGeom prst="rect">
            <a:avLst/>
          </a:prstGeom>
          <a:noFill/>
        </p:spPr>
        <p:txBody>
          <a:bodyPr wrap="square" rtlCol="0">
            <a:spAutoFit/>
          </a:bodyPr>
          <a:lstStyle/>
          <a:p>
            <a:r>
              <a:rPr lang="zh-CN" altLang="en-US" sz="2800" b="1" dirty="0" smtClean="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rPr>
              <a:t>战</a:t>
            </a:r>
            <a:endParaRPr lang="zh-CN" altLang="en-US" sz="2800" b="1" dirty="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grpSp>
        <p:nvGrpSpPr>
          <p:cNvPr id="61" name="组合 67"/>
          <p:cNvGrpSpPr/>
          <p:nvPr/>
        </p:nvGrpSpPr>
        <p:grpSpPr>
          <a:xfrm>
            <a:off x="977011" y="5095944"/>
            <a:ext cx="620625" cy="594142"/>
            <a:chOff x="304800" y="673100"/>
            <a:chExt cx="4000500" cy="4000500"/>
          </a:xfrm>
          <a:effectLst>
            <a:outerShdw blurRad="444500" dist="254000" dir="8100000" algn="tr" rotWithShape="0">
              <a:prstClr val="black">
                <a:alpha val="50000"/>
              </a:prstClr>
            </a:outerShdw>
          </a:effectLst>
        </p:grpSpPr>
        <p:sp>
          <p:nvSpPr>
            <p:cNvPr id="62" name="同心圆 61"/>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75" b="1">
                <a:solidFill>
                  <a:schemeClr val="tx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sp>
          <p:nvSpPr>
            <p:cNvPr id="63" name="椭圆 62"/>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75" b="1">
                <a:solidFill>
                  <a:schemeClr val="tx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grpSp>
      <p:sp>
        <p:nvSpPr>
          <p:cNvPr id="64" name="TextBox 51"/>
          <p:cNvSpPr txBox="1"/>
          <p:nvPr/>
        </p:nvSpPr>
        <p:spPr>
          <a:xfrm>
            <a:off x="1005890" y="5136511"/>
            <a:ext cx="745380" cy="523220"/>
          </a:xfrm>
          <a:prstGeom prst="rect">
            <a:avLst/>
          </a:prstGeom>
          <a:noFill/>
        </p:spPr>
        <p:txBody>
          <a:bodyPr wrap="square" rtlCol="0">
            <a:spAutoFit/>
          </a:bodyPr>
          <a:lstStyle/>
          <a:p>
            <a:r>
              <a:rPr lang="zh-CN" altLang="en-US" sz="2800" b="1" dirty="0" smtClean="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rPr>
              <a:t>发</a:t>
            </a:r>
            <a:endParaRPr lang="zh-CN" altLang="en-US" sz="2800" b="1" dirty="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spTree>
  </p:cSld>
  <p:clrMapOvr>
    <a:masterClrMapping/>
  </p:clrMapOvr>
  <mc:AlternateContent xmlns:mc="http://schemas.openxmlformats.org/markup-compatibility/2006">
    <mc:Choice xmlns:p14="http://schemas.microsoft.com/office/powerpoint/2010/main" Requires="p14">
      <p:transition spd="slow" p14:dur="2000" advTm="0"/>
    </mc:Choice>
    <mc:Fallback>
      <p:transition spd="slow"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28"/>
                                        </p:tgtEl>
                                        <p:attrNameLst>
                                          <p:attrName>style.visibility</p:attrName>
                                        </p:attrNameLst>
                                      </p:cBhvr>
                                      <p:to>
                                        <p:strVal val="visible"/>
                                      </p:to>
                                    </p:set>
                                    <p:anim calcmode="lin" valueType="num">
                                      <p:cBhvr>
                                        <p:cTn id="7" dur="1000" fill="hold"/>
                                        <p:tgtEl>
                                          <p:spTgt spid="28"/>
                                        </p:tgtEl>
                                        <p:attrNameLst>
                                          <p:attrName>ppt_w</p:attrName>
                                        </p:attrNameLst>
                                      </p:cBhvr>
                                      <p:tavLst>
                                        <p:tav tm="0">
                                          <p:val>
                                            <p:fltVal val="0"/>
                                          </p:val>
                                        </p:tav>
                                        <p:tav tm="100000">
                                          <p:val>
                                            <p:strVal val="#ppt_w"/>
                                          </p:val>
                                        </p:tav>
                                      </p:tavLst>
                                    </p:anim>
                                    <p:anim calcmode="lin" valueType="num">
                                      <p:cBhvr>
                                        <p:cTn id="8" dur="1000" fill="hold"/>
                                        <p:tgtEl>
                                          <p:spTgt spid="28"/>
                                        </p:tgtEl>
                                        <p:attrNameLst>
                                          <p:attrName>ppt_h</p:attrName>
                                        </p:attrNameLst>
                                      </p:cBhvr>
                                      <p:tavLst>
                                        <p:tav tm="0">
                                          <p:val>
                                            <p:fltVal val="0"/>
                                          </p:val>
                                        </p:tav>
                                        <p:tav tm="100000">
                                          <p:val>
                                            <p:strVal val="#ppt_h"/>
                                          </p:val>
                                        </p:tav>
                                      </p:tavLst>
                                    </p:anim>
                                  </p:childTnLst>
                                  <p:subTnLst>
                                    <p:audio>
                                      <p:cMediaNode mute="1">
                                        <p:cTn display="0" masterRel="sameClick">
                                          <p:stCondLst>
                                            <p:cond evt="begin" delay="0">
                                              <p:tn val="5"/>
                                            </p:cond>
                                          </p:stCondLst>
                                          <p:endCondLst>
                                            <p:cond evt="onStopAudio" delay="0">
                                              <p:tgtEl>
                                                <p:sldTgt/>
                                              </p:tgtEl>
                                            </p:cond>
                                          </p:endCondLst>
                                        </p:cTn>
                                        <p:tgtEl>
                                          <p:sndTgt r:embed="rId8" name="explode.wav"/>
                                        </p:tgtEl>
                                      </p:cMediaNode>
                                    </p:audio>
                                  </p:subTnLst>
                                </p:cTn>
                              </p:par>
                              <p:par>
                                <p:cTn id="9" presetID="9" presetClass="entr" presetSubtype="0" fill="hold" nodeType="withEffect">
                                  <p:stCondLst>
                                    <p:cond delay="0"/>
                                  </p:stCondLst>
                                  <p:childTnLst>
                                    <p:set>
                                      <p:cBhvr>
                                        <p:cTn id="10" dur="1" fill="hold">
                                          <p:stCondLst>
                                            <p:cond delay="0"/>
                                          </p:stCondLst>
                                        </p:cTn>
                                        <p:tgtEl>
                                          <p:spTgt spid="49"/>
                                        </p:tgtEl>
                                        <p:attrNameLst>
                                          <p:attrName>style.visibility</p:attrName>
                                        </p:attrNameLst>
                                      </p:cBhvr>
                                      <p:to>
                                        <p:strVal val="visible"/>
                                      </p:to>
                                    </p:set>
                                    <p:animEffect transition="in" filter="dissolve">
                                      <p:cBhvr>
                                        <p:cTn id="11" dur="500"/>
                                        <p:tgtEl>
                                          <p:spTgt spid="49"/>
                                        </p:tgtEl>
                                      </p:cBhvr>
                                    </p:animEffect>
                                  </p:childTnLst>
                                </p:cTn>
                              </p:par>
                              <p:par>
                                <p:cTn id="12" presetID="9" presetClass="entr" presetSubtype="0" fill="hold" grpId="0" nodeType="withEffect">
                                  <p:stCondLst>
                                    <p:cond delay="0"/>
                                  </p:stCondLst>
                                  <p:childTnLst>
                                    <p:set>
                                      <p:cBhvr>
                                        <p:cTn id="13" dur="1" fill="hold">
                                          <p:stCondLst>
                                            <p:cond delay="0"/>
                                          </p:stCondLst>
                                        </p:cTn>
                                        <p:tgtEl>
                                          <p:spTgt spid="52"/>
                                        </p:tgtEl>
                                        <p:attrNameLst>
                                          <p:attrName>style.visibility</p:attrName>
                                        </p:attrNameLst>
                                      </p:cBhvr>
                                      <p:to>
                                        <p:strVal val="visible"/>
                                      </p:to>
                                    </p:set>
                                    <p:animEffect transition="in" filter="dissolve">
                                      <p:cBhvr>
                                        <p:cTn id="14" dur="500"/>
                                        <p:tgtEl>
                                          <p:spTgt spid="52"/>
                                        </p:tgtEl>
                                      </p:cBhvr>
                                    </p:animEffect>
                                  </p:childTnLst>
                                </p:cTn>
                              </p:par>
                              <p:par>
                                <p:cTn id="15" presetID="9" presetClass="entr" presetSubtype="0" fill="hold" nodeType="withEffect">
                                  <p:stCondLst>
                                    <p:cond delay="0"/>
                                  </p:stCondLst>
                                  <p:childTnLst>
                                    <p:set>
                                      <p:cBhvr>
                                        <p:cTn id="16" dur="1" fill="hold">
                                          <p:stCondLst>
                                            <p:cond delay="0"/>
                                          </p:stCondLst>
                                        </p:cTn>
                                        <p:tgtEl>
                                          <p:spTgt spid="53"/>
                                        </p:tgtEl>
                                        <p:attrNameLst>
                                          <p:attrName>style.visibility</p:attrName>
                                        </p:attrNameLst>
                                      </p:cBhvr>
                                      <p:to>
                                        <p:strVal val="visible"/>
                                      </p:to>
                                    </p:set>
                                    <p:animEffect transition="in" filter="dissolve">
                                      <p:cBhvr>
                                        <p:cTn id="17" dur="500"/>
                                        <p:tgtEl>
                                          <p:spTgt spid="53"/>
                                        </p:tgtEl>
                                      </p:cBhvr>
                                    </p:animEffect>
                                  </p:childTnLst>
                                </p:cTn>
                              </p:par>
                              <p:par>
                                <p:cTn id="18" presetID="9" presetClass="entr" presetSubtype="0" fill="hold" grpId="0" nodeType="withEffect">
                                  <p:stCondLst>
                                    <p:cond delay="0"/>
                                  </p:stCondLst>
                                  <p:childTnLst>
                                    <p:set>
                                      <p:cBhvr>
                                        <p:cTn id="19" dur="1" fill="hold">
                                          <p:stCondLst>
                                            <p:cond delay="0"/>
                                          </p:stCondLst>
                                        </p:cTn>
                                        <p:tgtEl>
                                          <p:spTgt spid="56"/>
                                        </p:tgtEl>
                                        <p:attrNameLst>
                                          <p:attrName>style.visibility</p:attrName>
                                        </p:attrNameLst>
                                      </p:cBhvr>
                                      <p:to>
                                        <p:strVal val="visible"/>
                                      </p:to>
                                    </p:set>
                                    <p:animEffect transition="in" filter="dissolve">
                                      <p:cBhvr>
                                        <p:cTn id="20" dur="500"/>
                                        <p:tgtEl>
                                          <p:spTgt spid="56"/>
                                        </p:tgtEl>
                                      </p:cBhvr>
                                    </p:animEffect>
                                  </p:childTnLst>
                                </p:cTn>
                              </p:par>
                              <p:par>
                                <p:cTn id="21" presetID="9" presetClass="entr" presetSubtype="0" fill="hold" nodeType="withEffect">
                                  <p:stCondLst>
                                    <p:cond delay="0"/>
                                  </p:stCondLst>
                                  <p:childTnLst>
                                    <p:set>
                                      <p:cBhvr>
                                        <p:cTn id="22" dur="1" fill="hold">
                                          <p:stCondLst>
                                            <p:cond delay="0"/>
                                          </p:stCondLst>
                                        </p:cTn>
                                        <p:tgtEl>
                                          <p:spTgt spid="57"/>
                                        </p:tgtEl>
                                        <p:attrNameLst>
                                          <p:attrName>style.visibility</p:attrName>
                                        </p:attrNameLst>
                                      </p:cBhvr>
                                      <p:to>
                                        <p:strVal val="visible"/>
                                      </p:to>
                                    </p:set>
                                    <p:animEffect transition="in" filter="dissolve">
                                      <p:cBhvr>
                                        <p:cTn id="23" dur="500"/>
                                        <p:tgtEl>
                                          <p:spTgt spid="57"/>
                                        </p:tgtEl>
                                      </p:cBhvr>
                                    </p:animEffect>
                                  </p:childTnLst>
                                </p:cTn>
                              </p:par>
                              <p:par>
                                <p:cTn id="24" presetID="9" presetClass="entr" presetSubtype="0" fill="hold" grpId="0" nodeType="withEffect">
                                  <p:stCondLst>
                                    <p:cond delay="0"/>
                                  </p:stCondLst>
                                  <p:childTnLst>
                                    <p:set>
                                      <p:cBhvr>
                                        <p:cTn id="25" dur="1" fill="hold">
                                          <p:stCondLst>
                                            <p:cond delay="0"/>
                                          </p:stCondLst>
                                        </p:cTn>
                                        <p:tgtEl>
                                          <p:spTgt spid="60"/>
                                        </p:tgtEl>
                                        <p:attrNameLst>
                                          <p:attrName>style.visibility</p:attrName>
                                        </p:attrNameLst>
                                      </p:cBhvr>
                                      <p:to>
                                        <p:strVal val="visible"/>
                                      </p:to>
                                    </p:set>
                                    <p:animEffect transition="in" filter="dissolve">
                                      <p:cBhvr>
                                        <p:cTn id="26" dur="500"/>
                                        <p:tgtEl>
                                          <p:spTgt spid="60"/>
                                        </p:tgtEl>
                                      </p:cBhvr>
                                    </p:animEffect>
                                  </p:childTnLst>
                                </p:cTn>
                              </p:par>
                              <p:par>
                                <p:cTn id="27" presetID="9" presetClass="entr" presetSubtype="0" fill="hold" nodeType="withEffect">
                                  <p:stCondLst>
                                    <p:cond delay="0"/>
                                  </p:stCondLst>
                                  <p:childTnLst>
                                    <p:set>
                                      <p:cBhvr>
                                        <p:cTn id="28" dur="1" fill="hold">
                                          <p:stCondLst>
                                            <p:cond delay="0"/>
                                          </p:stCondLst>
                                        </p:cTn>
                                        <p:tgtEl>
                                          <p:spTgt spid="61"/>
                                        </p:tgtEl>
                                        <p:attrNameLst>
                                          <p:attrName>style.visibility</p:attrName>
                                        </p:attrNameLst>
                                      </p:cBhvr>
                                      <p:to>
                                        <p:strVal val="visible"/>
                                      </p:to>
                                    </p:set>
                                    <p:animEffect transition="in" filter="dissolve">
                                      <p:cBhvr>
                                        <p:cTn id="29" dur="500"/>
                                        <p:tgtEl>
                                          <p:spTgt spid="61"/>
                                        </p:tgtEl>
                                      </p:cBhvr>
                                    </p:animEffect>
                                  </p:childTnLst>
                                </p:cTn>
                              </p:par>
                              <p:par>
                                <p:cTn id="30" presetID="9" presetClass="entr" presetSubtype="0" fill="hold" grpId="0" nodeType="withEffect">
                                  <p:stCondLst>
                                    <p:cond delay="0"/>
                                  </p:stCondLst>
                                  <p:childTnLst>
                                    <p:set>
                                      <p:cBhvr>
                                        <p:cTn id="31" dur="1" fill="hold">
                                          <p:stCondLst>
                                            <p:cond delay="0"/>
                                          </p:stCondLst>
                                        </p:cTn>
                                        <p:tgtEl>
                                          <p:spTgt spid="64"/>
                                        </p:tgtEl>
                                        <p:attrNameLst>
                                          <p:attrName>style.visibility</p:attrName>
                                        </p:attrNameLst>
                                      </p:cBhvr>
                                      <p:to>
                                        <p:strVal val="visible"/>
                                      </p:to>
                                    </p:set>
                                    <p:animEffect transition="in" filter="dissolve">
                                      <p:cBhvr>
                                        <p:cTn id="32" dur="500"/>
                                        <p:tgtEl>
                                          <p:spTgt spid="6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 grpId="0"/>
      <p:bldP spid="56" grpId="0"/>
      <p:bldP spid="60" grpId="0"/>
      <p:bldP spid="64"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 name="图片 24"/>
          <p:cNvPicPr>
            <a:picLocks noChangeAspect="1"/>
          </p:cNvPicPr>
          <p:nvPr/>
        </p:nvPicPr>
        <p:blipFill rotWithShape="1">
          <a:blip r:embed="rId1" cstate="print">
            <a:extLst>
              <a:ext uri="{28A0092B-C50C-407E-A947-70E740481C1C}">
                <a14:useLocalDpi xmlns:a14="http://schemas.microsoft.com/office/drawing/2010/main" val="0"/>
              </a:ext>
            </a:extLst>
          </a:blip>
          <a:srcRect l="24814" r="13974" b="25049"/>
          <a:stretch>
            <a:fillRect/>
          </a:stretch>
        </p:blipFill>
        <p:spPr>
          <a:xfrm>
            <a:off x="1403319" y="1671624"/>
            <a:ext cx="8643998" cy="5314962"/>
          </a:xfrm>
          <a:prstGeom prst="roundRect">
            <a:avLst>
              <a:gd name="adj" fmla="val 6591"/>
            </a:avLst>
          </a:prstGeom>
          <a:ln>
            <a:solidFill>
              <a:schemeClr val="bg2">
                <a:lumMod val="50000"/>
              </a:schemeClr>
            </a:solidFill>
          </a:ln>
          <a:effectLst>
            <a:outerShdw blurRad="292100" dist="139700" dir="2700000" algn="tl" rotWithShape="0">
              <a:srgbClr val="333333">
                <a:alpha val="65000"/>
              </a:srgbClr>
            </a:outerShdw>
          </a:effectLst>
        </p:spPr>
      </p:pic>
      <p:sp>
        <p:nvSpPr>
          <p:cNvPr id="10" name="矩形 9"/>
          <p:cNvSpPr/>
          <p:nvPr/>
        </p:nvSpPr>
        <p:spPr bwMode="auto">
          <a:xfrm flipV="1">
            <a:off x="0" y="7198068"/>
            <a:ext cx="11522075" cy="45719"/>
          </a:xfrm>
          <a:prstGeom prst="rect">
            <a:avLst/>
          </a:prstGeom>
          <a:solidFill>
            <a:srgbClr val="663300"/>
          </a:solidFill>
          <a:ln w="9525" cap="flat" cmpd="sng" algn="ctr">
            <a:solidFill>
              <a:schemeClr val="tx1"/>
            </a:solidFill>
            <a:prstDash val="solid"/>
            <a:round/>
            <a:headEnd type="none" w="med" len="med"/>
            <a:tailEnd type="none" w="med" len="med"/>
          </a:ln>
          <a:effectLst>
            <a:glow rad="139700">
              <a:schemeClr val="accent2">
                <a:lumMod val="60000"/>
                <a:lumOff val="40000"/>
                <a:alpha val="40000"/>
              </a:schemeClr>
            </a:glow>
          </a:effectLst>
        </p:spPr>
        <p:txBody>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defRPr/>
            </a:pPr>
            <a:endParaRPr lang="zh-CN" altLang="en-US" dirty="0">
              <a:ln>
                <a:solidFill>
                  <a:srgbClr val="660033"/>
                </a:solidFill>
              </a:ln>
            </a:endParaRPr>
          </a:p>
        </p:txBody>
      </p:sp>
      <p:sp>
        <p:nvSpPr>
          <p:cNvPr id="79" name="圆角矩形 78"/>
          <p:cNvSpPr/>
          <p:nvPr/>
        </p:nvSpPr>
        <p:spPr>
          <a:xfrm>
            <a:off x="117435" y="885806"/>
            <a:ext cx="2714644" cy="571504"/>
          </a:xfrm>
          <a:prstGeom prst="roundRect">
            <a:avLst/>
          </a:prstGeom>
          <a:noFill/>
          <a:ln w="57150">
            <a:solidFill>
              <a:srgbClr val="663300"/>
            </a:solidFill>
          </a:ln>
          <a:effectLst>
            <a:glow rad="101600">
              <a:schemeClr val="accent6">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3" name="TextBox 122"/>
          <p:cNvSpPr txBox="1"/>
          <p:nvPr/>
        </p:nvSpPr>
        <p:spPr>
          <a:xfrm>
            <a:off x="831815" y="885806"/>
            <a:ext cx="1826141" cy="584775"/>
          </a:xfrm>
          <a:prstGeom prst="rect">
            <a:avLst/>
          </a:prstGeom>
          <a:noFill/>
        </p:spPr>
        <p:txBody>
          <a:bodyPr wrap="none" rtlCol="0">
            <a:spAutoFit/>
          </a:bodyPr>
          <a:lstStyle/>
          <a:p>
            <a:r>
              <a:rPr lang="zh-CN" altLang="en-US" sz="3200" dirty="0" smtClean="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rPr>
              <a:t>战争初期</a:t>
            </a:r>
            <a:endParaRPr lang="zh-CN" altLang="en-US" sz="3200" dirty="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pic>
        <p:nvPicPr>
          <p:cNvPr id="41" name="图片 40" descr="t018d16e110143ea110.jpg"/>
          <p:cNvPicPr>
            <a:picLocks noChangeAspect="1"/>
          </p:cNvPicPr>
          <p:nvPr/>
        </p:nvPicPr>
        <p:blipFill>
          <a:blip r:embed="rId2">
            <a:clrChange>
              <a:clrFrom>
                <a:srgbClr val="F2F2F2"/>
              </a:clrFrom>
              <a:clrTo>
                <a:srgbClr val="F2F2F2">
                  <a:alpha val="0"/>
                </a:srgbClr>
              </a:clrTo>
            </a:clrChange>
          </a:blip>
          <a:srcRect t="54831" b="25094"/>
          <a:stretch>
            <a:fillRect/>
          </a:stretch>
        </p:blipFill>
        <p:spPr>
          <a:xfrm rot="10800000">
            <a:off x="-3" y="712451"/>
            <a:ext cx="11522075" cy="142876"/>
          </a:xfrm>
          <a:prstGeom prst="rect">
            <a:avLst/>
          </a:prstGeom>
        </p:spPr>
      </p:pic>
      <p:pic>
        <p:nvPicPr>
          <p:cNvPr id="42" name="图片 41" descr="624f9a79jw1eelyzwvu5xj20b408t75j.jpg"/>
          <p:cNvPicPr>
            <a:picLocks noChangeAspect="1"/>
          </p:cNvPicPr>
          <p:nvPr/>
        </p:nvPicPr>
        <p:blipFill>
          <a:blip r:embed="rId3">
            <a:clrChange>
              <a:clrFrom>
                <a:srgbClr val="FFFFFF"/>
              </a:clrFrom>
              <a:clrTo>
                <a:srgbClr val="FFFFFF">
                  <a:alpha val="0"/>
                </a:srgbClr>
              </a:clrTo>
            </a:clrChange>
          </a:blip>
          <a:stretch>
            <a:fillRect/>
          </a:stretch>
        </p:blipFill>
        <p:spPr>
          <a:xfrm>
            <a:off x="9547251" y="0"/>
            <a:ext cx="1714512" cy="814368"/>
          </a:xfrm>
          <a:prstGeom prst="rect">
            <a:avLst/>
          </a:prstGeom>
        </p:spPr>
      </p:pic>
      <p:pic>
        <p:nvPicPr>
          <p:cNvPr id="43" name="图片 42" descr="t018d16e110143ea110.jpg"/>
          <p:cNvPicPr>
            <a:picLocks noChangeAspect="1"/>
          </p:cNvPicPr>
          <p:nvPr/>
        </p:nvPicPr>
        <p:blipFill>
          <a:blip r:embed="rId2">
            <a:clrChange>
              <a:clrFrom>
                <a:srgbClr val="F2F2F2"/>
              </a:clrFrom>
              <a:clrTo>
                <a:srgbClr val="F2F2F2">
                  <a:alpha val="0"/>
                </a:srgbClr>
              </a:clrTo>
            </a:clrChange>
          </a:blip>
          <a:srcRect t="54831" b="25094"/>
          <a:stretch>
            <a:fillRect/>
          </a:stretch>
        </p:blipFill>
        <p:spPr>
          <a:xfrm rot="10800000">
            <a:off x="0" y="671493"/>
            <a:ext cx="11522075" cy="142876"/>
          </a:xfrm>
          <a:prstGeom prst="rect">
            <a:avLst/>
          </a:prstGeom>
        </p:spPr>
      </p:pic>
      <p:sp>
        <p:nvSpPr>
          <p:cNvPr id="44" name="矩形 43"/>
          <p:cNvSpPr/>
          <p:nvPr/>
        </p:nvSpPr>
        <p:spPr>
          <a:xfrm>
            <a:off x="0" y="0"/>
            <a:ext cx="10776937" cy="704850"/>
          </a:xfrm>
          <a:prstGeom prst="rect">
            <a:avLst/>
          </a:prstGeom>
          <a:blipFill>
            <a:blip r:embed="rId4"/>
            <a:stretch>
              <a:fillRect/>
            </a:stretch>
          </a:blipFill>
          <a:ln>
            <a:noFill/>
          </a:ln>
          <a:effectLst>
            <a:outerShdw blurRad="50800" dist="38100" dir="2700000" algn="tl" rotWithShape="0">
              <a:prstClr val="black">
                <a:alpha val="40000"/>
              </a:prstClr>
            </a:outerShd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altLang="zh-CN" sz="1800" dirty="0" smtClean="0">
                <a:solidFill>
                  <a:schemeClr val="tx1"/>
                </a:solidFill>
                <a:effectLst/>
              </a:rPr>
              <a:t> </a:t>
            </a:r>
            <a:endParaRPr lang="zh-CN" altLang="en-US" sz="1800" dirty="0">
              <a:solidFill>
                <a:schemeClr val="tx1"/>
              </a:solidFill>
              <a:effectLst/>
            </a:endParaRPr>
          </a:p>
        </p:txBody>
      </p:sp>
      <p:grpSp>
        <p:nvGrpSpPr>
          <p:cNvPr id="2" name="组合 23"/>
          <p:cNvGrpSpPr/>
          <p:nvPr/>
        </p:nvGrpSpPr>
        <p:grpSpPr>
          <a:xfrm flipH="1">
            <a:off x="8261367" y="-12408"/>
            <a:ext cx="2750820" cy="740098"/>
            <a:chOff x="0" y="-2"/>
            <a:chExt cx="1377891" cy="634701"/>
          </a:xfrm>
          <a:solidFill>
            <a:schemeClr val="bg2">
              <a:lumMod val="90000"/>
            </a:schemeClr>
          </a:solidFill>
        </p:grpSpPr>
        <p:sp>
          <p:nvSpPr>
            <p:cNvPr id="46" name="直角三角形 45"/>
            <p:cNvSpPr/>
            <p:nvPr/>
          </p:nvSpPr>
          <p:spPr>
            <a:xfrm flipV="1">
              <a:off x="708342" y="-2"/>
              <a:ext cx="669549" cy="634699"/>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pitchFamily="34" charset="-122"/>
              </a:endParaRPr>
            </a:p>
          </p:txBody>
        </p:sp>
        <p:sp>
          <p:nvSpPr>
            <p:cNvPr id="47" name="矩形 46"/>
            <p:cNvSpPr/>
            <p:nvPr/>
          </p:nvSpPr>
          <p:spPr>
            <a:xfrm>
              <a:off x="0" y="0"/>
              <a:ext cx="708343" cy="6346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pitchFamily="34" charset="-122"/>
              </a:endParaRPr>
            </a:p>
          </p:txBody>
        </p:sp>
      </p:grpSp>
      <p:cxnSp>
        <p:nvCxnSpPr>
          <p:cNvPr id="77" name="直接连接符 76"/>
          <p:cNvCxnSpPr/>
          <p:nvPr/>
        </p:nvCxnSpPr>
        <p:spPr>
          <a:xfrm>
            <a:off x="953750" y="259816"/>
            <a:ext cx="0" cy="261937"/>
          </a:xfrm>
          <a:prstGeom prst="line">
            <a:avLst/>
          </a:prstGeom>
          <a:ln w="28575"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sp>
        <p:nvSpPr>
          <p:cNvPr id="81" name="文本框 5"/>
          <p:cNvSpPr txBox="1"/>
          <p:nvPr/>
        </p:nvSpPr>
        <p:spPr>
          <a:xfrm>
            <a:off x="960120" y="147320"/>
            <a:ext cx="3064510" cy="461665"/>
          </a:xfrm>
          <a:prstGeom prst="rect">
            <a:avLst/>
          </a:prstGeom>
          <a:noFill/>
        </p:spPr>
        <p:txBody>
          <a:bodyPr wrap="square" rtlCol="0">
            <a:spAutoFit/>
          </a:bodyPr>
          <a:lstStyle/>
          <a:p>
            <a:r>
              <a:rPr lang="zh-CN" altLang="en-US" sz="2400" b="1" dirty="0" smtClean="0">
                <a:solidFill>
                  <a:schemeClr val="bg1"/>
                </a:solidFill>
                <a:latin typeface="微软雅黑" panose="020B0503020204020204" pitchFamily="34" charset="-122"/>
                <a:ea typeface="微软雅黑" panose="020B0503020204020204" pitchFamily="34" charset="-122"/>
              </a:rPr>
              <a:t>人教版九年级下册</a:t>
            </a:r>
            <a:endParaRPr lang="zh-CN" altLang="en-US" sz="2400" b="1" dirty="0" smtClean="0">
              <a:solidFill>
                <a:schemeClr val="bg1"/>
              </a:solidFill>
              <a:effectLst/>
              <a:latin typeface="微软雅黑" panose="020B0503020204020204" pitchFamily="34" charset="-122"/>
              <a:ea typeface="微软雅黑" panose="020B0503020204020204" pitchFamily="34" charset="-122"/>
            </a:endParaRPr>
          </a:p>
        </p:txBody>
      </p:sp>
      <p:grpSp>
        <p:nvGrpSpPr>
          <p:cNvPr id="3" name="组合 66"/>
          <p:cNvGrpSpPr/>
          <p:nvPr/>
        </p:nvGrpSpPr>
        <p:grpSpPr>
          <a:xfrm flipH="1">
            <a:off x="8776673" y="-12408"/>
            <a:ext cx="2750820" cy="740098"/>
            <a:chOff x="0" y="-2"/>
            <a:chExt cx="1377891" cy="634701"/>
          </a:xfrm>
          <a:solidFill>
            <a:schemeClr val="bg2">
              <a:lumMod val="90000"/>
            </a:schemeClr>
          </a:solidFill>
        </p:grpSpPr>
        <p:sp>
          <p:nvSpPr>
            <p:cNvPr id="84" name="直角三角形 83"/>
            <p:cNvSpPr/>
            <p:nvPr/>
          </p:nvSpPr>
          <p:spPr>
            <a:xfrm flipV="1">
              <a:off x="708342" y="-2"/>
              <a:ext cx="669549" cy="634699"/>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pitchFamily="34" charset="-122"/>
              </a:endParaRPr>
            </a:p>
          </p:txBody>
        </p:sp>
        <p:sp>
          <p:nvSpPr>
            <p:cNvPr id="85" name="矩形 84"/>
            <p:cNvSpPr/>
            <p:nvPr/>
          </p:nvSpPr>
          <p:spPr>
            <a:xfrm>
              <a:off x="0" y="0"/>
              <a:ext cx="708343" cy="6346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pitchFamily="34" charset="-122"/>
              </a:endParaRPr>
            </a:p>
          </p:txBody>
        </p:sp>
      </p:grpSp>
      <p:pic>
        <p:nvPicPr>
          <p:cNvPr id="89" name="图片 88" descr="624f9a79jw1eelyzwvu5xj20b408t75j.jpg"/>
          <p:cNvPicPr>
            <a:picLocks noChangeAspect="1"/>
          </p:cNvPicPr>
          <p:nvPr/>
        </p:nvPicPr>
        <p:blipFill>
          <a:blip r:embed="rId3">
            <a:clrChange>
              <a:clrFrom>
                <a:srgbClr val="FFFFFF"/>
              </a:clrFrom>
              <a:clrTo>
                <a:srgbClr val="FFFFFF">
                  <a:alpha val="0"/>
                </a:srgbClr>
              </a:clrTo>
            </a:clrChange>
          </a:blip>
          <a:stretch>
            <a:fillRect/>
          </a:stretch>
        </p:blipFill>
        <p:spPr>
          <a:xfrm>
            <a:off x="9547251" y="0"/>
            <a:ext cx="1714512" cy="814368"/>
          </a:xfrm>
          <a:prstGeom prst="rect">
            <a:avLst/>
          </a:prstGeom>
        </p:spPr>
      </p:pic>
      <p:sp>
        <p:nvSpPr>
          <p:cNvPr id="90" name="文本框 13"/>
          <p:cNvSpPr txBox="1"/>
          <p:nvPr/>
        </p:nvSpPr>
        <p:spPr>
          <a:xfrm>
            <a:off x="9761565" y="171426"/>
            <a:ext cx="1285884" cy="415498"/>
          </a:xfrm>
          <a:prstGeom prst="rect">
            <a:avLst/>
          </a:prstGeom>
          <a:noFill/>
        </p:spPr>
        <p:txBody>
          <a:bodyPr wrap="square" rtlCol="0">
            <a:spAutoFit/>
            <a:scene3d>
              <a:camera prst="orthographicFront"/>
              <a:lightRig rig="threePt" dir="t"/>
            </a:scene3d>
          </a:bodyPr>
          <a:lstStyle/>
          <a:p>
            <a:pPr algn="ctr"/>
            <a:r>
              <a:rPr lang="zh-CN" altLang="en-US" b="1" dirty="0" smtClean="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第一单元</a:t>
            </a:r>
            <a:endParaRPr lang="en-US" altLang="zh-CN" b="1" dirty="0" smtClean="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sp>
        <p:nvSpPr>
          <p:cNvPr id="91" name="文本框 6"/>
          <p:cNvSpPr txBox="1"/>
          <p:nvPr/>
        </p:nvSpPr>
        <p:spPr>
          <a:xfrm>
            <a:off x="4903781" y="99988"/>
            <a:ext cx="4714908" cy="461665"/>
          </a:xfrm>
          <a:prstGeom prst="rect">
            <a:avLst/>
          </a:prstGeom>
          <a:noFill/>
        </p:spPr>
        <p:txBody>
          <a:bodyPr wrap="square" rtlCol="0">
            <a:spAutoFit/>
          </a:bodyPr>
          <a:lstStyle/>
          <a:p>
            <a:r>
              <a:rPr lang="zh-CN" altLang="en-US" sz="2400" b="1" dirty="0" smtClean="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第</a:t>
            </a:r>
            <a:r>
              <a:rPr lang="en-US" altLang="zh-CN" sz="2400" b="1" dirty="0" smtClean="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3</a:t>
            </a:r>
            <a:r>
              <a:rPr lang="zh-CN" altLang="en-US" sz="2400" b="1" dirty="0" smtClean="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课 美国内战</a:t>
            </a:r>
            <a:endParaRPr lang="zh-CN" altLang="en-US" sz="2400" b="1" dirty="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endParaRPr>
          </a:p>
        </p:txBody>
      </p:sp>
      <p:pic>
        <p:nvPicPr>
          <p:cNvPr id="92" name="图片 91" descr="1.JPG"/>
          <p:cNvPicPr>
            <a:picLocks noChangeAspect="1"/>
          </p:cNvPicPr>
          <p:nvPr/>
        </p:nvPicPr>
        <p:blipFill>
          <a:blip r:embed="rId5" cstate="print"/>
          <a:srcRect t="6349" r="1058"/>
          <a:stretch>
            <a:fillRect/>
          </a:stretch>
        </p:blipFill>
        <p:spPr>
          <a:xfrm>
            <a:off x="188874" y="957244"/>
            <a:ext cx="679266" cy="428628"/>
          </a:xfrm>
          <a:prstGeom prst="rect">
            <a:avLst/>
          </a:prstGeom>
        </p:spPr>
      </p:pic>
      <p:graphicFrame>
        <p:nvGraphicFramePr>
          <p:cNvPr id="27" name="Group 184"/>
          <p:cNvGraphicFramePr>
            <a:graphicFrameLocks noGrp="1"/>
          </p:cNvGraphicFramePr>
          <p:nvPr/>
        </p:nvGraphicFramePr>
        <p:xfrm>
          <a:off x="1658967" y="2618444"/>
          <a:ext cx="8031160" cy="4053840"/>
        </p:xfrm>
        <a:graphic>
          <a:graphicData uri="http://schemas.openxmlformats.org/drawingml/2006/table">
            <a:tbl>
              <a:tblPr firstRow="1" firstCol="1" bandRow="1"/>
              <a:tblGrid>
                <a:gridCol w="4345753"/>
                <a:gridCol w="1960323"/>
                <a:gridCol w="1725084"/>
              </a:tblGrid>
              <a:tr h="508000">
                <a:tc>
                  <a:txBody>
                    <a:bodyPr/>
                    <a:lstStyle/>
                    <a:p>
                      <a:pPr marL="0" marR="0" lvl="0" indent="0" algn="ctr" defTabSz="914400" rtl="0" eaLnBrk="1" fontAlgn="base" latinLnBrk="0" hangingPunct="1">
                        <a:lnSpc>
                          <a:spcPct val="100000"/>
                        </a:lnSpc>
                        <a:spcBef>
                          <a:spcPct val="20000"/>
                        </a:spcBef>
                        <a:spcAft>
                          <a:spcPct val="0"/>
                        </a:spcAft>
                        <a:buClrTx/>
                        <a:buSzTx/>
                        <a:buFontTx/>
                        <a:buNone/>
                      </a:pPr>
                      <a:endParaRPr kumimoji="0" lang="zh-CN" altLang="zh-CN" sz="3200" b="1" i="0" u="none" strike="noStrike" cap="none" normalizeH="0" baseline="0" dirty="0" smtClean="0">
                        <a:ln>
                          <a:noFill/>
                        </a:ln>
                        <a:solidFill>
                          <a:schemeClr val="bg1"/>
                        </a:solidFill>
                        <a:effectLst/>
                        <a:latin typeface="黑体" panose="02010609060101010101" pitchFamily="49" charset="-122"/>
                        <a:ea typeface="黑体" panose="02010609060101010101" pitchFamily="49"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cell3D prstMaterial="dkEdge">
                      <a:bevel/>
                      <a:lightRig rig="flood" dir="t"/>
                    </a:cell3D>
                    <a:solidFill>
                      <a:schemeClr val="bg2">
                        <a:lumMod val="25000"/>
                      </a:schemeClr>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pPr>
                      <a:r>
                        <a:rPr kumimoji="0" lang="zh-CN" altLang="en-US" sz="3200" b="1" i="0" u="none" strike="noStrike" cap="none" normalizeH="0" baseline="0" smtClean="0">
                          <a:ln>
                            <a:noFill/>
                          </a:ln>
                          <a:solidFill>
                            <a:schemeClr val="bg1"/>
                          </a:solidFill>
                          <a:effectLst/>
                          <a:latin typeface="黑体" panose="02010609060101010101" pitchFamily="49" charset="-122"/>
                          <a:ea typeface="黑体" panose="02010609060101010101" pitchFamily="49" charset="-122"/>
                        </a:rPr>
                        <a:t>北方</a:t>
                      </a:r>
                      <a:endParaRPr kumimoji="0" lang="zh-CN" altLang="en-US" sz="3200" b="1" i="0" u="none" strike="noStrike" cap="none" normalizeH="0" baseline="0" smtClean="0">
                        <a:ln>
                          <a:noFill/>
                        </a:ln>
                        <a:solidFill>
                          <a:schemeClr val="bg1"/>
                        </a:solidFill>
                        <a:effectLst/>
                        <a:latin typeface="黑体" panose="02010609060101010101" pitchFamily="49" charset="-122"/>
                        <a:ea typeface="黑体" panose="02010609060101010101" pitchFamily="49"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cell3D prstMaterial="dkEdge">
                      <a:bevel/>
                      <a:lightRig rig="flood" dir="t"/>
                    </a:cell3D>
                    <a:solidFill>
                      <a:schemeClr val="bg2">
                        <a:lumMod val="25000"/>
                      </a:schemeClr>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pPr>
                      <a:r>
                        <a:rPr kumimoji="0" lang="zh-CN" altLang="en-US" sz="3200" b="1" i="0" u="none" strike="noStrike" cap="none" normalizeH="0" baseline="0" dirty="0" smtClean="0">
                          <a:ln>
                            <a:noFill/>
                          </a:ln>
                          <a:solidFill>
                            <a:schemeClr val="bg1"/>
                          </a:solidFill>
                          <a:effectLst/>
                          <a:latin typeface="黑体" panose="02010609060101010101" pitchFamily="49" charset="-122"/>
                          <a:ea typeface="黑体" panose="02010609060101010101" pitchFamily="49" charset="-122"/>
                        </a:rPr>
                        <a:t>南方</a:t>
                      </a:r>
                      <a:endParaRPr kumimoji="0" lang="zh-CN" altLang="en-US" sz="3200" b="1" i="0" u="none" strike="noStrike" cap="none" normalizeH="0" baseline="0" dirty="0" smtClean="0">
                        <a:ln>
                          <a:noFill/>
                        </a:ln>
                        <a:solidFill>
                          <a:schemeClr val="bg1"/>
                        </a:solidFill>
                        <a:effectLst/>
                        <a:latin typeface="黑体" panose="02010609060101010101" pitchFamily="49" charset="-122"/>
                        <a:ea typeface="黑体" panose="02010609060101010101" pitchFamily="49"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cell3D prstMaterial="dkEdge">
                      <a:bevel/>
                      <a:lightRig rig="flood" dir="t"/>
                    </a:cell3D>
                    <a:solidFill>
                      <a:schemeClr val="bg2">
                        <a:lumMod val="25000"/>
                      </a:schemeClr>
                    </a:solidFill>
                  </a:tcPr>
                </a:tc>
              </a:tr>
              <a:tr h="508000">
                <a:tc>
                  <a:txBody>
                    <a:bodyPr/>
                    <a:lstStyle/>
                    <a:p>
                      <a:pPr marL="0" marR="0" lvl="0" indent="0" algn="ctr" defTabSz="914400" rtl="0" eaLnBrk="1" fontAlgn="base" latinLnBrk="0" hangingPunct="1">
                        <a:lnSpc>
                          <a:spcPct val="100000"/>
                        </a:lnSpc>
                        <a:spcBef>
                          <a:spcPct val="20000"/>
                        </a:spcBef>
                        <a:spcAft>
                          <a:spcPct val="0"/>
                        </a:spcAft>
                        <a:buClrTx/>
                        <a:buSzTx/>
                        <a:buFontTx/>
                        <a:buNone/>
                      </a:pPr>
                      <a:r>
                        <a:rPr kumimoji="0" lang="zh-CN" altLang="en-US" sz="3200" b="1" i="0" u="none" strike="noStrike" cap="none" normalizeH="0" baseline="0" smtClean="0">
                          <a:ln>
                            <a:noFill/>
                          </a:ln>
                          <a:solidFill>
                            <a:schemeClr val="bg1"/>
                          </a:solidFill>
                          <a:effectLst/>
                          <a:latin typeface="黑体" panose="02010609060101010101" pitchFamily="49" charset="-122"/>
                          <a:ea typeface="黑体" panose="02010609060101010101" pitchFamily="49" charset="-122"/>
                        </a:rPr>
                        <a:t>州数</a:t>
                      </a:r>
                      <a:endParaRPr kumimoji="0" lang="zh-CN" altLang="en-US" sz="3200" b="1" i="0" u="none" strike="noStrike" cap="none" normalizeH="0" baseline="0" smtClean="0">
                        <a:ln>
                          <a:noFill/>
                        </a:ln>
                        <a:solidFill>
                          <a:schemeClr val="bg1"/>
                        </a:solidFill>
                        <a:effectLst/>
                        <a:latin typeface="黑体" panose="02010609060101010101" pitchFamily="49" charset="-122"/>
                        <a:ea typeface="黑体" panose="02010609060101010101" pitchFamily="49"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cell3D prstMaterial="dkEdge">
                      <a:bevel/>
                      <a:lightRig rig="flood" dir="t"/>
                    </a:cell3D>
                    <a:solidFill>
                      <a:schemeClr val="bg2">
                        <a:lumMod val="25000"/>
                      </a:schemeClr>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pPr>
                      <a:r>
                        <a:rPr kumimoji="0" lang="en-US" altLang="zh-CN" sz="3200" b="1" i="0" u="none" strike="noStrike" cap="none" normalizeH="0" baseline="0" dirty="0" smtClean="0">
                          <a:ln>
                            <a:noFill/>
                          </a:ln>
                          <a:solidFill>
                            <a:schemeClr val="tx1"/>
                          </a:solidFill>
                          <a:effectLst/>
                          <a:latin typeface="黑体" panose="02010609060101010101" pitchFamily="49" charset="-122"/>
                          <a:ea typeface="黑体" panose="02010609060101010101" pitchFamily="49" charset="-122"/>
                        </a:rPr>
                        <a:t>23</a:t>
                      </a:r>
                      <a:r>
                        <a:rPr kumimoji="0" lang="zh-CN" altLang="en-US" sz="3200" b="1" i="0" u="none" strike="noStrike" cap="none" normalizeH="0" baseline="0" dirty="0" smtClean="0">
                          <a:ln>
                            <a:noFill/>
                          </a:ln>
                          <a:solidFill>
                            <a:schemeClr val="tx1"/>
                          </a:solidFill>
                          <a:effectLst/>
                          <a:latin typeface="黑体" panose="02010609060101010101" pitchFamily="49" charset="-122"/>
                          <a:ea typeface="黑体" panose="02010609060101010101" pitchFamily="49" charset="-122"/>
                        </a:rPr>
                        <a:t>个</a:t>
                      </a:r>
                      <a:endParaRPr kumimoji="0" lang="zh-CN" altLang="en-US" sz="3200" b="1" i="0" u="none" strike="noStrike" cap="none" normalizeH="0" baseline="0" dirty="0" smtClean="0">
                        <a:ln>
                          <a:noFill/>
                        </a:ln>
                        <a:solidFill>
                          <a:schemeClr val="tx1"/>
                        </a:solidFill>
                        <a:effectLst/>
                        <a:latin typeface="黑体" panose="02010609060101010101" pitchFamily="49" charset="-122"/>
                        <a:ea typeface="黑体" panose="02010609060101010101" pitchFamily="49"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cell3D prstMaterial="dkEdge">
                      <a:bevel/>
                      <a:lightRig rig="flood" dir="t"/>
                    </a:cell3D>
                    <a:blipFill dpi="0" rotWithShape="0">
                      <a:blip r:embed="rId6"/>
                      <a:srcRect/>
                      <a:stretch>
                        <a:fillRect/>
                      </a:stretch>
                    </a:blip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pPr>
                      <a:r>
                        <a:rPr kumimoji="0" lang="en-US" altLang="zh-CN" sz="3200" b="1" i="0" u="none" strike="noStrike" cap="none" normalizeH="0" baseline="0" smtClean="0">
                          <a:ln>
                            <a:noFill/>
                          </a:ln>
                          <a:solidFill>
                            <a:schemeClr val="tx1"/>
                          </a:solidFill>
                          <a:effectLst/>
                          <a:latin typeface="黑体" panose="02010609060101010101" pitchFamily="49" charset="-122"/>
                          <a:ea typeface="黑体" panose="02010609060101010101" pitchFamily="49" charset="-122"/>
                        </a:rPr>
                        <a:t>11</a:t>
                      </a:r>
                      <a:r>
                        <a:rPr kumimoji="0" lang="zh-CN" altLang="en-US" sz="3200" b="1" i="0" u="none" strike="noStrike" cap="none" normalizeH="0" baseline="0" smtClean="0">
                          <a:ln>
                            <a:noFill/>
                          </a:ln>
                          <a:solidFill>
                            <a:schemeClr val="tx1"/>
                          </a:solidFill>
                          <a:effectLst/>
                          <a:latin typeface="黑体" panose="02010609060101010101" pitchFamily="49" charset="-122"/>
                          <a:ea typeface="黑体" panose="02010609060101010101" pitchFamily="49" charset="-122"/>
                        </a:rPr>
                        <a:t>个</a:t>
                      </a:r>
                      <a:endParaRPr kumimoji="0" lang="zh-CN" altLang="en-US" sz="3200" b="1" i="0" u="none" strike="noStrike" cap="none" normalizeH="0" baseline="0" smtClean="0">
                        <a:ln>
                          <a:noFill/>
                        </a:ln>
                        <a:solidFill>
                          <a:schemeClr val="tx1"/>
                        </a:solidFill>
                        <a:effectLst/>
                        <a:latin typeface="黑体" panose="02010609060101010101" pitchFamily="49" charset="-122"/>
                        <a:ea typeface="黑体" panose="02010609060101010101" pitchFamily="49"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cell3D prstMaterial="dkEdge">
                      <a:bevel/>
                      <a:lightRig rig="flood" dir="t"/>
                    </a:cell3D>
                    <a:blipFill dpi="0" rotWithShape="0">
                      <a:blip r:embed="rId6"/>
                      <a:srcRect/>
                      <a:stretch>
                        <a:fillRect/>
                      </a:stretch>
                    </a:blipFill>
                  </a:tcPr>
                </a:tc>
              </a:tr>
              <a:tr h="508000">
                <a:tc>
                  <a:txBody>
                    <a:bodyPr/>
                    <a:lstStyle/>
                    <a:p>
                      <a:pPr marL="0" marR="0" lvl="0" indent="0" algn="ctr" defTabSz="914400" rtl="0" eaLnBrk="1" fontAlgn="base" latinLnBrk="0" hangingPunct="1">
                        <a:lnSpc>
                          <a:spcPct val="100000"/>
                        </a:lnSpc>
                        <a:spcBef>
                          <a:spcPct val="20000"/>
                        </a:spcBef>
                        <a:spcAft>
                          <a:spcPct val="0"/>
                        </a:spcAft>
                        <a:buClrTx/>
                        <a:buSzTx/>
                        <a:buFontTx/>
                        <a:buNone/>
                      </a:pPr>
                      <a:r>
                        <a:rPr kumimoji="0" lang="zh-CN" altLang="en-US" sz="2800" b="1" i="0" u="none" strike="noStrike" cap="none" normalizeH="0" baseline="0" smtClean="0">
                          <a:ln>
                            <a:noFill/>
                          </a:ln>
                          <a:solidFill>
                            <a:schemeClr val="bg1"/>
                          </a:solidFill>
                          <a:effectLst/>
                          <a:latin typeface="黑体" panose="02010609060101010101" pitchFamily="49" charset="-122"/>
                          <a:ea typeface="黑体" panose="02010609060101010101" pitchFamily="49" charset="-122"/>
                        </a:rPr>
                        <a:t>人口</a:t>
                      </a:r>
                      <a:endParaRPr kumimoji="0" lang="zh-CN" altLang="en-US" sz="2800" b="1" i="0" u="none" strike="noStrike" cap="none" normalizeH="0" baseline="0" smtClean="0">
                        <a:ln>
                          <a:noFill/>
                        </a:ln>
                        <a:solidFill>
                          <a:schemeClr val="bg1"/>
                        </a:solidFill>
                        <a:effectLst/>
                        <a:latin typeface="黑体" panose="02010609060101010101" pitchFamily="49" charset="-122"/>
                        <a:ea typeface="黑体" panose="02010609060101010101" pitchFamily="49"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cell3D prstMaterial="dkEdge">
                      <a:bevel/>
                      <a:lightRig rig="flood" dir="t"/>
                    </a:cell3D>
                    <a:solidFill>
                      <a:schemeClr val="bg2">
                        <a:lumMod val="25000"/>
                      </a:schemeClr>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pPr>
                      <a:r>
                        <a:rPr kumimoji="0" lang="en-US" altLang="zh-CN" sz="3200" b="1" i="0" u="none" strike="noStrike" cap="none" normalizeH="0" baseline="0" dirty="0" smtClean="0">
                          <a:ln>
                            <a:noFill/>
                          </a:ln>
                          <a:solidFill>
                            <a:schemeClr val="tx1"/>
                          </a:solidFill>
                          <a:effectLst/>
                          <a:latin typeface="黑体" panose="02010609060101010101" pitchFamily="49" charset="-122"/>
                          <a:ea typeface="黑体" panose="02010609060101010101" pitchFamily="49" charset="-122"/>
                        </a:rPr>
                        <a:t>2200</a:t>
                      </a:r>
                      <a:r>
                        <a:rPr kumimoji="0" lang="zh-CN" altLang="en-US" sz="3200" b="1" i="0" u="none" strike="noStrike" cap="none" normalizeH="0" baseline="0" dirty="0" smtClean="0">
                          <a:ln>
                            <a:noFill/>
                          </a:ln>
                          <a:solidFill>
                            <a:schemeClr val="tx1"/>
                          </a:solidFill>
                          <a:effectLst/>
                          <a:latin typeface="黑体" panose="02010609060101010101" pitchFamily="49" charset="-122"/>
                          <a:ea typeface="黑体" panose="02010609060101010101" pitchFamily="49" charset="-122"/>
                        </a:rPr>
                        <a:t>万</a:t>
                      </a:r>
                      <a:endParaRPr kumimoji="0" lang="zh-CN" altLang="en-US" sz="3200" b="1" i="0" u="none" strike="noStrike" cap="none" normalizeH="0" baseline="0" dirty="0" smtClean="0">
                        <a:ln>
                          <a:noFill/>
                        </a:ln>
                        <a:solidFill>
                          <a:schemeClr val="tx1"/>
                        </a:solidFill>
                        <a:effectLst/>
                        <a:latin typeface="黑体" panose="02010609060101010101" pitchFamily="49" charset="-122"/>
                        <a:ea typeface="黑体" panose="02010609060101010101" pitchFamily="49"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cell3D prstMaterial="dkEdge">
                      <a:bevel/>
                      <a:lightRig rig="flood" dir="t"/>
                    </a:cell3D>
                    <a:blipFill dpi="0" rotWithShape="0">
                      <a:blip r:embed="rId6"/>
                      <a:srcRect/>
                      <a:stretch>
                        <a:fillRect/>
                      </a:stretch>
                    </a:blip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pPr>
                      <a:r>
                        <a:rPr kumimoji="0" lang="en-US" altLang="zh-CN" sz="3200" b="1" i="0" u="none" strike="noStrike" cap="none" normalizeH="0" baseline="0" dirty="0" smtClean="0">
                          <a:ln>
                            <a:noFill/>
                          </a:ln>
                          <a:solidFill>
                            <a:schemeClr val="tx1"/>
                          </a:solidFill>
                          <a:effectLst/>
                          <a:latin typeface="黑体" panose="02010609060101010101" pitchFamily="49" charset="-122"/>
                          <a:ea typeface="黑体" panose="02010609060101010101" pitchFamily="49" charset="-122"/>
                        </a:rPr>
                        <a:t>900</a:t>
                      </a:r>
                      <a:r>
                        <a:rPr kumimoji="0" lang="zh-CN" altLang="en-US" sz="3200" b="1" i="0" u="none" strike="noStrike" cap="none" normalizeH="0" baseline="0" dirty="0" smtClean="0">
                          <a:ln>
                            <a:noFill/>
                          </a:ln>
                          <a:solidFill>
                            <a:schemeClr val="tx1"/>
                          </a:solidFill>
                          <a:effectLst/>
                          <a:latin typeface="黑体" panose="02010609060101010101" pitchFamily="49" charset="-122"/>
                          <a:ea typeface="黑体" panose="02010609060101010101" pitchFamily="49" charset="-122"/>
                        </a:rPr>
                        <a:t>万</a:t>
                      </a:r>
                      <a:endParaRPr kumimoji="0" lang="zh-CN" altLang="en-US" sz="3200" b="1" i="0" u="none" strike="noStrike" cap="none" normalizeH="0" baseline="0" dirty="0" smtClean="0">
                        <a:ln>
                          <a:noFill/>
                        </a:ln>
                        <a:solidFill>
                          <a:schemeClr val="tx1"/>
                        </a:solidFill>
                        <a:effectLst/>
                        <a:latin typeface="黑体" panose="02010609060101010101" pitchFamily="49" charset="-122"/>
                        <a:ea typeface="黑体" panose="02010609060101010101" pitchFamily="49"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cell3D prstMaterial="dkEdge">
                      <a:bevel/>
                      <a:lightRig rig="flood" dir="t"/>
                    </a:cell3D>
                    <a:blipFill dpi="0" rotWithShape="0">
                      <a:blip r:embed="rId6"/>
                      <a:srcRect/>
                      <a:stretch>
                        <a:fillRect/>
                      </a:stretch>
                    </a:blipFill>
                  </a:tcPr>
                </a:tc>
              </a:tr>
              <a:tr h="508000">
                <a:tc>
                  <a:txBody>
                    <a:bodyPr/>
                    <a:lstStyle/>
                    <a:p>
                      <a:pPr marL="0" marR="0" lvl="0" indent="0" algn="ctr" defTabSz="914400" rtl="0" eaLnBrk="1" fontAlgn="base" latinLnBrk="0" hangingPunct="1">
                        <a:lnSpc>
                          <a:spcPct val="100000"/>
                        </a:lnSpc>
                        <a:spcBef>
                          <a:spcPct val="20000"/>
                        </a:spcBef>
                        <a:spcAft>
                          <a:spcPct val="0"/>
                        </a:spcAft>
                        <a:buClrTx/>
                        <a:buSzTx/>
                        <a:buFontTx/>
                        <a:buNone/>
                      </a:pPr>
                      <a:r>
                        <a:rPr kumimoji="0" lang="zh-CN" altLang="en-US" sz="2800" b="1" i="0" u="none" strike="noStrike" cap="none" normalizeH="0" baseline="0" smtClean="0">
                          <a:ln>
                            <a:noFill/>
                          </a:ln>
                          <a:solidFill>
                            <a:schemeClr val="bg1"/>
                          </a:solidFill>
                          <a:effectLst/>
                          <a:latin typeface="黑体" panose="02010609060101010101" pitchFamily="49" charset="-122"/>
                          <a:ea typeface="黑体" panose="02010609060101010101" pitchFamily="49" charset="-122"/>
                        </a:rPr>
                        <a:t>工业产值占全国比重</a:t>
                      </a:r>
                      <a:endParaRPr kumimoji="0" lang="zh-CN" altLang="en-US" sz="2800" b="1" i="0" u="none" strike="noStrike" cap="none" normalizeH="0" baseline="0" smtClean="0">
                        <a:ln>
                          <a:noFill/>
                        </a:ln>
                        <a:solidFill>
                          <a:schemeClr val="bg1"/>
                        </a:solidFill>
                        <a:effectLst/>
                        <a:latin typeface="黑体" panose="02010609060101010101" pitchFamily="49" charset="-122"/>
                        <a:ea typeface="黑体" panose="02010609060101010101" pitchFamily="49"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cell3D prstMaterial="dkEdge">
                      <a:bevel/>
                      <a:lightRig rig="flood" dir="t"/>
                    </a:cell3D>
                    <a:solidFill>
                      <a:schemeClr val="bg2">
                        <a:lumMod val="25000"/>
                      </a:schemeClr>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pPr>
                      <a:r>
                        <a:rPr kumimoji="0" lang="en-US" altLang="zh-CN" sz="3200" b="1" i="0" u="none" strike="noStrike" cap="none" normalizeH="0" baseline="0" dirty="0" smtClean="0">
                          <a:ln>
                            <a:noFill/>
                          </a:ln>
                          <a:solidFill>
                            <a:schemeClr val="tx1"/>
                          </a:solidFill>
                          <a:effectLst/>
                          <a:latin typeface="黑体" panose="02010609060101010101" pitchFamily="49" charset="-122"/>
                          <a:ea typeface="黑体" panose="02010609060101010101" pitchFamily="49" charset="-122"/>
                        </a:rPr>
                        <a:t>91%</a:t>
                      </a:r>
                      <a:endParaRPr kumimoji="0" lang="en-US" altLang="zh-CN" sz="3200" b="1" i="0" u="none" strike="noStrike" cap="none" normalizeH="0" baseline="0" dirty="0" smtClean="0">
                        <a:ln>
                          <a:noFill/>
                        </a:ln>
                        <a:solidFill>
                          <a:schemeClr val="tx1"/>
                        </a:solidFill>
                        <a:effectLst/>
                        <a:latin typeface="黑体" panose="02010609060101010101" pitchFamily="49" charset="-122"/>
                        <a:ea typeface="黑体" panose="02010609060101010101" pitchFamily="49"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cell3D prstMaterial="dkEdge">
                      <a:bevel/>
                      <a:lightRig rig="flood" dir="t"/>
                    </a:cell3D>
                    <a:blipFill dpi="0" rotWithShape="0">
                      <a:blip r:embed="rId6"/>
                      <a:srcRect/>
                      <a:stretch>
                        <a:fillRect/>
                      </a:stretch>
                    </a:blip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pPr>
                      <a:r>
                        <a:rPr kumimoji="0" lang="en-US" altLang="zh-CN" sz="3200" b="1" i="0" u="none" strike="noStrike" cap="none" normalizeH="0" baseline="0" smtClean="0">
                          <a:ln>
                            <a:noFill/>
                          </a:ln>
                          <a:solidFill>
                            <a:schemeClr val="tx1"/>
                          </a:solidFill>
                          <a:effectLst/>
                          <a:latin typeface="黑体" panose="02010609060101010101" pitchFamily="49" charset="-122"/>
                          <a:ea typeface="黑体" panose="02010609060101010101" pitchFamily="49" charset="-122"/>
                        </a:rPr>
                        <a:t>9 %</a:t>
                      </a:r>
                      <a:endParaRPr kumimoji="0" lang="en-US" altLang="zh-CN" sz="3200" b="1" i="0" u="none" strike="noStrike" cap="none" normalizeH="0" baseline="0" smtClean="0">
                        <a:ln>
                          <a:noFill/>
                        </a:ln>
                        <a:solidFill>
                          <a:schemeClr val="tx1"/>
                        </a:solidFill>
                        <a:effectLst/>
                        <a:latin typeface="黑体" panose="02010609060101010101" pitchFamily="49" charset="-122"/>
                        <a:ea typeface="黑体" panose="02010609060101010101" pitchFamily="49"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cell3D prstMaterial="dkEdge">
                      <a:bevel/>
                      <a:lightRig rig="flood" dir="t"/>
                    </a:cell3D>
                    <a:blipFill dpi="0" rotWithShape="0">
                      <a:blip r:embed="rId6"/>
                      <a:srcRect/>
                      <a:stretch>
                        <a:fillRect/>
                      </a:stretch>
                    </a:blipFill>
                  </a:tcPr>
                </a:tc>
              </a:tr>
              <a:tr h="508000">
                <a:tc>
                  <a:txBody>
                    <a:bodyPr/>
                    <a:lstStyle/>
                    <a:p>
                      <a:pPr marL="0" marR="0" lvl="0" indent="0" algn="ctr" defTabSz="914400" rtl="0" eaLnBrk="1" fontAlgn="base" latinLnBrk="0" hangingPunct="1">
                        <a:lnSpc>
                          <a:spcPct val="100000"/>
                        </a:lnSpc>
                        <a:spcBef>
                          <a:spcPct val="20000"/>
                        </a:spcBef>
                        <a:spcAft>
                          <a:spcPct val="0"/>
                        </a:spcAft>
                        <a:buClrTx/>
                        <a:buSzTx/>
                        <a:buFontTx/>
                        <a:buNone/>
                      </a:pPr>
                      <a:r>
                        <a:rPr kumimoji="0" lang="zh-CN" altLang="en-US" sz="2800" b="1" i="0" u="none" strike="noStrike" cap="none" normalizeH="0" baseline="0" smtClean="0">
                          <a:ln>
                            <a:noFill/>
                          </a:ln>
                          <a:solidFill>
                            <a:schemeClr val="bg1"/>
                          </a:solidFill>
                          <a:effectLst/>
                          <a:latin typeface="黑体" panose="02010609060101010101" pitchFamily="49" charset="-122"/>
                          <a:ea typeface="黑体" panose="02010609060101010101" pitchFamily="49" charset="-122"/>
                        </a:rPr>
                        <a:t>生产总值占全国比重</a:t>
                      </a:r>
                      <a:endParaRPr kumimoji="0" lang="zh-CN" altLang="en-US" sz="2800" b="1" i="0" u="none" strike="noStrike" cap="none" normalizeH="0" baseline="0" smtClean="0">
                        <a:ln>
                          <a:noFill/>
                        </a:ln>
                        <a:solidFill>
                          <a:schemeClr val="bg1"/>
                        </a:solidFill>
                        <a:effectLst/>
                        <a:latin typeface="黑体" panose="02010609060101010101" pitchFamily="49" charset="-122"/>
                        <a:ea typeface="黑体" panose="02010609060101010101" pitchFamily="49"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cell3D prstMaterial="dkEdge">
                      <a:bevel/>
                      <a:lightRig rig="flood" dir="t"/>
                    </a:cell3D>
                    <a:solidFill>
                      <a:schemeClr val="bg2">
                        <a:lumMod val="25000"/>
                      </a:schemeClr>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pPr>
                      <a:r>
                        <a:rPr kumimoji="0" lang="en-US" altLang="zh-CN" sz="3200" b="1" i="0" u="none" strike="noStrike" cap="none" normalizeH="0" baseline="0" dirty="0" smtClean="0">
                          <a:ln>
                            <a:noFill/>
                          </a:ln>
                          <a:solidFill>
                            <a:schemeClr val="tx1"/>
                          </a:solidFill>
                          <a:effectLst/>
                          <a:latin typeface="黑体" panose="02010609060101010101" pitchFamily="49" charset="-122"/>
                          <a:ea typeface="黑体" panose="02010609060101010101" pitchFamily="49" charset="-122"/>
                        </a:rPr>
                        <a:t>75%</a:t>
                      </a:r>
                      <a:endParaRPr kumimoji="0" lang="en-US" altLang="zh-CN" sz="3200" b="1" i="0" u="none" strike="noStrike" cap="none" normalizeH="0" baseline="0" dirty="0" smtClean="0">
                        <a:ln>
                          <a:noFill/>
                        </a:ln>
                        <a:solidFill>
                          <a:schemeClr val="tx1"/>
                        </a:solidFill>
                        <a:effectLst/>
                        <a:latin typeface="黑体" panose="02010609060101010101" pitchFamily="49" charset="-122"/>
                        <a:ea typeface="黑体" panose="02010609060101010101" pitchFamily="49"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cell3D prstMaterial="dkEdge">
                      <a:bevel/>
                      <a:lightRig rig="flood" dir="t"/>
                    </a:cell3D>
                    <a:blipFill dpi="0" rotWithShape="0">
                      <a:blip r:embed="rId6"/>
                      <a:srcRect/>
                      <a:stretch>
                        <a:fillRect/>
                      </a:stretch>
                    </a:blip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pPr>
                      <a:r>
                        <a:rPr kumimoji="0" lang="en-US" altLang="zh-CN" sz="3200" b="1" i="0" u="none" strike="noStrike" cap="none" normalizeH="0" baseline="0" smtClean="0">
                          <a:ln>
                            <a:noFill/>
                          </a:ln>
                          <a:solidFill>
                            <a:schemeClr val="tx1"/>
                          </a:solidFill>
                          <a:effectLst/>
                          <a:latin typeface="黑体" panose="02010609060101010101" pitchFamily="49" charset="-122"/>
                          <a:ea typeface="黑体" panose="02010609060101010101" pitchFamily="49" charset="-122"/>
                        </a:rPr>
                        <a:t>25%</a:t>
                      </a:r>
                      <a:endParaRPr kumimoji="0" lang="en-US" altLang="zh-CN" sz="3200" b="1" i="0" u="none" strike="noStrike" cap="none" normalizeH="0" baseline="0" smtClean="0">
                        <a:ln>
                          <a:noFill/>
                        </a:ln>
                        <a:solidFill>
                          <a:schemeClr val="tx1"/>
                        </a:solidFill>
                        <a:effectLst/>
                        <a:latin typeface="黑体" panose="02010609060101010101" pitchFamily="49" charset="-122"/>
                        <a:ea typeface="黑体" panose="02010609060101010101" pitchFamily="49"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cell3D prstMaterial="dkEdge">
                      <a:bevel/>
                      <a:lightRig rig="flood" dir="t"/>
                    </a:cell3D>
                    <a:blipFill dpi="0" rotWithShape="0">
                      <a:blip r:embed="rId6"/>
                      <a:srcRect/>
                      <a:stretch>
                        <a:fillRect/>
                      </a:stretch>
                    </a:blipFill>
                  </a:tcPr>
                </a:tc>
              </a:tr>
              <a:tr h="508000">
                <a:tc>
                  <a:txBody>
                    <a:bodyPr/>
                    <a:lstStyle/>
                    <a:p>
                      <a:pPr marL="0" marR="0" lvl="0" indent="0" algn="ctr" defTabSz="914400" rtl="0" eaLnBrk="1" fontAlgn="base" latinLnBrk="0" hangingPunct="1">
                        <a:lnSpc>
                          <a:spcPct val="100000"/>
                        </a:lnSpc>
                        <a:spcBef>
                          <a:spcPct val="20000"/>
                        </a:spcBef>
                        <a:spcAft>
                          <a:spcPct val="0"/>
                        </a:spcAft>
                        <a:buClrTx/>
                        <a:buSzTx/>
                        <a:buFontTx/>
                        <a:buNone/>
                      </a:pPr>
                      <a:r>
                        <a:rPr kumimoji="0" lang="zh-CN" altLang="en-US" sz="2800" b="1" i="0" u="none" strike="noStrike" cap="none" normalizeH="0" baseline="0" smtClean="0">
                          <a:ln>
                            <a:noFill/>
                          </a:ln>
                          <a:solidFill>
                            <a:schemeClr val="bg1"/>
                          </a:solidFill>
                          <a:effectLst/>
                          <a:latin typeface="黑体" panose="02010609060101010101" pitchFamily="49" charset="-122"/>
                          <a:ea typeface="黑体" panose="02010609060101010101" pitchFamily="49" charset="-122"/>
                        </a:rPr>
                        <a:t>棉花产量占全国比重</a:t>
                      </a:r>
                      <a:endParaRPr kumimoji="0" lang="zh-CN" altLang="en-US" sz="2800" b="1" i="0" u="none" strike="noStrike" cap="none" normalizeH="0" baseline="0" smtClean="0">
                        <a:ln>
                          <a:noFill/>
                        </a:ln>
                        <a:solidFill>
                          <a:schemeClr val="bg1"/>
                        </a:solidFill>
                        <a:effectLst/>
                        <a:latin typeface="黑体" panose="02010609060101010101" pitchFamily="49" charset="-122"/>
                        <a:ea typeface="黑体" panose="02010609060101010101" pitchFamily="49"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cell3D prstMaterial="dkEdge">
                      <a:bevel/>
                      <a:lightRig rig="flood" dir="t"/>
                    </a:cell3D>
                    <a:solidFill>
                      <a:schemeClr val="bg2">
                        <a:lumMod val="25000"/>
                      </a:schemeClr>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pPr>
                      <a:r>
                        <a:rPr kumimoji="0" lang="en-US" altLang="zh-CN" sz="3200" b="1" i="0" u="none" strike="noStrike" cap="none" normalizeH="0" baseline="0" dirty="0" smtClean="0">
                          <a:ln>
                            <a:noFill/>
                          </a:ln>
                          <a:solidFill>
                            <a:schemeClr val="tx1"/>
                          </a:solidFill>
                          <a:effectLst/>
                          <a:latin typeface="黑体" panose="02010609060101010101" pitchFamily="49" charset="-122"/>
                          <a:ea typeface="黑体" panose="02010609060101010101" pitchFamily="49" charset="-122"/>
                        </a:rPr>
                        <a:t>4%</a:t>
                      </a:r>
                      <a:endParaRPr kumimoji="0" lang="en-US" altLang="zh-CN" sz="3200" b="1" i="0" u="none" strike="noStrike" cap="none" normalizeH="0" baseline="0" dirty="0" smtClean="0">
                        <a:ln>
                          <a:noFill/>
                        </a:ln>
                        <a:solidFill>
                          <a:schemeClr val="tx1"/>
                        </a:solidFill>
                        <a:effectLst/>
                        <a:latin typeface="黑体" panose="02010609060101010101" pitchFamily="49" charset="-122"/>
                        <a:ea typeface="黑体" panose="02010609060101010101" pitchFamily="49"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cell3D prstMaterial="dkEdge">
                      <a:bevel/>
                      <a:lightRig rig="flood" dir="t"/>
                    </a:cell3D>
                    <a:blipFill dpi="0" rotWithShape="0">
                      <a:blip r:embed="rId6"/>
                      <a:srcRect/>
                      <a:stretch>
                        <a:fillRect/>
                      </a:stretch>
                    </a:blip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pPr>
                      <a:r>
                        <a:rPr kumimoji="0" lang="en-US" altLang="zh-CN" sz="3200" b="1" i="0" u="none" strike="noStrike" cap="none" normalizeH="0" baseline="0" dirty="0" smtClean="0">
                          <a:ln>
                            <a:noFill/>
                          </a:ln>
                          <a:solidFill>
                            <a:schemeClr val="tx1"/>
                          </a:solidFill>
                          <a:effectLst/>
                          <a:latin typeface="黑体" panose="02010609060101010101" pitchFamily="49" charset="-122"/>
                          <a:ea typeface="黑体" panose="02010609060101010101" pitchFamily="49" charset="-122"/>
                        </a:rPr>
                        <a:t>96%</a:t>
                      </a:r>
                      <a:endParaRPr kumimoji="0" lang="en-US" altLang="zh-CN" sz="3200" b="1" i="0" u="none" strike="noStrike" cap="none" normalizeH="0" baseline="0" dirty="0" smtClean="0">
                        <a:ln>
                          <a:noFill/>
                        </a:ln>
                        <a:solidFill>
                          <a:schemeClr val="tx1"/>
                        </a:solidFill>
                        <a:effectLst/>
                        <a:latin typeface="黑体" panose="02010609060101010101" pitchFamily="49" charset="-122"/>
                        <a:ea typeface="黑体" panose="02010609060101010101" pitchFamily="49"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cell3D prstMaterial="dkEdge">
                      <a:bevel/>
                      <a:lightRig rig="flood" dir="t"/>
                    </a:cell3D>
                    <a:blipFill dpi="0" rotWithShape="0">
                      <a:blip r:embed="rId6"/>
                      <a:srcRect/>
                      <a:stretch>
                        <a:fillRect/>
                      </a:stretch>
                    </a:blipFill>
                  </a:tcPr>
                </a:tc>
              </a:tr>
              <a:tr h="508000">
                <a:tc>
                  <a:txBody>
                    <a:bodyPr/>
                    <a:lstStyle/>
                    <a:p>
                      <a:pPr marL="0" marR="0" lvl="0" indent="0" algn="ctr" defTabSz="914400" rtl="0" eaLnBrk="1" fontAlgn="base" latinLnBrk="0" hangingPunct="1">
                        <a:lnSpc>
                          <a:spcPct val="100000"/>
                        </a:lnSpc>
                        <a:spcBef>
                          <a:spcPct val="20000"/>
                        </a:spcBef>
                        <a:spcAft>
                          <a:spcPct val="0"/>
                        </a:spcAft>
                        <a:buClrTx/>
                        <a:buSzTx/>
                        <a:buFontTx/>
                        <a:buNone/>
                      </a:pPr>
                      <a:r>
                        <a:rPr kumimoji="0" lang="zh-CN" altLang="en-US" sz="2800" b="1" i="0" u="none" strike="noStrike" cap="none" normalizeH="0" baseline="0" dirty="0" smtClean="0">
                          <a:ln>
                            <a:noFill/>
                          </a:ln>
                          <a:solidFill>
                            <a:schemeClr val="bg1"/>
                          </a:solidFill>
                          <a:effectLst/>
                          <a:latin typeface="黑体" panose="02010609060101010101" pitchFamily="49" charset="-122"/>
                          <a:ea typeface="黑体" panose="02010609060101010101" pitchFamily="49" charset="-122"/>
                        </a:rPr>
                        <a:t>小麦产量占全国比重</a:t>
                      </a:r>
                      <a:endParaRPr kumimoji="0" lang="zh-CN" altLang="en-US" sz="2800" b="1" i="0" u="none" strike="noStrike" cap="none" normalizeH="0" baseline="0" dirty="0" smtClean="0">
                        <a:ln>
                          <a:noFill/>
                        </a:ln>
                        <a:solidFill>
                          <a:schemeClr val="bg1"/>
                        </a:solidFill>
                        <a:effectLst/>
                        <a:latin typeface="黑体" panose="02010609060101010101" pitchFamily="49" charset="-122"/>
                        <a:ea typeface="黑体" panose="02010609060101010101" pitchFamily="49"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cell3D prstMaterial="dkEdge">
                      <a:bevel/>
                      <a:lightRig rig="flood" dir="t"/>
                    </a:cell3D>
                    <a:solidFill>
                      <a:schemeClr val="bg2">
                        <a:lumMod val="25000"/>
                      </a:schemeClr>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pPr>
                      <a:r>
                        <a:rPr kumimoji="0" lang="en-US" altLang="zh-CN" sz="3200" b="1" i="0" u="none" strike="noStrike" cap="none" normalizeH="0" baseline="0" smtClean="0">
                          <a:ln>
                            <a:noFill/>
                          </a:ln>
                          <a:solidFill>
                            <a:schemeClr val="tx1"/>
                          </a:solidFill>
                          <a:effectLst/>
                          <a:latin typeface="黑体" panose="02010609060101010101" pitchFamily="49" charset="-122"/>
                          <a:ea typeface="黑体" panose="02010609060101010101" pitchFamily="49" charset="-122"/>
                        </a:rPr>
                        <a:t>81%</a:t>
                      </a:r>
                      <a:endParaRPr kumimoji="0" lang="en-US" altLang="zh-CN" sz="3200" b="1" i="0" u="none" strike="noStrike" cap="none" normalizeH="0" baseline="0" smtClean="0">
                        <a:ln>
                          <a:noFill/>
                        </a:ln>
                        <a:solidFill>
                          <a:schemeClr val="tx1"/>
                        </a:solidFill>
                        <a:effectLst/>
                        <a:latin typeface="黑体" panose="02010609060101010101" pitchFamily="49" charset="-122"/>
                        <a:ea typeface="黑体" panose="02010609060101010101" pitchFamily="49"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cell3D prstMaterial="dkEdge">
                      <a:bevel/>
                      <a:lightRig rig="flood" dir="t"/>
                    </a:cell3D>
                    <a:blipFill dpi="0" rotWithShape="0">
                      <a:blip r:embed="rId6"/>
                      <a:srcRect/>
                      <a:stretch>
                        <a:fillRect/>
                      </a:stretch>
                    </a:blip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pPr>
                      <a:r>
                        <a:rPr kumimoji="0" lang="en-US" altLang="zh-CN" sz="3200" b="1" i="0" u="none" strike="noStrike" cap="none" normalizeH="0" baseline="0" dirty="0" smtClean="0">
                          <a:ln>
                            <a:noFill/>
                          </a:ln>
                          <a:solidFill>
                            <a:schemeClr val="tx1"/>
                          </a:solidFill>
                          <a:effectLst/>
                          <a:latin typeface="黑体" panose="02010609060101010101" pitchFamily="49" charset="-122"/>
                          <a:ea typeface="黑体" panose="02010609060101010101" pitchFamily="49" charset="-122"/>
                        </a:rPr>
                        <a:t>19%</a:t>
                      </a:r>
                      <a:endParaRPr kumimoji="0" lang="en-US" altLang="zh-CN" sz="3200" b="1" i="0" u="none" strike="noStrike" cap="none" normalizeH="0" baseline="0" dirty="0" smtClean="0">
                        <a:ln>
                          <a:noFill/>
                        </a:ln>
                        <a:solidFill>
                          <a:schemeClr val="tx1"/>
                        </a:solidFill>
                        <a:effectLst/>
                        <a:latin typeface="黑体" panose="02010609060101010101" pitchFamily="49" charset="-122"/>
                        <a:ea typeface="黑体" panose="02010609060101010101" pitchFamily="49"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cell3D prstMaterial="dkEdge">
                      <a:bevel/>
                      <a:lightRig rig="flood" dir="t"/>
                    </a:cell3D>
                    <a:blipFill dpi="0" rotWithShape="0">
                      <a:blip r:embed="rId6"/>
                      <a:srcRect/>
                      <a:stretch>
                        <a:fillRect/>
                      </a:stretch>
                    </a:blipFill>
                  </a:tcPr>
                </a:tc>
              </a:tr>
            </a:tbl>
          </a:graphicData>
        </a:graphic>
      </p:graphicFrame>
      <p:pic>
        <p:nvPicPr>
          <p:cNvPr id="31" name="Picture 183" descr="图片1">
            <a:hlinkClick r:id="rId7" action="ppaction://hlinkfile"/>
          </p:cNvPr>
          <p:cNvPicPr>
            <a:picLocks noChangeAspect="1" noChangeArrowheads="1"/>
          </p:cNvPicPr>
          <p:nvPr/>
        </p:nvPicPr>
        <p:blipFill>
          <a:blip r:embed="rId8">
            <a:clrChange>
              <a:clrFrom>
                <a:srgbClr val="F1F1F1"/>
              </a:clrFrom>
              <a:clrTo>
                <a:srgbClr val="F1F1F1">
                  <a:alpha val="0"/>
                </a:srgbClr>
              </a:clrTo>
            </a:clrChange>
          </a:blip>
          <a:srcRect l="8908"/>
          <a:stretch>
            <a:fillRect/>
          </a:stretch>
        </p:blipFill>
        <p:spPr bwMode="auto">
          <a:xfrm>
            <a:off x="403187" y="2386004"/>
            <a:ext cx="2938728" cy="1968465"/>
          </a:xfrm>
          <a:prstGeom prst="rect">
            <a:avLst/>
          </a:prstGeom>
          <a:noFill/>
          <a:ln w="9525">
            <a:noFill/>
            <a:miter lim="800000"/>
            <a:headEnd/>
            <a:tailEnd/>
          </a:ln>
        </p:spPr>
      </p:pic>
      <p:grpSp>
        <p:nvGrpSpPr>
          <p:cNvPr id="29" name="组合 67"/>
          <p:cNvGrpSpPr/>
          <p:nvPr/>
        </p:nvGrpSpPr>
        <p:grpSpPr>
          <a:xfrm>
            <a:off x="3249148" y="1863300"/>
            <a:ext cx="620625" cy="594142"/>
            <a:chOff x="304800" y="673100"/>
            <a:chExt cx="4000500" cy="4000500"/>
          </a:xfrm>
          <a:effectLst>
            <a:outerShdw blurRad="444500" dist="254000" dir="8100000" algn="tr" rotWithShape="0">
              <a:prstClr val="black">
                <a:alpha val="50000"/>
              </a:prstClr>
            </a:outerShdw>
          </a:effectLst>
        </p:grpSpPr>
        <p:sp>
          <p:nvSpPr>
            <p:cNvPr id="30" name="同心圆 29"/>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75" b="1">
                <a:solidFill>
                  <a:schemeClr val="tx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sp>
          <p:nvSpPr>
            <p:cNvPr id="32" name="椭圆 31"/>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75" b="1">
                <a:solidFill>
                  <a:schemeClr val="tx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grpSp>
      <p:sp>
        <p:nvSpPr>
          <p:cNvPr id="33" name="TextBox 51"/>
          <p:cNvSpPr txBox="1"/>
          <p:nvPr/>
        </p:nvSpPr>
        <p:spPr>
          <a:xfrm>
            <a:off x="3278027" y="1903867"/>
            <a:ext cx="745380" cy="523220"/>
          </a:xfrm>
          <a:prstGeom prst="rect">
            <a:avLst/>
          </a:prstGeom>
          <a:noFill/>
        </p:spPr>
        <p:txBody>
          <a:bodyPr wrap="square" rtlCol="0">
            <a:spAutoFit/>
          </a:bodyPr>
          <a:lstStyle/>
          <a:p>
            <a:r>
              <a:rPr lang="zh-CN" altLang="en-US" sz="2800" b="1" dirty="0" smtClean="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rPr>
              <a:t>战</a:t>
            </a:r>
            <a:endParaRPr lang="zh-CN" altLang="en-US" sz="2800" b="1" dirty="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grpSp>
        <p:nvGrpSpPr>
          <p:cNvPr id="34" name="组合 67"/>
          <p:cNvGrpSpPr/>
          <p:nvPr/>
        </p:nvGrpSpPr>
        <p:grpSpPr>
          <a:xfrm>
            <a:off x="2617765" y="1863300"/>
            <a:ext cx="620625" cy="594142"/>
            <a:chOff x="304800" y="673100"/>
            <a:chExt cx="4000500" cy="4000500"/>
          </a:xfrm>
          <a:effectLst>
            <a:outerShdw blurRad="444500" dist="254000" dir="8100000" algn="tr" rotWithShape="0">
              <a:prstClr val="black">
                <a:alpha val="50000"/>
              </a:prstClr>
            </a:outerShdw>
          </a:effectLst>
        </p:grpSpPr>
        <p:sp>
          <p:nvSpPr>
            <p:cNvPr id="35" name="同心圆 34"/>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75" b="1">
                <a:solidFill>
                  <a:schemeClr val="tx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sp>
          <p:nvSpPr>
            <p:cNvPr id="36" name="椭圆 35"/>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75" b="1">
                <a:solidFill>
                  <a:schemeClr val="tx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grpSp>
      <p:sp>
        <p:nvSpPr>
          <p:cNvPr id="37" name="TextBox 51"/>
          <p:cNvSpPr txBox="1"/>
          <p:nvPr/>
        </p:nvSpPr>
        <p:spPr>
          <a:xfrm>
            <a:off x="2658203" y="1903867"/>
            <a:ext cx="745380" cy="523220"/>
          </a:xfrm>
          <a:prstGeom prst="rect">
            <a:avLst/>
          </a:prstGeom>
          <a:noFill/>
        </p:spPr>
        <p:txBody>
          <a:bodyPr wrap="square" rtlCol="0">
            <a:spAutoFit/>
          </a:bodyPr>
          <a:lstStyle/>
          <a:p>
            <a:r>
              <a:rPr lang="zh-CN" altLang="en-US" sz="2800" b="1" dirty="0" smtClean="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rPr>
              <a:t>内</a:t>
            </a:r>
            <a:endParaRPr lang="zh-CN" altLang="en-US" sz="2800" b="1" dirty="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grpSp>
        <p:nvGrpSpPr>
          <p:cNvPr id="38" name="组合 67"/>
          <p:cNvGrpSpPr/>
          <p:nvPr/>
        </p:nvGrpSpPr>
        <p:grpSpPr>
          <a:xfrm>
            <a:off x="4546591" y="1863300"/>
            <a:ext cx="620625" cy="594142"/>
            <a:chOff x="304800" y="673100"/>
            <a:chExt cx="4000500" cy="4000500"/>
          </a:xfrm>
          <a:effectLst>
            <a:outerShdw blurRad="444500" dist="254000" dir="8100000" algn="tr" rotWithShape="0">
              <a:prstClr val="black">
                <a:alpha val="50000"/>
              </a:prstClr>
            </a:outerShdw>
          </a:effectLst>
        </p:grpSpPr>
        <p:sp>
          <p:nvSpPr>
            <p:cNvPr id="39" name="同心圆 38"/>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75" b="1">
                <a:solidFill>
                  <a:schemeClr val="tx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sp>
          <p:nvSpPr>
            <p:cNvPr id="40" name="椭圆 39"/>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75" b="1">
                <a:solidFill>
                  <a:schemeClr val="tx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grpSp>
      <p:sp>
        <p:nvSpPr>
          <p:cNvPr id="45" name="TextBox 51"/>
          <p:cNvSpPr txBox="1"/>
          <p:nvPr/>
        </p:nvSpPr>
        <p:spPr>
          <a:xfrm>
            <a:off x="4575470" y="1903867"/>
            <a:ext cx="745380" cy="523220"/>
          </a:xfrm>
          <a:prstGeom prst="rect">
            <a:avLst/>
          </a:prstGeom>
          <a:noFill/>
        </p:spPr>
        <p:txBody>
          <a:bodyPr wrap="square" rtlCol="0">
            <a:spAutoFit/>
          </a:bodyPr>
          <a:lstStyle/>
          <a:p>
            <a:r>
              <a:rPr lang="zh-CN" altLang="en-US" sz="2800" b="1" dirty="0" smtClean="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rPr>
              <a:t>期</a:t>
            </a:r>
            <a:endParaRPr lang="zh-CN" altLang="en-US" sz="2800" b="1" dirty="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grpSp>
        <p:nvGrpSpPr>
          <p:cNvPr id="48" name="组合 67"/>
          <p:cNvGrpSpPr/>
          <p:nvPr/>
        </p:nvGrpSpPr>
        <p:grpSpPr>
          <a:xfrm>
            <a:off x="3892090" y="1863300"/>
            <a:ext cx="620625" cy="594142"/>
            <a:chOff x="304800" y="673100"/>
            <a:chExt cx="4000500" cy="4000500"/>
          </a:xfrm>
          <a:effectLst>
            <a:outerShdw blurRad="444500" dist="254000" dir="8100000" algn="tr" rotWithShape="0">
              <a:prstClr val="black">
                <a:alpha val="50000"/>
              </a:prstClr>
            </a:outerShdw>
          </a:effectLst>
        </p:grpSpPr>
        <p:sp>
          <p:nvSpPr>
            <p:cNvPr id="49" name="同心圆 48"/>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75" b="1">
                <a:solidFill>
                  <a:schemeClr val="tx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sp>
          <p:nvSpPr>
            <p:cNvPr id="50" name="椭圆 49"/>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75" b="1">
                <a:solidFill>
                  <a:schemeClr val="tx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grpSp>
      <p:sp>
        <p:nvSpPr>
          <p:cNvPr id="51" name="TextBox 50"/>
          <p:cNvSpPr txBox="1"/>
          <p:nvPr/>
        </p:nvSpPr>
        <p:spPr>
          <a:xfrm>
            <a:off x="3920969" y="1903867"/>
            <a:ext cx="745380" cy="523220"/>
          </a:xfrm>
          <a:prstGeom prst="rect">
            <a:avLst/>
          </a:prstGeom>
          <a:noFill/>
        </p:spPr>
        <p:txBody>
          <a:bodyPr wrap="square" rtlCol="0">
            <a:spAutoFit/>
          </a:bodyPr>
          <a:lstStyle/>
          <a:p>
            <a:r>
              <a:rPr lang="zh-CN" altLang="en-US" sz="2800" b="1" dirty="0" smtClean="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rPr>
              <a:t>初</a:t>
            </a:r>
            <a:endParaRPr lang="zh-CN" altLang="en-US" sz="2800" b="1" dirty="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grpSp>
        <p:nvGrpSpPr>
          <p:cNvPr id="52" name="组合 67"/>
          <p:cNvGrpSpPr/>
          <p:nvPr/>
        </p:nvGrpSpPr>
        <p:grpSpPr>
          <a:xfrm>
            <a:off x="5193740" y="1863300"/>
            <a:ext cx="620625" cy="594142"/>
            <a:chOff x="304800" y="673100"/>
            <a:chExt cx="4000500" cy="4000500"/>
          </a:xfrm>
          <a:effectLst>
            <a:outerShdw blurRad="444500" dist="254000" dir="8100000" algn="tr" rotWithShape="0">
              <a:prstClr val="black">
                <a:alpha val="50000"/>
              </a:prstClr>
            </a:outerShdw>
          </a:effectLst>
        </p:grpSpPr>
        <p:sp>
          <p:nvSpPr>
            <p:cNvPr id="53" name="同心圆 52"/>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75" b="1">
                <a:solidFill>
                  <a:schemeClr val="tx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sp>
          <p:nvSpPr>
            <p:cNvPr id="54" name="椭圆 53"/>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75" b="1">
                <a:solidFill>
                  <a:schemeClr val="tx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grpSp>
      <p:sp>
        <p:nvSpPr>
          <p:cNvPr id="55" name="TextBox 51"/>
          <p:cNvSpPr txBox="1"/>
          <p:nvPr/>
        </p:nvSpPr>
        <p:spPr>
          <a:xfrm>
            <a:off x="5222619" y="1903867"/>
            <a:ext cx="745380" cy="523220"/>
          </a:xfrm>
          <a:prstGeom prst="rect">
            <a:avLst/>
          </a:prstGeom>
          <a:noFill/>
        </p:spPr>
        <p:txBody>
          <a:bodyPr wrap="square" rtlCol="0">
            <a:spAutoFit/>
          </a:bodyPr>
          <a:lstStyle/>
          <a:p>
            <a:r>
              <a:rPr lang="zh-CN" altLang="en-US" sz="2800" b="1" dirty="0" smtClean="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rPr>
              <a:t>南</a:t>
            </a:r>
            <a:endParaRPr lang="zh-CN" altLang="en-US" sz="2800" b="1" dirty="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grpSp>
        <p:nvGrpSpPr>
          <p:cNvPr id="60" name="组合 67"/>
          <p:cNvGrpSpPr/>
          <p:nvPr/>
        </p:nvGrpSpPr>
        <p:grpSpPr>
          <a:xfrm>
            <a:off x="5820916" y="1863300"/>
            <a:ext cx="620625" cy="594142"/>
            <a:chOff x="304800" y="673100"/>
            <a:chExt cx="4000500" cy="4000500"/>
          </a:xfrm>
          <a:effectLst>
            <a:outerShdw blurRad="444500" dist="254000" dir="8100000" algn="tr" rotWithShape="0">
              <a:prstClr val="black">
                <a:alpha val="50000"/>
              </a:prstClr>
            </a:outerShdw>
          </a:effectLst>
        </p:grpSpPr>
        <p:sp>
          <p:nvSpPr>
            <p:cNvPr id="61" name="同心圆 60"/>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75" b="1">
                <a:solidFill>
                  <a:schemeClr val="tx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sp>
          <p:nvSpPr>
            <p:cNvPr id="62" name="椭圆 61"/>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75" b="1">
                <a:solidFill>
                  <a:schemeClr val="tx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grpSp>
      <p:sp>
        <p:nvSpPr>
          <p:cNvPr id="63" name="TextBox 51"/>
          <p:cNvSpPr txBox="1"/>
          <p:nvPr/>
        </p:nvSpPr>
        <p:spPr>
          <a:xfrm>
            <a:off x="5861354" y="1903867"/>
            <a:ext cx="745380" cy="523220"/>
          </a:xfrm>
          <a:prstGeom prst="rect">
            <a:avLst/>
          </a:prstGeom>
          <a:noFill/>
        </p:spPr>
        <p:txBody>
          <a:bodyPr wrap="square" rtlCol="0">
            <a:spAutoFit/>
          </a:bodyPr>
          <a:lstStyle/>
          <a:p>
            <a:r>
              <a:rPr lang="zh-CN" altLang="en-US" sz="2800" b="1" dirty="0" smtClean="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rPr>
              <a:t>北</a:t>
            </a:r>
            <a:endParaRPr lang="zh-CN" altLang="en-US" sz="2800" b="1" dirty="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grpSp>
        <p:nvGrpSpPr>
          <p:cNvPr id="64" name="组合 67"/>
          <p:cNvGrpSpPr/>
          <p:nvPr/>
        </p:nvGrpSpPr>
        <p:grpSpPr>
          <a:xfrm>
            <a:off x="6475417" y="1863300"/>
            <a:ext cx="620625" cy="594142"/>
            <a:chOff x="304800" y="673100"/>
            <a:chExt cx="4000500" cy="4000500"/>
          </a:xfrm>
          <a:effectLst>
            <a:outerShdw blurRad="444500" dist="254000" dir="8100000" algn="tr" rotWithShape="0">
              <a:prstClr val="black">
                <a:alpha val="50000"/>
              </a:prstClr>
            </a:outerShdw>
          </a:effectLst>
        </p:grpSpPr>
        <p:sp>
          <p:nvSpPr>
            <p:cNvPr id="65" name="同心圆 64"/>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75" b="1">
                <a:solidFill>
                  <a:schemeClr val="tx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sp>
          <p:nvSpPr>
            <p:cNvPr id="66" name="椭圆 65"/>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75" b="1">
                <a:solidFill>
                  <a:schemeClr val="tx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grpSp>
      <p:sp>
        <p:nvSpPr>
          <p:cNvPr id="67" name="TextBox 51"/>
          <p:cNvSpPr txBox="1"/>
          <p:nvPr/>
        </p:nvSpPr>
        <p:spPr>
          <a:xfrm>
            <a:off x="6504296" y="1903867"/>
            <a:ext cx="745380" cy="523220"/>
          </a:xfrm>
          <a:prstGeom prst="rect">
            <a:avLst/>
          </a:prstGeom>
          <a:noFill/>
        </p:spPr>
        <p:txBody>
          <a:bodyPr wrap="square" rtlCol="0">
            <a:spAutoFit/>
          </a:bodyPr>
          <a:lstStyle/>
          <a:p>
            <a:r>
              <a:rPr lang="zh-CN" altLang="en-US" sz="2800" b="1" dirty="0" smtClean="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rPr>
              <a:t>力</a:t>
            </a:r>
            <a:endParaRPr lang="zh-CN" altLang="en-US" sz="2800" b="1" dirty="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grpSp>
        <p:nvGrpSpPr>
          <p:cNvPr id="72" name="组合 67"/>
          <p:cNvGrpSpPr/>
          <p:nvPr/>
        </p:nvGrpSpPr>
        <p:grpSpPr>
          <a:xfrm>
            <a:off x="7122566" y="1863300"/>
            <a:ext cx="620625" cy="594142"/>
            <a:chOff x="304800" y="673100"/>
            <a:chExt cx="4000500" cy="4000500"/>
          </a:xfrm>
          <a:effectLst>
            <a:outerShdw blurRad="444500" dist="254000" dir="8100000" algn="tr" rotWithShape="0">
              <a:prstClr val="black">
                <a:alpha val="50000"/>
              </a:prstClr>
            </a:outerShdw>
          </a:effectLst>
        </p:grpSpPr>
        <p:sp>
          <p:nvSpPr>
            <p:cNvPr id="73" name="同心圆 72"/>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75" b="1">
                <a:solidFill>
                  <a:schemeClr val="tx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sp>
          <p:nvSpPr>
            <p:cNvPr id="74" name="椭圆 73"/>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75" b="1">
                <a:solidFill>
                  <a:schemeClr val="tx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grpSp>
      <p:sp>
        <p:nvSpPr>
          <p:cNvPr id="75" name="TextBox 51"/>
          <p:cNvSpPr txBox="1"/>
          <p:nvPr/>
        </p:nvSpPr>
        <p:spPr>
          <a:xfrm>
            <a:off x="7151445" y="1903867"/>
            <a:ext cx="745380" cy="523220"/>
          </a:xfrm>
          <a:prstGeom prst="rect">
            <a:avLst/>
          </a:prstGeom>
          <a:noFill/>
        </p:spPr>
        <p:txBody>
          <a:bodyPr wrap="square" rtlCol="0">
            <a:spAutoFit/>
          </a:bodyPr>
          <a:lstStyle/>
          <a:p>
            <a:r>
              <a:rPr lang="zh-CN" altLang="en-US" sz="2800" b="1" dirty="0" smtClean="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rPr>
              <a:t>量</a:t>
            </a:r>
            <a:endParaRPr lang="zh-CN" altLang="en-US" sz="2800" b="1" dirty="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grpSp>
        <p:nvGrpSpPr>
          <p:cNvPr id="76" name="组合 67"/>
          <p:cNvGrpSpPr/>
          <p:nvPr/>
        </p:nvGrpSpPr>
        <p:grpSpPr>
          <a:xfrm>
            <a:off x="8344364" y="1863300"/>
            <a:ext cx="620625" cy="594142"/>
            <a:chOff x="304800" y="673100"/>
            <a:chExt cx="4000500" cy="4000500"/>
          </a:xfrm>
          <a:effectLst>
            <a:outerShdw blurRad="444500" dist="254000" dir="8100000" algn="tr" rotWithShape="0">
              <a:prstClr val="black">
                <a:alpha val="50000"/>
              </a:prstClr>
            </a:outerShdw>
          </a:effectLst>
        </p:grpSpPr>
        <p:sp>
          <p:nvSpPr>
            <p:cNvPr id="78" name="同心圆 77"/>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75" b="1">
                <a:solidFill>
                  <a:schemeClr val="tx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sp>
          <p:nvSpPr>
            <p:cNvPr id="80" name="椭圆 79"/>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75" b="1">
                <a:solidFill>
                  <a:schemeClr val="tx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grpSp>
      <p:sp>
        <p:nvSpPr>
          <p:cNvPr id="82" name="TextBox 51"/>
          <p:cNvSpPr txBox="1"/>
          <p:nvPr/>
        </p:nvSpPr>
        <p:spPr>
          <a:xfrm>
            <a:off x="8373243" y="1903867"/>
            <a:ext cx="745380" cy="523220"/>
          </a:xfrm>
          <a:prstGeom prst="rect">
            <a:avLst/>
          </a:prstGeom>
          <a:noFill/>
        </p:spPr>
        <p:txBody>
          <a:bodyPr wrap="square" rtlCol="0">
            <a:spAutoFit/>
          </a:bodyPr>
          <a:lstStyle/>
          <a:p>
            <a:r>
              <a:rPr lang="zh-CN" altLang="en-US" sz="2800" b="1" dirty="0" smtClean="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rPr>
              <a:t>比</a:t>
            </a:r>
            <a:endParaRPr lang="zh-CN" altLang="en-US" sz="2800" b="1" dirty="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grpSp>
        <p:nvGrpSpPr>
          <p:cNvPr id="83" name="组合 67"/>
          <p:cNvGrpSpPr/>
          <p:nvPr/>
        </p:nvGrpSpPr>
        <p:grpSpPr>
          <a:xfrm>
            <a:off x="7712981" y="1863300"/>
            <a:ext cx="620625" cy="594142"/>
            <a:chOff x="304800" y="673100"/>
            <a:chExt cx="4000500" cy="4000500"/>
          </a:xfrm>
          <a:effectLst>
            <a:outerShdw blurRad="444500" dist="254000" dir="8100000" algn="tr" rotWithShape="0">
              <a:prstClr val="black">
                <a:alpha val="50000"/>
              </a:prstClr>
            </a:outerShdw>
          </a:effectLst>
        </p:grpSpPr>
        <p:sp>
          <p:nvSpPr>
            <p:cNvPr id="87" name="同心圆 86"/>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75" b="1">
                <a:solidFill>
                  <a:schemeClr val="tx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sp>
          <p:nvSpPr>
            <p:cNvPr id="88" name="椭圆 87"/>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75" b="1">
                <a:solidFill>
                  <a:schemeClr val="tx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grpSp>
      <p:sp>
        <p:nvSpPr>
          <p:cNvPr id="93" name="TextBox 51"/>
          <p:cNvSpPr txBox="1"/>
          <p:nvPr/>
        </p:nvSpPr>
        <p:spPr>
          <a:xfrm>
            <a:off x="7753419" y="1903867"/>
            <a:ext cx="745380" cy="523220"/>
          </a:xfrm>
          <a:prstGeom prst="rect">
            <a:avLst/>
          </a:prstGeom>
          <a:noFill/>
        </p:spPr>
        <p:txBody>
          <a:bodyPr wrap="square" rtlCol="0">
            <a:spAutoFit/>
          </a:bodyPr>
          <a:lstStyle/>
          <a:p>
            <a:r>
              <a:rPr lang="zh-CN" altLang="en-US" sz="2800" b="1" dirty="0" smtClean="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rPr>
              <a:t>对</a:t>
            </a:r>
            <a:endParaRPr lang="zh-CN" altLang="en-US" sz="2800" b="1" dirty="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grpSp>
        <p:nvGrpSpPr>
          <p:cNvPr id="105" name="Group 26"/>
          <p:cNvGrpSpPr/>
          <p:nvPr/>
        </p:nvGrpSpPr>
        <p:grpSpPr bwMode="auto">
          <a:xfrm>
            <a:off x="8685963" y="4243392"/>
            <a:ext cx="2647238" cy="2571768"/>
            <a:chOff x="43128" y="0"/>
            <a:chExt cx="2159327" cy="1845537"/>
          </a:xfrm>
        </p:grpSpPr>
        <p:sp>
          <p:nvSpPr>
            <p:cNvPr id="106" name="直接连接符​​ 33"/>
            <p:cNvSpPr>
              <a:spLocks noChangeShapeType="1"/>
            </p:cNvSpPr>
            <p:nvPr/>
          </p:nvSpPr>
          <p:spPr bwMode="auto">
            <a:xfrm>
              <a:off x="583302" y="51772"/>
              <a:ext cx="1400720" cy="1"/>
            </a:xfrm>
            <a:prstGeom prst="line">
              <a:avLst/>
            </a:prstGeom>
            <a:noFill/>
            <a:ln w="6350">
              <a:solidFill>
                <a:srgbClr val="A5A5A5"/>
              </a:solidFill>
              <a:prstDash val="sysDash"/>
              <a:round/>
            </a:ln>
          </p:spPr>
          <p:txBody>
            <a:bodyPr/>
            <a:lstStyle/>
            <a:p>
              <a:endParaRPr lang="zh-CN" altLang="en-US"/>
            </a:p>
          </p:txBody>
        </p:sp>
        <p:sp>
          <p:nvSpPr>
            <p:cNvPr id="107" name="圆角矩形​​ 2"/>
            <p:cNvSpPr>
              <a:spLocks noChangeArrowheads="1"/>
            </p:cNvSpPr>
            <p:nvPr/>
          </p:nvSpPr>
          <p:spPr bwMode="auto">
            <a:xfrm rot="21283522">
              <a:off x="43128" y="648343"/>
              <a:ext cx="2159327" cy="1197194"/>
            </a:xfrm>
            <a:prstGeom prst="roundRect">
              <a:avLst>
                <a:gd name="adj" fmla="val 0"/>
              </a:avLst>
            </a:prstGeom>
            <a:solidFill>
              <a:srgbClr val="FFFFFF"/>
            </a:solidFill>
            <a:ln w="3175">
              <a:solidFill>
                <a:srgbClr val="BFBFBF"/>
              </a:solidFill>
              <a:round/>
            </a:ln>
          </p:spPr>
          <p:txBody>
            <a:bodyPr anchor="ctr"/>
            <a:lstStyle/>
            <a:p>
              <a:pPr algn="ctr"/>
              <a:endParaRPr lang="zh-CN" altLang="zh-CN">
                <a:solidFill>
                  <a:srgbClr val="FFFFFF"/>
                </a:solidFill>
                <a:latin typeface="宋体" panose="02010600030101010101" pitchFamily="2" charset="-122"/>
                <a:sym typeface="宋体" panose="02010600030101010101" pitchFamily="2" charset="-122"/>
              </a:endParaRPr>
            </a:p>
          </p:txBody>
        </p:sp>
        <p:sp>
          <p:nvSpPr>
            <p:cNvPr id="108" name="直接连接符​​ 11"/>
            <p:cNvSpPr>
              <a:spLocks noChangeShapeType="1"/>
            </p:cNvSpPr>
            <p:nvPr/>
          </p:nvSpPr>
          <p:spPr bwMode="auto">
            <a:xfrm flipV="1">
              <a:off x="337773" y="122874"/>
              <a:ext cx="943448" cy="851159"/>
            </a:xfrm>
            <a:prstGeom prst="line">
              <a:avLst/>
            </a:prstGeom>
            <a:noFill/>
            <a:ln w="28575">
              <a:solidFill>
                <a:srgbClr val="7F7F7F"/>
              </a:solidFill>
              <a:round/>
            </a:ln>
          </p:spPr>
          <p:txBody>
            <a:bodyPr/>
            <a:lstStyle/>
            <a:p>
              <a:endParaRPr lang="zh-CN" altLang="en-US"/>
            </a:p>
          </p:txBody>
        </p:sp>
        <p:sp>
          <p:nvSpPr>
            <p:cNvPr id="109" name="直接连接符​​ 13"/>
            <p:cNvSpPr>
              <a:spLocks noChangeShapeType="1"/>
            </p:cNvSpPr>
            <p:nvPr/>
          </p:nvSpPr>
          <p:spPr bwMode="auto">
            <a:xfrm>
              <a:off x="1476901" y="122876"/>
              <a:ext cx="150204" cy="462406"/>
            </a:xfrm>
            <a:prstGeom prst="line">
              <a:avLst/>
            </a:prstGeom>
            <a:noFill/>
            <a:ln w="28575">
              <a:solidFill>
                <a:srgbClr val="7F7F7F"/>
              </a:solidFill>
              <a:round/>
            </a:ln>
          </p:spPr>
          <p:txBody>
            <a:bodyPr/>
            <a:lstStyle/>
            <a:p>
              <a:endParaRPr lang="zh-CN" altLang="en-US"/>
            </a:p>
          </p:txBody>
        </p:sp>
        <p:sp>
          <p:nvSpPr>
            <p:cNvPr id="110" name="椭圆​​ 4"/>
            <p:cNvSpPr>
              <a:spLocks noChangeArrowheads="1"/>
            </p:cNvSpPr>
            <p:nvPr/>
          </p:nvSpPr>
          <p:spPr bwMode="auto">
            <a:xfrm>
              <a:off x="1232341" y="0"/>
              <a:ext cx="244560" cy="244560"/>
            </a:xfrm>
            <a:prstGeom prst="ellipse">
              <a:avLst/>
            </a:prstGeom>
            <a:solidFill>
              <a:srgbClr val="FFFFFF"/>
            </a:solidFill>
            <a:ln w="3175">
              <a:solidFill>
                <a:srgbClr val="BFBFBF"/>
              </a:solidFill>
              <a:round/>
            </a:ln>
          </p:spPr>
          <p:txBody>
            <a:bodyPr anchor="ctr"/>
            <a:lstStyle/>
            <a:p>
              <a:pPr algn="ctr"/>
              <a:endParaRPr lang="zh-CN" altLang="zh-CN">
                <a:solidFill>
                  <a:srgbClr val="FFFFFF"/>
                </a:solidFill>
                <a:latin typeface="宋体" panose="02010600030101010101" pitchFamily="2" charset="-122"/>
                <a:sym typeface="宋体" panose="02010600030101010101" pitchFamily="2" charset="-122"/>
              </a:endParaRPr>
            </a:p>
          </p:txBody>
        </p:sp>
        <p:sp>
          <p:nvSpPr>
            <p:cNvPr id="111" name="椭圆​​ 6"/>
            <p:cNvSpPr>
              <a:spLocks noChangeArrowheads="1"/>
            </p:cNvSpPr>
            <p:nvPr/>
          </p:nvSpPr>
          <p:spPr bwMode="auto">
            <a:xfrm>
              <a:off x="1283662" y="54019"/>
              <a:ext cx="141070" cy="141075"/>
            </a:xfrm>
            <a:prstGeom prst="ellipse">
              <a:avLst/>
            </a:prstGeom>
            <a:solidFill>
              <a:srgbClr val="D8D8D8"/>
            </a:solidFill>
            <a:ln w="3175">
              <a:solidFill>
                <a:srgbClr val="BFBFBF"/>
              </a:solidFill>
              <a:round/>
            </a:ln>
          </p:spPr>
          <p:txBody>
            <a:bodyPr anchor="ctr"/>
            <a:lstStyle/>
            <a:p>
              <a:pPr algn="ctr"/>
              <a:endParaRPr lang="zh-CN" altLang="zh-CN">
                <a:solidFill>
                  <a:srgbClr val="FFFFFF"/>
                </a:solidFill>
                <a:latin typeface="宋体" panose="02010600030101010101" pitchFamily="2" charset="-122"/>
                <a:sym typeface="宋体" panose="02010600030101010101" pitchFamily="2" charset="-122"/>
              </a:endParaRPr>
            </a:p>
          </p:txBody>
        </p:sp>
        <p:sp>
          <p:nvSpPr>
            <p:cNvPr id="112" name="圆角矩形​​ 3"/>
            <p:cNvSpPr>
              <a:spLocks noChangeArrowheads="1"/>
            </p:cNvSpPr>
            <p:nvPr/>
          </p:nvSpPr>
          <p:spPr bwMode="auto">
            <a:xfrm rot="21283522">
              <a:off x="122895" y="704975"/>
              <a:ext cx="2015927" cy="1067287"/>
            </a:xfrm>
            <a:prstGeom prst="roundRect">
              <a:avLst>
                <a:gd name="adj" fmla="val 0"/>
              </a:avLst>
            </a:prstGeom>
            <a:solidFill>
              <a:schemeClr val="bg2">
                <a:lumMod val="25000"/>
              </a:schemeClr>
            </a:solidFill>
            <a:ln w="19050">
              <a:solidFill>
                <a:srgbClr val="D8D8D8"/>
              </a:solidFill>
              <a:round/>
            </a:ln>
            <a:scene3d>
              <a:camera prst="orthographicFront"/>
              <a:lightRig rig="threePt" dir="t"/>
            </a:scene3d>
            <a:sp3d>
              <a:bevelT/>
            </a:sp3d>
          </p:spPr>
          <p:txBody>
            <a:bodyPr anchor="ctr"/>
            <a:lstStyle/>
            <a:p>
              <a:pPr marL="342900" indent="-342900" algn="ctr"/>
              <a:r>
                <a:rPr lang="zh-CN" altLang="en-US" sz="2400" dirty="0" smtClean="0">
                  <a:solidFill>
                    <a:srgbClr val="760000"/>
                  </a:solidFill>
                  <a:latin typeface="华文新魏" panose="02010800040101010101" pitchFamily="2" charset="-122"/>
                  <a:ea typeface="华文新魏" panose="02010800040101010101" pitchFamily="2" charset="-122"/>
                  <a:sym typeface="Calibri" panose="020F0502020204030204" pitchFamily="34" charset="0"/>
                </a:rPr>
                <a:t>        </a:t>
              </a:r>
              <a:endParaRPr lang="en-US" altLang="zh-CN" sz="2400" dirty="0">
                <a:solidFill>
                  <a:srgbClr val="760000"/>
                </a:solidFill>
                <a:latin typeface="华文新魏" panose="02010800040101010101" pitchFamily="2" charset="-122"/>
                <a:ea typeface="华文新魏" panose="02010800040101010101" pitchFamily="2" charset="-122"/>
                <a:sym typeface="Calibri" panose="020F0502020204030204" pitchFamily="34" charset="0"/>
              </a:endParaRPr>
            </a:p>
          </p:txBody>
        </p:sp>
        <p:sp>
          <p:nvSpPr>
            <p:cNvPr id="113" name="椭圆​​ 8"/>
            <p:cNvSpPr>
              <a:spLocks noChangeArrowheads="1"/>
            </p:cNvSpPr>
            <p:nvPr/>
          </p:nvSpPr>
          <p:spPr bwMode="auto">
            <a:xfrm rot="-316478">
              <a:off x="310917" y="878978"/>
              <a:ext cx="89569" cy="89573"/>
            </a:xfrm>
            <a:prstGeom prst="ellipse">
              <a:avLst/>
            </a:prstGeom>
            <a:solidFill>
              <a:srgbClr val="FFFFFF"/>
            </a:solidFill>
            <a:ln w="3175">
              <a:solidFill>
                <a:srgbClr val="BFBFBF"/>
              </a:solidFill>
              <a:round/>
            </a:ln>
          </p:spPr>
          <p:txBody>
            <a:bodyPr anchor="ctr"/>
            <a:lstStyle/>
            <a:p>
              <a:pPr algn="ctr"/>
              <a:endParaRPr lang="zh-CN" altLang="zh-CN">
                <a:solidFill>
                  <a:srgbClr val="FFFFFF"/>
                </a:solidFill>
                <a:latin typeface="宋体" panose="02010600030101010101" pitchFamily="2" charset="-122"/>
                <a:sym typeface="宋体" panose="02010600030101010101" pitchFamily="2" charset="-122"/>
              </a:endParaRPr>
            </a:p>
          </p:txBody>
        </p:sp>
        <p:sp>
          <p:nvSpPr>
            <p:cNvPr id="114" name="椭圆​​ 9"/>
            <p:cNvSpPr>
              <a:spLocks noChangeArrowheads="1"/>
            </p:cNvSpPr>
            <p:nvPr/>
          </p:nvSpPr>
          <p:spPr bwMode="auto">
            <a:xfrm rot="21283522">
              <a:off x="1772360" y="744052"/>
              <a:ext cx="89569" cy="89573"/>
            </a:xfrm>
            <a:prstGeom prst="ellipse">
              <a:avLst/>
            </a:prstGeom>
            <a:solidFill>
              <a:srgbClr val="FFFFFF"/>
            </a:solidFill>
            <a:ln w="3175">
              <a:solidFill>
                <a:srgbClr val="BFBFBF"/>
              </a:solidFill>
              <a:round/>
            </a:ln>
          </p:spPr>
          <p:txBody>
            <a:bodyPr anchor="ctr"/>
            <a:lstStyle/>
            <a:p>
              <a:pPr algn="ctr"/>
              <a:endParaRPr lang="zh-CN" altLang="zh-CN">
                <a:solidFill>
                  <a:srgbClr val="FFFFFF"/>
                </a:solidFill>
                <a:latin typeface="宋体" panose="02010600030101010101" pitchFamily="2" charset="-122"/>
                <a:sym typeface="宋体" panose="02010600030101010101" pitchFamily="2" charset="-122"/>
              </a:endParaRPr>
            </a:p>
          </p:txBody>
        </p:sp>
      </p:grpSp>
      <p:sp>
        <p:nvSpPr>
          <p:cNvPr id="115" name="矩形 114"/>
          <p:cNvSpPr/>
          <p:nvPr/>
        </p:nvSpPr>
        <p:spPr>
          <a:xfrm rot="21240077">
            <a:off x="8752094" y="5253476"/>
            <a:ext cx="2516502" cy="1384995"/>
          </a:xfrm>
          <a:prstGeom prst="rect">
            <a:avLst/>
          </a:prstGeom>
        </p:spPr>
        <p:txBody>
          <a:bodyPr wrap="square">
            <a:spAutoFit/>
          </a:bodyPr>
          <a:lstStyle/>
          <a:p>
            <a:r>
              <a:rPr lang="zh-CN" altLang="en-US" sz="2800" b="1" dirty="0" smtClean="0">
                <a:solidFill>
                  <a:schemeClr val="bg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rPr>
              <a:t>　优势在哪一方？实际战战势如何？</a:t>
            </a:r>
            <a:endParaRPr lang="zh-CN" altLang="en-US" sz="2800" b="1" dirty="0">
              <a:solidFill>
                <a:schemeClr val="bg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spTree>
  </p:cSld>
  <p:clrMapOvr>
    <a:masterClrMapping/>
  </p:clrMapOvr>
  <mc:AlternateContent xmlns:mc="http://schemas.openxmlformats.org/markup-compatibility/2006">
    <mc:Choice xmlns:p14="http://schemas.microsoft.com/office/powerpoint/2010/main" Requires="p14">
      <p:transition spd="slow" p14:dur="2000" advTm="0"/>
    </mc:Choice>
    <mc:Fallback>
      <p:transition spd="slow" advTm="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dissolve">
                                      <p:cBhvr>
                                        <p:cTn id="7" dur="500"/>
                                        <p:tgtEl>
                                          <p:spTgt spid="25"/>
                                        </p:tgtEl>
                                      </p:cBhvr>
                                    </p:animEffect>
                                  </p:childTnLst>
                                </p:cTn>
                              </p:par>
                              <p:par>
                                <p:cTn id="8" presetID="9" presetClass="entr" presetSubtype="0" fill="hold" nodeType="withEffect">
                                  <p:stCondLst>
                                    <p:cond delay="0"/>
                                  </p:stCondLst>
                                  <p:childTnLst>
                                    <p:set>
                                      <p:cBhvr>
                                        <p:cTn id="9" dur="1" fill="hold">
                                          <p:stCondLst>
                                            <p:cond delay="0"/>
                                          </p:stCondLst>
                                        </p:cTn>
                                        <p:tgtEl>
                                          <p:spTgt spid="27"/>
                                        </p:tgtEl>
                                        <p:attrNameLst>
                                          <p:attrName>style.visibility</p:attrName>
                                        </p:attrNameLst>
                                      </p:cBhvr>
                                      <p:to>
                                        <p:strVal val="visible"/>
                                      </p:to>
                                    </p:set>
                                    <p:animEffect transition="in" filter="dissolve">
                                      <p:cBhvr>
                                        <p:cTn id="10" dur="500"/>
                                        <p:tgtEl>
                                          <p:spTgt spid="27"/>
                                        </p:tgtEl>
                                      </p:cBhvr>
                                    </p:animEffect>
                                  </p:childTnLst>
                                </p:cTn>
                              </p:par>
                              <p:par>
                                <p:cTn id="11" presetID="9" presetClass="entr" presetSubtype="0" fill="hold" nodeType="withEffect">
                                  <p:stCondLst>
                                    <p:cond delay="0"/>
                                  </p:stCondLst>
                                  <p:childTnLst>
                                    <p:set>
                                      <p:cBhvr>
                                        <p:cTn id="12" dur="1" fill="hold">
                                          <p:stCondLst>
                                            <p:cond delay="0"/>
                                          </p:stCondLst>
                                        </p:cTn>
                                        <p:tgtEl>
                                          <p:spTgt spid="31"/>
                                        </p:tgtEl>
                                        <p:attrNameLst>
                                          <p:attrName>style.visibility</p:attrName>
                                        </p:attrNameLst>
                                      </p:cBhvr>
                                      <p:to>
                                        <p:strVal val="visible"/>
                                      </p:to>
                                    </p:set>
                                    <p:animEffect transition="in" filter="dissolve">
                                      <p:cBhvr>
                                        <p:cTn id="13" dur="500"/>
                                        <p:tgtEl>
                                          <p:spTgt spid="31"/>
                                        </p:tgtEl>
                                      </p:cBhvr>
                                    </p:animEffect>
                                  </p:childTnLst>
                                </p:cTn>
                              </p:par>
                              <p:par>
                                <p:cTn id="14" presetID="9" presetClass="entr" presetSubtype="0" fill="hold" nodeType="withEffect">
                                  <p:stCondLst>
                                    <p:cond delay="0"/>
                                  </p:stCondLst>
                                  <p:childTnLst>
                                    <p:set>
                                      <p:cBhvr>
                                        <p:cTn id="15" dur="1" fill="hold">
                                          <p:stCondLst>
                                            <p:cond delay="0"/>
                                          </p:stCondLst>
                                        </p:cTn>
                                        <p:tgtEl>
                                          <p:spTgt spid="29"/>
                                        </p:tgtEl>
                                        <p:attrNameLst>
                                          <p:attrName>style.visibility</p:attrName>
                                        </p:attrNameLst>
                                      </p:cBhvr>
                                      <p:to>
                                        <p:strVal val="visible"/>
                                      </p:to>
                                    </p:set>
                                    <p:animEffect transition="in" filter="dissolve">
                                      <p:cBhvr>
                                        <p:cTn id="16" dur="500"/>
                                        <p:tgtEl>
                                          <p:spTgt spid="29"/>
                                        </p:tgtEl>
                                      </p:cBhvr>
                                    </p:animEffect>
                                  </p:childTnLst>
                                </p:cTn>
                              </p:par>
                              <p:par>
                                <p:cTn id="17" presetID="9" presetClass="entr" presetSubtype="0" fill="hold" grpId="0" nodeType="withEffect">
                                  <p:stCondLst>
                                    <p:cond delay="0"/>
                                  </p:stCondLst>
                                  <p:childTnLst>
                                    <p:set>
                                      <p:cBhvr>
                                        <p:cTn id="18" dur="1" fill="hold">
                                          <p:stCondLst>
                                            <p:cond delay="0"/>
                                          </p:stCondLst>
                                        </p:cTn>
                                        <p:tgtEl>
                                          <p:spTgt spid="33"/>
                                        </p:tgtEl>
                                        <p:attrNameLst>
                                          <p:attrName>style.visibility</p:attrName>
                                        </p:attrNameLst>
                                      </p:cBhvr>
                                      <p:to>
                                        <p:strVal val="visible"/>
                                      </p:to>
                                    </p:set>
                                    <p:animEffect transition="in" filter="dissolve">
                                      <p:cBhvr>
                                        <p:cTn id="19" dur="500"/>
                                        <p:tgtEl>
                                          <p:spTgt spid="33"/>
                                        </p:tgtEl>
                                      </p:cBhvr>
                                    </p:animEffect>
                                  </p:childTnLst>
                                </p:cTn>
                              </p:par>
                              <p:par>
                                <p:cTn id="20" presetID="9" presetClass="entr" presetSubtype="0" fill="hold" nodeType="withEffect">
                                  <p:stCondLst>
                                    <p:cond delay="0"/>
                                  </p:stCondLst>
                                  <p:childTnLst>
                                    <p:set>
                                      <p:cBhvr>
                                        <p:cTn id="21" dur="1" fill="hold">
                                          <p:stCondLst>
                                            <p:cond delay="0"/>
                                          </p:stCondLst>
                                        </p:cTn>
                                        <p:tgtEl>
                                          <p:spTgt spid="34"/>
                                        </p:tgtEl>
                                        <p:attrNameLst>
                                          <p:attrName>style.visibility</p:attrName>
                                        </p:attrNameLst>
                                      </p:cBhvr>
                                      <p:to>
                                        <p:strVal val="visible"/>
                                      </p:to>
                                    </p:set>
                                    <p:animEffect transition="in" filter="dissolve">
                                      <p:cBhvr>
                                        <p:cTn id="22" dur="500"/>
                                        <p:tgtEl>
                                          <p:spTgt spid="34"/>
                                        </p:tgtEl>
                                      </p:cBhvr>
                                    </p:animEffect>
                                  </p:childTnLst>
                                </p:cTn>
                              </p:par>
                              <p:par>
                                <p:cTn id="23" presetID="9" presetClass="entr" presetSubtype="0" fill="hold" grpId="0" nodeType="withEffect">
                                  <p:stCondLst>
                                    <p:cond delay="0"/>
                                  </p:stCondLst>
                                  <p:childTnLst>
                                    <p:set>
                                      <p:cBhvr>
                                        <p:cTn id="24" dur="1" fill="hold">
                                          <p:stCondLst>
                                            <p:cond delay="0"/>
                                          </p:stCondLst>
                                        </p:cTn>
                                        <p:tgtEl>
                                          <p:spTgt spid="37"/>
                                        </p:tgtEl>
                                        <p:attrNameLst>
                                          <p:attrName>style.visibility</p:attrName>
                                        </p:attrNameLst>
                                      </p:cBhvr>
                                      <p:to>
                                        <p:strVal val="visible"/>
                                      </p:to>
                                    </p:set>
                                    <p:animEffect transition="in" filter="dissolve">
                                      <p:cBhvr>
                                        <p:cTn id="25" dur="500"/>
                                        <p:tgtEl>
                                          <p:spTgt spid="37"/>
                                        </p:tgtEl>
                                      </p:cBhvr>
                                    </p:animEffect>
                                  </p:childTnLst>
                                </p:cTn>
                              </p:par>
                              <p:par>
                                <p:cTn id="26" presetID="9" presetClass="entr" presetSubtype="0" fill="hold" nodeType="withEffect">
                                  <p:stCondLst>
                                    <p:cond delay="0"/>
                                  </p:stCondLst>
                                  <p:childTnLst>
                                    <p:set>
                                      <p:cBhvr>
                                        <p:cTn id="27" dur="1" fill="hold">
                                          <p:stCondLst>
                                            <p:cond delay="0"/>
                                          </p:stCondLst>
                                        </p:cTn>
                                        <p:tgtEl>
                                          <p:spTgt spid="38"/>
                                        </p:tgtEl>
                                        <p:attrNameLst>
                                          <p:attrName>style.visibility</p:attrName>
                                        </p:attrNameLst>
                                      </p:cBhvr>
                                      <p:to>
                                        <p:strVal val="visible"/>
                                      </p:to>
                                    </p:set>
                                    <p:animEffect transition="in" filter="dissolve">
                                      <p:cBhvr>
                                        <p:cTn id="28" dur="500"/>
                                        <p:tgtEl>
                                          <p:spTgt spid="38"/>
                                        </p:tgtEl>
                                      </p:cBhvr>
                                    </p:animEffect>
                                  </p:childTnLst>
                                </p:cTn>
                              </p:par>
                              <p:par>
                                <p:cTn id="29" presetID="9" presetClass="entr" presetSubtype="0" fill="hold" grpId="0" nodeType="withEffect">
                                  <p:stCondLst>
                                    <p:cond delay="0"/>
                                  </p:stCondLst>
                                  <p:childTnLst>
                                    <p:set>
                                      <p:cBhvr>
                                        <p:cTn id="30" dur="1" fill="hold">
                                          <p:stCondLst>
                                            <p:cond delay="0"/>
                                          </p:stCondLst>
                                        </p:cTn>
                                        <p:tgtEl>
                                          <p:spTgt spid="45"/>
                                        </p:tgtEl>
                                        <p:attrNameLst>
                                          <p:attrName>style.visibility</p:attrName>
                                        </p:attrNameLst>
                                      </p:cBhvr>
                                      <p:to>
                                        <p:strVal val="visible"/>
                                      </p:to>
                                    </p:set>
                                    <p:animEffect transition="in" filter="dissolve">
                                      <p:cBhvr>
                                        <p:cTn id="31" dur="500"/>
                                        <p:tgtEl>
                                          <p:spTgt spid="45"/>
                                        </p:tgtEl>
                                      </p:cBhvr>
                                    </p:animEffect>
                                  </p:childTnLst>
                                </p:cTn>
                              </p:par>
                              <p:par>
                                <p:cTn id="32" presetID="9" presetClass="entr" presetSubtype="0" fill="hold" nodeType="withEffect">
                                  <p:stCondLst>
                                    <p:cond delay="0"/>
                                  </p:stCondLst>
                                  <p:childTnLst>
                                    <p:set>
                                      <p:cBhvr>
                                        <p:cTn id="33" dur="1" fill="hold">
                                          <p:stCondLst>
                                            <p:cond delay="0"/>
                                          </p:stCondLst>
                                        </p:cTn>
                                        <p:tgtEl>
                                          <p:spTgt spid="48"/>
                                        </p:tgtEl>
                                        <p:attrNameLst>
                                          <p:attrName>style.visibility</p:attrName>
                                        </p:attrNameLst>
                                      </p:cBhvr>
                                      <p:to>
                                        <p:strVal val="visible"/>
                                      </p:to>
                                    </p:set>
                                    <p:animEffect transition="in" filter="dissolve">
                                      <p:cBhvr>
                                        <p:cTn id="34" dur="500"/>
                                        <p:tgtEl>
                                          <p:spTgt spid="48"/>
                                        </p:tgtEl>
                                      </p:cBhvr>
                                    </p:animEffect>
                                  </p:childTnLst>
                                </p:cTn>
                              </p:par>
                              <p:par>
                                <p:cTn id="35" presetID="9" presetClass="entr" presetSubtype="0" fill="hold" grpId="0" nodeType="withEffect">
                                  <p:stCondLst>
                                    <p:cond delay="0"/>
                                  </p:stCondLst>
                                  <p:childTnLst>
                                    <p:set>
                                      <p:cBhvr>
                                        <p:cTn id="36" dur="1" fill="hold">
                                          <p:stCondLst>
                                            <p:cond delay="0"/>
                                          </p:stCondLst>
                                        </p:cTn>
                                        <p:tgtEl>
                                          <p:spTgt spid="51"/>
                                        </p:tgtEl>
                                        <p:attrNameLst>
                                          <p:attrName>style.visibility</p:attrName>
                                        </p:attrNameLst>
                                      </p:cBhvr>
                                      <p:to>
                                        <p:strVal val="visible"/>
                                      </p:to>
                                    </p:set>
                                    <p:animEffect transition="in" filter="dissolve">
                                      <p:cBhvr>
                                        <p:cTn id="37" dur="500"/>
                                        <p:tgtEl>
                                          <p:spTgt spid="51"/>
                                        </p:tgtEl>
                                      </p:cBhvr>
                                    </p:animEffect>
                                  </p:childTnLst>
                                </p:cTn>
                              </p:par>
                              <p:par>
                                <p:cTn id="38" presetID="9" presetClass="entr" presetSubtype="0" fill="hold" nodeType="withEffect">
                                  <p:stCondLst>
                                    <p:cond delay="0"/>
                                  </p:stCondLst>
                                  <p:childTnLst>
                                    <p:set>
                                      <p:cBhvr>
                                        <p:cTn id="39" dur="1" fill="hold">
                                          <p:stCondLst>
                                            <p:cond delay="0"/>
                                          </p:stCondLst>
                                        </p:cTn>
                                        <p:tgtEl>
                                          <p:spTgt spid="52"/>
                                        </p:tgtEl>
                                        <p:attrNameLst>
                                          <p:attrName>style.visibility</p:attrName>
                                        </p:attrNameLst>
                                      </p:cBhvr>
                                      <p:to>
                                        <p:strVal val="visible"/>
                                      </p:to>
                                    </p:set>
                                    <p:animEffect transition="in" filter="dissolve">
                                      <p:cBhvr>
                                        <p:cTn id="40" dur="500"/>
                                        <p:tgtEl>
                                          <p:spTgt spid="52"/>
                                        </p:tgtEl>
                                      </p:cBhvr>
                                    </p:animEffect>
                                  </p:childTnLst>
                                </p:cTn>
                              </p:par>
                              <p:par>
                                <p:cTn id="41" presetID="9" presetClass="entr" presetSubtype="0" fill="hold" grpId="0" nodeType="withEffect">
                                  <p:stCondLst>
                                    <p:cond delay="0"/>
                                  </p:stCondLst>
                                  <p:childTnLst>
                                    <p:set>
                                      <p:cBhvr>
                                        <p:cTn id="42" dur="1" fill="hold">
                                          <p:stCondLst>
                                            <p:cond delay="0"/>
                                          </p:stCondLst>
                                        </p:cTn>
                                        <p:tgtEl>
                                          <p:spTgt spid="55"/>
                                        </p:tgtEl>
                                        <p:attrNameLst>
                                          <p:attrName>style.visibility</p:attrName>
                                        </p:attrNameLst>
                                      </p:cBhvr>
                                      <p:to>
                                        <p:strVal val="visible"/>
                                      </p:to>
                                    </p:set>
                                    <p:animEffect transition="in" filter="dissolve">
                                      <p:cBhvr>
                                        <p:cTn id="43" dur="500"/>
                                        <p:tgtEl>
                                          <p:spTgt spid="55"/>
                                        </p:tgtEl>
                                      </p:cBhvr>
                                    </p:animEffect>
                                  </p:childTnLst>
                                </p:cTn>
                              </p:par>
                              <p:par>
                                <p:cTn id="44" presetID="9" presetClass="entr" presetSubtype="0" fill="hold" nodeType="withEffect">
                                  <p:stCondLst>
                                    <p:cond delay="0"/>
                                  </p:stCondLst>
                                  <p:childTnLst>
                                    <p:set>
                                      <p:cBhvr>
                                        <p:cTn id="45" dur="1" fill="hold">
                                          <p:stCondLst>
                                            <p:cond delay="0"/>
                                          </p:stCondLst>
                                        </p:cTn>
                                        <p:tgtEl>
                                          <p:spTgt spid="60"/>
                                        </p:tgtEl>
                                        <p:attrNameLst>
                                          <p:attrName>style.visibility</p:attrName>
                                        </p:attrNameLst>
                                      </p:cBhvr>
                                      <p:to>
                                        <p:strVal val="visible"/>
                                      </p:to>
                                    </p:set>
                                    <p:animEffect transition="in" filter="dissolve">
                                      <p:cBhvr>
                                        <p:cTn id="46" dur="500"/>
                                        <p:tgtEl>
                                          <p:spTgt spid="60"/>
                                        </p:tgtEl>
                                      </p:cBhvr>
                                    </p:animEffect>
                                  </p:childTnLst>
                                </p:cTn>
                              </p:par>
                              <p:par>
                                <p:cTn id="47" presetID="9" presetClass="entr" presetSubtype="0" fill="hold" grpId="0" nodeType="withEffect">
                                  <p:stCondLst>
                                    <p:cond delay="0"/>
                                  </p:stCondLst>
                                  <p:childTnLst>
                                    <p:set>
                                      <p:cBhvr>
                                        <p:cTn id="48" dur="1" fill="hold">
                                          <p:stCondLst>
                                            <p:cond delay="0"/>
                                          </p:stCondLst>
                                        </p:cTn>
                                        <p:tgtEl>
                                          <p:spTgt spid="63"/>
                                        </p:tgtEl>
                                        <p:attrNameLst>
                                          <p:attrName>style.visibility</p:attrName>
                                        </p:attrNameLst>
                                      </p:cBhvr>
                                      <p:to>
                                        <p:strVal val="visible"/>
                                      </p:to>
                                    </p:set>
                                    <p:animEffect transition="in" filter="dissolve">
                                      <p:cBhvr>
                                        <p:cTn id="49" dur="500"/>
                                        <p:tgtEl>
                                          <p:spTgt spid="63"/>
                                        </p:tgtEl>
                                      </p:cBhvr>
                                    </p:animEffect>
                                  </p:childTnLst>
                                </p:cTn>
                              </p:par>
                              <p:par>
                                <p:cTn id="50" presetID="9" presetClass="entr" presetSubtype="0" fill="hold" nodeType="withEffect">
                                  <p:stCondLst>
                                    <p:cond delay="0"/>
                                  </p:stCondLst>
                                  <p:childTnLst>
                                    <p:set>
                                      <p:cBhvr>
                                        <p:cTn id="51" dur="1" fill="hold">
                                          <p:stCondLst>
                                            <p:cond delay="0"/>
                                          </p:stCondLst>
                                        </p:cTn>
                                        <p:tgtEl>
                                          <p:spTgt spid="64"/>
                                        </p:tgtEl>
                                        <p:attrNameLst>
                                          <p:attrName>style.visibility</p:attrName>
                                        </p:attrNameLst>
                                      </p:cBhvr>
                                      <p:to>
                                        <p:strVal val="visible"/>
                                      </p:to>
                                    </p:set>
                                    <p:animEffect transition="in" filter="dissolve">
                                      <p:cBhvr>
                                        <p:cTn id="52" dur="500"/>
                                        <p:tgtEl>
                                          <p:spTgt spid="64"/>
                                        </p:tgtEl>
                                      </p:cBhvr>
                                    </p:animEffect>
                                  </p:childTnLst>
                                </p:cTn>
                              </p:par>
                              <p:par>
                                <p:cTn id="53" presetID="9" presetClass="entr" presetSubtype="0" fill="hold" grpId="0" nodeType="withEffect">
                                  <p:stCondLst>
                                    <p:cond delay="0"/>
                                  </p:stCondLst>
                                  <p:childTnLst>
                                    <p:set>
                                      <p:cBhvr>
                                        <p:cTn id="54" dur="1" fill="hold">
                                          <p:stCondLst>
                                            <p:cond delay="0"/>
                                          </p:stCondLst>
                                        </p:cTn>
                                        <p:tgtEl>
                                          <p:spTgt spid="67"/>
                                        </p:tgtEl>
                                        <p:attrNameLst>
                                          <p:attrName>style.visibility</p:attrName>
                                        </p:attrNameLst>
                                      </p:cBhvr>
                                      <p:to>
                                        <p:strVal val="visible"/>
                                      </p:to>
                                    </p:set>
                                    <p:animEffect transition="in" filter="dissolve">
                                      <p:cBhvr>
                                        <p:cTn id="55" dur="500"/>
                                        <p:tgtEl>
                                          <p:spTgt spid="67"/>
                                        </p:tgtEl>
                                      </p:cBhvr>
                                    </p:animEffect>
                                  </p:childTnLst>
                                </p:cTn>
                              </p:par>
                              <p:par>
                                <p:cTn id="56" presetID="9" presetClass="entr" presetSubtype="0" fill="hold" nodeType="withEffect">
                                  <p:stCondLst>
                                    <p:cond delay="0"/>
                                  </p:stCondLst>
                                  <p:childTnLst>
                                    <p:set>
                                      <p:cBhvr>
                                        <p:cTn id="57" dur="1" fill="hold">
                                          <p:stCondLst>
                                            <p:cond delay="0"/>
                                          </p:stCondLst>
                                        </p:cTn>
                                        <p:tgtEl>
                                          <p:spTgt spid="72"/>
                                        </p:tgtEl>
                                        <p:attrNameLst>
                                          <p:attrName>style.visibility</p:attrName>
                                        </p:attrNameLst>
                                      </p:cBhvr>
                                      <p:to>
                                        <p:strVal val="visible"/>
                                      </p:to>
                                    </p:set>
                                    <p:animEffect transition="in" filter="dissolve">
                                      <p:cBhvr>
                                        <p:cTn id="58" dur="500"/>
                                        <p:tgtEl>
                                          <p:spTgt spid="72"/>
                                        </p:tgtEl>
                                      </p:cBhvr>
                                    </p:animEffect>
                                  </p:childTnLst>
                                </p:cTn>
                              </p:par>
                              <p:par>
                                <p:cTn id="59" presetID="9" presetClass="entr" presetSubtype="0" fill="hold" grpId="0" nodeType="withEffect">
                                  <p:stCondLst>
                                    <p:cond delay="0"/>
                                  </p:stCondLst>
                                  <p:childTnLst>
                                    <p:set>
                                      <p:cBhvr>
                                        <p:cTn id="60" dur="1" fill="hold">
                                          <p:stCondLst>
                                            <p:cond delay="0"/>
                                          </p:stCondLst>
                                        </p:cTn>
                                        <p:tgtEl>
                                          <p:spTgt spid="75"/>
                                        </p:tgtEl>
                                        <p:attrNameLst>
                                          <p:attrName>style.visibility</p:attrName>
                                        </p:attrNameLst>
                                      </p:cBhvr>
                                      <p:to>
                                        <p:strVal val="visible"/>
                                      </p:to>
                                    </p:set>
                                    <p:animEffect transition="in" filter="dissolve">
                                      <p:cBhvr>
                                        <p:cTn id="61" dur="500"/>
                                        <p:tgtEl>
                                          <p:spTgt spid="75"/>
                                        </p:tgtEl>
                                      </p:cBhvr>
                                    </p:animEffect>
                                  </p:childTnLst>
                                </p:cTn>
                              </p:par>
                              <p:par>
                                <p:cTn id="62" presetID="9" presetClass="entr" presetSubtype="0" fill="hold" nodeType="withEffect">
                                  <p:stCondLst>
                                    <p:cond delay="0"/>
                                  </p:stCondLst>
                                  <p:childTnLst>
                                    <p:set>
                                      <p:cBhvr>
                                        <p:cTn id="63" dur="1" fill="hold">
                                          <p:stCondLst>
                                            <p:cond delay="0"/>
                                          </p:stCondLst>
                                        </p:cTn>
                                        <p:tgtEl>
                                          <p:spTgt spid="76"/>
                                        </p:tgtEl>
                                        <p:attrNameLst>
                                          <p:attrName>style.visibility</p:attrName>
                                        </p:attrNameLst>
                                      </p:cBhvr>
                                      <p:to>
                                        <p:strVal val="visible"/>
                                      </p:to>
                                    </p:set>
                                    <p:animEffect transition="in" filter="dissolve">
                                      <p:cBhvr>
                                        <p:cTn id="64" dur="500"/>
                                        <p:tgtEl>
                                          <p:spTgt spid="76"/>
                                        </p:tgtEl>
                                      </p:cBhvr>
                                    </p:animEffect>
                                  </p:childTnLst>
                                </p:cTn>
                              </p:par>
                              <p:par>
                                <p:cTn id="65" presetID="9" presetClass="entr" presetSubtype="0" fill="hold" grpId="0" nodeType="withEffect">
                                  <p:stCondLst>
                                    <p:cond delay="0"/>
                                  </p:stCondLst>
                                  <p:childTnLst>
                                    <p:set>
                                      <p:cBhvr>
                                        <p:cTn id="66" dur="1" fill="hold">
                                          <p:stCondLst>
                                            <p:cond delay="0"/>
                                          </p:stCondLst>
                                        </p:cTn>
                                        <p:tgtEl>
                                          <p:spTgt spid="82"/>
                                        </p:tgtEl>
                                        <p:attrNameLst>
                                          <p:attrName>style.visibility</p:attrName>
                                        </p:attrNameLst>
                                      </p:cBhvr>
                                      <p:to>
                                        <p:strVal val="visible"/>
                                      </p:to>
                                    </p:set>
                                    <p:animEffect transition="in" filter="dissolve">
                                      <p:cBhvr>
                                        <p:cTn id="67" dur="500"/>
                                        <p:tgtEl>
                                          <p:spTgt spid="82"/>
                                        </p:tgtEl>
                                      </p:cBhvr>
                                    </p:animEffect>
                                  </p:childTnLst>
                                </p:cTn>
                              </p:par>
                              <p:par>
                                <p:cTn id="68" presetID="9" presetClass="entr" presetSubtype="0" fill="hold" nodeType="withEffect">
                                  <p:stCondLst>
                                    <p:cond delay="0"/>
                                  </p:stCondLst>
                                  <p:childTnLst>
                                    <p:set>
                                      <p:cBhvr>
                                        <p:cTn id="69" dur="1" fill="hold">
                                          <p:stCondLst>
                                            <p:cond delay="0"/>
                                          </p:stCondLst>
                                        </p:cTn>
                                        <p:tgtEl>
                                          <p:spTgt spid="83"/>
                                        </p:tgtEl>
                                        <p:attrNameLst>
                                          <p:attrName>style.visibility</p:attrName>
                                        </p:attrNameLst>
                                      </p:cBhvr>
                                      <p:to>
                                        <p:strVal val="visible"/>
                                      </p:to>
                                    </p:set>
                                    <p:animEffect transition="in" filter="dissolve">
                                      <p:cBhvr>
                                        <p:cTn id="70" dur="500"/>
                                        <p:tgtEl>
                                          <p:spTgt spid="83"/>
                                        </p:tgtEl>
                                      </p:cBhvr>
                                    </p:animEffect>
                                  </p:childTnLst>
                                </p:cTn>
                              </p:par>
                              <p:par>
                                <p:cTn id="71" presetID="9" presetClass="entr" presetSubtype="0" fill="hold" grpId="0" nodeType="withEffect">
                                  <p:stCondLst>
                                    <p:cond delay="0"/>
                                  </p:stCondLst>
                                  <p:childTnLst>
                                    <p:set>
                                      <p:cBhvr>
                                        <p:cTn id="72" dur="1" fill="hold">
                                          <p:stCondLst>
                                            <p:cond delay="0"/>
                                          </p:stCondLst>
                                        </p:cTn>
                                        <p:tgtEl>
                                          <p:spTgt spid="93"/>
                                        </p:tgtEl>
                                        <p:attrNameLst>
                                          <p:attrName>style.visibility</p:attrName>
                                        </p:attrNameLst>
                                      </p:cBhvr>
                                      <p:to>
                                        <p:strVal val="visible"/>
                                      </p:to>
                                    </p:set>
                                    <p:animEffect transition="in" filter="dissolve">
                                      <p:cBhvr>
                                        <p:cTn id="73" dur="500"/>
                                        <p:tgtEl>
                                          <p:spTgt spid="93"/>
                                        </p:tgtEl>
                                      </p:cBhvr>
                                    </p:animEffect>
                                  </p:childTnLst>
                                </p:cTn>
                              </p:par>
                            </p:childTnLst>
                          </p:cTn>
                        </p:par>
                      </p:childTnLst>
                    </p:cTn>
                  </p:par>
                  <p:par>
                    <p:cTn id="74" fill="hold">
                      <p:stCondLst>
                        <p:cond delay="indefinite"/>
                      </p:stCondLst>
                      <p:childTnLst>
                        <p:par>
                          <p:cTn id="75" fill="hold">
                            <p:stCondLst>
                              <p:cond delay="0"/>
                            </p:stCondLst>
                            <p:childTnLst>
                              <p:par>
                                <p:cTn id="76" presetID="9" presetClass="entr" presetSubtype="0" fill="hold" nodeType="clickEffect">
                                  <p:stCondLst>
                                    <p:cond delay="0"/>
                                  </p:stCondLst>
                                  <p:childTnLst>
                                    <p:set>
                                      <p:cBhvr>
                                        <p:cTn id="77" dur="1" fill="hold">
                                          <p:stCondLst>
                                            <p:cond delay="0"/>
                                          </p:stCondLst>
                                        </p:cTn>
                                        <p:tgtEl>
                                          <p:spTgt spid="105"/>
                                        </p:tgtEl>
                                        <p:attrNameLst>
                                          <p:attrName>style.visibility</p:attrName>
                                        </p:attrNameLst>
                                      </p:cBhvr>
                                      <p:to>
                                        <p:strVal val="visible"/>
                                      </p:to>
                                    </p:set>
                                    <p:animEffect transition="in" filter="dissolve">
                                      <p:cBhvr>
                                        <p:cTn id="78" dur="500"/>
                                        <p:tgtEl>
                                          <p:spTgt spid="105"/>
                                        </p:tgtEl>
                                      </p:cBhvr>
                                    </p:animEffect>
                                  </p:childTnLst>
                                </p:cTn>
                              </p:par>
                              <p:par>
                                <p:cTn id="79" presetID="9" presetClass="entr" presetSubtype="0" fill="hold" grpId="0" nodeType="withEffect">
                                  <p:stCondLst>
                                    <p:cond delay="0"/>
                                  </p:stCondLst>
                                  <p:childTnLst>
                                    <p:set>
                                      <p:cBhvr>
                                        <p:cTn id="80" dur="1" fill="hold">
                                          <p:stCondLst>
                                            <p:cond delay="0"/>
                                          </p:stCondLst>
                                        </p:cTn>
                                        <p:tgtEl>
                                          <p:spTgt spid="115"/>
                                        </p:tgtEl>
                                        <p:attrNameLst>
                                          <p:attrName>style.visibility</p:attrName>
                                        </p:attrNameLst>
                                      </p:cBhvr>
                                      <p:to>
                                        <p:strVal val="visible"/>
                                      </p:to>
                                    </p:set>
                                    <p:animEffect transition="in" filter="dissolve">
                                      <p:cBhvr>
                                        <p:cTn id="81" dur="500"/>
                                        <p:tgtEl>
                                          <p:spTgt spid="1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p:bldP spid="37" grpId="0"/>
      <p:bldP spid="45" grpId="0"/>
      <p:bldP spid="51" grpId="0"/>
      <p:bldP spid="55" grpId="0"/>
      <p:bldP spid="63" grpId="0"/>
      <p:bldP spid="67" grpId="0"/>
      <p:bldP spid="75" grpId="0"/>
      <p:bldP spid="82" grpId="0"/>
      <p:bldP spid="93" grpId="0"/>
      <p:bldP spid="115" grpId="0"/>
    </p:bldLst>
  </p:timing>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7" name="图片 6" descr="19174608.jpg"/>
          <p:cNvPicPr>
            <a:picLocks noChangeAspect="1"/>
          </p:cNvPicPr>
          <p:nvPr/>
        </p:nvPicPr>
        <p:blipFill>
          <a:blip r:embed="rId1">
            <a:clrChange>
              <a:clrFrom>
                <a:srgbClr val="FFFFFF"/>
              </a:clrFrom>
              <a:clrTo>
                <a:srgbClr val="FFFFFF">
                  <a:alpha val="0"/>
                </a:srgbClr>
              </a:clrTo>
            </a:clrChange>
          </a:blip>
          <a:srcRect l="3520" r="4057" b="8333"/>
          <a:stretch>
            <a:fillRect/>
          </a:stretch>
        </p:blipFill>
        <p:spPr>
          <a:xfrm>
            <a:off x="-1" y="0"/>
            <a:ext cx="11522075" cy="7200900"/>
          </a:xfrm>
          <a:prstGeom prst="rect">
            <a:avLst/>
          </a:prstGeom>
        </p:spPr>
      </p:pic>
      <p:pic>
        <p:nvPicPr>
          <p:cNvPr id="21507" name="Picture 17" descr="279"/>
          <p:cNvPicPr>
            <a:picLocks noChangeAspect="1" noChangeArrowheads="1"/>
          </p:cNvPicPr>
          <p:nvPr/>
        </p:nvPicPr>
        <p:blipFill>
          <a:blip r:embed="rId2"/>
          <a:srcRect l="1308" t="13252" b="19821"/>
          <a:stretch>
            <a:fillRect/>
          </a:stretch>
        </p:blipFill>
        <p:spPr bwMode="auto">
          <a:xfrm>
            <a:off x="958925" y="544382"/>
            <a:ext cx="9589829" cy="4335270"/>
          </a:xfrm>
          <a:prstGeom prst="rect">
            <a:avLst/>
          </a:prstGeom>
          <a:noFill/>
          <a:ln w="9525">
            <a:noFill/>
            <a:miter lim="800000"/>
            <a:headEnd/>
            <a:tailEnd/>
          </a:ln>
        </p:spPr>
      </p:pic>
      <p:sp>
        <p:nvSpPr>
          <p:cNvPr id="58386" name="Text Box 18"/>
          <p:cNvSpPr txBox="1">
            <a:spLocks noChangeArrowheads="1"/>
          </p:cNvSpPr>
          <p:nvPr/>
        </p:nvSpPr>
        <p:spPr bwMode="auto">
          <a:xfrm>
            <a:off x="1046129" y="5100648"/>
            <a:ext cx="9001188" cy="1216024"/>
          </a:xfrm>
          <a:prstGeom prst="rect">
            <a:avLst/>
          </a:prstGeom>
          <a:noFill/>
          <a:ln w="9525">
            <a:noFill/>
            <a:miter lim="800000"/>
          </a:ln>
        </p:spPr>
        <p:txBody>
          <a:bodyPr wrap="square" lIns="106985" tIns="53492" rIns="106985" bIns="53492">
            <a:spAutoFit/>
          </a:bodyPr>
          <a:lstStyle/>
          <a:p>
            <a:r>
              <a:rPr lang="zh-CN" altLang="en-US" sz="3600" dirty="0" smtClean="0">
                <a:solidFill>
                  <a:schemeClr val="bg1"/>
                </a:solidFill>
                <a:latin typeface="华文隶书" panose="02010800040101010101" pitchFamily="2" charset="-122"/>
                <a:ea typeface="华文隶书" panose="02010800040101010101" pitchFamily="2" charset="-122"/>
              </a:rPr>
              <a:t>　　</a:t>
            </a:r>
            <a:r>
              <a:rPr lang="en-US" altLang="zh-CN" sz="3600" dirty="0" smtClean="0">
                <a:solidFill>
                  <a:schemeClr val="bg1"/>
                </a:solidFill>
                <a:latin typeface="华文隶书" panose="02010800040101010101" pitchFamily="2" charset="-122"/>
                <a:ea typeface="华文隶书" panose="02010800040101010101" pitchFamily="2" charset="-122"/>
              </a:rPr>
              <a:t>1861</a:t>
            </a:r>
            <a:r>
              <a:rPr lang="zh-CN" altLang="en-US" sz="3600" dirty="0">
                <a:solidFill>
                  <a:schemeClr val="bg1"/>
                </a:solidFill>
                <a:latin typeface="华文隶书" panose="02010800040101010101" pitchFamily="2" charset="-122"/>
                <a:ea typeface="华文隶书" panose="02010800040101010101" pitchFamily="2" charset="-122"/>
              </a:rPr>
              <a:t>年</a:t>
            </a:r>
            <a:r>
              <a:rPr lang="en-US" altLang="zh-CN" sz="3600" dirty="0">
                <a:solidFill>
                  <a:schemeClr val="bg1"/>
                </a:solidFill>
                <a:latin typeface="华文隶书" panose="02010800040101010101" pitchFamily="2" charset="-122"/>
                <a:ea typeface="华文隶书" panose="02010800040101010101" pitchFamily="2" charset="-122"/>
              </a:rPr>
              <a:t>4</a:t>
            </a:r>
            <a:r>
              <a:rPr lang="zh-CN" altLang="en-US" sz="3600" dirty="0">
                <a:solidFill>
                  <a:schemeClr val="bg1"/>
                </a:solidFill>
                <a:latin typeface="华文隶书" panose="02010800040101010101" pitchFamily="2" charset="-122"/>
                <a:ea typeface="华文隶书" panose="02010800040101010101" pitchFamily="2" charset="-122"/>
              </a:rPr>
              <a:t>月，南部联盟挑起内战</a:t>
            </a:r>
            <a:r>
              <a:rPr lang="zh-CN" altLang="en-US" sz="3600" dirty="0" smtClean="0">
                <a:solidFill>
                  <a:schemeClr val="bg1"/>
                </a:solidFill>
                <a:latin typeface="华文隶书" panose="02010800040101010101" pitchFamily="2" charset="-122"/>
                <a:ea typeface="华文隶书" panose="02010800040101010101" pitchFamily="2" charset="-122"/>
              </a:rPr>
              <a:t>，标志</a:t>
            </a:r>
            <a:r>
              <a:rPr lang="zh-CN" altLang="en-US" sz="3600" dirty="0">
                <a:solidFill>
                  <a:schemeClr val="bg1"/>
                </a:solidFill>
                <a:latin typeface="华文隶书" panose="02010800040101010101" pitchFamily="2" charset="-122"/>
                <a:ea typeface="华文隶书" panose="02010800040101010101" pitchFamily="2" charset="-122"/>
              </a:rPr>
              <a:t>美国南北战争爆发</a:t>
            </a:r>
            <a:r>
              <a:rPr lang="en-US" altLang="en-US" sz="3600" dirty="0">
                <a:solidFill>
                  <a:schemeClr val="bg1"/>
                </a:solidFill>
                <a:latin typeface="华文隶书" panose="02010800040101010101" pitchFamily="2" charset="-122"/>
                <a:ea typeface="华文隶书" panose="02010800040101010101" pitchFamily="2" charset="-122"/>
              </a:rPr>
              <a:t>……</a:t>
            </a:r>
            <a:endParaRPr lang="en-US" altLang="zh-CN" sz="3600" dirty="0">
              <a:solidFill>
                <a:schemeClr val="bg1"/>
              </a:solidFill>
              <a:latin typeface="华文隶书" panose="02010800040101010101" pitchFamily="2" charset="-122"/>
              <a:ea typeface="华文隶书" panose="02010800040101010101" pitchFamily="2" charset="-122"/>
            </a:endParaRPr>
          </a:p>
        </p:txBody>
      </p:sp>
      <p:pic>
        <p:nvPicPr>
          <p:cNvPr id="6" name="He'sAPirate.mp3">
            <a:hlinkClick r:id="" action="ppaction://media"/>
          </p:cNvPr>
          <p:cNvPicPr>
            <a:picLocks noRot="1" noChangeAspect="1"/>
          </p:cNvPicPr>
          <p:nvPr>
            <a:audioFile r:link="rId3"/>
            <p:extLst>
              <p:ext uri="{DAA4B4D4-6D71-4841-9C94-3DE7FCFB9230}">
                <p14:media xmlns:p14="http://schemas.microsoft.com/office/powerpoint/2010/main" r:link="rId4"/>
              </p:ext>
            </p:extLst>
          </p:nvPr>
        </p:nvPicPr>
        <p:blipFill>
          <a:blip r:embed="rId5"/>
          <a:srcRect/>
          <a:stretch>
            <a:fillRect/>
          </a:stretch>
        </p:blipFill>
        <p:spPr bwMode="auto">
          <a:xfrm>
            <a:off x="10081816" y="4425554"/>
            <a:ext cx="384069" cy="320040"/>
          </a:xfrm>
          <a:prstGeom prst="rect">
            <a:avLst/>
          </a:prstGeom>
          <a:noFill/>
          <a:ln w="9525">
            <a:noFill/>
            <a:miter lim="800000"/>
            <a:headEnd/>
            <a:tailEnd/>
          </a:ln>
        </p:spPr>
      </p:pic>
    </p:spTree>
  </p:cSld>
  <p:clrMapOvr>
    <a:masterClrMapping/>
  </p:clrMapOvr>
  <p:transition advClick="0" advTm="3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par>
                                <p:cTn id="7" presetID="10" presetClass="entr" presetSubtype="0" fill="hold" grpId="0" nodeType="withEffect">
                                  <p:stCondLst>
                                    <p:cond delay="0"/>
                                  </p:stCondLst>
                                  <p:iterate type="wd">
                                    <p:tmPct val="10000"/>
                                  </p:iterate>
                                  <p:childTnLst>
                                    <p:set>
                                      <p:cBhvr>
                                        <p:cTn id="8" dur="1" fill="hold">
                                          <p:stCondLst>
                                            <p:cond delay="0"/>
                                          </p:stCondLst>
                                        </p:cTn>
                                        <p:tgtEl>
                                          <p:spTgt spid="58386"/>
                                        </p:tgtEl>
                                        <p:attrNameLst>
                                          <p:attrName>style.visibility</p:attrName>
                                        </p:attrNameLst>
                                      </p:cBhvr>
                                      <p:to>
                                        <p:strVal val="visible"/>
                                      </p:to>
                                    </p:set>
                                    <p:animEffect transition="in" filter="fade">
                                      <p:cBhvr>
                                        <p:cTn id="9" dur="2000"/>
                                        <p:tgtEl>
                                          <p:spTgt spid="58386"/>
                                        </p:tgtEl>
                                      </p:cBhvr>
                                    </p:animEffect>
                                  </p:childTnLst>
                                </p:cTn>
                              </p:par>
                            </p:childTnLst>
                          </p:cTn>
                        </p:par>
                      </p:childTnLst>
                    </p:cTn>
                  </p:par>
                </p:childTnLst>
              </p:cTn>
              <p:prevCondLst>
                <p:cond evt="onPrev" delay="0">
                  <p:tgtEl>
                    <p:sldTgt/>
                  </p:tgtEl>
                </p:cond>
              </p:prevCondLst>
              <p:nextCondLst>
                <p:cond evt="onNext" delay="0">
                  <p:tgtEl>
                    <p:sldTgt/>
                  </p:tgtEl>
                </p:cond>
              </p:nextCondLst>
            </p:seq>
            <p:audio>
              <p:cMediaNode numSld="7" showWhenStopped="0">
                <p:cTn id="10" fill="hold" display="0">
                  <p:stCondLst>
                    <p:cond delay="indefinite"/>
                  </p:stCondLst>
                  <p:endCondLst>
                    <p:cond evt="onPrev" delay="0">
                      <p:tgtEl>
                        <p:sldTgt/>
                      </p:tgtEl>
                    </p:cond>
                    <p:cond evt="onStopAudio" delay="0">
                      <p:tgtEl>
                        <p:sldTgt/>
                      </p:tgtEl>
                    </p:cond>
                  </p:endCondLst>
                </p:cTn>
                <p:tgtEl>
                  <p:spTgt spid="6"/>
                </p:tgtEl>
              </p:cMediaNode>
            </p:audio>
          </p:childTnLst>
        </p:cTn>
      </p:par>
    </p:tnLst>
    <p:bldLst>
      <p:bldP spid="58386" grpId="0"/>
    </p:bldLst>
  </p:timing>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6" name="图片 5" descr="19174608.jpg"/>
          <p:cNvPicPr>
            <a:picLocks noChangeAspect="1"/>
          </p:cNvPicPr>
          <p:nvPr/>
        </p:nvPicPr>
        <p:blipFill>
          <a:blip r:embed="rId1">
            <a:clrChange>
              <a:clrFrom>
                <a:srgbClr val="FFFFFF"/>
              </a:clrFrom>
              <a:clrTo>
                <a:srgbClr val="FFFFFF">
                  <a:alpha val="0"/>
                </a:srgbClr>
              </a:clrTo>
            </a:clrChange>
          </a:blip>
          <a:srcRect l="3520" r="4057" b="8333"/>
          <a:stretch>
            <a:fillRect/>
          </a:stretch>
        </p:blipFill>
        <p:spPr>
          <a:xfrm>
            <a:off x="-1" y="0"/>
            <a:ext cx="11522075" cy="7200900"/>
          </a:xfrm>
          <a:prstGeom prst="rect">
            <a:avLst/>
          </a:prstGeom>
        </p:spPr>
      </p:pic>
      <p:sp>
        <p:nvSpPr>
          <p:cNvPr id="59397" name="Text Box 5"/>
          <p:cNvSpPr txBox="1">
            <a:spLocks noChangeArrowheads="1"/>
          </p:cNvSpPr>
          <p:nvPr/>
        </p:nvSpPr>
        <p:spPr bwMode="auto">
          <a:xfrm>
            <a:off x="1331881" y="957244"/>
            <a:ext cx="3714776" cy="5278675"/>
          </a:xfrm>
          <a:prstGeom prst="rect">
            <a:avLst/>
          </a:prstGeom>
          <a:noFill/>
          <a:ln w="9525">
            <a:noFill/>
            <a:miter lim="800000"/>
          </a:ln>
        </p:spPr>
        <p:txBody>
          <a:bodyPr wrap="square" lIns="106985" tIns="53492" rIns="106985" bIns="53492">
            <a:spAutoFit/>
          </a:bodyPr>
          <a:lstStyle/>
          <a:p>
            <a:r>
              <a:rPr lang="zh-CN" altLang="en-US" sz="4200" dirty="0">
                <a:solidFill>
                  <a:schemeClr val="bg1"/>
                </a:solidFill>
                <a:latin typeface="华文隶书" panose="02010800040101010101" pitchFamily="2" charset="-122"/>
                <a:ea typeface="华文隶书" panose="02010800040101010101" pitchFamily="2" charset="-122"/>
              </a:rPr>
              <a:t>南方首脑人物</a:t>
            </a:r>
            <a:r>
              <a:rPr lang="zh-CN" altLang="en-US" sz="4200" dirty="0" smtClean="0">
                <a:solidFill>
                  <a:schemeClr val="bg1"/>
                </a:solidFill>
                <a:latin typeface="华文隶书" panose="02010800040101010101" pitchFamily="2" charset="-122"/>
                <a:ea typeface="华文隶书" panose="02010800040101010101" pitchFamily="2" charset="-122"/>
              </a:rPr>
              <a:t>早就预见</a:t>
            </a:r>
            <a:r>
              <a:rPr lang="zh-CN" altLang="en-US" sz="4200" dirty="0">
                <a:solidFill>
                  <a:schemeClr val="bg1"/>
                </a:solidFill>
                <a:latin typeface="华文隶书" panose="02010800040101010101" pitchFamily="2" charset="-122"/>
                <a:ea typeface="华文隶书" panose="02010800040101010101" pitchFamily="2" charset="-122"/>
              </a:rPr>
              <a:t>到南北之间</a:t>
            </a:r>
            <a:r>
              <a:rPr lang="zh-CN" altLang="en-US" sz="4200" dirty="0" smtClean="0">
                <a:solidFill>
                  <a:schemeClr val="bg1"/>
                </a:solidFill>
                <a:latin typeface="华文隶书" panose="02010800040101010101" pitchFamily="2" charset="-122"/>
                <a:ea typeface="华文隶书" panose="02010800040101010101" pitchFamily="2" charset="-122"/>
              </a:rPr>
              <a:t>的分歧</a:t>
            </a:r>
            <a:r>
              <a:rPr lang="zh-CN" altLang="en-US" sz="4200" dirty="0">
                <a:solidFill>
                  <a:schemeClr val="bg1"/>
                </a:solidFill>
                <a:latin typeface="华文隶书" panose="02010800040101010101" pitchFamily="2" charset="-122"/>
                <a:ea typeface="华文隶书" panose="02010800040101010101" pitchFamily="2" charset="-122"/>
              </a:rPr>
              <a:t>非武力不能解</a:t>
            </a:r>
            <a:endParaRPr lang="zh-CN" altLang="en-US" sz="4200" dirty="0">
              <a:solidFill>
                <a:schemeClr val="bg1"/>
              </a:solidFill>
              <a:latin typeface="华文隶书" panose="02010800040101010101" pitchFamily="2" charset="-122"/>
              <a:ea typeface="华文隶书" panose="02010800040101010101" pitchFamily="2" charset="-122"/>
            </a:endParaRPr>
          </a:p>
          <a:p>
            <a:r>
              <a:rPr lang="zh-CN" altLang="en-US" sz="4200" dirty="0">
                <a:solidFill>
                  <a:schemeClr val="bg1"/>
                </a:solidFill>
                <a:latin typeface="华文隶书" panose="02010800040101010101" pitchFamily="2" charset="-122"/>
                <a:ea typeface="华文隶书" panose="02010800040101010101" pitchFamily="2" charset="-122"/>
              </a:rPr>
              <a:t>决，所以开始</a:t>
            </a:r>
            <a:r>
              <a:rPr lang="zh-CN" altLang="en-US" sz="4200" dirty="0" smtClean="0">
                <a:solidFill>
                  <a:schemeClr val="bg1"/>
                </a:solidFill>
                <a:latin typeface="华文隶书" panose="02010800040101010101" pitchFamily="2" charset="-122"/>
                <a:ea typeface="华文隶书" panose="02010800040101010101" pitchFamily="2" charset="-122"/>
              </a:rPr>
              <a:t>储备大量</a:t>
            </a:r>
            <a:r>
              <a:rPr lang="zh-CN" altLang="en-US" sz="4200" dirty="0">
                <a:solidFill>
                  <a:schemeClr val="bg1"/>
                </a:solidFill>
                <a:latin typeface="华文隶书" panose="02010800040101010101" pitchFamily="2" charset="-122"/>
                <a:ea typeface="华文隶书" panose="02010800040101010101" pitchFamily="2" charset="-122"/>
              </a:rPr>
              <a:t>武器弹药，</a:t>
            </a:r>
            <a:r>
              <a:rPr lang="zh-CN" altLang="en-US" sz="4200" dirty="0" smtClean="0">
                <a:solidFill>
                  <a:schemeClr val="bg1"/>
                </a:solidFill>
                <a:latin typeface="华文隶书" panose="02010800040101010101" pitchFamily="2" charset="-122"/>
                <a:ea typeface="华文隶书" panose="02010800040101010101" pitchFamily="2" charset="-122"/>
              </a:rPr>
              <a:t>建立</a:t>
            </a:r>
            <a:r>
              <a:rPr lang="zh-CN" altLang="en-US" sz="4200" dirty="0">
                <a:solidFill>
                  <a:schemeClr val="bg1"/>
                </a:solidFill>
                <a:latin typeface="华文隶书" panose="02010800040101010101" pitchFamily="2" charset="-122"/>
                <a:ea typeface="华文隶书" panose="02010800040101010101" pitchFamily="2" charset="-122"/>
              </a:rPr>
              <a:t>各种军事组织。</a:t>
            </a:r>
            <a:endParaRPr lang="zh-CN" altLang="en-US" sz="4200" dirty="0">
              <a:solidFill>
                <a:schemeClr val="bg1"/>
              </a:solidFill>
              <a:latin typeface="华文隶书" panose="02010800040101010101" pitchFamily="2" charset="-122"/>
              <a:ea typeface="华文隶书" panose="02010800040101010101" pitchFamily="2" charset="-122"/>
            </a:endParaRPr>
          </a:p>
        </p:txBody>
      </p:sp>
      <p:pic>
        <p:nvPicPr>
          <p:cNvPr id="59399" name="Picture 7" descr="南北战争时期的惊人巨炮"/>
          <p:cNvPicPr>
            <a:picLocks noChangeAspect="1" noChangeArrowheads="1"/>
          </p:cNvPicPr>
          <p:nvPr/>
        </p:nvPicPr>
        <p:blipFill>
          <a:blip r:embed="rId2"/>
          <a:srcRect/>
          <a:stretch>
            <a:fillRect/>
          </a:stretch>
        </p:blipFill>
        <p:spPr bwMode="auto">
          <a:xfrm>
            <a:off x="5569881" y="639960"/>
            <a:ext cx="4929222" cy="2908489"/>
          </a:xfrm>
          <a:prstGeom prst="roundRect">
            <a:avLst>
              <a:gd name="adj" fmla="val 8556"/>
            </a:avLst>
          </a:prstGeom>
          <a:ln>
            <a:noFill/>
          </a:ln>
          <a:effectLst>
            <a:outerShdw blurRad="292100" dist="139700" dir="2700000" algn="tl" rotWithShape="0">
              <a:srgbClr val="333333">
                <a:alpha val="65000"/>
              </a:srgbClr>
            </a:outerShdw>
          </a:effectLst>
        </p:spPr>
      </p:pic>
      <p:pic>
        <p:nvPicPr>
          <p:cNvPr id="59400" name="Picture 8" descr="上图为北军正规步兵团列队准备冲锋。下为南军阿拉巴马州第4步兵师在将领在召唤下前进"/>
          <p:cNvPicPr>
            <a:picLocks noChangeAspect="1" noChangeArrowheads="1"/>
          </p:cNvPicPr>
          <p:nvPr/>
        </p:nvPicPr>
        <p:blipFill>
          <a:blip r:embed="rId3"/>
          <a:srcRect t="55037"/>
          <a:stretch>
            <a:fillRect/>
          </a:stretch>
        </p:blipFill>
        <p:spPr bwMode="auto">
          <a:xfrm>
            <a:off x="5546723" y="3639547"/>
            <a:ext cx="4979180" cy="2725022"/>
          </a:xfrm>
          <a:prstGeom prst="roundRect">
            <a:avLst>
              <a:gd name="adj" fmla="val 10388"/>
            </a:avLst>
          </a:prstGeom>
          <a:ln>
            <a:noFill/>
          </a:ln>
          <a:effectLst>
            <a:outerShdw blurRad="292100" dist="139700" dir="2700000" algn="tl" rotWithShape="0">
              <a:srgbClr val="333333">
                <a:alpha val="65000"/>
              </a:srgbClr>
            </a:outerShdw>
          </a:effectLst>
        </p:spPr>
      </p:pic>
    </p:spTree>
  </p:cSld>
  <p:clrMapOvr>
    <a:masterClrMapping/>
  </p:clrMapOvr>
  <p:transition spd="med" advClick="0" advTm="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iterate type="wd">
                                    <p:tmPct val="10000"/>
                                  </p:iterate>
                                  <p:childTnLst>
                                    <p:set>
                                      <p:cBhvr>
                                        <p:cTn id="6" dur="1" fill="hold">
                                          <p:stCondLst>
                                            <p:cond delay="0"/>
                                          </p:stCondLst>
                                        </p:cTn>
                                        <p:tgtEl>
                                          <p:spTgt spid="59397"/>
                                        </p:tgtEl>
                                        <p:attrNameLst>
                                          <p:attrName>style.visibility</p:attrName>
                                        </p:attrNameLst>
                                      </p:cBhvr>
                                      <p:to>
                                        <p:strVal val="visible"/>
                                      </p:to>
                                    </p:set>
                                    <p:animEffect transition="in" filter="fade">
                                      <p:cBhvr>
                                        <p:cTn id="7" dur="3000"/>
                                        <p:tgtEl>
                                          <p:spTgt spid="59397"/>
                                        </p:tgtEl>
                                      </p:cBhvr>
                                    </p:animEffect>
                                  </p:childTnLst>
                                </p:cTn>
                              </p:par>
                              <p:par>
                                <p:cTn id="8" presetID="10" presetClass="entr" presetSubtype="0" fill="hold" nodeType="withEffect">
                                  <p:stCondLst>
                                    <p:cond delay="0"/>
                                  </p:stCondLst>
                                  <p:childTnLst>
                                    <p:set>
                                      <p:cBhvr>
                                        <p:cTn id="9" dur="1" fill="hold">
                                          <p:stCondLst>
                                            <p:cond delay="0"/>
                                          </p:stCondLst>
                                        </p:cTn>
                                        <p:tgtEl>
                                          <p:spTgt spid="59399"/>
                                        </p:tgtEl>
                                        <p:attrNameLst>
                                          <p:attrName>style.visibility</p:attrName>
                                        </p:attrNameLst>
                                      </p:cBhvr>
                                      <p:to>
                                        <p:strVal val="visible"/>
                                      </p:to>
                                    </p:set>
                                    <p:animEffect transition="in" filter="fade">
                                      <p:cBhvr>
                                        <p:cTn id="10" dur="3000"/>
                                        <p:tgtEl>
                                          <p:spTgt spid="59399"/>
                                        </p:tgtEl>
                                      </p:cBhvr>
                                    </p:animEffect>
                                  </p:childTnLst>
                                </p:cTn>
                              </p:par>
                              <p:par>
                                <p:cTn id="11" presetID="10" presetClass="entr" presetSubtype="0" fill="hold" nodeType="withEffect">
                                  <p:stCondLst>
                                    <p:cond delay="0"/>
                                  </p:stCondLst>
                                  <p:childTnLst>
                                    <p:set>
                                      <p:cBhvr>
                                        <p:cTn id="12" dur="1" fill="hold">
                                          <p:stCondLst>
                                            <p:cond delay="0"/>
                                          </p:stCondLst>
                                        </p:cTn>
                                        <p:tgtEl>
                                          <p:spTgt spid="59400"/>
                                        </p:tgtEl>
                                        <p:attrNameLst>
                                          <p:attrName>style.visibility</p:attrName>
                                        </p:attrNameLst>
                                      </p:cBhvr>
                                      <p:to>
                                        <p:strVal val="visible"/>
                                      </p:to>
                                    </p:set>
                                    <p:animEffect transition="in" filter="fade">
                                      <p:cBhvr>
                                        <p:cTn id="13" dur="3000"/>
                                        <p:tgtEl>
                                          <p:spTgt spid="5940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9397" grpId="0"/>
    </p:bldLst>
  </p:timing>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5" name="图片 4" descr="19174608.jpg"/>
          <p:cNvPicPr>
            <a:picLocks noChangeAspect="1"/>
          </p:cNvPicPr>
          <p:nvPr/>
        </p:nvPicPr>
        <p:blipFill>
          <a:blip r:embed="rId1">
            <a:clrChange>
              <a:clrFrom>
                <a:srgbClr val="FFFFFF"/>
              </a:clrFrom>
              <a:clrTo>
                <a:srgbClr val="FFFFFF">
                  <a:alpha val="0"/>
                </a:srgbClr>
              </a:clrTo>
            </a:clrChange>
          </a:blip>
          <a:srcRect l="3520" r="4057" b="8333"/>
          <a:stretch>
            <a:fillRect/>
          </a:stretch>
        </p:blipFill>
        <p:spPr>
          <a:xfrm>
            <a:off x="-1" y="0"/>
            <a:ext cx="11522075" cy="7200900"/>
          </a:xfrm>
          <a:prstGeom prst="rect">
            <a:avLst/>
          </a:prstGeom>
        </p:spPr>
      </p:pic>
      <p:pic>
        <p:nvPicPr>
          <p:cNvPr id="63495" name="Picture 7" descr="xinsrc_4220605300955046172543"/>
          <p:cNvPicPr>
            <a:picLocks noChangeAspect="1" noChangeArrowheads="1"/>
          </p:cNvPicPr>
          <p:nvPr/>
        </p:nvPicPr>
        <p:blipFill>
          <a:blip r:embed="rId2"/>
          <a:srcRect b="5201"/>
          <a:stretch>
            <a:fillRect/>
          </a:stretch>
        </p:blipFill>
        <p:spPr bwMode="auto">
          <a:xfrm>
            <a:off x="1546195" y="671492"/>
            <a:ext cx="8501122" cy="4848788"/>
          </a:xfrm>
          <a:prstGeom prst="rect">
            <a:avLst/>
          </a:prstGeom>
          <a:ln>
            <a:noFill/>
          </a:ln>
          <a:effectLst>
            <a:outerShdw blurRad="292100" dist="139700" dir="2700000" algn="tl" rotWithShape="0">
              <a:srgbClr val="333333">
                <a:alpha val="65000"/>
              </a:srgbClr>
            </a:outerShdw>
          </a:effectLst>
        </p:spPr>
      </p:pic>
      <p:sp>
        <p:nvSpPr>
          <p:cNvPr id="63496" name="Text Box 8"/>
          <p:cNvSpPr txBox="1">
            <a:spLocks noChangeArrowheads="1"/>
          </p:cNvSpPr>
          <p:nvPr/>
        </p:nvSpPr>
        <p:spPr bwMode="auto">
          <a:xfrm>
            <a:off x="1617633" y="5457838"/>
            <a:ext cx="8572560" cy="1092914"/>
          </a:xfrm>
          <a:prstGeom prst="rect">
            <a:avLst/>
          </a:prstGeom>
          <a:noFill/>
          <a:ln w="9525">
            <a:noFill/>
            <a:miter lim="800000"/>
          </a:ln>
        </p:spPr>
        <p:txBody>
          <a:bodyPr wrap="square" lIns="106985" tIns="53492" rIns="106985" bIns="53492">
            <a:spAutoFit/>
          </a:bodyPr>
          <a:lstStyle/>
          <a:p>
            <a:r>
              <a:rPr lang="en-US" altLang="zh-CN" sz="3200" dirty="0" smtClean="0">
                <a:solidFill>
                  <a:schemeClr val="bg1"/>
                </a:solidFill>
                <a:latin typeface="华文隶书" panose="02010800040101010101" pitchFamily="2" charset="-122"/>
                <a:ea typeface="华文隶书" panose="02010800040101010101" pitchFamily="2" charset="-122"/>
              </a:rPr>
              <a:t>1861</a:t>
            </a:r>
            <a:r>
              <a:rPr lang="zh-CN" altLang="en-US" sz="3200" dirty="0">
                <a:solidFill>
                  <a:schemeClr val="bg1"/>
                </a:solidFill>
                <a:latin typeface="华文隶书" panose="02010800040101010101" pitchFamily="2" charset="-122"/>
                <a:ea typeface="华文隶书" panose="02010800040101010101" pitchFamily="2" charset="-122"/>
              </a:rPr>
              <a:t>年南方军队占领铁路枢纽马纳萨斯，进逼华盛顿，北军仓促应战</a:t>
            </a:r>
            <a:r>
              <a:rPr lang="en-US" altLang="en-US" sz="3200" dirty="0">
                <a:solidFill>
                  <a:schemeClr val="bg1"/>
                </a:solidFill>
                <a:latin typeface="华文隶书" panose="02010800040101010101" pitchFamily="2" charset="-122"/>
                <a:ea typeface="华文隶书" panose="02010800040101010101" pitchFamily="2" charset="-122"/>
              </a:rPr>
              <a:t>……</a:t>
            </a:r>
            <a:r>
              <a:rPr lang="en-US" altLang="zh-CN" sz="3200" dirty="0">
                <a:solidFill>
                  <a:schemeClr val="bg1"/>
                </a:solidFill>
                <a:latin typeface="华文隶书" panose="02010800040101010101" pitchFamily="2" charset="-122"/>
                <a:ea typeface="华文隶书" panose="02010800040101010101" pitchFamily="2" charset="-122"/>
              </a:rPr>
              <a:t> </a:t>
            </a:r>
            <a:endParaRPr lang="en-US" altLang="zh-CN" sz="3200" dirty="0">
              <a:solidFill>
                <a:schemeClr val="bg1"/>
              </a:solidFill>
              <a:latin typeface="华文隶书" panose="02010800040101010101" pitchFamily="2" charset="-122"/>
              <a:ea typeface="华文隶书" panose="02010800040101010101" pitchFamily="2" charset="-122"/>
            </a:endParaRPr>
          </a:p>
        </p:txBody>
      </p:sp>
    </p:spTree>
  </p:cSld>
  <p:clrMapOvr>
    <a:masterClrMapping/>
  </p:clrMapOvr>
  <p:transition advClick="0" advTm="3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63495"/>
                                        </p:tgtEl>
                                        <p:attrNameLst>
                                          <p:attrName>style.visibility</p:attrName>
                                        </p:attrNameLst>
                                      </p:cBhvr>
                                      <p:to>
                                        <p:strVal val="visible"/>
                                      </p:to>
                                    </p:set>
                                    <p:animEffect transition="in" filter="fade">
                                      <p:cBhvr>
                                        <p:cTn id="7" dur="2000"/>
                                        <p:tgtEl>
                                          <p:spTgt spid="63495"/>
                                        </p:tgtEl>
                                      </p:cBhvr>
                                    </p:animEffect>
                                  </p:childTnLst>
                                </p:cTn>
                              </p:par>
                              <p:par>
                                <p:cTn id="8" presetID="10" presetClass="entr" presetSubtype="0" fill="hold" grpId="0" nodeType="withEffect">
                                  <p:stCondLst>
                                    <p:cond delay="0"/>
                                  </p:stCondLst>
                                  <p:iterate type="wd">
                                    <p:tmPct val="10000"/>
                                  </p:iterate>
                                  <p:childTnLst>
                                    <p:set>
                                      <p:cBhvr>
                                        <p:cTn id="9" dur="1" fill="hold">
                                          <p:stCondLst>
                                            <p:cond delay="0"/>
                                          </p:stCondLst>
                                        </p:cTn>
                                        <p:tgtEl>
                                          <p:spTgt spid="63496"/>
                                        </p:tgtEl>
                                        <p:attrNameLst>
                                          <p:attrName>style.visibility</p:attrName>
                                        </p:attrNameLst>
                                      </p:cBhvr>
                                      <p:to>
                                        <p:strVal val="visible"/>
                                      </p:to>
                                    </p:set>
                                    <p:animEffect transition="in" filter="fade">
                                      <p:cBhvr>
                                        <p:cTn id="10" dur="2000"/>
                                        <p:tgtEl>
                                          <p:spTgt spid="6349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3496" grpId="0"/>
    </p:bldLst>
  </p:timing>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8" name="图片 7" descr="19174608.jpg"/>
          <p:cNvPicPr>
            <a:picLocks noChangeAspect="1"/>
          </p:cNvPicPr>
          <p:nvPr/>
        </p:nvPicPr>
        <p:blipFill>
          <a:blip r:embed="rId1">
            <a:clrChange>
              <a:clrFrom>
                <a:srgbClr val="FFFFFF"/>
              </a:clrFrom>
              <a:clrTo>
                <a:srgbClr val="FFFFFF">
                  <a:alpha val="0"/>
                </a:srgbClr>
              </a:clrTo>
            </a:clrChange>
          </a:blip>
          <a:srcRect l="3520" r="4057" b="8333"/>
          <a:stretch>
            <a:fillRect/>
          </a:stretch>
        </p:blipFill>
        <p:spPr>
          <a:xfrm>
            <a:off x="-1" y="0"/>
            <a:ext cx="11522075" cy="7200900"/>
          </a:xfrm>
          <a:prstGeom prst="rect">
            <a:avLst/>
          </a:prstGeom>
        </p:spPr>
      </p:pic>
      <p:sp>
        <p:nvSpPr>
          <p:cNvPr id="64517" name="Text Box 5"/>
          <p:cNvSpPr txBox="1">
            <a:spLocks noChangeArrowheads="1"/>
          </p:cNvSpPr>
          <p:nvPr/>
        </p:nvSpPr>
        <p:spPr bwMode="auto">
          <a:xfrm>
            <a:off x="1546195" y="5815028"/>
            <a:ext cx="9429816" cy="662027"/>
          </a:xfrm>
          <a:prstGeom prst="rect">
            <a:avLst/>
          </a:prstGeom>
          <a:noFill/>
          <a:ln w="9525">
            <a:noFill/>
            <a:miter lim="800000"/>
          </a:ln>
        </p:spPr>
        <p:txBody>
          <a:bodyPr wrap="square" lIns="106985" tIns="53492" rIns="106985" bIns="53492">
            <a:spAutoFit/>
          </a:bodyPr>
          <a:lstStyle/>
          <a:p>
            <a:r>
              <a:rPr lang="zh-CN" altLang="en-US" sz="3600" dirty="0">
                <a:solidFill>
                  <a:schemeClr val="bg1"/>
                </a:solidFill>
                <a:latin typeface="华文隶书" panose="02010800040101010101" pitchFamily="2" charset="-122"/>
                <a:ea typeface="华文隶书" panose="02010800040101010101" pitchFamily="2" charset="-122"/>
              </a:rPr>
              <a:t>北方准备不足，接连出现战略失误 </a:t>
            </a:r>
            <a:r>
              <a:rPr lang="en-US" altLang="en-US" sz="3600" dirty="0">
                <a:solidFill>
                  <a:schemeClr val="bg1"/>
                </a:solidFill>
                <a:latin typeface="华文隶书" panose="02010800040101010101" pitchFamily="2" charset="-122"/>
                <a:ea typeface="华文隶书" panose="02010800040101010101" pitchFamily="2" charset="-122"/>
              </a:rPr>
              <a:t>……</a:t>
            </a:r>
            <a:endParaRPr lang="en-US" altLang="zh-CN" sz="3600" dirty="0">
              <a:solidFill>
                <a:schemeClr val="bg1"/>
              </a:solidFill>
              <a:latin typeface="华文隶书" panose="02010800040101010101" pitchFamily="2" charset="-122"/>
              <a:ea typeface="华文隶书" panose="02010800040101010101" pitchFamily="2" charset="-122"/>
            </a:endParaRPr>
          </a:p>
        </p:txBody>
      </p:sp>
      <p:pic>
        <p:nvPicPr>
          <p:cNvPr id="64519" name="Picture 7" descr="南方联邦军队的灵魂人物-罗伯特-E-李，战前他是西点军校的高才生。"/>
          <p:cNvPicPr>
            <a:picLocks noChangeAspect="1" noChangeArrowheads="1"/>
          </p:cNvPicPr>
          <p:nvPr/>
        </p:nvPicPr>
        <p:blipFill>
          <a:blip r:embed="rId2"/>
          <a:srcRect/>
          <a:stretch>
            <a:fillRect/>
          </a:stretch>
        </p:blipFill>
        <p:spPr bwMode="auto">
          <a:xfrm>
            <a:off x="1117567" y="1171558"/>
            <a:ext cx="4786346" cy="4631694"/>
          </a:xfrm>
          <a:prstGeom prst="roundRect">
            <a:avLst>
              <a:gd name="adj" fmla="val 10880"/>
            </a:avLst>
          </a:prstGeom>
          <a:noFill/>
          <a:ln w="9525">
            <a:noFill/>
            <a:miter lim="800000"/>
            <a:headEnd/>
            <a:tailEnd/>
          </a:ln>
        </p:spPr>
      </p:pic>
      <p:sp>
        <p:nvSpPr>
          <p:cNvPr id="64520" name="Text Box 8"/>
          <p:cNvSpPr txBox="1">
            <a:spLocks noChangeArrowheads="1"/>
          </p:cNvSpPr>
          <p:nvPr/>
        </p:nvSpPr>
        <p:spPr bwMode="auto">
          <a:xfrm>
            <a:off x="974691" y="600054"/>
            <a:ext cx="7016616" cy="662027"/>
          </a:xfrm>
          <a:prstGeom prst="rect">
            <a:avLst/>
          </a:prstGeom>
          <a:noFill/>
          <a:ln w="9525">
            <a:noFill/>
            <a:miter lim="800000"/>
          </a:ln>
        </p:spPr>
        <p:txBody>
          <a:bodyPr wrap="square" lIns="106985" tIns="53492" rIns="106985" bIns="53492">
            <a:spAutoFit/>
          </a:bodyPr>
          <a:lstStyle/>
          <a:p>
            <a:r>
              <a:rPr lang="zh-CN" altLang="en-US" sz="3600" dirty="0">
                <a:solidFill>
                  <a:schemeClr val="bg1"/>
                </a:solidFill>
                <a:latin typeface="华文隶书" panose="02010800040101010101" pitchFamily="2" charset="-122"/>
                <a:ea typeface="华文隶书" panose="02010800040101010101" pitchFamily="2" charset="-122"/>
              </a:rPr>
              <a:t>南方军队名将云集</a:t>
            </a:r>
            <a:r>
              <a:rPr lang="en-US" altLang="en-US" sz="3600" dirty="0">
                <a:solidFill>
                  <a:schemeClr val="bg1"/>
                </a:solidFill>
                <a:latin typeface="华文隶书" panose="02010800040101010101" pitchFamily="2" charset="-122"/>
                <a:ea typeface="华文隶书" panose="02010800040101010101" pitchFamily="2" charset="-122"/>
              </a:rPr>
              <a:t>……</a:t>
            </a:r>
            <a:endParaRPr lang="en-US" altLang="zh-CN" sz="3600" dirty="0">
              <a:solidFill>
                <a:schemeClr val="bg1"/>
              </a:solidFill>
              <a:latin typeface="华文隶书" panose="02010800040101010101" pitchFamily="2" charset="-122"/>
              <a:ea typeface="华文隶书" panose="02010800040101010101" pitchFamily="2" charset="-122"/>
            </a:endParaRPr>
          </a:p>
        </p:txBody>
      </p:sp>
      <p:pic>
        <p:nvPicPr>
          <p:cNvPr id="64521" name="Picture 9" descr="南方的士兵"/>
          <p:cNvPicPr>
            <a:picLocks noChangeAspect="1" noChangeArrowheads="1"/>
          </p:cNvPicPr>
          <p:nvPr/>
        </p:nvPicPr>
        <p:blipFill>
          <a:blip r:embed="rId3"/>
          <a:srcRect/>
          <a:stretch>
            <a:fillRect/>
          </a:stretch>
        </p:blipFill>
        <p:spPr bwMode="auto">
          <a:xfrm>
            <a:off x="6118227" y="1171558"/>
            <a:ext cx="4286280" cy="4586990"/>
          </a:xfrm>
          <a:prstGeom prst="roundRect">
            <a:avLst>
              <a:gd name="adj" fmla="val 7947"/>
            </a:avLst>
          </a:prstGeom>
          <a:noFill/>
          <a:ln w="9525">
            <a:noFill/>
            <a:miter lim="800000"/>
            <a:headEnd/>
            <a:tailEnd/>
          </a:ln>
        </p:spPr>
      </p:pic>
      <p:sp>
        <p:nvSpPr>
          <p:cNvPr id="64522" name="Rectangle 10"/>
          <p:cNvSpPr>
            <a:spLocks noChangeArrowheads="1"/>
          </p:cNvSpPr>
          <p:nvPr/>
        </p:nvSpPr>
        <p:spPr bwMode="auto">
          <a:xfrm>
            <a:off x="1546195" y="5100648"/>
            <a:ext cx="2742392" cy="538916"/>
          </a:xfrm>
          <a:prstGeom prst="rect">
            <a:avLst/>
          </a:prstGeom>
          <a:noFill/>
          <a:ln w="9525">
            <a:noFill/>
            <a:miter lim="800000"/>
          </a:ln>
        </p:spPr>
        <p:txBody>
          <a:bodyPr wrap="none" lIns="106985" tIns="53492" rIns="106985" bIns="53492" anchor="ctr">
            <a:spAutoFit/>
          </a:bodyPr>
          <a:lstStyle/>
          <a:p>
            <a:r>
              <a:rPr lang="zh-CN" altLang="en-US" sz="2800" b="1" dirty="0">
                <a:solidFill>
                  <a:schemeClr val="bg1"/>
                </a:solidFill>
                <a:effectLst>
                  <a:glow rad="228600">
                    <a:schemeClr val="accent2">
                      <a:satMod val="175000"/>
                      <a:alpha val="40000"/>
                    </a:schemeClr>
                  </a:glow>
                  <a:outerShdw blurRad="38100" dist="38100" dir="2700000" algn="tl">
                    <a:srgbClr val="000000">
                      <a:alpha val="43137"/>
                    </a:srgbClr>
                  </a:outerShdw>
                </a:effectLst>
                <a:latin typeface="黑体" panose="02010609060101010101" pitchFamily="49" charset="-122"/>
                <a:ea typeface="黑体" panose="02010609060101010101" pitchFamily="49" charset="-122"/>
              </a:rPr>
              <a:t>罗伯特</a:t>
            </a:r>
            <a:r>
              <a:rPr lang="en-US" altLang="zh-CN" sz="2800" b="1" dirty="0">
                <a:solidFill>
                  <a:schemeClr val="bg1"/>
                </a:solidFill>
                <a:effectLst>
                  <a:glow rad="228600">
                    <a:schemeClr val="accent2">
                      <a:satMod val="175000"/>
                      <a:alpha val="40000"/>
                    </a:schemeClr>
                  </a:glow>
                  <a:outerShdw blurRad="38100" dist="38100" dir="2700000" algn="tl">
                    <a:srgbClr val="000000">
                      <a:alpha val="43137"/>
                    </a:srgbClr>
                  </a:outerShdw>
                </a:effectLst>
                <a:latin typeface="黑体" panose="02010609060101010101" pitchFamily="49" charset="-122"/>
                <a:ea typeface="黑体" panose="02010609060101010101" pitchFamily="49" charset="-122"/>
              </a:rPr>
              <a:t>•</a:t>
            </a:r>
            <a:r>
              <a:rPr lang="zh-CN" altLang="en-US" sz="2800" b="1" dirty="0">
                <a:solidFill>
                  <a:schemeClr val="bg1"/>
                </a:solidFill>
                <a:effectLst>
                  <a:glow rad="228600">
                    <a:schemeClr val="accent2">
                      <a:satMod val="175000"/>
                      <a:alpha val="40000"/>
                    </a:schemeClr>
                  </a:glow>
                  <a:outerShdw blurRad="38100" dist="38100" dir="2700000" algn="tl">
                    <a:srgbClr val="000000">
                      <a:alpha val="43137"/>
                    </a:srgbClr>
                  </a:outerShdw>
                </a:effectLst>
                <a:latin typeface="黑体" panose="02010609060101010101" pitchFamily="49" charset="-122"/>
                <a:ea typeface="黑体" panose="02010609060101010101" pitchFamily="49" charset="-122"/>
              </a:rPr>
              <a:t>李将军 </a:t>
            </a:r>
            <a:endParaRPr lang="zh-CN" altLang="en-US" sz="2800" b="1" dirty="0">
              <a:solidFill>
                <a:schemeClr val="bg1"/>
              </a:solidFill>
              <a:effectLst>
                <a:glow rad="228600">
                  <a:schemeClr val="accent2">
                    <a:satMod val="175000"/>
                    <a:alpha val="40000"/>
                  </a:schemeClr>
                </a:glow>
                <a:outerShdw blurRad="38100" dist="38100" dir="2700000" algn="tl">
                  <a:srgbClr val="000000">
                    <a:alpha val="43137"/>
                  </a:srgbClr>
                </a:outerShdw>
              </a:effectLst>
              <a:latin typeface="黑体" panose="02010609060101010101" pitchFamily="49" charset="-122"/>
              <a:ea typeface="黑体" panose="02010609060101010101" pitchFamily="49" charset="-122"/>
            </a:endParaRPr>
          </a:p>
        </p:txBody>
      </p:sp>
    </p:spTree>
  </p:cSld>
  <p:clrMapOvr>
    <a:masterClrMapping/>
  </p:clrMapOvr>
  <p:transition advClick="0" advTm="3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iterate type="wd">
                                    <p:tmPct val="10000"/>
                                  </p:iterate>
                                  <p:childTnLst>
                                    <p:set>
                                      <p:cBhvr>
                                        <p:cTn id="6" dur="1" fill="hold">
                                          <p:stCondLst>
                                            <p:cond delay="0"/>
                                          </p:stCondLst>
                                        </p:cTn>
                                        <p:tgtEl>
                                          <p:spTgt spid="64520"/>
                                        </p:tgtEl>
                                        <p:attrNameLst>
                                          <p:attrName>style.visibility</p:attrName>
                                        </p:attrNameLst>
                                      </p:cBhvr>
                                      <p:to>
                                        <p:strVal val="visible"/>
                                      </p:to>
                                    </p:set>
                                    <p:animEffect transition="in" filter="fade">
                                      <p:cBhvr>
                                        <p:cTn id="7" dur="2000"/>
                                        <p:tgtEl>
                                          <p:spTgt spid="64520"/>
                                        </p:tgtEl>
                                      </p:cBhvr>
                                    </p:animEffect>
                                  </p:childTnLst>
                                </p:cTn>
                              </p:par>
                            </p:childTnLst>
                          </p:cTn>
                        </p:par>
                        <p:par>
                          <p:cTn id="8" fill="hold">
                            <p:stCondLst>
                              <p:cond delay="0"/>
                            </p:stCondLst>
                            <p:childTnLst>
                              <p:par>
                                <p:cTn id="9" presetID="10" presetClass="entr" presetSubtype="0" fill="hold" nodeType="afterEffect">
                                  <p:stCondLst>
                                    <p:cond delay="0"/>
                                  </p:stCondLst>
                                  <p:childTnLst>
                                    <p:set>
                                      <p:cBhvr>
                                        <p:cTn id="10" dur="1" fill="hold">
                                          <p:stCondLst>
                                            <p:cond delay="0"/>
                                          </p:stCondLst>
                                        </p:cTn>
                                        <p:tgtEl>
                                          <p:spTgt spid="64519"/>
                                        </p:tgtEl>
                                        <p:attrNameLst>
                                          <p:attrName>style.visibility</p:attrName>
                                        </p:attrNameLst>
                                      </p:cBhvr>
                                      <p:to>
                                        <p:strVal val="visible"/>
                                      </p:to>
                                    </p:set>
                                    <p:animEffect transition="in" filter="fade">
                                      <p:cBhvr>
                                        <p:cTn id="11" dur="2000"/>
                                        <p:tgtEl>
                                          <p:spTgt spid="64519"/>
                                        </p:tgtEl>
                                      </p:cBhvr>
                                    </p:animEffect>
                                  </p:childTnLst>
                                </p:cTn>
                              </p:par>
                              <p:par>
                                <p:cTn id="12" presetID="10" presetClass="entr" presetSubtype="0" fill="hold" grpId="0" nodeType="withEffect">
                                  <p:stCondLst>
                                    <p:cond delay="0"/>
                                  </p:stCondLst>
                                  <p:childTnLst>
                                    <p:set>
                                      <p:cBhvr>
                                        <p:cTn id="13" dur="1" fill="hold">
                                          <p:stCondLst>
                                            <p:cond delay="0"/>
                                          </p:stCondLst>
                                        </p:cTn>
                                        <p:tgtEl>
                                          <p:spTgt spid="64522"/>
                                        </p:tgtEl>
                                        <p:attrNameLst>
                                          <p:attrName>style.visibility</p:attrName>
                                        </p:attrNameLst>
                                      </p:cBhvr>
                                      <p:to>
                                        <p:strVal val="visible"/>
                                      </p:to>
                                    </p:set>
                                    <p:animEffect transition="in" filter="fade">
                                      <p:cBhvr>
                                        <p:cTn id="14" dur="2000"/>
                                        <p:tgtEl>
                                          <p:spTgt spid="64522"/>
                                        </p:tgtEl>
                                      </p:cBhvr>
                                    </p:animEffect>
                                  </p:childTnLst>
                                </p:cTn>
                              </p:par>
                              <p:par>
                                <p:cTn id="15" presetID="10" presetClass="entr" presetSubtype="0" fill="hold" nodeType="withEffect">
                                  <p:stCondLst>
                                    <p:cond delay="0"/>
                                  </p:stCondLst>
                                  <p:childTnLst>
                                    <p:set>
                                      <p:cBhvr>
                                        <p:cTn id="16" dur="1" fill="hold">
                                          <p:stCondLst>
                                            <p:cond delay="0"/>
                                          </p:stCondLst>
                                        </p:cTn>
                                        <p:tgtEl>
                                          <p:spTgt spid="64521"/>
                                        </p:tgtEl>
                                        <p:attrNameLst>
                                          <p:attrName>style.visibility</p:attrName>
                                        </p:attrNameLst>
                                      </p:cBhvr>
                                      <p:to>
                                        <p:strVal val="visible"/>
                                      </p:to>
                                    </p:set>
                                    <p:animEffect transition="in" filter="fade">
                                      <p:cBhvr>
                                        <p:cTn id="17" dur="2000"/>
                                        <p:tgtEl>
                                          <p:spTgt spid="64521"/>
                                        </p:tgtEl>
                                      </p:cBhvr>
                                    </p:animEffect>
                                  </p:childTnLst>
                                </p:cTn>
                              </p:par>
                            </p:childTnLst>
                          </p:cTn>
                        </p:par>
                        <p:par>
                          <p:cTn id="18" fill="hold">
                            <p:stCondLst>
                              <p:cond delay="2000"/>
                            </p:stCondLst>
                            <p:childTnLst>
                              <p:par>
                                <p:cTn id="19" presetID="10" presetClass="entr" presetSubtype="0" fill="hold" grpId="0" nodeType="afterEffect">
                                  <p:stCondLst>
                                    <p:cond delay="0"/>
                                  </p:stCondLst>
                                  <p:iterate type="wd">
                                    <p:tmPct val="10000"/>
                                  </p:iterate>
                                  <p:childTnLst>
                                    <p:set>
                                      <p:cBhvr>
                                        <p:cTn id="20" dur="1" fill="hold">
                                          <p:stCondLst>
                                            <p:cond delay="0"/>
                                          </p:stCondLst>
                                        </p:cTn>
                                        <p:tgtEl>
                                          <p:spTgt spid="64517"/>
                                        </p:tgtEl>
                                        <p:attrNameLst>
                                          <p:attrName>style.visibility</p:attrName>
                                        </p:attrNameLst>
                                      </p:cBhvr>
                                      <p:to>
                                        <p:strVal val="visible"/>
                                      </p:to>
                                    </p:set>
                                    <p:animEffect transition="in" filter="fade">
                                      <p:cBhvr>
                                        <p:cTn id="21" dur="2000"/>
                                        <p:tgtEl>
                                          <p:spTgt spid="645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4517" grpId="0"/>
      <p:bldP spid="64520" grpId="0"/>
      <p:bldP spid="64522" grpId="0"/>
    </p:bldLst>
  </p:timing>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5" name="图片 4" descr="19174608.jpg"/>
          <p:cNvPicPr>
            <a:picLocks noChangeAspect="1"/>
          </p:cNvPicPr>
          <p:nvPr/>
        </p:nvPicPr>
        <p:blipFill>
          <a:blip r:embed="rId1">
            <a:clrChange>
              <a:clrFrom>
                <a:srgbClr val="FFFFFF"/>
              </a:clrFrom>
              <a:clrTo>
                <a:srgbClr val="FFFFFF">
                  <a:alpha val="0"/>
                </a:srgbClr>
              </a:clrTo>
            </a:clrChange>
          </a:blip>
          <a:srcRect l="3520" r="4057" b="8333"/>
          <a:stretch>
            <a:fillRect/>
          </a:stretch>
        </p:blipFill>
        <p:spPr>
          <a:xfrm>
            <a:off x="-1" y="0"/>
            <a:ext cx="11522075" cy="7200900"/>
          </a:xfrm>
          <a:prstGeom prst="rect">
            <a:avLst/>
          </a:prstGeom>
        </p:spPr>
      </p:pic>
      <p:pic>
        <p:nvPicPr>
          <p:cNvPr id="61447" name="Picture 7" descr="南北战争">
            <a:hlinkClick r:id="rId2"/>
          </p:cNvPr>
          <p:cNvPicPr>
            <a:picLocks noChangeAspect="1" noChangeArrowheads="1"/>
          </p:cNvPicPr>
          <p:nvPr/>
        </p:nvPicPr>
        <p:blipFill>
          <a:blip r:embed="rId3"/>
          <a:srcRect t="8690"/>
          <a:stretch>
            <a:fillRect/>
          </a:stretch>
        </p:blipFill>
        <p:spPr bwMode="auto">
          <a:xfrm>
            <a:off x="1046129" y="671492"/>
            <a:ext cx="9358378" cy="4504062"/>
          </a:xfrm>
          <a:prstGeom prst="rect">
            <a:avLst/>
          </a:prstGeom>
          <a:ln>
            <a:noFill/>
          </a:ln>
          <a:effectLst>
            <a:outerShdw blurRad="292100" dist="139700" dir="2700000" algn="tl" rotWithShape="0">
              <a:srgbClr val="333333">
                <a:alpha val="65000"/>
              </a:srgbClr>
            </a:outerShdw>
          </a:effectLst>
        </p:spPr>
      </p:pic>
      <p:sp>
        <p:nvSpPr>
          <p:cNvPr id="61448" name="Text Box 8"/>
          <p:cNvSpPr txBox="1">
            <a:spLocks noChangeArrowheads="1"/>
          </p:cNvSpPr>
          <p:nvPr/>
        </p:nvSpPr>
        <p:spPr bwMode="auto">
          <a:xfrm>
            <a:off x="1403319" y="5314962"/>
            <a:ext cx="8929750" cy="1092914"/>
          </a:xfrm>
          <a:prstGeom prst="rect">
            <a:avLst/>
          </a:prstGeom>
          <a:noFill/>
          <a:ln w="9525">
            <a:noFill/>
            <a:miter lim="800000"/>
          </a:ln>
        </p:spPr>
        <p:txBody>
          <a:bodyPr wrap="square" lIns="106985" tIns="53492" rIns="106985" bIns="53492">
            <a:spAutoFit/>
          </a:bodyPr>
          <a:lstStyle/>
          <a:p>
            <a:r>
              <a:rPr lang="zh-CN" altLang="en-US" sz="3200" dirty="0" smtClean="0">
                <a:solidFill>
                  <a:schemeClr val="bg1"/>
                </a:solidFill>
                <a:latin typeface="华文隶书" panose="02010800040101010101" pitchFamily="2" charset="-122"/>
                <a:ea typeface="华文隶书" panose="02010800040101010101" pitchFamily="2" charset="-122"/>
              </a:rPr>
              <a:t>在</a:t>
            </a:r>
            <a:r>
              <a:rPr lang="en-US" altLang="zh-CN" sz="3200" dirty="0">
                <a:solidFill>
                  <a:schemeClr val="bg1"/>
                </a:solidFill>
                <a:latin typeface="华文隶书" panose="02010800040101010101" pitchFamily="2" charset="-122"/>
                <a:ea typeface="华文隶书" panose="02010800040101010101" pitchFamily="2" charset="-122"/>
              </a:rPr>
              <a:t>1861</a:t>
            </a:r>
            <a:r>
              <a:rPr lang="zh-CN" altLang="en-US" sz="3200" dirty="0">
                <a:solidFill>
                  <a:schemeClr val="bg1"/>
                </a:solidFill>
                <a:latin typeface="华文隶书" panose="02010800040101010101" pitchFamily="2" charset="-122"/>
                <a:ea typeface="华文隶书" panose="02010800040101010101" pitchFamily="2" charset="-122"/>
              </a:rPr>
              <a:t>年</a:t>
            </a:r>
            <a:r>
              <a:rPr lang="en-US" altLang="zh-CN" sz="3200" dirty="0">
                <a:solidFill>
                  <a:schemeClr val="bg1"/>
                </a:solidFill>
                <a:latin typeface="华文隶书" panose="02010800040101010101" pitchFamily="2" charset="-122"/>
                <a:ea typeface="华文隶书" panose="02010800040101010101" pitchFamily="2" charset="-122"/>
              </a:rPr>
              <a:t>7</a:t>
            </a:r>
            <a:r>
              <a:rPr lang="zh-CN" altLang="en-US" sz="3200" dirty="0">
                <a:solidFill>
                  <a:schemeClr val="bg1"/>
                </a:solidFill>
                <a:latin typeface="华文隶书" panose="02010800040101010101" pitchFamily="2" charset="-122"/>
                <a:ea typeface="华文隶书" panose="02010800040101010101" pitchFamily="2" charset="-122"/>
              </a:rPr>
              <a:t>月马纳萨斯和</a:t>
            </a:r>
            <a:r>
              <a:rPr lang="en-US" altLang="zh-CN" sz="3200" dirty="0">
                <a:solidFill>
                  <a:schemeClr val="bg1"/>
                </a:solidFill>
                <a:latin typeface="华文隶书" panose="02010800040101010101" pitchFamily="2" charset="-122"/>
                <a:ea typeface="华文隶书" panose="02010800040101010101" pitchFamily="2" charset="-122"/>
              </a:rPr>
              <a:t>1862</a:t>
            </a:r>
            <a:r>
              <a:rPr lang="zh-CN" altLang="en-US" sz="3200" dirty="0">
                <a:solidFill>
                  <a:schemeClr val="bg1"/>
                </a:solidFill>
                <a:latin typeface="华文隶书" panose="02010800040101010101" pitchFamily="2" charset="-122"/>
                <a:ea typeface="华文隶书" panose="02010800040101010101" pitchFamily="2" charset="-122"/>
              </a:rPr>
              <a:t>年夏的半岛战役中，北军损失惨重</a:t>
            </a:r>
            <a:r>
              <a:rPr lang="en-US" altLang="en-US" sz="3200" dirty="0">
                <a:solidFill>
                  <a:schemeClr val="bg1"/>
                </a:solidFill>
                <a:latin typeface="华文隶书" panose="02010800040101010101" pitchFamily="2" charset="-122"/>
                <a:ea typeface="华文隶书" panose="02010800040101010101" pitchFamily="2" charset="-122"/>
              </a:rPr>
              <a:t>……</a:t>
            </a:r>
            <a:endParaRPr lang="en-US" altLang="zh-CN" sz="3200" dirty="0">
              <a:solidFill>
                <a:schemeClr val="bg1"/>
              </a:solidFill>
              <a:latin typeface="华文隶书" panose="02010800040101010101" pitchFamily="2" charset="-122"/>
              <a:ea typeface="华文隶书" panose="02010800040101010101" pitchFamily="2" charset="-122"/>
            </a:endParaRPr>
          </a:p>
        </p:txBody>
      </p:sp>
    </p:spTree>
  </p:cSld>
  <p:clrMapOvr>
    <a:masterClrMapping/>
  </p:clrMapOvr>
  <p:transition advClick="0" advTm="3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61447"/>
                                        </p:tgtEl>
                                        <p:attrNameLst>
                                          <p:attrName>style.visibility</p:attrName>
                                        </p:attrNameLst>
                                      </p:cBhvr>
                                      <p:to>
                                        <p:strVal val="visible"/>
                                      </p:to>
                                    </p:set>
                                    <p:animEffect transition="in" filter="fade">
                                      <p:cBhvr>
                                        <p:cTn id="7" dur="2000"/>
                                        <p:tgtEl>
                                          <p:spTgt spid="61447"/>
                                        </p:tgtEl>
                                      </p:cBhvr>
                                    </p:animEffect>
                                  </p:childTnLst>
                                </p:cTn>
                              </p:par>
                              <p:par>
                                <p:cTn id="8" presetID="10" presetClass="entr" presetSubtype="0" fill="hold" grpId="0" nodeType="withEffect">
                                  <p:stCondLst>
                                    <p:cond delay="0"/>
                                  </p:stCondLst>
                                  <p:iterate type="wd">
                                    <p:tmPct val="10000"/>
                                  </p:iterate>
                                  <p:childTnLst>
                                    <p:set>
                                      <p:cBhvr>
                                        <p:cTn id="9" dur="1" fill="hold">
                                          <p:stCondLst>
                                            <p:cond delay="0"/>
                                          </p:stCondLst>
                                        </p:cTn>
                                        <p:tgtEl>
                                          <p:spTgt spid="61448"/>
                                        </p:tgtEl>
                                        <p:attrNameLst>
                                          <p:attrName>style.visibility</p:attrName>
                                        </p:attrNameLst>
                                      </p:cBhvr>
                                      <p:to>
                                        <p:strVal val="visible"/>
                                      </p:to>
                                    </p:set>
                                    <p:animEffect transition="in" filter="fade">
                                      <p:cBhvr>
                                        <p:cTn id="10" dur="3000"/>
                                        <p:tgtEl>
                                          <p:spTgt spid="6144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48" grpId="0"/>
    </p:bldLst>
  </p:timing>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5" name="图片 4" descr="19174608.jpg"/>
          <p:cNvPicPr>
            <a:picLocks noChangeAspect="1"/>
          </p:cNvPicPr>
          <p:nvPr/>
        </p:nvPicPr>
        <p:blipFill>
          <a:blip r:embed="rId1">
            <a:clrChange>
              <a:clrFrom>
                <a:srgbClr val="FFFFFF"/>
              </a:clrFrom>
              <a:clrTo>
                <a:srgbClr val="FFFFFF">
                  <a:alpha val="0"/>
                </a:srgbClr>
              </a:clrTo>
            </a:clrChange>
          </a:blip>
          <a:srcRect l="3520" r="4057" b="8333"/>
          <a:stretch>
            <a:fillRect/>
          </a:stretch>
        </p:blipFill>
        <p:spPr>
          <a:xfrm>
            <a:off x="-1" y="0"/>
            <a:ext cx="11522075" cy="7200900"/>
          </a:xfrm>
          <a:prstGeom prst="rect">
            <a:avLst/>
          </a:prstGeom>
        </p:spPr>
      </p:pic>
      <p:sp>
        <p:nvSpPr>
          <p:cNvPr id="62468" name="Text Box 4"/>
          <p:cNvSpPr txBox="1">
            <a:spLocks noChangeArrowheads="1"/>
          </p:cNvSpPr>
          <p:nvPr/>
        </p:nvSpPr>
        <p:spPr bwMode="auto">
          <a:xfrm>
            <a:off x="1903385" y="5436494"/>
            <a:ext cx="7715304" cy="1092914"/>
          </a:xfrm>
          <a:prstGeom prst="rect">
            <a:avLst/>
          </a:prstGeom>
          <a:noFill/>
          <a:ln w="9525">
            <a:noFill/>
            <a:miter lim="800000"/>
          </a:ln>
        </p:spPr>
        <p:txBody>
          <a:bodyPr wrap="square" lIns="106985" tIns="53492" rIns="106985" bIns="53492">
            <a:spAutoFit/>
          </a:bodyPr>
          <a:lstStyle/>
          <a:p>
            <a:r>
              <a:rPr lang="en-US" altLang="zh-CN" sz="3200" dirty="0" smtClean="0">
                <a:solidFill>
                  <a:schemeClr val="bg1"/>
                </a:solidFill>
                <a:latin typeface="华文隶书" panose="02010800040101010101" pitchFamily="2" charset="-122"/>
                <a:ea typeface="华文隶书" panose="02010800040101010101" pitchFamily="2" charset="-122"/>
              </a:rPr>
              <a:t>1862</a:t>
            </a:r>
            <a:r>
              <a:rPr lang="zh-CN" altLang="en-US" sz="3200" dirty="0">
                <a:solidFill>
                  <a:schemeClr val="bg1"/>
                </a:solidFill>
                <a:latin typeface="华文隶书" panose="02010800040101010101" pitchFamily="2" charset="-122"/>
                <a:ea typeface="华文隶书" panose="02010800040101010101" pitchFamily="2" charset="-122"/>
              </a:rPr>
              <a:t>年</a:t>
            </a:r>
            <a:r>
              <a:rPr lang="en-US" altLang="zh-CN" sz="3200" dirty="0">
                <a:solidFill>
                  <a:schemeClr val="bg1"/>
                </a:solidFill>
                <a:latin typeface="华文隶书" panose="02010800040101010101" pitchFamily="2" charset="-122"/>
                <a:ea typeface="华文隶书" panose="02010800040101010101" pitchFamily="2" charset="-122"/>
              </a:rPr>
              <a:t>8</a:t>
            </a:r>
            <a:r>
              <a:rPr lang="zh-CN" altLang="en-US" sz="3200" dirty="0">
                <a:solidFill>
                  <a:schemeClr val="bg1"/>
                </a:solidFill>
                <a:latin typeface="华文隶书" panose="02010800040101010101" pitchFamily="2" charset="-122"/>
                <a:ea typeface="华文隶书" panose="02010800040101010101" pitchFamily="2" charset="-122"/>
              </a:rPr>
              <a:t>月，南军在布尔河再次击败北军，兵临华盛顿</a:t>
            </a:r>
            <a:r>
              <a:rPr lang="en-US" altLang="en-US" sz="3200" dirty="0">
                <a:solidFill>
                  <a:schemeClr val="bg1"/>
                </a:solidFill>
                <a:latin typeface="华文隶书" panose="02010800040101010101" pitchFamily="2" charset="-122"/>
                <a:ea typeface="华文隶书" panose="02010800040101010101" pitchFamily="2" charset="-122"/>
              </a:rPr>
              <a:t>……</a:t>
            </a:r>
            <a:endParaRPr lang="en-US" altLang="zh-CN" sz="3200" dirty="0">
              <a:solidFill>
                <a:schemeClr val="bg1"/>
              </a:solidFill>
              <a:latin typeface="华文隶书" panose="02010800040101010101" pitchFamily="2" charset="-122"/>
              <a:ea typeface="华文隶书" panose="02010800040101010101" pitchFamily="2" charset="-122"/>
            </a:endParaRPr>
          </a:p>
        </p:txBody>
      </p:sp>
      <p:pic>
        <p:nvPicPr>
          <p:cNvPr id="26628" name="Picture 5" descr="50194c4756814"/>
          <p:cNvPicPr>
            <a:picLocks noChangeAspect="1" noChangeArrowheads="1"/>
          </p:cNvPicPr>
          <p:nvPr/>
        </p:nvPicPr>
        <p:blipFill>
          <a:blip r:embed="rId2"/>
          <a:srcRect/>
          <a:stretch>
            <a:fillRect/>
          </a:stretch>
        </p:blipFill>
        <p:spPr bwMode="auto">
          <a:xfrm>
            <a:off x="1903385" y="742930"/>
            <a:ext cx="7358114" cy="4604633"/>
          </a:xfrm>
          <a:prstGeom prst="rect">
            <a:avLst/>
          </a:prstGeom>
          <a:ln>
            <a:noFill/>
          </a:ln>
          <a:effectLst>
            <a:outerShdw blurRad="292100" dist="139700" dir="2700000" algn="tl" rotWithShape="0">
              <a:srgbClr val="333333">
                <a:alpha val="65000"/>
              </a:srgbClr>
            </a:outerShdw>
          </a:effectLst>
        </p:spPr>
      </p:pic>
    </p:spTree>
  </p:cSld>
  <p:clrMapOvr>
    <a:masterClrMapping/>
  </p:clrMapOvr>
  <p:transition advClick="0" advTm="3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iterate type="wd">
                                    <p:tmPct val="10000"/>
                                  </p:iterate>
                                  <p:childTnLst>
                                    <p:set>
                                      <p:cBhvr>
                                        <p:cTn id="6" dur="1" fill="hold">
                                          <p:stCondLst>
                                            <p:cond delay="0"/>
                                          </p:stCondLst>
                                        </p:cTn>
                                        <p:tgtEl>
                                          <p:spTgt spid="62468"/>
                                        </p:tgtEl>
                                        <p:attrNameLst>
                                          <p:attrName>style.visibility</p:attrName>
                                        </p:attrNameLst>
                                      </p:cBhvr>
                                      <p:to>
                                        <p:strVal val="visible"/>
                                      </p:to>
                                    </p:set>
                                    <p:animEffect transition="in" filter="fade">
                                      <p:cBhvr>
                                        <p:cTn id="7" dur="3000"/>
                                        <p:tgtEl>
                                          <p:spTgt spid="6246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2468" grpId="0"/>
    </p:bldLst>
  </p:timing>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7" name="图片 6" descr="19174608.jpg"/>
          <p:cNvPicPr>
            <a:picLocks noChangeAspect="1"/>
          </p:cNvPicPr>
          <p:nvPr/>
        </p:nvPicPr>
        <p:blipFill>
          <a:blip r:embed="rId1">
            <a:clrChange>
              <a:clrFrom>
                <a:srgbClr val="FFFFFF"/>
              </a:clrFrom>
              <a:clrTo>
                <a:srgbClr val="FFFFFF">
                  <a:alpha val="0"/>
                </a:srgbClr>
              </a:clrTo>
            </a:clrChange>
          </a:blip>
          <a:srcRect l="3520" r="4057" b="8333"/>
          <a:stretch>
            <a:fillRect/>
          </a:stretch>
        </p:blipFill>
        <p:spPr>
          <a:xfrm>
            <a:off x="-1" y="0"/>
            <a:ext cx="11522075" cy="7200900"/>
          </a:xfrm>
          <a:prstGeom prst="rect">
            <a:avLst/>
          </a:prstGeom>
        </p:spPr>
      </p:pic>
      <p:sp>
        <p:nvSpPr>
          <p:cNvPr id="65541" name="Text Box 5"/>
          <p:cNvSpPr txBox="1">
            <a:spLocks noChangeArrowheads="1"/>
          </p:cNvSpPr>
          <p:nvPr/>
        </p:nvSpPr>
        <p:spPr bwMode="auto">
          <a:xfrm>
            <a:off x="1617634" y="3028946"/>
            <a:ext cx="9644130" cy="846693"/>
          </a:xfrm>
          <a:prstGeom prst="rect">
            <a:avLst/>
          </a:prstGeom>
          <a:noFill/>
          <a:ln w="9525">
            <a:noFill/>
            <a:miter lim="800000"/>
          </a:ln>
        </p:spPr>
        <p:txBody>
          <a:bodyPr wrap="square" lIns="106985" tIns="53492" rIns="106985" bIns="53492">
            <a:spAutoFit/>
          </a:bodyPr>
          <a:lstStyle/>
          <a:p>
            <a:r>
              <a:rPr lang="zh-CN" altLang="en-US" sz="4800" dirty="0">
                <a:solidFill>
                  <a:schemeClr val="bg1"/>
                </a:solidFill>
                <a:latin typeface="华文隶书" panose="02010800040101010101" pitchFamily="2" charset="-122"/>
                <a:ea typeface="华文隶书" panose="02010800040101010101" pitchFamily="2" charset="-122"/>
              </a:rPr>
              <a:t>林肯政府面临巨大的考验</a:t>
            </a:r>
            <a:r>
              <a:rPr lang="en-US" altLang="en-US" sz="4800" dirty="0">
                <a:solidFill>
                  <a:schemeClr val="bg1"/>
                </a:solidFill>
                <a:latin typeface="华文隶书" panose="02010800040101010101" pitchFamily="2" charset="-122"/>
                <a:ea typeface="华文隶书" panose="02010800040101010101" pitchFamily="2" charset="-122"/>
              </a:rPr>
              <a:t>……</a:t>
            </a:r>
            <a:endParaRPr lang="en-US" altLang="zh-CN" sz="4800" dirty="0">
              <a:solidFill>
                <a:schemeClr val="bg1"/>
              </a:solidFill>
              <a:latin typeface="华文隶书" panose="02010800040101010101" pitchFamily="2" charset="-122"/>
              <a:ea typeface="华文隶书" panose="02010800040101010101"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iterate type="wd">
                                    <p:tmPct val="10000"/>
                                  </p:iterate>
                                  <p:childTnLst>
                                    <p:set>
                                      <p:cBhvr>
                                        <p:cTn id="6" dur="1" fill="hold">
                                          <p:stCondLst>
                                            <p:cond delay="0"/>
                                          </p:stCondLst>
                                        </p:cTn>
                                        <p:tgtEl>
                                          <p:spTgt spid="65541"/>
                                        </p:tgtEl>
                                        <p:attrNameLst>
                                          <p:attrName>style.visibility</p:attrName>
                                        </p:attrNameLst>
                                      </p:cBhvr>
                                      <p:to>
                                        <p:strVal val="visible"/>
                                      </p:to>
                                    </p:set>
                                    <p:animEffect transition="in" filter="fade">
                                      <p:cBhvr>
                                        <p:cTn id="7" dur="3000"/>
                                        <p:tgtEl>
                                          <p:spTgt spid="655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5541"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6" name="图片 95" descr="01200000187624134433690407424_s.jpg"/>
          <p:cNvPicPr>
            <a:picLocks noChangeAspect="1"/>
          </p:cNvPicPr>
          <p:nvPr/>
        </p:nvPicPr>
        <p:blipFill>
          <a:blip r:embed="rId1"/>
          <a:srcRect l="20068" r="24963" b="32042"/>
          <a:stretch>
            <a:fillRect/>
          </a:stretch>
        </p:blipFill>
        <p:spPr>
          <a:xfrm>
            <a:off x="6989310" y="2528880"/>
            <a:ext cx="4486767" cy="4714908"/>
          </a:xfrm>
          <a:prstGeom prst="rect">
            <a:avLst/>
          </a:prstGeom>
        </p:spPr>
      </p:pic>
      <p:sp>
        <p:nvSpPr>
          <p:cNvPr id="10" name="矩形 9"/>
          <p:cNvSpPr/>
          <p:nvPr/>
        </p:nvSpPr>
        <p:spPr bwMode="auto">
          <a:xfrm flipV="1">
            <a:off x="0" y="7198068"/>
            <a:ext cx="11522075" cy="45719"/>
          </a:xfrm>
          <a:prstGeom prst="rect">
            <a:avLst/>
          </a:prstGeom>
          <a:solidFill>
            <a:srgbClr val="663300"/>
          </a:solidFill>
          <a:ln w="9525" cap="flat" cmpd="sng" algn="ctr">
            <a:solidFill>
              <a:schemeClr val="tx1"/>
            </a:solidFill>
            <a:prstDash val="solid"/>
            <a:round/>
            <a:headEnd type="none" w="med" len="med"/>
            <a:tailEnd type="none" w="med" len="med"/>
          </a:ln>
          <a:effectLst>
            <a:glow rad="139700">
              <a:schemeClr val="accent2">
                <a:lumMod val="60000"/>
                <a:lumOff val="40000"/>
                <a:alpha val="40000"/>
              </a:schemeClr>
            </a:glow>
          </a:effectLst>
        </p:spPr>
        <p:txBody>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defRPr/>
            </a:pPr>
            <a:endParaRPr lang="zh-CN" altLang="en-US" dirty="0">
              <a:ln>
                <a:solidFill>
                  <a:srgbClr val="660033"/>
                </a:solidFill>
              </a:ln>
            </a:endParaRPr>
          </a:p>
        </p:txBody>
      </p:sp>
      <p:sp>
        <p:nvSpPr>
          <p:cNvPr id="79" name="圆角矩形 78"/>
          <p:cNvSpPr/>
          <p:nvPr/>
        </p:nvSpPr>
        <p:spPr>
          <a:xfrm>
            <a:off x="117435" y="885806"/>
            <a:ext cx="2714644" cy="571504"/>
          </a:xfrm>
          <a:prstGeom prst="roundRect">
            <a:avLst/>
          </a:prstGeom>
          <a:noFill/>
          <a:ln w="57150">
            <a:solidFill>
              <a:srgbClr val="663300"/>
            </a:solidFill>
          </a:ln>
          <a:effectLst>
            <a:glow rad="101600">
              <a:schemeClr val="accent6">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3" name="TextBox 122"/>
          <p:cNvSpPr txBox="1"/>
          <p:nvPr/>
        </p:nvSpPr>
        <p:spPr>
          <a:xfrm>
            <a:off x="831815" y="885806"/>
            <a:ext cx="1826141" cy="584775"/>
          </a:xfrm>
          <a:prstGeom prst="rect">
            <a:avLst/>
          </a:prstGeom>
          <a:noFill/>
        </p:spPr>
        <p:txBody>
          <a:bodyPr wrap="none" rtlCol="0">
            <a:spAutoFit/>
          </a:bodyPr>
          <a:lstStyle/>
          <a:p>
            <a:r>
              <a:rPr lang="zh-CN" altLang="en-US" sz="3200" dirty="0" smtClean="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rPr>
              <a:t>战争初期</a:t>
            </a:r>
            <a:endParaRPr lang="zh-CN" altLang="en-US" sz="3200" dirty="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pic>
        <p:nvPicPr>
          <p:cNvPr id="41" name="图片 40" descr="t018d16e110143ea110.jpg"/>
          <p:cNvPicPr>
            <a:picLocks noChangeAspect="1"/>
          </p:cNvPicPr>
          <p:nvPr/>
        </p:nvPicPr>
        <p:blipFill>
          <a:blip r:embed="rId2">
            <a:clrChange>
              <a:clrFrom>
                <a:srgbClr val="F2F2F2"/>
              </a:clrFrom>
              <a:clrTo>
                <a:srgbClr val="F2F2F2">
                  <a:alpha val="0"/>
                </a:srgbClr>
              </a:clrTo>
            </a:clrChange>
          </a:blip>
          <a:srcRect t="54831" b="25094"/>
          <a:stretch>
            <a:fillRect/>
          </a:stretch>
        </p:blipFill>
        <p:spPr>
          <a:xfrm rot="10800000">
            <a:off x="-3" y="712451"/>
            <a:ext cx="11522075" cy="142876"/>
          </a:xfrm>
          <a:prstGeom prst="rect">
            <a:avLst/>
          </a:prstGeom>
        </p:spPr>
      </p:pic>
      <p:pic>
        <p:nvPicPr>
          <p:cNvPr id="42" name="图片 41" descr="624f9a79jw1eelyzwvu5xj20b408t75j.jpg"/>
          <p:cNvPicPr>
            <a:picLocks noChangeAspect="1"/>
          </p:cNvPicPr>
          <p:nvPr/>
        </p:nvPicPr>
        <p:blipFill>
          <a:blip r:embed="rId3">
            <a:clrChange>
              <a:clrFrom>
                <a:srgbClr val="FFFFFF"/>
              </a:clrFrom>
              <a:clrTo>
                <a:srgbClr val="FFFFFF">
                  <a:alpha val="0"/>
                </a:srgbClr>
              </a:clrTo>
            </a:clrChange>
          </a:blip>
          <a:stretch>
            <a:fillRect/>
          </a:stretch>
        </p:blipFill>
        <p:spPr>
          <a:xfrm>
            <a:off x="9547251" y="0"/>
            <a:ext cx="1714512" cy="814368"/>
          </a:xfrm>
          <a:prstGeom prst="rect">
            <a:avLst/>
          </a:prstGeom>
        </p:spPr>
      </p:pic>
      <p:pic>
        <p:nvPicPr>
          <p:cNvPr id="43" name="图片 42" descr="t018d16e110143ea110.jpg"/>
          <p:cNvPicPr>
            <a:picLocks noChangeAspect="1"/>
          </p:cNvPicPr>
          <p:nvPr/>
        </p:nvPicPr>
        <p:blipFill>
          <a:blip r:embed="rId2">
            <a:clrChange>
              <a:clrFrom>
                <a:srgbClr val="F2F2F2"/>
              </a:clrFrom>
              <a:clrTo>
                <a:srgbClr val="F2F2F2">
                  <a:alpha val="0"/>
                </a:srgbClr>
              </a:clrTo>
            </a:clrChange>
          </a:blip>
          <a:srcRect t="54831" b="25094"/>
          <a:stretch>
            <a:fillRect/>
          </a:stretch>
        </p:blipFill>
        <p:spPr>
          <a:xfrm rot="10800000">
            <a:off x="0" y="671493"/>
            <a:ext cx="11522075" cy="142876"/>
          </a:xfrm>
          <a:prstGeom prst="rect">
            <a:avLst/>
          </a:prstGeom>
        </p:spPr>
      </p:pic>
      <p:sp>
        <p:nvSpPr>
          <p:cNvPr id="44" name="矩形 43"/>
          <p:cNvSpPr/>
          <p:nvPr/>
        </p:nvSpPr>
        <p:spPr>
          <a:xfrm>
            <a:off x="0" y="0"/>
            <a:ext cx="10776937" cy="704850"/>
          </a:xfrm>
          <a:prstGeom prst="rect">
            <a:avLst/>
          </a:prstGeom>
          <a:blipFill>
            <a:blip r:embed="rId4"/>
            <a:stretch>
              <a:fillRect/>
            </a:stretch>
          </a:blipFill>
          <a:ln>
            <a:noFill/>
          </a:ln>
          <a:effectLst>
            <a:outerShdw blurRad="50800" dist="38100" dir="2700000" algn="tl" rotWithShape="0">
              <a:prstClr val="black">
                <a:alpha val="40000"/>
              </a:prstClr>
            </a:outerShd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altLang="zh-CN" sz="1800" dirty="0" smtClean="0">
                <a:solidFill>
                  <a:schemeClr val="tx1"/>
                </a:solidFill>
                <a:effectLst/>
              </a:rPr>
              <a:t> </a:t>
            </a:r>
            <a:endParaRPr lang="zh-CN" altLang="en-US" sz="1800" dirty="0">
              <a:solidFill>
                <a:schemeClr val="tx1"/>
              </a:solidFill>
              <a:effectLst/>
            </a:endParaRPr>
          </a:p>
        </p:txBody>
      </p:sp>
      <p:grpSp>
        <p:nvGrpSpPr>
          <p:cNvPr id="2" name="组合 23"/>
          <p:cNvGrpSpPr/>
          <p:nvPr/>
        </p:nvGrpSpPr>
        <p:grpSpPr>
          <a:xfrm flipH="1">
            <a:off x="8261367" y="-12408"/>
            <a:ext cx="2750820" cy="740098"/>
            <a:chOff x="0" y="-2"/>
            <a:chExt cx="1377891" cy="634701"/>
          </a:xfrm>
          <a:solidFill>
            <a:schemeClr val="bg2">
              <a:lumMod val="90000"/>
            </a:schemeClr>
          </a:solidFill>
        </p:grpSpPr>
        <p:sp>
          <p:nvSpPr>
            <p:cNvPr id="46" name="直角三角形 45"/>
            <p:cNvSpPr/>
            <p:nvPr/>
          </p:nvSpPr>
          <p:spPr>
            <a:xfrm flipV="1">
              <a:off x="708342" y="-2"/>
              <a:ext cx="669549" cy="634699"/>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pitchFamily="34" charset="-122"/>
              </a:endParaRPr>
            </a:p>
          </p:txBody>
        </p:sp>
        <p:sp>
          <p:nvSpPr>
            <p:cNvPr id="47" name="矩形 46"/>
            <p:cNvSpPr/>
            <p:nvPr/>
          </p:nvSpPr>
          <p:spPr>
            <a:xfrm>
              <a:off x="0" y="0"/>
              <a:ext cx="708343" cy="6346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pitchFamily="34" charset="-122"/>
              </a:endParaRPr>
            </a:p>
          </p:txBody>
        </p:sp>
      </p:grpSp>
      <p:cxnSp>
        <p:nvCxnSpPr>
          <p:cNvPr id="77" name="直接连接符 76"/>
          <p:cNvCxnSpPr/>
          <p:nvPr/>
        </p:nvCxnSpPr>
        <p:spPr>
          <a:xfrm>
            <a:off x="953750" y="259816"/>
            <a:ext cx="0" cy="261937"/>
          </a:xfrm>
          <a:prstGeom prst="line">
            <a:avLst/>
          </a:prstGeom>
          <a:ln w="28575"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sp>
        <p:nvSpPr>
          <p:cNvPr id="81" name="文本框 5"/>
          <p:cNvSpPr txBox="1"/>
          <p:nvPr/>
        </p:nvSpPr>
        <p:spPr>
          <a:xfrm>
            <a:off x="960120" y="147320"/>
            <a:ext cx="3064510" cy="461665"/>
          </a:xfrm>
          <a:prstGeom prst="rect">
            <a:avLst/>
          </a:prstGeom>
          <a:noFill/>
        </p:spPr>
        <p:txBody>
          <a:bodyPr wrap="square" rtlCol="0">
            <a:spAutoFit/>
          </a:bodyPr>
          <a:lstStyle/>
          <a:p>
            <a:r>
              <a:rPr lang="zh-CN" altLang="en-US" sz="2400" b="1" dirty="0" smtClean="0">
                <a:solidFill>
                  <a:schemeClr val="bg1"/>
                </a:solidFill>
                <a:latin typeface="微软雅黑" panose="020B0503020204020204" pitchFamily="34" charset="-122"/>
                <a:ea typeface="微软雅黑" panose="020B0503020204020204" pitchFamily="34" charset="-122"/>
              </a:rPr>
              <a:t>人教版九年级下册</a:t>
            </a:r>
            <a:endParaRPr lang="zh-CN" altLang="en-US" sz="2400" b="1" dirty="0" smtClean="0">
              <a:solidFill>
                <a:schemeClr val="bg1"/>
              </a:solidFill>
              <a:effectLst/>
              <a:latin typeface="微软雅黑" panose="020B0503020204020204" pitchFamily="34" charset="-122"/>
              <a:ea typeface="微软雅黑" panose="020B0503020204020204" pitchFamily="34" charset="-122"/>
            </a:endParaRPr>
          </a:p>
        </p:txBody>
      </p:sp>
      <p:grpSp>
        <p:nvGrpSpPr>
          <p:cNvPr id="3" name="组合 66"/>
          <p:cNvGrpSpPr/>
          <p:nvPr/>
        </p:nvGrpSpPr>
        <p:grpSpPr>
          <a:xfrm flipH="1">
            <a:off x="8776673" y="-12408"/>
            <a:ext cx="2750820" cy="740098"/>
            <a:chOff x="0" y="-2"/>
            <a:chExt cx="1377891" cy="634701"/>
          </a:xfrm>
          <a:solidFill>
            <a:schemeClr val="bg2">
              <a:lumMod val="90000"/>
            </a:schemeClr>
          </a:solidFill>
        </p:grpSpPr>
        <p:sp>
          <p:nvSpPr>
            <p:cNvPr id="84" name="直角三角形 83"/>
            <p:cNvSpPr/>
            <p:nvPr/>
          </p:nvSpPr>
          <p:spPr>
            <a:xfrm flipV="1">
              <a:off x="708342" y="-2"/>
              <a:ext cx="669549" cy="634699"/>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pitchFamily="34" charset="-122"/>
              </a:endParaRPr>
            </a:p>
          </p:txBody>
        </p:sp>
        <p:sp>
          <p:nvSpPr>
            <p:cNvPr id="85" name="矩形 84"/>
            <p:cNvSpPr/>
            <p:nvPr/>
          </p:nvSpPr>
          <p:spPr>
            <a:xfrm>
              <a:off x="0" y="0"/>
              <a:ext cx="708343" cy="6346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pitchFamily="34" charset="-122"/>
              </a:endParaRPr>
            </a:p>
          </p:txBody>
        </p:sp>
      </p:grpSp>
      <p:pic>
        <p:nvPicPr>
          <p:cNvPr id="89" name="图片 88" descr="624f9a79jw1eelyzwvu5xj20b408t75j.jpg"/>
          <p:cNvPicPr>
            <a:picLocks noChangeAspect="1"/>
          </p:cNvPicPr>
          <p:nvPr/>
        </p:nvPicPr>
        <p:blipFill>
          <a:blip r:embed="rId3">
            <a:clrChange>
              <a:clrFrom>
                <a:srgbClr val="FFFFFF"/>
              </a:clrFrom>
              <a:clrTo>
                <a:srgbClr val="FFFFFF">
                  <a:alpha val="0"/>
                </a:srgbClr>
              </a:clrTo>
            </a:clrChange>
          </a:blip>
          <a:stretch>
            <a:fillRect/>
          </a:stretch>
        </p:blipFill>
        <p:spPr>
          <a:xfrm>
            <a:off x="9547251" y="0"/>
            <a:ext cx="1714512" cy="814368"/>
          </a:xfrm>
          <a:prstGeom prst="rect">
            <a:avLst/>
          </a:prstGeom>
        </p:spPr>
      </p:pic>
      <p:sp>
        <p:nvSpPr>
          <p:cNvPr id="90" name="文本框 13"/>
          <p:cNvSpPr txBox="1"/>
          <p:nvPr/>
        </p:nvSpPr>
        <p:spPr>
          <a:xfrm>
            <a:off x="9761565" y="171426"/>
            <a:ext cx="1285884" cy="415498"/>
          </a:xfrm>
          <a:prstGeom prst="rect">
            <a:avLst/>
          </a:prstGeom>
          <a:noFill/>
        </p:spPr>
        <p:txBody>
          <a:bodyPr wrap="square" rtlCol="0">
            <a:spAutoFit/>
            <a:scene3d>
              <a:camera prst="orthographicFront"/>
              <a:lightRig rig="threePt" dir="t"/>
            </a:scene3d>
          </a:bodyPr>
          <a:lstStyle/>
          <a:p>
            <a:pPr algn="ctr"/>
            <a:r>
              <a:rPr lang="zh-CN" altLang="en-US" b="1" dirty="0" smtClean="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第一单元</a:t>
            </a:r>
            <a:endParaRPr lang="en-US" altLang="zh-CN" b="1" dirty="0" smtClean="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sp>
        <p:nvSpPr>
          <p:cNvPr id="91" name="文本框 6"/>
          <p:cNvSpPr txBox="1"/>
          <p:nvPr/>
        </p:nvSpPr>
        <p:spPr>
          <a:xfrm>
            <a:off x="4903781" y="99988"/>
            <a:ext cx="4714908" cy="461665"/>
          </a:xfrm>
          <a:prstGeom prst="rect">
            <a:avLst/>
          </a:prstGeom>
          <a:noFill/>
        </p:spPr>
        <p:txBody>
          <a:bodyPr wrap="square" rtlCol="0">
            <a:spAutoFit/>
          </a:bodyPr>
          <a:lstStyle/>
          <a:p>
            <a:r>
              <a:rPr lang="zh-CN" altLang="en-US" sz="2400" b="1" dirty="0" smtClean="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第</a:t>
            </a:r>
            <a:r>
              <a:rPr lang="en-US" altLang="zh-CN" sz="2400" b="1" dirty="0" smtClean="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3</a:t>
            </a:r>
            <a:r>
              <a:rPr lang="zh-CN" altLang="en-US" sz="2400" b="1" dirty="0" smtClean="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课 美国内战</a:t>
            </a:r>
            <a:endParaRPr lang="zh-CN" altLang="en-US" sz="2400" b="1" dirty="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endParaRPr>
          </a:p>
        </p:txBody>
      </p:sp>
      <p:pic>
        <p:nvPicPr>
          <p:cNvPr id="92" name="图片 91" descr="1.JPG"/>
          <p:cNvPicPr>
            <a:picLocks noChangeAspect="1"/>
          </p:cNvPicPr>
          <p:nvPr/>
        </p:nvPicPr>
        <p:blipFill>
          <a:blip r:embed="rId5" cstate="print"/>
          <a:srcRect t="6349" r="1058"/>
          <a:stretch>
            <a:fillRect/>
          </a:stretch>
        </p:blipFill>
        <p:spPr>
          <a:xfrm>
            <a:off x="188874" y="957244"/>
            <a:ext cx="679266" cy="428628"/>
          </a:xfrm>
          <a:prstGeom prst="rect">
            <a:avLst/>
          </a:prstGeom>
        </p:spPr>
      </p:pic>
      <p:sp>
        <p:nvSpPr>
          <p:cNvPr id="68" name="TextBox 67"/>
          <p:cNvSpPr txBox="1"/>
          <p:nvPr/>
        </p:nvSpPr>
        <p:spPr>
          <a:xfrm>
            <a:off x="45997" y="1671624"/>
            <a:ext cx="4801314" cy="707886"/>
          </a:xfrm>
          <a:prstGeom prst="rect">
            <a:avLst/>
          </a:prstGeom>
          <a:noFill/>
        </p:spPr>
        <p:txBody>
          <a:bodyPr wrap="none" rtlCol="0">
            <a:spAutoFit/>
          </a:bodyPr>
          <a:lstStyle/>
          <a:p>
            <a:r>
              <a:rPr lang="zh-CN" altLang="en-US" sz="4000" b="1" dirty="0" smtClean="0">
                <a:solidFill>
                  <a:srgbClr val="760000"/>
                </a:solidFill>
                <a:latin typeface="华文隶书" panose="02010800040101010101" pitchFamily="2" charset="-122"/>
                <a:ea typeface="华文隶书" panose="02010800040101010101" pitchFamily="2" charset="-122"/>
              </a:rPr>
              <a:t>总结战争初期形势：</a:t>
            </a:r>
            <a:endParaRPr lang="zh-CN" altLang="en-US" sz="4000" b="1" dirty="0">
              <a:solidFill>
                <a:srgbClr val="760000"/>
              </a:solidFill>
              <a:latin typeface="华文隶书" panose="02010800040101010101" pitchFamily="2" charset="-122"/>
              <a:ea typeface="华文隶书" panose="02010800040101010101" pitchFamily="2" charset="-122"/>
            </a:endParaRPr>
          </a:p>
        </p:txBody>
      </p:sp>
      <p:sp>
        <p:nvSpPr>
          <p:cNvPr id="69" name="TextBox 68"/>
          <p:cNvSpPr txBox="1"/>
          <p:nvPr/>
        </p:nvSpPr>
        <p:spPr>
          <a:xfrm>
            <a:off x="4618029" y="1671624"/>
            <a:ext cx="2236510" cy="707886"/>
          </a:xfrm>
          <a:prstGeom prst="rect">
            <a:avLst/>
          </a:prstGeom>
          <a:noFill/>
        </p:spPr>
        <p:txBody>
          <a:bodyPr wrap="none" rtlCol="0">
            <a:spAutoFit/>
          </a:bodyPr>
          <a:lstStyle/>
          <a:p>
            <a:r>
              <a:rPr lang="zh-CN" altLang="en-US" sz="4000" dirty="0" smtClean="0">
                <a:latin typeface="华文隶书" panose="02010800040101010101" pitchFamily="2" charset="-122"/>
                <a:ea typeface="华文隶书" panose="02010800040101010101" pitchFamily="2" charset="-122"/>
              </a:rPr>
              <a:t>北方失利</a:t>
            </a:r>
            <a:endParaRPr lang="zh-CN" altLang="en-US" sz="4000" dirty="0">
              <a:latin typeface="华文隶书" panose="02010800040101010101" pitchFamily="2" charset="-122"/>
              <a:ea typeface="华文隶书" panose="02010800040101010101" pitchFamily="2" charset="-122"/>
            </a:endParaRPr>
          </a:p>
        </p:txBody>
      </p:sp>
      <p:sp>
        <p:nvSpPr>
          <p:cNvPr id="70" name="TextBox 69"/>
          <p:cNvSpPr txBox="1"/>
          <p:nvPr/>
        </p:nvSpPr>
        <p:spPr>
          <a:xfrm>
            <a:off x="45997" y="2419887"/>
            <a:ext cx="7643866" cy="1323439"/>
          </a:xfrm>
          <a:prstGeom prst="rect">
            <a:avLst/>
          </a:prstGeom>
          <a:noFill/>
        </p:spPr>
        <p:txBody>
          <a:bodyPr wrap="square" rtlCol="0">
            <a:spAutoFit/>
          </a:bodyPr>
          <a:lstStyle/>
          <a:p>
            <a:r>
              <a:rPr lang="zh-CN" altLang="en-US" sz="4000" b="1" dirty="0" smtClean="0">
                <a:solidFill>
                  <a:srgbClr val="760000"/>
                </a:solidFill>
                <a:latin typeface="华文隶书" panose="02010800040101010101" pitchFamily="2" charset="-122"/>
                <a:ea typeface="华文隶书" panose="02010800040101010101" pitchFamily="2" charset="-122"/>
              </a:rPr>
              <a:t>实力并不占优势的南方为什么在战争初期反而处于优势呢？</a:t>
            </a:r>
            <a:endParaRPr lang="zh-CN" altLang="en-US" sz="4000" b="1" dirty="0">
              <a:solidFill>
                <a:srgbClr val="760000"/>
              </a:solidFill>
              <a:latin typeface="华文隶书" panose="02010800040101010101" pitchFamily="2" charset="-122"/>
              <a:ea typeface="华文隶书" panose="02010800040101010101" pitchFamily="2" charset="-122"/>
            </a:endParaRPr>
          </a:p>
        </p:txBody>
      </p:sp>
      <p:sp>
        <p:nvSpPr>
          <p:cNvPr id="71" name="TextBox 70"/>
          <p:cNvSpPr txBox="1"/>
          <p:nvPr/>
        </p:nvSpPr>
        <p:spPr>
          <a:xfrm>
            <a:off x="188873" y="3814764"/>
            <a:ext cx="7215238" cy="1323439"/>
          </a:xfrm>
          <a:prstGeom prst="rect">
            <a:avLst/>
          </a:prstGeom>
          <a:noFill/>
        </p:spPr>
        <p:txBody>
          <a:bodyPr wrap="square" rtlCol="0">
            <a:spAutoFit/>
          </a:bodyPr>
          <a:lstStyle/>
          <a:p>
            <a:r>
              <a:rPr lang="zh-CN" altLang="en-US" sz="4000" dirty="0" smtClean="0">
                <a:latin typeface="华文隶书" panose="02010800040101010101" pitchFamily="2" charset="-122"/>
                <a:ea typeface="华文隶书" panose="02010800040101010101" pitchFamily="2" charset="-122"/>
              </a:rPr>
              <a:t>①南方：蓄谋已久，准备充分，他们装备精良，名将云集。</a:t>
            </a:r>
            <a:endParaRPr lang="zh-CN" altLang="en-US" sz="4000" dirty="0" smtClean="0">
              <a:latin typeface="华文隶书" panose="02010800040101010101" pitchFamily="2" charset="-122"/>
              <a:ea typeface="华文隶书" panose="02010800040101010101" pitchFamily="2" charset="-122"/>
            </a:endParaRPr>
          </a:p>
        </p:txBody>
      </p:sp>
      <p:sp>
        <p:nvSpPr>
          <p:cNvPr id="94" name="矩形 93"/>
          <p:cNvSpPr/>
          <p:nvPr/>
        </p:nvSpPr>
        <p:spPr>
          <a:xfrm>
            <a:off x="188873" y="5100648"/>
            <a:ext cx="7000924" cy="1938992"/>
          </a:xfrm>
          <a:prstGeom prst="rect">
            <a:avLst/>
          </a:prstGeom>
        </p:spPr>
        <p:txBody>
          <a:bodyPr wrap="square">
            <a:spAutoFit/>
          </a:bodyPr>
          <a:lstStyle/>
          <a:p>
            <a:pPr lvl="0"/>
            <a:r>
              <a:rPr lang="zh-CN" altLang="en-US" sz="4000" dirty="0" smtClean="0">
                <a:solidFill>
                  <a:prstClr val="black"/>
                </a:solidFill>
                <a:latin typeface="华文隶书" panose="02010800040101010101" pitchFamily="2" charset="-122"/>
                <a:ea typeface="华文隶书" panose="02010800040101010101" pitchFamily="2" charset="-122"/>
              </a:rPr>
              <a:t>②北方：幻想妥协，战备松懈，虽然人多，却没有充分调动人民的力量。</a:t>
            </a:r>
            <a:endParaRPr lang="zh-CN" altLang="en-US" sz="4000" dirty="0" smtClean="0">
              <a:solidFill>
                <a:prstClr val="black"/>
              </a:solidFill>
              <a:latin typeface="华文隶书" panose="02010800040101010101" pitchFamily="2" charset="-122"/>
              <a:ea typeface="华文隶书" panose="02010800040101010101" pitchFamily="2" charset="-122"/>
            </a:endParaRPr>
          </a:p>
        </p:txBody>
      </p:sp>
      <p:grpSp>
        <p:nvGrpSpPr>
          <p:cNvPr id="97" name="Group 26"/>
          <p:cNvGrpSpPr/>
          <p:nvPr/>
        </p:nvGrpSpPr>
        <p:grpSpPr bwMode="auto">
          <a:xfrm>
            <a:off x="8261367" y="742930"/>
            <a:ext cx="2647238" cy="2286016"/>
            <a:chOff x="43128" y="0"/>
            <a:chExt cx="2159327" cy="1845537"/>
          </a:xfrm>
        </p:grpSpPr>
        <p:sp>
          <p:nvSpPr>
            <p:cNvPr id="98" name="直接连接符​​ 33"/>
            <p:cNvSpPr>
              <a:spLocks noChangeShapeType="1"/>
            </p:cNvSpPr>
            <p:nvPr/>
          </p:nvSpPr>
          <p:spPr bwMode="auto">
            <a:xfrm>
              <a:off x="583302" y="51772"/>
              <a:ext cx="1400720" cy="1"/>
            </a:xfrm>
            <a:prstGeom prst="line">
              <a:avLst/>
            </a:prstGeom>
            <a:noFill/>
            <a:ln w="6350">
              <a:solidFill>
                <a:srgbClr val="A5A5A5"/>
              </a:solidFill>
              <a:prstDash val="sysDash"/>
              <a:round/>
            </a:ln>
          </p:spPr>
          <p:txBody>
            <a:bodyPr/>
            <a:lstStyle/>
            <a:p>
              <a:endParaRPr lang="zh-CN" altLang="en-US"/>
            </a:p>
          </p:txBody>
        </p:sp>
        <p:sp>
          <p:nvSpPr>
            <p:cNvPr id="99" name="圆角矩形​​ 2"/>
            <p:cNvSpPr>
              <a:spLocks noChangeArrowheads="1"/>
            </p:cNvSpPr>
            <p:nvPr/>
          </p:nvSpPr>
          <p:spPr bwMode="auto">
            <a:xfrm rot="21283522">
              <a:off x="43128" y="648343"/>
              <a:ext cx="2159327" cy="1197194"/>
            </a:xfrm>
            <a:prstGeom prst="roundRect">
              <a:avLst>
                <a:gd name="adj" fmla="val 0"/>
              </a:avLst>
            </a:prstGeom>
            <a:solidFill>
              <a:srgbClr val="FFFFFF"/>
            </a:solidFill>
            <a:ln w="3175">
              <a:solidFill>
                <a:srgbClr val="BFBFBF"/>
              </a:solidFill>
              <a:round/>
            </a:ln>
          </p:spPr>
          <p:txBody>
            <a:bodyPr anchor="ctr"/>
            <a:lstStyle/>
            <a:p>
              <a:pPr algn="ctr"/>
              <a:endParaRPr lang="zh-CN" altLang="zh-CN">
                <a:solidFill>
                  <a:srgbClr val="FFFFFF"/>
                </a:solidFill>
                <a:latin typeface="宋体" panose="02010600030101010101" pitchFamily="2" charset="-122"/>
                <a:sym typeface="宋体" panose="02010600030101010101" pitchFamily="2" charset="-122"/>
              </a:endParaRPr>
            </a:p>
          </p:txBody>
        </p:sp>
        <p:sp>
          <p:nvSpPr>
            <p:cNvPr id="100" name="直接连接符​​ 11"/>
            <p:cNvSpPr>
              <a:spLocks noChangeShapeType="1"/>
            </p:cNvSpPr>
            <p:nvPr/>
          </p:nvSpPr>
          <p:spPr bwMode="auto">
            <a:xfrm flipV="1">
              <a:off x="337773" y="122874"/>
              <a:ext cx="943448" cy="851159"/>
            </a:xfrm>
            <a:prstGeom prst="line">
              <a:avLst/>
            </a:prstGeom>
            <a:noFill/>
            <a:ln w="28575">
              <a:solidFill>
                <a:srgbClr val="7F7F7F"/>
              </a:solidFill>
              <a:round/>
            </a:ln>
          </p:spPr>
          <p:txBody>
            <a:bodyPr/>
            <a:lstStyle/>
            <a:p>
              <a:endParaRPr lang="zh-CN" altLang="en-US"/>
            </a:p>
          </p:txBody>
        </p:sp>
        <p:sp>
          <p:nvSpPr>
            <p:cNvPr id="101" name="直接连接符​​ 13"/>
            <p:cNvSpPr>
              <a:spLocks noChangeShapeType="1"/>
            </p:cNvSpPr>
            <p:nvPr/>
          </p:nvSpPr>
          <p:spPr bwMode="auto">
            <a:xfrm>
              <a:off x="1476901" y="122875"/>
              <a:ext cx="256095" cy="511527"/>
            </a:xfrm>
            <a:prstGeom prst="line">
              <a:avLst/>
            </a:prstGeom>
            <a:noFill/>
            <a:ln w="28575">
              <a:solidFill>
                <a:srgbClr val="7F7F7F"/>
              </a:solidFill>
              <a:round/>
            </a:ln>
          </p:spPr>
          <p:txBody>
            <a:bodyPr/>
            <a:lstStyle/>
            <a:p>
              <a:endParaRPr lang="zh-CN" altLang="en-US"/>
            </a:p>
          </p:txBody>
        </p:sp>
        <p:sp>
          <p:nvSpPr>
            <p:cNvPr id="102" name="椭圆​​ 4"/>
            <p:cNvSpPr>
              <a:spLocks noChangeArrowheads="1"/>
            </p:cNvSpPr>
            <p:nvPr/>
          </p:nvSpPr>
          <p:spPr bwMode="auto">
            <a:xfrm>
              <a:off x="1232341" y="0"/>
              <a:ext cx="244560" cy="244560"/>
            </a:xfrm>
            <a:prstGeom prst="ellipse">
              <a:avLst/>
            </a:prstGeom>
            <a:solidFill>
              <a:srgbClr val="FFFFFF"/>
            </a:solidFill>
            <a:ln w="3175">
              <a:solidFill>
                <a:srgbClr val="BFBFBF"/>
              </a:solidFill>
              <a:round/>
            </a:ln>
          </p:spPr>
          <p:txBody>
            <a:bodyPr anchor="ctr"/>
            <a:lstStyle/>
            <a:p>
              <a:pPr algn="ctr"/>
              <a:endParaRPr lang="zh-CN" altLang="zh-CN">
                <a:solidFill>
                  <a:srgbClr val="FFFFFF"/>
                </a:solidFill>
                <a:latin typeface="宋体" panose="02010600030101010101" pitchFamily="2" charset="-122"/>
                <a:sym typeface="宋体" panose="02010600030101010101" pitchFamily="2" charset="-122"/>
              </a:endParaRPr>
            </a:p>
          </p:txBody>
        </p:sp>
        <p:sp>
          <p:nvSpPr>
            <p:cNvPr id="103" name="椭圆​​ 6"/>
            <p:cNvSpPr>
              <a:spLocks noChangeArrowheads="1"/>
            </p:cNvSpPr>
            <p:nvPr/>
          </p:nvSpPr>
          <p:spPr bwMode="auto">
            <a:xfrm>
              <a:off x="1283662" y="54019"/>
              <a:ext cx="141070" cy="141075"/>
            </a:xfrm>
            <a:prstGeom prst="ellipse">
              <a:avLst/>
            </a:prstGeom>
            <a:solidFill>
              <a:srgbClr val="D8D8D8"/>
            </a:solidFill>
            <a:ln w="3175">
              <a:solidFill>
                <a:srgbClr val="BFBFBF"/>
              </a:solidFill>
              <a:round/>
            </a:ln>
          </p:spPr>
          <p:txBody>
            <a:bodyPr anchor="ctr"/>
            <a:lstStyle/>
            <a:p>
              <a:pPr algn="ctr"/>
              <a:endParaRPr lang="zh-CN" altLang="zh-CN">
                <a:solidFill>
                  <a:srgbClr val="FFFFFF"/>
                </a:solidFill>
                <a:latin typeface="宋体" panose="02010600030101010101" pitchFamily="2" charset="-122"/>
                <a:sym typeface="宋体" panose="02010600030101010101" pitchFamily="2" charset="-122"/>
              </a:endParaRPr>
            </a:p>
          </p:txBody>
        </p:sp>
        <p:sp>
          <p:nvSpPr>
            <p:cNvPr id="104" name="圆角矩形​​ 3"/>
            <p:cNvSpPr>
              <a:spLocks noChangeArrowheads="1"/>
            </p:cNvSpPr>
            <p:nvPr/>
          </p:nvSpPr>
          <p:spPr bwMode="auto">
            <a:xfrm rot="21283522">
              <a:off x="122895" y="704975"/>
              <a:ext cx="2015927" cy="1067287"/>
            </a:xfrm>
            <a:prstGeom prst="roundRect">
              <a:avLst>
                <a:gd name="adj" fmla="val 0"/>
              </a:avLst>
            </a:prstGeom>
            <a:solidFill>
              <a:schemeClr val="bg2">
                <a:lumMod val="25000"/>
              </a:schemeClr>
            </a:solidFill>
            <a:ln w="19050">
              <a:solidFill>
                <a:srgbClr val="D8D8D8"/>
              </a:solidFill>
              <a:round/>
            </a:ln>
            <a:scene3d>
              <a:camera prst="orthographicFront"/>
              <a:lightRig rig="threePt" dir="t"/>
            </a:scene3d>
            <a:sp3d>
              <a:bevelT/>
            </a:sp3d>
          </p:spPr>
          <p:txBody>
            <a:bodyPr anchor="ctr"/>
            <a:lstStyle/>
            <a:p>
              <a:pPr marL="342900" indent="-342900" algn="ctr"/>
              <a:r>
                <a:rPr lang="zh-CN" altLang="en-US" sz="2400" dirty="0" smtClean="0">
                  <a:solidFill>
                    <a:srgbClr val="760000"/>
                  </a:solidFill>
                  <a:latin typeface="华文新魏" panose="02010800040101010101" pitchFamily="2" charset="-122"/>
                  <a:ea typeface="华文新魏" panose="02010800040101010101" pitchFamily="2" charset="-122"/>
                  <a:sym typeface="Calibri" panose="020F0502020204030204" pitchFamily="34" charset="0"/>
                </a:rPr>
                <a:t>        </a:t>
              </a:r>
              <a:endParaRPr lang="en-US" altLang="zh-CN" sz="2400" dirty="0">
                <a:solidFill>
                  <a:srgbClr val="760000"/>
                </a:solidFill>
                <a:latin typeface="华文新魏" panose="02010800040101010101" pitchFamily="2" charset="-122"/>
                <a:ea typeface="华文新魏" panose="02010800040101010101" pitchFamily="2" charset="-122"/>
                <a:sym typeface="Calibri" panose="020F0502020204030204" pitchFamily="34" charset="0"/>
              </a:endParaRPr>
            </a:p>
          </p:txBody>
        </p:sp>
        <p:sp>
          <p:nvSpPr>
            <p:cNvPr id="105" name="椭圆​​ 8"/>
            <p:cNvSpPr>
              <a:spLocks noChangeArrowheads="1"/>
            </p:cNvSpPr>
            <p:nvPr/>
          </p:nvSpPr>
          <p:spPr bwMode="auto">
            <a:xfrm rot="-316478">
              <a:off x="310917" y="878978"/>
              <a:ext cx="89569" cy="89573"/>
            </a:xfrm>
            <a:prstGeom prst="ellipse">
              <a:avLst/>
            </a:prstGeom>
            <a:solidFill>
              <a:srgbClr val="FFFFFF"/>
            </a:solidFill>
            <a:ln w="3175">
              <a:solidFill>
                <a:srgbClr val="BFBFBF"/>
              </a:solidFill>
              <a:round/>
            </a:ln>
          </p:spPr>
          <p:txBody>
            <a:bodyPr anchor="ctr"/>
            <a:lstStyle/>
            <a:p>
              <a:pPr algn="ctr"/>
              <a:endParaRPr lang="zh-CN" altLang="zh-CN">
                <a:solidFill>
                  <a:srgbClr val="FFFFFF"/>
                </a:solidFill>
                <a:latin typeface="宋体" panose="02010600030101010101" pitchFamily="2" charset="-122"/>
                <a:sym typeface="宋体" panose="02010600030101010101" pitchFamily="2" charset="-122"/>
              </a:endParaRPr>
            </a:p>
          </p:txBody>
        </p:sp>
        <p:sp>
          <p:nvSpPr>
            <p:cNvPr id="106" name="椭圆​​ 9"/>
            <p:cNvSpPr>
              <a:spLocks noChangeArrowheads="1"/>
            </p:cNvSpPr>
            <p:nvPr/>
          </p:nvSpPr>
          <p:spPr bwMode="auto">
            <a:xfrm rot="21283522">
              <a:off x="1772360" y="744052"/>
              <a:ext cx="89569" cy="89573"/>
            </a:xfrm>
            <a:prstGeom prst="ellipse">
              <a:avLst/>
            </a:prstGeom>
            <a:solidFill>
              <a:srgbClr val="FFFFFF"/>
            </a:solidFill>
            <a:ln w="3175">
              <a:solidFill>
                <a:srgbClr val="BFBFBF"/>
              </a:solidFill>
              <a:round/>
            </a:ln>
          </p:spPr>
          <p:txBody>
            <a:bodyPr anchor="ctr"/>
            <a:lstStyle/>
            <a:p>
              <a:pPr algn="ctr"/>
              <a:endParaRPr lang="zh-CN" altLang="zh-CN">
                <a:solidFill>
                  <a:srgbClr val="FFFFFF"/>
                </a:solidFill>
                <a:latin typeface="宋体" panose="02010600030101010101" pitchFamily="2" charset="-122"/>
                <a:sym typeface="宋体" panose="02010600030101010101" pitchFamily="2" charset="-122"/>
              </a:endParaRPr>
            </a:p>
          </p:txBody>
        </p:sp>
      </p:grpSp>
      <p:sp>
        <p:nvSpPr>
          <p:cNvPr id="107" name="矩形 106"/>
          <p:cNvSpPr/>
          <p:nvPr/>
        </p:nvSpPr>
        <p:spPr>
          <a:xfrm rot="21240077">
            <a:off x="8416543" y="1874518"/>
            <a:ext cx="2516502" cy="954107"/>
          </a:xfrm>
          <a:prstGeom prst="rect">
            <a:avLst/>
          </a:prstGeom>
        </p:spPr>
        <p:txBody>
          <a:bodyPr wrap="square">
            <a:spAutoFit/>
          </a:bodyPr>
          <a:lstStyle/>
          <a:p>
            <a:r>
              <a:rPr lang="zh-CN" altLang="en-US" sz="2800" b="1" dirty="0" smtClean="0">
                <a:solidFill>
                  <a:schemeClr val="bg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rPr>
              <a:t>北方要怎样才能扭转局面？</a:t>
            </a:r>
            <a:endParaRPr lang="zh-CN" altLang="en-US" sz="2800" b="1" dirty="0">
              <a:solidFill>
                <a:schemeClr val="bg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spTree>
  </p:cSld>
  <p:clrMapOvr>
    <a:masterClrMapping/>
  </p:clrMapOvr>
  <mc:AlternateContent xmlns:mc="http://schemas.openxmlformats.org/markup-compatibility/2006">
    <mc:Choice xmlns:p14="http://schemas.microsoft.com/office/powerpoint/2010/main" Requires="p14">
      <p:transition spd="slow" p14:dur="2000" advTm="0"/>
    </mc:Choice>
    <mc:Fallback>
      <p:transition spd="slow" advTm="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68"/>
                                        </p:tgtEl>
                                        <p:attrNameLst>
                                          <p:attrName>style.visibility</p:attrName>
                                        </p:attrNameLst>
                                      </p:cBhvr>
                                      <p:to>
                                        <p:strVal val="visible"/>
                                      </p:to>
                                    </p:set>
                                    <p:animEffect transition="in" filter="dissolve">
                                      <p:cBhvr>
                                        <p:cTn id="7" dur="500"/>
                                        <p:tgtEl>
                                          <p:spTgt spid="68"/>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69"/>
                                        </p:tgtEl>
                                        <p:attrNameLst>
                                          <p:attrName>style.visibility</p:attrName>
                                        </p:attrNameLst>
                                      </p:cBhvr>
                                      <p:to>
                                        <p:strVal val="visible"/>
                                      </p:to>
                                    </p:set>
                                    <p:animEffect transition="in" filter="dissolve">
                                      <p:cBhvr>
                                        <p:cTn id="12" dur="500"/>
                                        <p:tgtEl>
                                          <p:spTgt spid="69"/>
                                        </p:tgtEl>
                                      </p:cBhvr>
                                    </p:animEffect>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grpId="0" nodeType="clickEffect">
                                  <p:stCondLst>
                                    <p:cond delay="0"/>
                                  </p:stCondLst>
                                  <p:childTnLst>
                                    <p:set>
                                      <p:cBhvr>
                                        <p:cTn id="16" dur="1" fill="hold">
                                          <p:stCondLst>
                                            <p:cond delay="0"/>
                                          </p:stCondLst>
                                        </p:cTn>
                                        <p:tgtEl>
                                          <p:spTgt spid="70"/>
                                        </p:tgtEl>
                                        <p:attrNameLst>
                                          <p:attrName>style.visibility</p:attrName>
                                        </p:attrNameLst>
                                      </p:cBhvr>
                                      <p:to>
                                        <p:strVal val="visible"/>
                                      </p:to>
                                    </p:set>
                                    <p:animEffect transition="in" filter="dissolve">
                                      <p:cBhvr>
                                        <p:cTn id="17" dur="500"/>
                                        <p:tgtEl>
                                          <p:spTgt spid="70"/>
                                        </p:tgtEl>
                                      </p:cBhvr>
                                    </p:animEffect>
                                  </p:childTnLst>
                                </p:cTn>
                              </p:par>
                            </p:childTnLst>
                          </p:cTn>
                        </p:par>
                      </p:childTnLst>
                    </p:cTn>
                  </p:par>
                  <p:par>
                    <p:cTn id="18" fill="hold">
                      <p:stCondLst>
                        <p:cond delay="indefinite"/>
                      </p:stCondLst>
                      <p:childTnLst>
                        <p:par>
                          <p:cTn id="19" fill="hold">
                            <p:stCondLst>
                              <p:cond delay="0"/>
                            </p:stCondLst>
                            <p:childTnLst>
                              <p:par>
                                <p:cTn id="20" presetID="9" presetClass="entr" presetSubtype="0" fill="hold" grpId="0" nodeType="clickEffect">
                                  <p:stCondLst>
                                    <p:cond delay="0"/>
                                  </p:stCondLst>
                                  <p:childTnLst>
                                    <p:set>
                                      <p:cBhvr>
                                        <p:cTn id="21" dur="1" fill="hold">
                                          <p:stCondLst>
                                            <p:cond delay="0"/>
                                          </p:stCondLst>
                                        </p:cTn>
                                        <p:tgtEl>
                                          <p:spTgt spid="71"/>
                                        </p:tgtEl>
                                        <p:attrNameLst>
                                          <p:attrName>style.visibility</p:attrName>
                                        </p:attrNameLst>
                                      </p:cBhvr>
                                      <p:to>
                                        <p:strVal val="visible"/>
                                      </p:to>
                                    </p:set>
                                    <p:animEffect transition="in" filter="dissolve">
                                      <p:cBhvr>
                                        <p:cTn id="22" dur="500"/>
                                        <p:tgtEl>
                                          <p:spTgt spid="71"/>
                                        </p:tgtEl>
                                      </p:cBhvr>
                                    </p:animEffect>
                                  </p:childTnLst>
                                </p:cTn>
                              </p:par>
                            </p:childTnLst>
                          </p:cTn>
                        </p:par>
                      </p:childTnLst>
                    </p:cTn>
                  </p:par>
                  <p:par>
                    <p:cTn id="23" fill="hold">
                      <p:stCondLst>
                        <p:cond delay="indefinite"/>
                      </p:stCondLst>
                      <p:childTnLst>
                        <p:par>
                          <p:cTn id="24" fill="hold">
                            <p:stCondLst>
                              <p:cond delay="0"/>
                            </p:stCondLst>
                            <p:childTnLst>
                              <p:par>
                                <p:cTn id="25" presetID="9" presetClass="entr" presetSubtype="0" fill="hold" grpId="0" nodeType="clickEffect">
                                  <p:stCondLst>
                                    <p:cond delay="0"/>
                                  </p:stCondLst>
                                  <p:childTnLst>
                                    <p:set>
                                      <p:cBhvr>
                                        <p:cTn id="26" dur="1" fill="hold">
                                          <p:stCondLst>
                                            <p:cond delay="0"/>
                                          </p:stCondLst>
                                        </p:cTn>
                                        <p:tgtEl>
                                          <p:spTgt spid="94"/>
                                        </p:tgtEl>
                                        <p:attrNameLst>
                                          <p:attrName>style.visibility</p:attrName>
                                        </p:attrNameLst>
                                      </p:cBhvr>
                                      <p:to>
                                        <p:strVal val="visible"/>
                                      </p:to>
                                    </p:set>
                                    <p:animEffect transition="in" filter="dissolve">
                                      <p:cBhvr>
                                        <p:cTn id="27" dur="500"/>
                                        <p:tgtEl>
                                          <p:spTgt spid="94"/>
                                        </p:tgtEl>
                                      </p:cBhvr>
                                    </p:animEffect>
                                  </p:childTnLst>
                                </p:cTn>
                              </p:par>
                            </p:childTnLst>
                          </p:cTn>
                        </p:par>
                      </p:childTnLst>
                    </p:cTn>
                  </p:par>
                  <p:par>
                    <p:cTn id="28" fill="hold">
                      <p:stCondLst>
                        <p:cond delay="indefinite"/>
                      </p:stCondLst>
                      <p:childTnLst>
                        <p:par>
                          <p:cTn id="29" fill="hold">
                            <p:stCondLst>
                              <p:cond delay="0"/>
                            </p:stCondLst>
                            <p:childTnLst>
                              <p:par>
                                <p:cTn id="30" presetID="9" presetClass="entr" presetSubtype="0" fill="hold" nodeType="clickEffect">
                                  <p:stCondLst>
                                    <p:cond delay="0"/>
                                  </p:stCondLst>
                                  <p:childTnLst>
                                    <p:set>
                                      <p:cBhvr>
                                        <p:cTn id="31" dur="1" fill="hold">
                                          <p:stCondLst>
                                            <p:cond delay="0"/>
                                          </p:stCondLst>
                                        </p:cTn>
                                        <p:tgtEl>
                                          <p:spTgt spid="97"/>
                                        </p:tgtEl>
                                        <p:attrNameLst>
                                          <p:attrName>style.visibility</p:attrName>
                                        </p:attrNameLst>
                                      </p:cBhvr>
                                      <p:to>
                                        <p:strVal val="visible"/>
                                      </p:to>
                                    </p:set>
                                    <p:animEffect transition="in" filter="dissolve">
                                      <p:cBhvr>
                                        <p:cTn id="32" dur="500"/>
                                        <p:tgtEl>
                                          <p:spTgt spid="97"/>
                                        </p:tgtEl>
                                      </p:cBhvr>
                                    </p:animEffect>
                                  </p:childTnLst>
                                </p:cTn>
                              </p:par>
                              <p:par>
                                <p:cTn id="33" presetID="9" presetClass="entr" presetSubtype="0" fill="hold" grpId="0" nodeType="withEffect">
                                  <p:stCondLst>
                                    <p:cond delay="0"/>
                                  </p:stCondLst>
                                  <p:childTnLst>
                                    <p:set>
                                      <p:cBhvr>
                                        <p:cTn id="34" dur="1" fill="hold">
                                          <p:stCondLst>
                                            <p:cond delay="0"/>
                                          </p:stCondLst>
                                        </p:cTn>
                                        <p:tgtEl>
                                          <p:spTgt spid="107"/>
                                        </p:tgtEl>
                                        <p:attrNameLst>
                                          <p:attrName>style.visibility</p:attrName>
                                        </p:attrNameLst>
                                      </p:cBhvr>
                                      <p:to>
                                        <p:strVal val="visible"/>
                                      </p:to>
                                    </p:set>
                                    <p:animEffect transition="in" filter="dissolve">
                                      <p:cBhvr>
                                        <p:cTn id="35" dur="500"/>
                                        <p:tgtEl>
                                          <p:spTgt spid="10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8" grpId="0"/>
      <p:bldP spid="69" grpId="0"/>
      <p:bldP spid="70" grpId="0"/>
      <p:bldP spid="71" grpId="0"/>
      <p:bldP spid="94" grpId="0"/>
      <p:bldP spid="107"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8" name="图片 67"/>
          <p:cNvPicPr>
            <a:picLocks noChangeAspect="1"/>
          </p:cNvPicPr>
          <p:nvPr/>
        </p:nvPicPr>
        <p:blipFill rotWithShape="1">
          <a:blip r:embed="rId1" cstate="print">
            <a:extLst>
              <a:ext uri="{28A0092B-C50C-407E-A947-70E740481C1C}">
                <a14:useLocalDpi xmlns:a14="http://schemas.microsoft.com/office/drawing/2010/main" val="0"/>
              </a:ext>
            </a:extLst>
          </a:blip>
          <a:srcRect l="24814" r="13974" b="25049"/>
          <a:stretch>
            <a:fillRect/>
          </a:stretch>
        </p:blipFill>
        <p:spPr>
          <a:xfrm>
            <a:off x="7118359" y="4886335"/>
            <a:ext cx="4214842" cy="1857388"/>
          </a:xfrm>
          <a:prstGeom prst="roundRect">
            <a:avLst>
              <a:gd name="adj" fmla="val 6591"/>
            </a:avLst>
          </a:prstGeom>
          <a:ln>
            <a:solidFill>
              <a:schemeClr val="bg2">
                <a:lumMod val="50000"/>
              </a:schemeClr>
            </a:solidFill>
          </a:ln>
          <a:effectLst>
            <a:outerShdw blurRad="292100" dist="139700" dir="2700000" algn="tl" rotWithShape="0">
              <a:srgbClr val="333333">
                <a:alpha val="65000"/>
              </a:srgbClr>
            </a:outerShdw>
          </a:effectLst>
        </p:spPr>
      </p:pic>
      <p:pic>
        <p:nvPicPr>
          <p:cNvPr id="25" name="图片 24"/>
          <p:cNvPicPr>
            <a:picLocks noChangeAspect="1"/>
          </p:cNvPicPr>
          <p:nvPr/>
        </p:nvPicPr>
        <p:blipFill rotWithShape="1">
          <a:blip r:embed="rId1" cstate="print">
            <a:extLst>
              <a:ext uri="{28A0092B-C50C-407E-A947-70E740481C1C}">
                <a14:useLocalDpi xmlns:a14="http://schemas.microsoft.com/office/drawing/2010/main" val="0"/>
              </a:ext>
            </a:extLst>
          </a:blip>
          <a:srcRect l="24814" r="13974" b="25049"/>
          <a:stretch>
            <a:fillRect/>
          </a:stretch>
        </p:blipFill>
        <p:spPr>
          <a:xfrm>
            <a:off x="260311" y="2243128"/>
            <a:ext cx="6429420" cy="4572032"/>
          </a:xfrm>
          <a:prstGeom prst="roundRect">
            <a:avLst>
              <a:gd name="adj" fmla="val 6591"/>
            </a:avLst>
          </a:prstGeom>
          <a:ln>
            <a:solidFill>
              <a:schemeClr val="bg2">
                <a:lumMod val="50000"/>
              </a:schemeClr>
            </a:solidFill>
          </a:ln>
          <a:effectLst>
            <a:outerShdw blurRad="292100" dist="139700" dir="2700000" algn="tl" rotWithShape="0">
              <a:srgbClr val="333333">
                <a:alpha val="65000"/>
              </a:srgbClr>
            </a:outerShdw>
          </a:effectLst>
        </p:spPr>
      </p:pic>
      <p:sp>
        <p:nvSpPr>
          <p:cNvPr id="10" name="矩形 9"/>
          <p:cNvSpPr/>
          <p:nvPr/>
        </p:nvSpPr>
        <p:spPr bwMode="auto">
          <a:xfrm flipV="1">
            <a:off x="0" y="7198068"/>
            <a:ext cx="11522075" cy="45719"/>
          </a:xfrm>
          <a:prstGeom prst="rect">
            <a:avLst/>
          </a:prstGeom>
          <a:solidFill>
            <a:srgbClr val="663300"/>
          </a:solidFill>
          <a:ln w="9525" cap="flat" cmpd="sng" algn="ctr">
            <a:solidFill>
              <a:schemeClr val="tx1"/>
            </a:solidFill>
            <a:prstDash val="solid"/>
            <a:round/>
            <a:headEnd type="none" w="med" len="med"/>
            <a:tailEnd type="none" w="med" len="med"/>
          </a:ln>
          <a:effectLst>
            <a:glow rad="139700">
              <a:schemeClr val="accent2">
                <a:lumMod val="60000"/>
                <a:lumOff val="40000"/>
                <a:alpha val="40000"/>
              </a:schemeClr>
            </a:glow>
          </a:effectLst>
        </p:spPr>
        <p:txBody>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defRPr/>
            </a:pPr>
            <a:endParaRPr lang="zh-CN" altLang="en-US" dirty="0">
              <a:ln>
                <a:solidFill>
                  <a:srgbClr val="660033"/>
                </a:solidFill>
              </a:ln>
            </a:endParaRPr>
          </a:p>
        </p:txBody>
      </p:sp>
      <p:sp>
        <p:nvSpPr>
          <p:cNvPr id="79" name="圆角矩形 78"/>
          <p:cNvSpPr/>
          <p:nvPr/>
        </p:nvSpPr>
        <p:spPr>
          <a:xfrm>
            <a:off x="117435" y="885806"/>
            <a:ext cx="1857388" cy="571504"/>
          </a:xfrm>
          <a:prstGeom prst="roundRect">
            <a:avLst/>
          </a:prstGeom>
          <a:noFill/>
          <a:ln w="57150">
            <a:solidFill>
              <a:srgbClr val="663300"/>
            </a:solidFill>
          </a:ln>
          <a:effectLst>
            <a:glow rad="101600">
              <a:schemeClr val="accent6">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3" name="TextBox 122"/>
          <p:cNvSpPr txBox="1"/>
          <p:nvPr/>
        </p:nvSpPr>
        <p:spPr>
          <a:xfrm>
            <a:off x="831815" y="885806"/>
            <a:ext cx="1005403" cy="584775"/>
          </a:xfrm>
          <a:prstGeom prst="rect">
            <a:avLst/>
          </a:prstGeom>
          <a:noFill/>
        </p:spPr>
        <p:txBody>
          <a:bodyPr wrap="none" rtlCol="0">
            <a:spAutoFit/>
          </a:bodyPr>
          <a:lstStyle/>
          <a:p>
            <a:r>
              <a:rPr lang="zh-CN" altLang="en-US" sz="3200" dirty="0" smtClean="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rPr>
              <a:t>转折</a:t>
            </a:r>
            <a:endParaRPr lang="zh-CN" altLang="en-US" sz="3200" dirty="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pic>
        <p:nvPicPr>
          <p:cNvPr id="41" name="图片 40" descr="t018d16e110143ea110.jpg"/>
          <p:cNvPicPr>
            <a:picLocks noChangeAspect="1"/>
          </p:cNvPicPr>
          <p:nvPr/>
        </p:nvPicPr>
        <p:blipFill>
          <a:blip r:embed="rId2">
            <a:clrChange>
              <a:clrFrom>
                <a:srgbClr val="F2F2F2"/>
              </a:clrFrom>
              <a:clrTo>
                <a:srgbClr val="F2F2F2">
                  <a:alpha val="0"/>
                </a:srgbClr>
              </a:clrTo>
            </a:clrChange>
          </a:blip>
          <a:srcRect t="54831" b="25094"/>
          <a:stretch>
            <a:fillRect/>
          </a:stretch>
        </p:blipFill>
        <p:spPr>
          <a:xfrm rot="10800000">
            <a:off x="-3" y="712451"/>
            <a:ext cx="11522075" cy="142876"/>
          </a:xfrm>
          <a:prstGeom prst="rect">
            <a:avLst/>
          </a:prstGeom>
        </p:spPr>
      </p:pic>
      <p:pic>
        <p:nvPicPr>
          <p:cNvPr id="42" name="图片 41" descr="624f9a79jw1eelyzwvu5xj20b408t75j.jpg"/>
          <p:cNvPicPr>
            <a:picLocks noChangeAspect="1"/>
          </p:cNvPicPr>
          <p:nvPr/>
        </p:nvPicPr>
        <p:blipFill>
          <a:blip r:embed="rId3">
            <a:clrChange>
              <a:clrFrom>
                <a:srgbClr val="FFFFFF"/>
              </a:clrFrom>
              <a:clrTo>
                <a:srgbClr val="FFFFFF">
                  <a:alpha val="0"/>
                </a:srgbClr>
              </a:clrTo>
            </a:clrChange>
          </a:blip>
          <a:stretch>
            <a:fillRect/>
          </a:stretch>
        </p:blipFill>
        <p:spPr>
          <a:xfrm>
            <a:off x="9547251" y="0"/>
            <a:ext cx="1714512" cy="814368"/>
          </a:xfrm>
          <a:prstGeom prst="rect">
            <a:avLst/>
          </a:prstGeom>
        </p:spPr>
      </p:pic>
      <p:pic>
        <p:nvPicPr>
          <p:cNvPr id="43" name="图片 42" descr="t018d16e110143ea110.jpg"/>
          <p:cNvPicPr>
            <a:picLocks noChangeAspect="1"/>
          </p:cNvPicPr>
          <p:nvPr/>
        </p:nvPicPr>
        <p:blipFill>
          <a:blip r:embed="rId2">
            <a:clrChange>
              <a:clrFrom>
                <a:srgbClr val="F2F2F2"/>
              </a:clrFrom>
              <a:clrTo>
                <a:srgbClr val="F2F2F2">
                  <a:alpha val="0"/>
                </a:srgbClr>
              </a:clrTo>
            </a:clrChange>
          </a:blip>
          <a:srcRect t="54831" b="25094"/>
          <a:stretch>
            <a:fillRect/>
          </a:stretch>
        </p:blipFill>
        <p:spPr>
          <a:xfrm rot="10800000">
            <a:off x="0" y="671493"/>
            <a:ext cx="11522075" cy="142876"/>
          </a:xfrm>
          <a:prstGeom prst="rect">
            <a:avLst/>
          </a:prstGeom>
        </p:spPr>
      </p:pic>
      <p:sp>
        <p:nvSpPr>
          <p:cNvPr id="44" name="矩形 43"/>
          <p:cNvSpPr/>
          <p:nvPr/>
        </p:nvSpPr>
        <p:spPr>
          <a:xfrm>
            <a:off x="0" y="0"/>
            <a:ext cx="10776937" cy="704850"/>
          </a:xfrm>
          <a:prstGeom prst="rect">
            <a:avLst/>
          </a:prstGeom>
          <a:blipFill>
            <a:blip r:embed="rId4"/>
            <a:stretch>
              <a:fillRect/>
            </a:stretch>
          </a:blipFill>
          <a:ln>
            <a:noFill/>
          </a:ln>
          <a:effectLst>
            <a:outerShdw blurRad="50800" dist="38100" dir="2700000" algn="tl" rotWithShape="0">
              <a:prstClr val="black">
                <a:alpha val="40000"/>
              </a:prstClr>
            </a:outerShd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altLang="zh-CN" sz="1800" dirty="0" smtClean="0">
                <a:solidFill>
                  <a:schemeClr val="tx1"/>
                </a:solidFill>
                <a:effectLst/>
              </a:rPr>
              <a:t> </a:t>
            </a:r>
            <a:endParaRPr lang="zh-CN" altLang="en-US" sz="1800" dirty="0">
              <a:solidFill>
                <a:schemeClr val="tx1"/>
              </a:solidFill>
              <a:effectLst/>
            </a:endParaRPr>
          </a:p>
        </p:txBody>
      </p:sp>
      <p:grpSp>
        <p:nvGrpSpPr>
          <p:cNvPr id="2" name="组合 23"/>
          <p:cNvGrpSpPr/>
          <p:nvPr/>
        </p:nvGrpSpPr>
        <p:grpSpPr>
          <a:xfrm flipH="1">
            <a:off x="8261367" y="-12408"/>
            <a:ext cx="2750820" cy="740098"/>
            <a:chOff x="0" y="-2"/>
            <a:chExt cx="1377891" cy="634701"/>
          </a:xfrm>
          <a:solidFill>
            <a:schemeClr val="bg2">
              <a:lumMod val="90000"/>
            </a:schemeClr>
          </a:solidFill>
        </p:grpSpPr>
        <p:sp>
          <p:nvSpPr>
            <p:cNvPr id="46" name="直角三角形 45"/>
            <p:cNvSpPr/>
            <p:nvPr/>
          </p:nvSpPr>
          <p:spPr>
            <a:xfrm flipV="1">
              <a:off x="708342" y="-2"/>
              <a:ext cx="669549" cy="634699"/>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pitchFamily="34" charset="-122"/>
              </a:endParaRPr>
            </a:p>
          </p:txBody>
        </p:sp>
        <p:sp>
          <p:nvSpPr>
            <p:cNvPr id="47" name="矩形 46"/>
            <p:cNvSpPr/>
            <p:nvPr/>
          </p:nvSpPr>
          <p:spPr>
            <a:xfrm>
              <a:off x="0" y="0"/>
              <a:ext cx="708343" cy="6346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pitchFamily="34" charset="-122"/>
              </a:endParaRPr>
            </a:p>
          </p:txBody>
        </p:sp>
      </p:grpSp>
      <p:cxnSp>
        <p:nvCxnSpPr>
          <p:cNvPr id="77" name="直接连接符 76"/>
          <p:cNvCxnSpPr/>
          <p:nvPr/>
        </p:nvCxnSpPr>
        <p:spPr>
          <a:xfrm>
            <a:off x="953750" y="259816"/>
            <a:ext cx="0" cy="261937"/>
          </a:xfrm>
          <a:prstGeom prst="line">
            <a:avLst/>
          </a:prstGeom>
          <a:ln w="28575"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sp>
        <p:nvSpPr>
          <p:cNvPr id="81" name="文本框 5"/>
          <p:cNvSpPr txBox="1"/>
          <p:nvPr/>
        </p:nvSpPr>
        <p:spPr>
          <a:xfrm>
            <a:off x="960120" y="147320"/>
            <a:ext cx="3064510" cy="461665"/>
          </a:xfrm>
          <a:prstGeom prst="rect">
            <a:avLst/>
          </a:prstGeom>
          <a:noFill/>
        </p:spPr>
        <p:txBody>
          <a:bodyPr wrap="square" rtlCol="0">
            <a:spAutoFit/>
          </a:bodyPr>
          <a:lstStyle/>
          <a:p>
            <a:r>
              <a:rPr lang="zh-CN" altLang="en-US" sz="2400" b="1" dirty="0" smtClean="0">
                <a:solidFill>
                  <a:schemeClr val="bg1"/>
                </a:solidFill>
                <a:latin typeface="微软雅黑" panose="020B0503020204020204" pitchFamily="34" charset="-122"/>
                <a:ea typeface="微软雅黑" panose="020B0503020204020204" pitchFamily="34" charset="-122"/>
              </a:rPr>
              <a:t>人教版九年级下册</a:t>
            </a:r>
            <a:endParaRPr lang="zh-CN" altLang="en-US" sz="2400" b="1" dirty="0" smtClean="0">
              <a:solidFill>
                <a:schemeClr val="bg1"/>
              </a:solidFill>
              <a:effectLst/>
              <a:latin typeface="微软雅黑" panose="020B0503020204020204" pitchFamily="34" charset="-122"/>
              <a:ea typeface="微软雅黑" panose="020B0503020204020204" pitchFamily="34" charset="-122"/>
            </a:endParaRPr>
          </a:p>
        </p:txBody>
      </p:sp>
      <p:grpSp>
        <p:nvGrpSpPr>
          <p:cNvPr id="3" name="组合 66"/>
          <p:cNvGrpSpPr/>
          <p:nvPr/>
        </p:nvGrpSpPr>
        <p:grpSpPr>
          <a:xfrm flipH="1">
            <a:off x="8776673" y="-12408"/>
            <a:ext cx="2750820" cy="740098"/>
            <a:chOff x="0" y="-2"/>
            <a:chExt cx="1377891" cy="634701"/>
          </a:xfrm>
          <a:solidFill>
            <a:schemeClr val="bg2">
              <a:lumMod val="90000"/>
            </a:schemeClr>
          </a:solidFill>
        </p:grpSpPr>
        <p:sp>
          <p:nvSpPr>
            <p:cNvPr id="84" name="直角三角形 83"/>
            <p:cNvSpPr/>
            <p:nvPr/>
          </p:nvSpPr>
          <p:spPr>
            <a:xfrm flipV="1">
              <a:off x="708342" y="-2"/>
              <a:ext cx="669549" cy="634699"/>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pitchFamily="34" charset="-122"/>
              </a:endParaRPr>
            </a:p>
          </p:txBody>
        </p:sp>
        <p:sp>
          <p:nvSpPr>
            <p:cNvPr id="85" name="矩形 84"/>
            <p:cNvSpPr/>
            <p:nvPr/>
          </p:nvSpPr>
          <p:spPr>
            <a:xfrm>
              <a:off x="0" y="0"/>
              <a:ext cx="708343" cy="6346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pitchFamily="34" charset="-122"/>
              </a:endParaRPr>
            </a:p>
          </p:txBody>
        </p:sp>
      </p:grpSp>
      <p:pic>
        <p:nvPicPr>
          <p:cNvPr id="89" name="图片 88" descr="624f9a79jw1eelyzwvu5xj20b408t75j.jpg"/>
          <p:cNvPicPr>
            <a:picLocks noChangeAspect="1"/>
          </p:cNvPicPr>
          <p:nvPr/>
        </p:nvPicPr>
        <p:blipFill>
          <a:blip r:embed="rId3">
            <a:clrChange>
              <a:clrFrom>
                <a:srgbClr val="FFFFFF"/>
              </a:clrFrom>
              <a:clrTo>
                <a:srgbClr val="FFFFFF">
                  <a:alpha val="0"/>
                </a:srgbClr>
              </a:clrTo>
            </a:clrChange>
          </a:blip>
          <a:stretch>
            <a:fillRect/>
          </a:stretch>
        </p:blipFill>
        <p:spPr>
          <a:xfrm>
            <a:off x="9547251" y="0"/>
            <a:ext cx="1714512" cy="814368"/>
          </a:xfrm>
          <a:prstGeom prst="rect">
            <a:avLst/>
          </a:prstGeom>
        </p:spPr>
      </p:pic>
      <p:sp>
        <p:nvSpPr>
          <p:cNvPr id="90" name="文本框 13"/>
          <p:cNvSpPr txBox="1"/>
          <p:nvPr/>
        </p:nvSpPr>
        <p:spPr>
          <a:xfrm>
            <a:off x="9761565" y="171426"/>
            <a:ext cx="1285884" cy="415498"/>
          </a:xfrm>
          <a:prstGeom prst="rect">
            <a:avLst/>
          </a:prstGeom>
          <a:noFill/>
        </p:spPr>
        <p:txBody>
          <a:bodyPr wrap="square" rtlCol="0">
            <a:spAutoFit/>
            <a:scene3d>
              <a:camera prst="orthographicFront"/>
              <a:lightRig rig="threePt" dir="t"/>
            </a:scene3d>
          </a:bodyPr>
          <a:lstStyle/>
          <a:p>
            <a:pPr algn="ctr"/>
            <a:r>
              <a:rPr lang="zh-CN" altLang="en-US" b="1" dirty="0" smtClean="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第一单元</a:t>
            </a:r>
            <a:endParaRPr lang="en-US" altLang="zh-CN" b="1" dirty="0" smtClean="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sp>
        <p:nvSpPr>
          <p:cNvPr id="91" name="文本框 6"/>
          <p:cNvSpPr txBox="1"/>
          <p:nvPr/>
        </p:nvSpPr>
        <p:spPr>
          <a:xfrm>
            <a:off x="4903781" y="99988"/>
            <a:ext cx="4714908" cy="461665"/>
          </a:xfrm>
          <a:prstGeom prst="rect">
            <a:avLst/>
          </a:prstGeom>
          <a:noFill/>
        </p:spPr>
        <p:txBody>
          <a:bodyPr wrap="square" rtlCol="0">
            <a:spAutoFit/>
          </a:bodyPr>
          <a:lstStyle/>
          <a:p>
            <a:r>
              <a:rPr lang="zh-CN" altLang="en-US" sz="2400" b="1" dirty="0" smtClean="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第</a:t>
            </a:r>
            <a:r>
              <a:rPr lang="en-US" altLang="zh-CN" sz="2400" b="1" dirty="0" smtClean="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3</a:t>
            </a:r>
            <a:r>
              <a:rPr lang="zh-CN" altLang="en-US" sz="2400" b="1" dirty="0" smtClean="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课 美国内战</a:t>
            </a:r>
            <a:endParaRPr lang="zh-CN" altLang="en-US" sz="2400" b="1" dirty="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endParaRPr>
          </a:p>
        </p:txBody>
      </p:sp>
      <p:pic>
        <p:nvPicPr>
          <p:cNvPr id="92" name="图片 91" descr="1.JPG"/>
          <p:cNvPicPr>
            <a:picLocks noChangeAspect="1"/>
          </p:cNvPicPr>
          <p:nvPr/>
        </p:nvPicPr>
        <p:blipFill>
          <a:blip r:embed="rId5" cstate="print"/>
          <a:srcRect t="6349" r="1058"/>
          <a:stretch>
            <a:fillRect/>
          </a:stretch>
        </p:blipFill>
        <p:spPr>
          <a:xfrm>
            <a:off x="188874" y="957244"/>
            <a:ext cx="679266" cy="428628"/>
          </a:xfrm>
          <a:prstGeom prst="rect">
            <a:avLst/>
          </a:prstGeom>
        </p:spPr>
      </p:pic>
      <p:sp>
        <p:nvSpPr>
          <p:cNvPr id="30" name="矩形 29"/>
          <p:cNvSpPr/>
          <p:nvPr/>
        </p:nvSpPr>
        <p:spPr>
          <a:xfrm>
            <a:off x="2117699" y="814368"/>
            <a:ext cx="9404376" cy="1077218"/>
          </a:xfrm>
          <a:prstGeom prst="rect">
            <a:avLst/>
          </a:prstGeom>
        </p:spPr>
        <p:txBody>
          <a:bodyPr wrap="square">
            <a:spAutoFit/>
          </a:bodyPr>
          <a:lstStyle/>
          <a:p>
            <a:r>
              <a:rPr lang="en-US" sz="3200" dirty="0" smtClean="0">
                <a:latin typeface="华文新魏" panose="02010800040101010101" pitchFamily="2" charset="-122"/>
                <a:ea typeface="华文新魏" panose="02010800040101010101" pitchFamily="2" charset="-122"/>
              </a:rPr>
              <a:t>①</a:t>
            </a:r>
            <a:r>
              <a:rPr lang="en-US" sz="3200" dirty="0" smtClean="0">
                <a:solidFill>
                  <a:srgbClr val="760000"/>
                </a:solidFill>
                <a:latin typeface="华文新魏" panose="02010800040101010101" pitchFamily="2" charset="-122"/>
                <a:ea typeface="华文新魏" panose="02010800040101010101" pitchFamily="2" charset="-122"/>
              </a:rPr>
              <a:t>1862</a:t>
            </a:r>
            <a:r>
              <a:rPr lang="zh-CN" altLang="en-US" sz="3200" dirty="0" smtClean="0">
                <a:solidFill>
                  <a:srgbClr val="760000"/>
                </a:solidFill>
                <a:latin typeface="华文新魏" panose="02010800040101010101" pitchFamily="2" charset="-122"/>
                <a:ea typeface="华文新魏" panose="02010800040101010101" pitchFamily="2" charset="-122"/>
              </a:rPr>
              <a:t>年</a:t>
            </a:r>
            <a:r>
              <a:rPr lang="zh-CN" altLang="en-US" sz="3200" dirty="0" smtClean="0">
                <a:latin typeface="华文新魏" panose="02010800040101010101" pitchFamily="2" charset="-122"/>
                <a:ea typeface="华文新魏" panose="02010800040101010101" pitchFamily="2" charset="-122"/>
              </a:rPr>
              <a:t>，联邦政府通过</a:t>
            </a:r>
            <a:r>
              <a:rPr lang="en-US" altLang="zh-CN" sz="3200" dirty="0" smtClean="0">
                <a:solidFill>
                  <a:srgbClr val="760000"/>
                </a:solidFill>
                <a:latin typeface="华文新魏" panose="02010800040101010101" pitchFamily="2" charset="-122"/>
                <a:ea typeface="华文新魏" panose="02010800040101010101" pitchFamily="2" charset="-122"/>
              </a:rPr>
              <a:t>《</a:t>
            </a:r>
            <a:r>
              <a:rPr lang="zh-CN" altLang="en-US" sz="3200" dirty="0" smtClean="0">
                <a:solidFill>
                  <a:srgbClr val="760000"/>
                </a:solidFill>
                <a:latin typeface="华文新魏" panose="02010800040101010101" pitchFamily="2" charset="-122"/>
                <a:ea typeface="华文新魏" panose="02010800040101010101" pitchFamily="2" charset="-122"/>
              </a:rPr>
              <a:t>宅地法</a:t>
            </a:r>
            <a:r>
              <a:rPr lang="en-US" altLang="zh-CN" sz="3200" dirty="0" smtClean="0">
                <a:solidFill>
                  <a:srgbClr val="760000"/>
                </a:solidFill>
                <a:latin typeface="华文新魏" panose="02010800040101010101" pitchFamily="2" charset="-122"/>
                <a:ea typeface="华文新魏" panose="02010800040101010101" pitchFamily="2" charset="-122"/>
              </a:rPr>
              <a:t>》</a:t>
            </a:r>
            <a:r>
              <a:rPr lang="zh-CN" altLang="en-US" sz="3200" dirty="0" smtClean="0">
                <a:latin typeface="华文新魏" panose="02010800040101010101" pitchFamily="2" charset="-122"/>
                <a:ea typeface="华文新魏" panose="02010800040101010101" pitchFamily="2" charset="-122"/>
              </a:rPr>
              <a:t>，鼓励农民到西部耕种。</a:t>
            </a:r>
            <a:endParaRPr lang="zh-CN" altLang="en-US" sz="3200" dirty="0">
              <a:latin typeface="华文新魏" panose="02010800040101010101" pitchFamily="2" charset="-122"/>
              <a:ea typeface="华文新魏" panose="02010800040101010101" pitchFamily="2" charset="-122"/>
            </a:endParaRPr>
          </a:p>
        </p:txBody>
      </p:sp>
      <p:pic>
        <p:nvPicPr>
          <p:cNvPr id="34" name="Picture 16" descr="518"/>
          <p:cNvPicPr>
            <a:picLocks noChangeAspect="1" noChangeArrowheads="1"/>
          </p:cNvPicPr>
          <p:nvPr/>
        </p:nvPicPr>
        <p:blipFill>
          <a:blip r:embed="rId6"/>
          <a:srcRect l="2083" t="15741" r="1297" b="21239"/>
          <a:stretch>
            <a:fillRect/>
          </a:stretch>
        </p:blipFill>
        <p:spPr bwMode="auto">
          <a:xfrm>
            <a:off x="3046393" y="2386004"/>
            <a:ext cx="3429024" cy="1788691"/>
          </a:xfrm>
          <a:prstGeom prst="rect">
            <a:avLst/>
          </a:prstGeom>
          <a:ln>
            <a:noFill/>
          </a:ln>
          <a:effectLst>
            <a:outerShdw blurRad="292100" dist="139700" dir="2700000" algn="tl" rotWithShape="0">
              <a:srgbClr val="333333">
                <a:alpha val="65000"/>
              </a:srgbClr>
            </a:outerShdw>
          </a:effectLst>
        </p:spPr>
      </p:pic>
      <p:pic>
        <p:nvPicPr>
          <p:cNvPr id="35" name="Picture 18" descr="02_clip_image034_0000"/>
          <p:cNvPicPr>
            <a:picLocks noChangeAspect="1" noChangeArrowheads="1"/>
          </p:cNvPicPr>
          <p:nvPr/>
        </p:nvPicPr>
        <p:blipFill>
          <a:blip r:embed="rId7"/>
          <a:srcRect l="21136"/>
          <a:stretch>
            <a:fillRect/>
          </a:stretch>
        </p:blipFill>
        <p:spPr bwMode="auto">
          <a:xfrm>
            <a:off x="1117567" y="2386004"/>
            <a:ext cx="1857388" cy="1776251"/>
          </a:xfrm>
          <a:prstGeom prst="rect">
            <a:avLst/>
          </a:prstGeom>
          <a:ln>
            <a:noFill/>
          </a:ln>
          <a:effectLst>
            <a:outerShdw blurRad="292100" dist="139700" dir="2700000" algn="tl" rotWithShape="0">
              <a:srgbClr val="333333">
                <a:alpha val="65000"/>
              </a:srgbClr>
            </a:outerShdw>
          </a:effectLst>
        </p:spPr>
      </p:pic>
      <p:sp>
        <p:nvSpPr>
          <p:cNvPr id="37" name="Rectangle 19"/>
          <p:cNvSpPr>
            <a:spLocks noChangeArrowheads="1"/>
          </p:cNvSpPr>
          <p:nvPr/>
        </p:nvSpPr>
        <p:spPr bwMode="auto">
          <a:xfrm>
            <a:off x="1117567" y="4272756"/>
            <a:ext cx="5286412" cy="2185214"/>
          </a:xfrm>
          <a:prstGeom prst="rect">
            <a:avLst/>
          </a:prstGeom>
          <a:noFill/>
          <a:ln w="9525">
            <a:noFill/>
            <a:miter lim="800000"/>
          </a:ln>
        </p:spPr>
        <p:txBody>
          <a:bodyPr wrap="square" anchor="ctr">
            <a:spAutoFit/>
          </a:bodyPr>
          <a:lstStyle/>
          <a:p>
            <a:r>
              <a:rPr lang="zh-CN" altLang="en-US" sz="2800" dirty="0" smtClean="0">
                <a:latin typeface="华文新魏" panose="02010800040101010101" pitchFamily="2" charset="-122"/>
                <a:ea typeface="华文新魏" panose="02010800040101010101" pitchFamily="2" charset="-122"/>
              </a:rPr>
              <a:t>　　凡</a:t>
            </a:r>
            <a:r>
              <a:rPr lang="zh-CN" altLang="en-US" sz="2800" dirty="0">
                <a:latin typeface="华文新魏" panose="02010800040101010101" pitchFamily="2" charset="-122"/>
                <a:ea typeface="华文新魏" panose="02010800040101010101" pitchFamily="2" charset="-122"/>
              </a:rPr>
              <a:t>美国公民只要交付</a:t>
            </a:r>
            <a:r>
              <a:rPr lang="en-US" altLang="zh-CN" sz="2800" dirty="0">
                <a:latin typeface="华文新魏" panose="02010800040101010101" pitchFamily="2" charset="-122"/>
                <a:ea typeface="华文新魏" panose="02010800040101010101" pitchFamily="2" charset="-122"/>
              </a:rPr>
              <a:t>10</a:t>
            </a:r>
            <a:r>
              <a:rPr lang="zh-CN" altLang="en-US" sz="2800" dirty="0">
                <a:latin typeface="华文新魏" panose="02010800040101010101" pitchFamily="2" charset="-122"/>
                <a:ea typeface="华文新魏" panose="02010800040101010101" pitchFamily="2" charset="-122"/>
              </a:rPr>
              <a:t>美元的手续费</a:t>
            </a:r>
            <a:r>
              <a:rPr lang="zh-CN" altLang="en-US" sz="2800" dirty="0" smtClean="0">
                <a:latin typeface="华文新魏" panose="02010800040101010101" pitchFamily="2" charset="-122"/>
                <a:ea typeface="华文新魏" panose="02010800040101010101" pitchFamily="2" charset="-122"/>
              </a:rPr>
              <a:t>，即</a:t>
            </a:r>
            <a:r>
              <a:rPr lang="zh-CN" altLang="en-US" sz="2800" dirty="0">
                <a:latin typeface="华文新魏" panose="02010800040101010101" pitchFamily="2" charset="-122"/>
                <a:ea typeface="华文新魏" panose="02010800040101010101" pitchFamily="2" charset="-122"/>
              </a:rPr>
              <a:t>可在西部获得一块土地，连续</a:t>
            </a:r>
            <a:r>
              <a:rPr lang="zh-CN" altLang="en-US" sz="2800" dirty="0" smtClean="0">
                <a:latin typeface="华文新魏" panose="02010800040101010101" pitchFamily="2" charset="-122"/>
                <a:ea typeface="华文新魏" panose="02010800040101010101" pitchFamily="2" charset="-122"/>
              </a:rPr>
              <a:t>耕种五年</a:t>
            </a:r>
            <a:r>
              <a:rPr lang="zh-CN" altLang="en-US" sz="2800" dirty="0">
                <a:latin typeface="华文新魏" panose="02010800040101010101" pitchFamily="2" charset="-122"/>
                <a:ea typeface="华文新魏" panose="02010800040101010101" pitchFamily="2" charset="-122"/>
              </a:rPr>
              <a:t>以上，这块土地就可成为他的</a:t>
            </a:r>
            <a:r>
              <a:rPr lang="zh-CN" altLang="en-US" sz="2800" dirty="0" smtClean="0">
                <a:latin typeface="华文新魏" panose="02010800040101010101" pitchFamily="2" charset="-122"/>
                <a:ea typeface="华文新魏" panose="02010800040101010101" pitchFamily="2" charset="-122"/>
              </a:rPr>
              <a:t>私有财产。</a:t>
            </a:r>
            <a:endParaRPr lang="en-US" altLang="zh-CN" sz="2800" dirty="0" smtClean="0">
              <a:latin typeface="华文新魏" panose="02010800040101010101" pitchFamily="2" charset="-122"/>
              <a:ea typeface="华文新魏" panose="02010800040101010101" pitchFamily="2" charset="-122"/>
            </a:endParaRPr>
          </a:p>
          <a:p>
            <a:r>
              <a:rPr lang="en-US" altLang="zh-CN" sz="2400" dirty="0" smtClean="0">
                <a:latin typeface="华文新魏" panose="02010800040101010101" pitchFamily="2" charset="-122"/>
                <a:ea typeface="华文新魏" panose="02010800040101010101" pitchFamily="2" charset="-122"/>
              </a:rPr>
              <a:t>——</a:t>
            </a:r>
            <a:r>
              <a:rPr lang="zh-CN" altLang="en-US" sz="2400" dirty="0" smtClean="0">
                <a:latin typeface="华文新魏" panose="02010800040101010101" pitchFamily="2" charset="-122"/>
                <a:ea typeface="华文新魏" panose="02010800040101010101" pitchFamily="2" charset="-122"/>
              </a:rPr>
              <a:t> </a:t>
            </a:r>
            <a:r>
              <a:rPr lang="en-US" altLang="zh-CN" sz="2400" dirty="0" smtClean="0">
                <a:latin typeface="华文新魏" panose="02010800040101010101" pitchFamily="2" charset="-122"/>
                <a:ea typeface="华文新魏" panose="02010800040101010101" pitchFamily="2" charset="-122"/>
              </a:rPr>
              <a:t>1862</a:t>
            </a:r>
            <a:r>
              <a:rPr lang="zh-CN" altLang="en-US" sz="2400" dirty="0" smtClean="0">
                <a:latin typeface="华文新魏" panose="02010800040101010101" pitchFamily="2" charset="-122"/>
                <a:ea typeface="华文新魏" panose="02010800040101010101" pitchFamily="2" charset="-122"/>
              </a:rPr>
              <a:t>年</a:t>
            </a:r>
            <a:r>
              <a:rPr lang="en-US" altLang="zh-CN" sz="2400" dirty="0" smtClean="0">
                <a:latin typeface="华文新魏" panose="02010800040101010101" pitchFamily="2" charset="-122"/>
                <a:ea typeface="华文新魏" panose="02010800040101010101" pitchFamily="2" charset="-122"/>
              </a:rPr>
              <a:t>5</a:t>
            </a:r>
            <a:r>
              <a:rPr lang="zh-CN" altLang="en-US" sz="2400" dirty="0" smtClean="0">
                <a:latin typeface="华文新魏" panose="02010800040101010101" pitchFamily="2" charset="-122"/>
                <a:ea typeface="华文新魏" panose="02010800040101010101" pitchFamily="2" charset="-122"/>
              </a:rPr>
              <a:t>月</a:t>
            </a:r>
            <a:r>
              <a:rPr lang="en-US" altLang="zh-CN" sz="2400" dirty="0" smtClean="0">
                <a:latin typeface="华文新魏" panose="02010800040101010101" pitchFamily="2" charset="-122"/>
                <a:ea typeface="华文新魏" panose="02010800040101010101" pitchFamily="2" charset="-122"/>
              </a:rPr>
              <a:t>20</a:t>
            </a:r>
            <a:r>
              <a:rPr lang="zh-CN" altLang="en-US" sz="2400" dirty="0" smtClean="0">
                <a:latin typeface="华文新魏" panose="02010800040101010101" pitchFamily="2" charset="-122"/>
                <a:ea typeface="华文新魏" panose="02010800040101010101" pitchFamily="2" charset="-122"/>
              </a:rPr>
              <a:t>日颁布的</a:t>
            </a:r>
            <a:r>
              <a:rPr lang="en-US" altLang="zh-CN" sz="2400" dirty="0" smtClean="0">
                <a:latin typeface="华文新魏" panose="02010800040101010101" pitchFamily="2" charset="-122"/>
                <a:ea typeface="华文新魏" panose="02010800040101010101" pitchFamily="2" charset="-122"/>
              </a:rPr>
              <a:t>《</a:t>
            </a:r>
            <a:r>
              <a:rPr lang="zh-CN" altLang="en-US" sz="2400" dirty="0" smtClean="0">
                <a:latin typeface="华文新魏" panose="02010800040101010101" pitchFamily="2" charset="-122"/>
                <a:ea typeface="华文新魏" panose="02010800040101010101" pitchFamily="2" charset="-122"/>
              </a:rPr>
              <a:t>宅地法</a:t>
            </a:r>
            <a:r>
              <a:rPr lang="en-US" altLang="zh-CN" sz="2400" dirty="0" smtClean="0">
                <a:latin typeface="华文新魏" panose="02010800040101010101" pitchFamily="2" charset="-122"/>
                <a:ea typeface="华文新魏" panose="02010800040101010101" pitchFamily="2" charset="-122"/>
              </a:rPr>
              <a:t>》</a:t>
            </a:r>
            <a:endParaRPr lang="zh-CN" altLang="en-US" sz="2800" dirty="0">
              <a:latin typeface="华文新魏" panose="02010800040101010101" pitchFamily="2" charset="-122"/>
              <a:ea typeface="华文新魏" panose="02010800040101010101" pitchFamily="2" charset="-122"/>
            </a:endParaRPr>
          </a:p>
        </p:txBody>
      </p:sp>
      <p:grpSp>
        <p:nvGrpSpPr>
          <p:cNvPr id="31" name="组合 67"/>
          <p:cNvGrpSpPr/>
          <p:nvPr/>
        </p:nvGrpSpPr>
        <p:grpSpPr>
          <a:xfrm>
            <a:off x="414746" y="5149448"/>
            <a:ext cx="620625" cy="594142"/>
            <a:chOff x="304800" y="673100"/>
            <a:chExt cx="4000500" cy="4000500"/>
          </a:xfrm>
          <a:effectLst>
            <a:outerShdw blurRad="444500" dist="254000" dir="8100000" algn="tr" rotWithShape="0">
              <a:prstClr val="black">
                <a:alpha val="50000"/>
              </a:prstClr>
            </a:outerShdw>
          </a:effectLst>
        </p:grpSpPr>
        <p:sp>
          <p:nvSpPr>
            <p:cNvPr id="38" name="同心圆 37"/>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75" b="1">
                <a:solidFill>
                  <a:schemeClr val="tx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sp>
          <p:nvSpPr>
            <p:cNvPr id="39" name="椭圆 38"/>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75" b="1">
                <a:solidFill>
                  <a:schemeClr val="tx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grpSp>
      <p:sp>
        <p:nvSpPr>
          <p:cNvPr id="40" name="TextBox 51"/>
          <p:cNvSpPr txBox="1"/>
          <p:nvPr/>
        </p:nvSpPr>
        <p:spPr>
          <a:xfrm>
            <a:off x="443625" y="5190015"/>
            <a:ext cx="745380" cy="523220"/>
          </a:xfrm>
          <a:prstGeom prst="rect">
            <a:avLst/>
          </a:prstGeom>
          <a:noFill/>
        </p:spPr>
        <p:txBody>
          <a:bodyPr wrap="square" rtlCol="0">
            <a:spAutoFit/>
          </a:bodyPr>
          <a:lstStyle/>
          <a:p>
            <a:r>
              <a:rPr lang="zh-CN" altLang="en-US" sz="2800" b="1" dirty="0" smtClean="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rPr>
              <a:t>法</a:t>
            </a:r>
            <a:endParaRPr lang="zh-CN" altLang="en-US" sz="2800" b="1" dirty="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grpSp>
        <p:nvGrpSpPr>
          <p:cNvPr id="45" name="组合 67"/>
          <p:cNvGrpSpPr/>
          <p:nvPr/>
        </p:nvGrpSpPr>
        <p:grpSpPr>
          <a:xfrm>
            <a:off x="405507" y="3386136"/>
            <a:ext cx="620625" cy="594142"/>
            <a:chOff x="304800" y="673100"/>
            <a:chExt cx="4000500" cy="4000500"/>
          </a:xfrm>
          <a:effectLst>
            <a:outerShdw blurRad="444500" dist="254000" dir="8100000" algn="tr" rotWithShape="0">
              <a:prstClr val="black">
                <a:alpha val="50000"/>
              </a:prstClr>
            </a:outerShdw>
          </a:effectLst>
        </p:grpSpPr>
        <p:sp>
          <p:nvSpPr>
            <p:cNvPr id="48" name="同心圆 47"/>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75" b="1">
                <a:solidFill>
                  <a:schemeClr val="tx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sp>
          <p:nvSpPr>
            <p:cNvPr id="49" name="椭圆 48"/>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75" b="1">
                <a:solidFill>
                  <a:schemeClr val="tx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grpSp>
      <p:sp>
        <p:nvSpPr>
          <p:cNvPr id="50" name="TextBox 51"/>
          <p:cNvSpPr txBox="1"/>
          <p:nvPr/>
        </p:nvSpPr>
        <p:spPr>
          <a:xfrm>
            <a:off x="434386" y="3426703"/>
            <a:ext cx="745380" cy="523220"/>
          </a:xfrm>
          <a:prstGeom prst="rect">
            <a:avLst/>
          </a:prstGeom>
          <a:noFill/>
        </p:spPr>
        <p:txBody>
          <a:bodyPr wrap="square" rtlCol="0">
            <a:spAutoFit/>
          </a:bodyPr>
          <a:lstStyle/>
          <a:p>
            <a:r>
              <a:rPr lang="zh-CN" altLang="en-US" sz="2800" b="1" dirty="0" smtClean="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rPr>
              <a:t>宅</a:t>
            </a:r>
            <a:endParaRPr lang="zh-CN" altLang="en-US" sz="2800" b="1" dirty="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grpSp>
        <p:nvGrpSpPr>
          <p:cNvPr id="51" name="组合 67"/>
          <p:cNvGrpSpPr/>
          <p:nvPr/>
        </p:nvGrpSpPr>
        <p:grpSpPr>
          <a:xfrm>
            <a:off x="403187" y="4243392"/>
            <a:ext cx="620625" cy="594142"/>
            <a:chOff x="304800" y="673100"/>
            <a:chExt cx="4000500" cy="4000500"/>
          </a:xfrm>
          <a:effectLst>
            <a:outerShdw blurRad="444500" dist="254000" dir="8100000" algn="tr" rotWithShape="0">
              <a:prstClr val="black">
                <a:alpha val="50000"/>
              </a:prstClr>
            </a:outerShdw>
          </a:effectLst>
        </p:grpSpPr>
        <p:sp>
          <p:nvSpPr>
            <p:cNvPr id="52" name="同心圆 51"/>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75" b="1">
                <a:solidFill>
                  <a:schemeClr val="tx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sp>
          <p:nvSpPr>
            <p:cNvPr id="53" name="椭圆 52"/>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75" b="1">
                <a:solidFill>
                  <a:schemeClr val="tx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grpSp>
      <p:sp>
        <p:nvSpPr>
          <p:cNvPr id="54" name="TextBox 53"/>
          <p:cNvSpPr txBox="1"/>
          <p:nvPr/>
        </p:nvSpPr>
        <p:spPr>
          <a:xfrm>
            <a:off x="432066" y="4283959"/>
            <a:ext cx="745380" cy="523220"/>
          </a:xfrm>
          <a:prstGeom prst="rect">
            <a:avLst/>
          </a:prstGeom>
          <a:noFill/>
        </p:spPr>
        <p:txBody>
          <a:bodyPr wrap="square" rtlCol="0">
            <a:spAutoFit/>
          </a:bodyPr>
          <a:lstStyle/>
          <a:p>
            <a:r>
              <a:rPr lang="zh-CN" altLang="en-US" sz="2800" b="1" dirty="0" smtClean="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rPr>
              <a:t>地</a:t>
            </a:r>
            <a:endParaRPr lang="zh-CN" altLang="en-US" sz="2800" b="1" dirty="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grpSp>
        <p:nvGrpSpPr>
          <p:cNvPr id="55" name="Group 26"/>
          <p:cNvGrpSpPr/>
          <p:nvPr/>
        </p:nvGrpSpPr>
        <p:grpSpPr bwMode="auto">
          <a:xfrm>
            <a:off x="7261235" y="1314434"/>
            <a:ext cx="4071966" cy="3143272"/>
            <a:chOff x="43128" y="0"/>
            <a:chExt cx="2159327" cy="1845537"/>
          </a:xfrm>
        </p:grpSpPr>
        <p:sp>
          <p:nvSpPr>
            <p:cNvPr id="56" name="直接连接符​​ 33"/>
            <p:cNvSpPr>
              <a:spLocks noChangeShapeType="1"/>
            </p:cNvSpPr>
            <p:nvPr/>
          </p:nvSpPr>
          <p:spPr bwMode="auto">
            <a:xfrm>
              <a:off x="583302" y="51772"/>
              <a:ext cx="1400720" cy="1"/>
            </a:xfrm>
            <a:prstGeom prst="line">
              <a:avLst/>
            </a:prstGeom>
            <a:noFill/>
            <a:ln w="6350">
              <a:solidFill>
                <a:srgbClr val="A5A5A5"/>
              </a:solidFill>
              <a:prstDash val="sysDash"/>
              <a:round/>
            </a:ln>
          </p:spPr>
          <p:txBody>
            <a:bodyPr/>
            <a:lstStyle/>
            <a:p>
              <a:endParaRPr lang="zh-CN" altLang="en-US"/>
            </a:p>
          </p:txBody>
        </p:sp>
        <p:sp>
          <p:nvSpPr>
            <p:cNvPr id="57" name="圆角矩形​​ 2"/>
            <p:cNvSpPr>
              <a:spLocks noChangeArrowheads="1"/>
            </p:cNvSpPr>
            <p:nvPr/>
          </p:nvSpPr>
          <p:spPr bwMode="auto">
            <a:xfrm rot="21283522">
              <a:off x="43128" y="648343"/>
              <a:ext cx="2159327" cy="1197194"/>
            </a:xfrm>
            <a:prstGeom prst="roundRect">
              <a:avLst>
                <a:gd name="adj" fmla="val 0"/>
              </a:avLst>
            </a:prstGeom>
            <a:solidFill>
              <a:srgbClr val="FFFFFF"/>
            </a:solidFill>
            <a:ln w="3175">
              <a:solidFill>
                <a:srgbClr val="BFBFBF"/>
              </a:solidFill>
              <a:round/>
            </a:ln>
          </p:spPr>
          <p:txBody>
            <a:bodyPr anchor="ctr"/>
            <a:lstStyle/>
            <a:p>
              <a:pPr algn="ctr"/>
              <a:endParaRPr lang="zh-CN" altLang="zh-CN">
                <a:solidFill>
                  <a:srgbClr val="FFFFFF"/>
                </a:solidFill>
                <a:latin typeface="宋体" panose="02010600030101010101" pitchFamily="2" charset="-122"/>
                <a:sym typeface="宋体" panose="02010600030101010101" pitchFamily="2" charset="-122"/>
              </a:endParaRPr>
            </a:p>
          </p:txBody>
        </p:sp>
        <p:sp>
          <p:nvSpPr>
            <p:cNvPr id="58" name="直接连接符​​ 11"/>
            <p:cNvSpPr>
              <a:spLocks noChangeShapeType="1"/>
            </p:cNvSpPr>
            <p:nvPr/>
          </p:nvSpPr>
          <p:spPr bwMode="auto">
            <a:xfrm flipV="1">
              <a:off x="337773" y="122874"/>
              <a:ext cx="943448" cy="851159"/>
            </a:xfrm>
            <a:prstGeom prst="line">
              <a:avLst/>
            </a:prstGeom>
            <a:noFill/>
            <a:ln w="28575">
              <a:solidFill>
                <a:srgbClr val="7F7F7F"/>
              </a:solidFill>
              <a:round/>
            </a:ln>
          </p:spPr>
          <p:txBody>
            <a:bodyPr/>
            <a:lstStyle/>
            <a:p>
              <a:endParaRPr lang="zh-CN" altLang="en-US"/>
            </a:p>
          </p:txBody>
        </p:sp>
        <p:sp>
          <p:nvSpPr>
            <p:cNvPr id="59" name="直接连接符​​ 13"/>
            <p:cNvSpPr>
              <a:spLocks noChangeShapeType="1"/>
            </p:cNvSpPr>
            <p:nvPr/>
          </p:nvSpPr>
          <p:spPr bwMode="auto">
            <a:xfrm>
              <a:off x="1476901" y="122875"/>
              <a:ext cx="256095" cy="511527"/>
            </a:xfrm>
            <a:prstGeom prst="line">
              <a:avLst/>
            </a:prstGeom>
            <a:noFill/>
            <a:ln w="28575">
              <a:solidFill>
                <a:srgbClr val="7F7F7F"/>
              </a:solidFill>
              <a:round/>
            </a:ln>
          </p:spPr>
          <p:txBody>
            <a:bodyPr/>
            <a:lstStyle/>
            <a:p>
              <a:endParaRPr lang="zh-CN" altLang="en-US"/>
            </a:p>
          </p:txBody>
        </p:sp>
        <p:sp>
          <p:nvSpPr>
            <p:cNvPr id="60" name="椭圆​​ 4"/>
            <p:cNvSpPr>
              <a:spLocks noChangeArrowheads="1"/>
            </p:cNvSpPr>
            <p:nvPr/>
          </p:nvSpPr>
          <p:spPr bwMode="auto">
            <a:xfrm>
              <a:off x="1232341" y="0"/>
              <a:ext cx="244560" cy="244560"/>
            </a:xfrm>
            <a:prstGeom prst="ellipse">
              <a:avLst/>
            </a:prstGeom>
            <a:solidFill>
              <a:srgbClr val="FFFFFF"/>
            </a:solidFill>
            <a:ln w="3175">
              <a:solidFill>
                <a:srgbClr val="BFBFBF"/>
              </a:solidFill>
              <a:round/>
            </a:ln>
          </p:spPr>
          <p:txBody>
            <a:bodyPr anchor="ctr"/>
            <a:lstStyle/>
            <a:p>
              <a:pPr algn="ctr"/>
              <a:endParaRPr lang="zh-CN" altLang="zh-CN">
                <a:solidFill>
                  <a:srgbClr val="FFFFFF"/>
                </a:solidFill>
                <a:latin typeface="宋体" panose="02010600030101010101" pitchFamily="2" charset="-122"/>
                <a:sym typeface="宋体" panose="02010600030101010101" pitchFamily="2" charset="-122"/>
              </a:endParaRPr>
            </a:p>
          </p:txBody>
        </p:sp>
        <p:sp>
          <p:nvSpPr>
            <p:cNvPr id="61" name="椭圆​​ 6"/>
            <p:cNvSpPr>
              <a:spLocks noChangeArrowheads="1"/>
            </p:cNvSpPr>
            <p:nvPr/>
          </p:nvSpPr>
          <p:spPr bwMode="auto">
            <a:xfrm>
              <a:off x="1283662" y="54019"/>
              <a:ext cx="141070" cy="141075"/>
            </a:xfrm>
            <a:prstGeom prst="ellipse">
              <a:avLst/>
            </a:prstGeom>
            <a:solidFill>
              <a:srgbClr val="D8D8D8"/>
            </a:solidFill>
            <a:ln w="3175">
              <a:solidFill>
                <a:srgbClr val="BFBFBF"/>
              </a:solidFill>
              <a:round/>
            </a:ln>
          </p:spPr>
          <p:txBody>
            <a:bodyPr anchor="ctr"/>
            <a:lstStyle/>
            <a:p>
              <a:pPr algn="ctr"/>
              <a:endParaRPr lang="zh-CN" altLang="zh-CN">
                <a:solidFill>
                  <a:srgbClr val="FFFFFF"/>
                </a:solidFill>
                <a:latin typeface="宋体" panose="02010600030101010101" pitchFamily="2" charset="-122"/>
                <a:sym typeface="宋体" panose="02010600030101010101" pitchFamily="2" charset="-122"/>
              </a:endParaRPr>
            </a:p>
          </p:txBody>
        </p:sp>
        <p:sp>
          <p:nvSpPr>
            <p:cNvPr id="62" name="圆角矩形​​ 3"/>
            <p:cNvSpPr>
              <a:spLocks noChangeArrowheads="1"/>
            </p:cNvSpPr>
            <p:nvPr/>
          </p:nvSpPr>
          <p:spPr bwMode="auto">
            <a:xfrm rot="21283522">
              <a:off x="122895" y="704975"/>
              <a:ext cx="2015927" cy="1067287"/>
            </a:xfrm>
            <a:prstGeom prst="roundRect">
              <a:avLst>
                <a:gd name="adj" fmla="val 0"/>
              </a:avLst>
            </a:prstGeom>
            <a:solidFill>
              <a:schemeClr val="bg2">
                <a:lumMod val="25000"/>
              </a:schemeClr>
            </a:solidFill>
            <a:ln w="19050">
              <a:solidFill>
                <a:srgbClr val="D8D8D8"/>
              </a:solidFill>
              <a:round/>
            </a:ln>
            <a:scene3d>
              <a:camera prst="orthographicFront"/>
              <a:lightRig rig="threePt" dir="t"/>
            </a:scene3d>
            <a:sp3d>
              <a:bevelT/>
            </a:sp3d>
          </p:spPr>
          <p:txBody>
            <a:bodyPr anchor="ctr"/>
            <a:lstStyle/>
            <a:p>
              <a:pPr marL="342900" indent="-342900" algn="ctr"/>
              <a:r>
                <a:rPr lang="zh-CN" altLang="en-US" sz="2400" dirty="0" smtClean="0">
                  <a:solidFill>
                    <a:srgbClr val="760000"/>
                  </a:solidFill>
                  <a:latin typeface="华文新魏" panose="02010800040101010101" pitchFamily="2" charset="-122"/>
                  <a:ea typeface="华文新魏" panose="02010800040101010101" pitchFamily="2" charset="-122"/>
                  <a:sym typeface="Calibri" panose="020F0502020204030204" pitchFamily="34" charset="0"/>
                </a:rPr>
                <a:t>        </a:t>
              </a:r>
              <a:endParaRPr lang="en-US" altLang="zh-CN" sz="2400" dirty="0">
                <a:solidFill>
                  <a:srgbClr val="760000"/>
                </a:solidFill>
                <a:latin typeface="华文新魏" panose="02010800040101010101" pitchFamily="2" charset="-122"/>
                <a:ea typeface="华文新魏" panose="02010800040101010101" pitchFamily="2" charset="-122"/>
                <a:sym typeface="Calibri" panose="020F0502020204030204" pitchFamily="34" charset="0"/>
              </a:endParaRPr>
            </a:p>
          </p:txBody>
        </p:sp>
        <p:sp>
          <p:nvSpPr>
            <p:cNvPr id="63" name="椭圆​​ 8"/>
            <p:cNvSpPr>
              <a:spLocks noChangeArrowheads="1"/>
            </p:cNvSpPr>
            <p:nvPr/>
          </p:nvSpPr>
          <p:spPr bwMode="auto">
            <a:xfrm rot="21283522">
              <a:off x="509344" y="789134"/>
              <a:ext cx="89569" cy="89573"/>
            </a:xfrm>
            <a:prstGeom prst="ellipse">
              <a:avLst/>
            </a:prstGeom>
            <a:solidFill>
              <a:srgbClr val="FFFFFF"/>
            </a:solidFill>
            <a:ln w="3175">
              <a:solidFill>
                <a:srgbClr val="BFBFBF"/>
              </a:solidFill>
              <a:round/>
            </a:ln>
          </p:spPr>
          <p:txBody>
            <a:bodyPr anchor="ctr"/>
            <a:lstStyle/>
            <a:p>
              <a:pPr algn="ctr"/>
              <a:endParaRPr lang="zh-CN" altLang="zh-CN">
                <a:solidFill>
                  <a:srgbClr val="FFFFFF"/>
                </a:solidFill>
                <a:latin typeface="宋体" panose="02010600030101010101" pitchFamily="2" charset="-122"/>
                <a:sym typeface="宋体" panose="02010600030101010101" pitchFamily="2" charset="-122"/>
              </a:endParaRPr>
            </a:p>
          </p:txBody>
        </p:sp>
        <p:sp>
          <p:nvSpPr>
            <p:cNvPr id="64" name="椭圆​​ 9"/>
            <p:cNvSpPr>
              <a:spLocks noChangeArrowheads="1"/>
            </p:cNvSpPr>
            <p:nvPr/>
          </p:nvSpPr>
          <p:spPr bwMode="auto">
            <a:xfrm rot="21283522">
              <a:off x="1717203" y="693417"/>
              <a:ext cx="89569" cy="89573"/>
            </a:xfrm>
            <a:prstGeom prst="ellipse">
              <a:avLst/>
            </a:prstGeom>
            <a:solidFill>
              <a:srgbClr val="FFFFFF"/>
            </a:solidFill>
            <a:ln w="3175">
              <a:solidFill>
                <a:srgbClr val="BFBFBF"/>
              </a:solidFill>
              <a:round/>
            </a:ln>
          </p:spPr>
          <p:txBody>
            <a:bodyPr anchor="ctr"/>
            <a:lstStyle/>
            <a:p>
              <a:pPr algn="ctr"/>
              <a:endParaRPr lang="zh-CN" altLang="zh-CN">
                <a:solidFill>
                  <a:srgbClr val="FFFFFF"/>
                </a:solidFill>
                <a:latin typeface="宋体" panose="02010600030101010101" pitchFamily="2" charset="-122"/>
                <a:sym typeface="宋体" panose="02010600030101010101" pitchFamily="2" charset="-122"/>
              </a:endParaRPr>
            </a:p>
          </p:txBody>
        </p:sp>
      </p:grpSp>
      <p:sp>
        <p:nvSpPr>
          <p:cNvPr id="65" name="矩形 64"/>
          <p:cNvSpPr/>
          <p:nvPr/>
        </p:nvSpPr>
        <p:spPr>
          <a:xfrm rot="21240077">
            <a:off x="7434820" y="2804595"/>
            <a:ext cx="3836514" cy="1384995"/>
          </a:xfrm>
          <a:prstGeom prst="rect">
            <a:avLst/>
          </a:prstGeom>
        </p:spPr>
        <p:txBody>
          <a:bodyPr wrap="square">
            <a:spAutoFit/>
          </a:bodyPr>
          <a:lstStyle/>
          <a:p>
            <a:r>
              <a:rPr lang="zh-CN" altLang="en-US" sz="2800" b="1" dirty="0" smtClean="0">
                <a:solidFill>
                  <a:schemeClr val="bg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rPr>
              <a:t>如果你是当时美国西部农民，这部文件会对你的生活产生怎样的影响？</a:t>
            </a:r>
            <a:endParaRPr lang="zh-CN" altLang="en-US" sz="2800" b="1" dirty="0">
              <a:solidFill>
                <a:schemeClr val="bg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sp>
        <p:nvSpPr>
          <p:cNvPr id="67" name="圆角矩形 66"/>
          <p:cNvSpPr/>
          <p:nvPr/>
        </p:nvSpPr>
        <p:spPr>
          <a:xfrm>
            <a:off x="7118359" y="4886334"/>
            <a:ext cx="4214842" cy="1736646"/>
          </a:xfrm>
          <a:prstGeom prst="roundRect">
            <a:avLst/>
          </a:prstGeom>
          <a:noFill/>
          <a:ln w="38100">
            <a:noFill/>
          </a:ln>
        </p:spPr>
        <p:txBody>
          <a:bodyPr wrap="square">
            <a:spAutoFit/>
          </a:bodyPr>
          <a:lstStyle/>
          <a:p>
            <a:r>
              <a:rPr lang="zh-CN" altLang="en-US" sz="2400" b="1" dirty="0" smtClean="0">
                <a:latin typeface="黑体" panose="02010609060101010101" pitchFamily="49" charset="-122"/>
                <a:ea typeface="黑体" panose="02010609060101010101" pitchFamily="49" charset="-122"/>
              </a:rPr>
              <a:t>西部农民为联邦军队输送了半数以上的士兵，并提供了充足的粮食，对北方取得战争的胜利起了重要的作用。</a:t>
            </a:r>
            <a:endParaRPr lang="zh-CN" altLang="en-US" sz="2400" b="1" dirty="0">
              <a:latin typeface="黑体" panose="02010609060101010101" pitchFamily="49" charset="-122"/>
              <a:ea typeface="黑体" panose="02010609060101010101" pitchFamily="49" charset="-122"/>
            </a:endParaRPr>
          </a:p>
        </p:txBody>
      </p:sp>
    </p:spTree>
  </p:cSld>
  <p:clrMapOvr>
    <a:masterClrMapping/>
  </p:clrMapOvr>
  <mc:AlternateContent xmlns:mc="http://schemas.openxmlformats.org/markup-compatibility/2006">
    <mc:Choice xmlns:p14="http://schemas.microsoft.com/office/powerpoint/2010/main" Requires="p14">
      <p:transition spd="slow" p14:dur="2000" advTm="0"/>
    </mc:Choice>
    <mc:Fallback>
      <p:transition spd="slow" advTm="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30"/>
                                        </p:tgtEl>
                                        <p:attrNameLst>
                                          <p:attrName>style.visibility</p:attrName>
                                        </p:attrNameLst>
                                      </p:cBhvr>
                                      <p:to>
                                        <p:strVal val="visible"/>
                                      </p:to>
                                    </p:set>
                                    <p:animEffect transition="in" filter="dissolve">
                                      <p:cBhvr>
                                        <p:cTn id="7" dur="500"/>
                                        <p:tgtEl>
                                          <p:spTgt spid="30"/>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nodeType="clickEffect">
                                  <p:stCondLst>
                                    <p:cond delay="0"/>
                                  </p:stCondLst>
                                  <p:childTnLst>
                                    <p:set>
                                      <p:cBhvr>
                                        <p:cTn id="11" dur="1" fill="hold">
                                          <p:stCondLst>
                                            <p:cond delay="0"/>
                                          </p:stCondLst>
                                        </p:cTn>
                                        <p:tgtEl>
                                          <p:spTgt spid="55"/>
                                        </p:tgtEl>
                                        <p:attrNameLst>
                                          <p:attrName>style.visibility</p:attrName>
                                        </p:attrNameLst>
                                      </p:cBhvr>
                                      <p:to>
                                        <p:strVal val="visible"/>
                                      </p:to>
                                    </p:set>
                                    <p:animEffect transition="in" filter="dissolve">
                                      <p:cBhvr>
                                        <p:cTn id="12" dur="500"/>
                                        <p:tgtEl>
                                          <p:spTgt spid="55"/>
                                        </p:tgtEl>
                                      </p:cBhvr>
                                    </p:animEffect>
                                  </p:childTnLst>
                                </p:cTn>
                              </p:par>
                              <p:par>
                                <p:cTn id="13" presetID="9" presetClass="entr" presetSubtype="0" fill="hold" grpId="0" nodeType="withEffect">
                                  <p:stCondLst>
                                    <p:cond delay="0"/>
                                  </p:stCondLst>
                                  <p:childTnLst>
                                    <p:set>
                                      <p:cBhvr>
                                        <p:cTn id="14" dur="1" fill="hold">
                                          <p:stCondLst>
                                            <p:cond delay="0"/>
                                          </p:stCondLst>
                                        </p:cTn>
                                        <p:tgtEl>
                                          <p:spTgt spid="65"/>
                                        </p:tgtEl>
                                        <p:attrNameLst>
                                          <p:attrName>style.visibility</p:attrName>
                                        </p:attrNameLst>
                                      </p:cBhvr>
                                      <p:to>
                                        <p:strVal val="visible"/>
                                      </p:to>
                                    </p:set>
                                    <p:animEffect transition="in" filter="dissolve">
                                      <p:cBhvr>
                                        <p:cTn id="15" dur="500"/>
                                        <p:tgtEl>
                                          <p:spTgt spid="65"/>
                                        </p:tgtEl>
                                      </p:cBhvr>
                                    </p:animEffect>
                                  </p:childTnLst>
                                </p:cTn>
                              </p:par>
                            </p:childTnLst>
                          </p:cTn>
                        </p:par>
                      </p:childTnLst>
                    </p:cTn>
                  </p:par>
                  <p:par>
                    <p:cTn id="16" fill="hold">
                      <p:stCondLst>
                        <p:cond delay="indefinite"/>
                      </p:stCondLst>
                      <p:childTnLst>
                        <p:par>
                          <p:cTn id="17" fill="hold">
                            <p:stCondLst>
                              <p:cond delay="0"/>
                            </p:stCondLst>
                            <p:childTnLst>
                              <p:par>
                                <p:cTn id="18" presetID="9" presetClass="entr" presetSubtype="0" fill="hold" nodeType="clickEffect">
                                  <p:stCondLst>
                                    <p:cond delay="0"/>
                                  </p:stCondLst>
                                  <p:childTnLst>
                                    <p:set>
                                      <p:cBhvr>
                                        <p:cTn id="19" dur="1" fill="hold">
                                          <p:stCondLst>
                                            <p:cond delay="0"/>
                                          </p:stCondLst>
                                        </p:cTn>
                                        <p:tgtEl>
                                          <p:spTgt spid="68"/>
                                        </p:tgtEl>
                                        <p:attrNameLst>
                                          <p:attrName>style.visibility</p:attrName>
                                        </p:attrNameLst>
                                      </p:cBhvr>
                                      <p:to>
                                        <p:strVal val="visible"/>
                                      </p:to>
                                    </p:set>
                                    <p:animEffect transition="in" filter="dissolve">
                                      <p:cBhvr>
                                        <p:cTn id="20" dur="500"/>
                                        <p:tgtEl>
                                          <p:spTgt spid="68"/>
                                        </p:tgtEl>
                                      </p:cBhvr>
                                    </p:animEffect>
                                  </p:childTnLst>
                                </p:cTn>
                              </p:par>
                              <p:par>
                                <p:cTn id="21" presetID="9" presetClass="entr" presetSubtype="0" fill="hold" grpId="0" nodeType="withEffect">
                                  <p:stCondLst>
                                    <p:cond delay="0"/>
                                  </p:stCondLst>
                                  <p:childTnLst>
                                    <p:set>
                                      <p:cBhvr>
                                        <p:cTn id="22" dur="1" fill="hold">
                                          <p:stCondLst>
                                            <p:cond delay="0"/>
                                          </p:stCondLst>
                                        </p:cTn>
                                        <p:tgtEl>
                                          <p:spTgt spid="67"/>
                                        </p:tgtEl>
                                        <p:attrNameLst>
                                          <p:attrName>style.visibility</p:attrName>
                                        </p:attrNameLst>
                                      </p:cBhvr>
                                      <p:to>
                                        <p:strVal val="visible"/>
                                      </p:to>
                                    </p:set>
                                    <p:animEffect transition="in" filter="dissolve">
                                      <p:cBhvr>
                                        <p:cTn id="23" dur="500"/>
                                        <p:tgtEl>
                                          <p:spTgt spid="6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65" grpId="0"/>
      <p:bldP spid="67"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 name="图片 24"/>
          <p:cNvPicPr>
            <a:picLocks noChangeAspect="1"/>
          </p:cNvPicPr>
          <p:nvPr/>
        </p:nvPicPr>
        <p:blipFill rotWithShape="1">
          <a:blip r:embed="rId1" cstate="print">
            <a:extLst>
              <a:ext uri="{28A0092B-C50C-407E-A947-70E740481C1C}">
                <a14:useLocalDpi xmlns:a14="http://schemas.microsoft.com/office/drawing/2010/main" val="0"/>
              </a:ext>
            </a:extLst>
          </a:blip>
          <a:srcRect l="24814" r="13974" b="25049"/>
          <a:stretch>
            <a:fillRect/>
          </a:stretch>
        </p:blipFill>
        <p:spPr>
          <a:xfrm>
            <a:off x="4046525" y="1000132"/>
            <a:ext cx="7286676" cy="6029342"/>
          </a:xfrm>
          <a:prstGeom prst="roundRect">
            <a:avLst>
              <a:gd name="adj" fmla="val 6591"/>
            </a:avLst>
          </a:prstGeom>
          <a:ln>
            <a:solidFill>
              <a:schemeClr val="bg2">
                <a:lumMod val="50000"/>
              </a:schemeClr>
            </a:solidFill>
          </a:ln>
          <a:effectLst>
            <a:outerShdw blurRad="292100" dist="139700" dir="2700000" algn="tl" rotWithShape="0">
              <a:srgbClr val="333333">
                <a:alpha val="65000"/>
              </a:srgbClr>
            </a:outerShdw>
          </a:effectLst>
        </p:spPr>
      </p:pic>
      <p:sp>
        <p:nvSpPr>
          <p:cNvPr id="10" name="矩形 9"/>
          <p:cNvSpPr/>
          <p:nvPr/>
        </p:nvSpPr>
        <p:spPr bwMode="auto">
          <a:xfrm flipV="1">
            <a:off x="0" y="7198068"/>
            <a:ext cx="11522075" cy="45719"/>
          </a:xfrm>
          <a:prstGeom prst="rect">
            <a:avLst/>
          </a:prstGeom>
          <a:solidFill>
            <a:srgbClr val="663300"/>
          </a:solidFill>
          <a:ln w="9525" cap="flat" cmpd="sng" algn="ctr">
            <a:solidFill>
              <a:schemeClr val="tx1"/>
            </a:solidFill>
            <a:prstDash val="solid"/>
            <a:round/>
            <a:headEnd type="none" w="med" len="med"/>
            <a:tailEnd type="none" w="med" len="med"/>
          </a:ln>
          <a:effectLst>
            <a:glow rad="139700">
              <a:schemeClr val="accent2">
                <a:lumMod val="60000"/>
                <a:lumOff val="40000"/>
                <a:alpha val="40000"/>
              </a:schemeClr>
            </a:glow>
          </a:effectLst>
        </p:spPr>
        <p:txBody>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defRPr/>
            </a:pPr>
            <a:endParaRPr lang="zh-CN" altLang="en-US" dirty="0">
              <a:ln>
                <a:solidFill>
                  <a:srgbClr val="660033"/>
                </a:solidFill>
              </a:ln>
            </a:endParaRPr>
          </a:p>
        </p:txBody>
      </p:sp>
      <p:sp>
        <p:nvSpPr>
          <p:cNvPr id="79" name="圆角矩形 78"/>
          <p:cNvSpPr/>
          <p:nvPr/>
        </p:nvSpPr>
        <p:spPr>
          <a:xfrm>
            <a:off x="117435" y="885806"/>
            <a:ext cx="1857388" cy="571504"/>
          </a:xfrm>
          <a:prstGeom prst="roundRect">
            <a:avLst/>
          </a:prstGeom>
          <a:noFill/>
          <a:ln w="57150">
            <a:solidFill>
              <a:srgbClr val="663300"/>
            </a:solidFill>
          </a:ln>
          <a:effectLst>
            <a:glow rad="101600">
              <a:schemeClr val="accent6">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3" name="TextBox 122"/>
          <p:cNvSpPr txBox="1"/>
          <p:nvPr/>
        </p:nvSpPr>
        <p:spPr>
          <a:xfrm>
            <a:off x="831815" y="885806"/>
            <a:ext cx="1005403" cy="584775"/>
          </a:xfrm>
          <a:prstGeom prst="rect">
            <a:avLst/>
          </a:prstGeom>
          <a:noFill/>
        </p:spPr>
        <p:txBody>
          <a:bodyPr wrap="none" rtlCol="0">
            <a:spAutoFit/>
          </a:bodyPr>
          <a:lstStyle/>
          <a:p>
            <a:r>
              <a:rPr lang="zh-CN" altLang="en-US" sz="3200" dirty="0" smtClean="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rPr>
              <a:t>转折</a:t>
            </a:r>
            <a:endParaRPr lang="zh-CN" altLang="en-US" sz="3200" dirty="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pic>
        <p:nvPicPr>
          <p:cNvPr id="41" name="图片 40" descr="t018d16e110143ea110.jpg"/>
          <p:cNvPicPr>
            <a:picLocks noChangeAspect="1"/>
          </p:cNvPicPr>
          <p:nvPr/>
        </p:nvPicPr>
        <p:blipFill>
          <a:blip r:embed="rId2">
            <a:clrChange>
              <a:clrFrom>
                <a:srgbClr val="F2F2F2"/>
              </a:clrFrom>
              <a:clrTo>
                <a:srgbClr val="F2F2F2">
                  <a:alpha val="0"/>
                </a:srgbClr>
              </a:clrTo>
            </a:clrChange>
          </a:blip>
          <a:srcRect t="54831" b="25094"/>
          <a:stretch>
            <a:fillRect/>
          </a:stretch>
        </p:blipFill>
        <p:spPr>
          <a:xfrm rot="10800000">
            <a:off x="-3" y="712451"/>
            <a:ext cx="11522075" cy="142876"/>
          </a:xfrm>
          <a:prstGeom prst="rect">
            <a:avLst/>
          </a:prstGeom>
        </p:spPr>
      </p:pic>
      <p:pic>
        <p:nvPicPr>
          <p:cNvPr id="42" name="图片 41" descr="624f9a79jw1eelyzwvu5xj20b408t75j.jpg"/>
          <p:cNvPicPr>
            <a:picLocks noChangeAspect="1"/>
          </p:cNvPicPr>
          <p:nvPr/>
        </p:nvPicPr>
        <p:blipFill>
          <a:blip r:embed="rId3">
            <a:clrChange>
              <a:clrFrom>
                <a:srgbClr val="FFFFFF"/>
              </a:clrFrom>
              <a:clrTo>
                <a:srgbClr val="FFFFFF">
                  <a:alpha val="0"/>
                </a:srgbClr>
              </a:clrTo>
            </a:clrChange>
          </a:blip>
          <a:stretch>
            <a:fillRect/>
          </a:stretch>
        </p:blipFill>
        <p:spPr>
          <a:xfrm>
            <a:off x="9547251" y="0"/>
            <a:ext cx="1714512" cy="814368"/>
          </a:xfrm>
          <a:prstGeom prst="rect">
            <a:avLst/>
          </a:prstGeom>
        </p:spPr>
      </p:pic>
      <p:pic>
        <p:nvPicPr>
          <p:cNvPr id="43" name="图片 42" descr="t018d16e110143ea110.jpg"/>
          <p:cNvPicPr>
            <a:picLocks noChangeAspect="1"/>
          </p:cNvPicPr>
          <p:nvPr/>
        </p:nvPicPr>
        <p:blipFill>
          <a:blip r:embed="rId2">
            <a:clrChange>
              <a:clrFrom>
                <a:srgbClr val="F2F2F2"/>
              </a:clrFrom>
              <a:clrTo>
                <a:srgbClr val="F2F2F2">
                  <a:alpha val="0"/>
                </a:srgbClr>
              </a:clrTo>
            </a:clrChange>
          </a:blip>
          <a:srcRect t="54831" b="25094"/>
          <a:stretch>
            <a:fillRect/>
          </a:stretch>
        </p:blipFill>
        <p:spPr>
          <a:xfrm rot="10800000">
            <a:off x="0" y="671493"/>
            <a:ext cx="11522075" cy="142876"/>
          </a:xfrm>
          <a:prstGeom prst="rect">
            <a:avLst/>
          </a:prstGeom>
        </p:spPr>
      </p:pic>
      <p:sp>
        <p:nvSpPr>
          <p:cNvPr id="44" name="矩形 43"/>
          <p:cNvSpPr/>
          <p:nvPr/>
        </p:nvSpPr>
        <p:spPr>
          <a:xfrm>
            <a:off x="0" y="0"/>
            <a:ext cx="10776937" cy="704850"/>
          </a:xfrm>
          <a:prstGeom prst="rect">
            <a:avLst/>
          </a:prstGeom>
          <a:blipFill>
            <a:blip r:embed="rId4"/>
            <a:stretch>
              <a:fillRect/>
            </a:stretch>
          </a:blipFill>
          <a:ln>
            <a:noFill/>
          </a:ln>
          <a:effectLst>
            <a:outerShdw blurRad="50800" dist="38100" dir="2700000" algn="tl" rotWithShape="0">
              <a:prstClr val="black">
                <a:alpha val="40000"/>
              </a:prstClr>
            </a:outerShd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altLang="zh-CN" sz="1800" dirty="0" smtClean="0">
                <a:solidFill>
                  <a:schemeClr val="tx1"/>
                </a:solidFill>
                <a:effectLst/>
              </a:rPr>
              <a:t> </a:t>
            </a:r>
            <a:endParaRPr lang="zh-CN" altLang="en-US" sz="1800" dirty="0">
              <a:solidFill>
                <a:schemeClr val="tx1"/>
              </a:solidFill>
              <a:effectLst/>
            </a:endParaRPr>
          </a:p>
        </p:txBody>
      </p:sp>
      <p:grpSp>
        <p:nvGrpSpPr>
          <p:cNvPr id="2" name="组合 23"/>
          <p:cNvGrpSpPr/>
          <p:nvPr/>
        </p:nvGrpSpPr>
        <p:grpSpPr>
          <a:xfrm flipH="1">
            <a:off x="8261367" y="-12408"/>
            <a:ext cx="2750820" cy="740098"/>
            <a:chOff x="0" y="-2"/>
            <a:chExt cx="1377891" cy="634701"/>
          </a:xfrm>
          <a:solidFill>
            <a:schemeClr val="bg2">
              <a:lumMod val="90000"/>
            </a:schemeClr>
          </a:solidFill>
        </p:grpSpPr>
        <p:sp>
          <p:nvSpPr>
            <p:cNvPr id="46" name="直角三角形 45"/>
            <p:cNvSpPr/>
            <p:nvPr/>
          </p:nvSpPr>
          <p:spPr>
            <a:xfrm flipV="1">
              <a:off x="708342" y="-2"/>
              <a:ext cx="669549" cy="634699"/>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pitchFamily="34" charset="-122"/>
              </a:endParaRPr>
            </a:p>
          </p:txBody>
        </p:sp>
        <p:sp>
          <p:nvSpPr>
            <p:cNvPr id="47" name="矩形 46"/>
            <p:cNvSpPr/>
            <p:nvPr/>
          </p:nvSpPr>
          <p:spPr>
            <a:xfrm>
              <a:off x="0" y="0"/>
              <a:ext cx="708343" cy="6346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pitchFamily="34" charset="-122"/>
              </a:endParaRPr>
            </a:p>
          </p:txBody>
        </p:sp>
      </p:grpSp>
      <p:cxnSp>
        <p:nvCxnSpPr>
          <p:cNvPr id="77" name="直接连接符 76"/>
          <p:cNvCxnSpPr/>
          <p:nvPr/>
        </p:nvCxnSpPr>
        <p:spPr>
          <a:xfrm>
            <a:off x="953750" y="259816"/>
            <a:ext cx="0" cy="261937"/>
          </a:xfrm>
          <a:prstGeom prst="line">
            <a:avLst/>
          </a:prstGeom>
          <a:ln w="28575"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sp>
        <p:nvSpPr>
          <p:cNvPr id="81" name="文本框 5"/>
          <p:cNvSpPr txBox="1"/>
          <p:nvPr/>
        </p:nvSpPr>
        <p:spPr>
          <a:xfrm>
            <a:off x="960120" y="147320"/>
            <a:ext cx="3064510" cy="461665"/>
          </a:xfrm>
          <a:prstGeom prst="rect">
            <a:avLst/>
          </a:prstGeom>
          <a:noFill/>
        </p:spPr>
        <p:txBody>
          <a:bodyPr wrap="square" rtlCol="0">
            <a:spAutoFit/>
          </a:bodyPr>
          <a:lstStyle/>
          <a:p>
            <a:r>
              <a:rPr lang="zh-CN" altLang="en-US" sz="2400" b="1" dirty="0" smtClean="0">
                <a:solidFill>
                  <a:schemeClr val="bg1"/>
                </a:solidFill>
                <a:latin typeface="微软雅黑" panose="020B0503020204020204" pitchFamily="34" charset="-122"/>
                <a:ea typeface="微软雅黑" panose="020B0503020204020204" pitchFamily="34" charset="-122"/>
              </a:rPr>
              <a:t>人教版九年级下册</a:t>
            </a:r>
            <a:endParaRPr lang="zh-CN" altLang="en-US" sz="2400" b="1" dirty="0" smtClean="0">
              <a:solidFill>
                <a:schemeClr val="bg1"/>
              </a:solidFill>
              <a:effectLst/>
              <a:latin typeface="微软雅黑" panose="020B0503020204020204" pitchFamily="34" charset="-122"/>
              <a:ea typeface="微软雅黑" panose="020B0503020204020204" pitchFamily="34" charset="-122"/>
            </a:endParaRPr>
          </a:p>
        </p:txBody>
      </p:sp>
      <p:grpSp>
        <p:nvGrpSpPr>
          <p:cNvPr id="3" name="组合 66"/>
          <p:cNvGrpSpPr/>
          <p:nvPr/>
        </p:nvGrpSpPr>
        <p:grpSpPr>
          <a:xfrm flipH="1">
            <a:off x="8776673" y="-12408"/>
            <a:ext cx="2750820" cy="740098"/>
            <a:chOff x="0" y="-2"/>
            <a:chExt cx="1377891" cy="634701"/>
          </a:xfrm>
          <a:solidFill>
            <a:schemeClr val="bg2">
              <a:lumMod val="90000"/>
            </a:schemeClr>
          </a:solidFill>
        </p:grpSpPr>
        <p:sp>
          <p:nvSpPr>
            <p:cNvPr id="84" name="直角三角形 83"/>
            <p:cNvSpPr/>
            <p:nvPr/>
          </p:nvSpPr>
          <p:spPr>
            <a:xfrm flipV="1">
              <a:off x="708342" y="-2"/>
              <a:ext cx="669549" cy="634699"/>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pitchFamily="34" charset="-122"/>
              </a:endParaRPr>
            </a:p>
          </p:txBody>
        </p:sp>
        <p:sp>
          <p:nvSpPr>
            <p:cNvPr id="85" name="矩形 84"/>
            <p:cNvSpPr/>
            <p:nvPr/>
          </p:nvSpPr>
          <p:spPr>
            <a:xfrm>
              <a:off x="0" y="0"/>
              <a:ext cx="708343" cy="6346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pitchFamily="34" charset="-122"/>
              </a:endParaRPr>
            </a:p>
          </p:txBody>
        </p:sp>
      </p:grpSp>
      <p:pic>
        <p:nvPicPr>
          <p:cNvPr id="89" name="图片 88" descr="624f9a79jw1eelyzwvu5xj20b408t75j.jpg"/>
          <p:cNvPicPr>
            <a:picLocks noChangeAspect="1"/>
          </p:cNvPicPr>
          <p:nvPr/>
        </p:nvPicPr>
        <p:blipFill>
          <a:blip r:embed="rId3">
            <a:clrChange>
              <a:clrFrom>
                <a:srgbClr val="FFFFFF"/>
              </a:clrFrom>
              <a:clrTo>
                <a:srgbClr val="FFFFFF">
                  <a:alpha val="0"/>
                </a:srgbClr>
              </a:clrTo>
            </a:clrChange>
          </a:blip>
          <a:stretch>
            <a:fillRect/>
          </a:stretch>
        </p:blipFill>
        <p:spPr>
          <a:xfrm>
            <a:off x="9547251" y="0"/>
            <a:ext cx="1714512" cy="814368"/>
          </a:xfrm>
          <a:prstGeom prst="rect">
            <a:avLst/>
          </a:prstGeom>
        </p:spPr>
      </p:pic>
      <p:sp>
        <p:nvSpPr>
          <p:cNvPr id="90" name="文本框 13"/>
          <p:cNvSpPr txBox="1"/>
          <p:nvPr/>
        </p:nvSpPr>
        <p:spPr>
          <a:xfrm>
            <a:off x="9761565" y="171426"/>
            <a:ext cx="1285884" cy="415498"/>
          </a:xfrm>
          <a:prstGeom prst="rect">
            <a:avLst/>
          </a:prstGeom>
          <a:noFill/>
        </p:spPr>
        <p:txBody>
          <a:bodyPr wrap="square" rtlCol="0">
            <a:spAutoFit/>
            <a:scene3d>
              <a:camera prst="orthographicFront"/>
              <a:lightRig rig="threePt" dir="t"/>
            </a:scene3d>
          </a:bodyPr>
          <a:lstStyle/>
          <a:p>
            <a:pPr algn="ctr"/>
            <a:r>
              <a:rPr lang="zh-CN" altLang="en-US" b="1" dirty="0" smtClean="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第一单元</a:t>
            </a:r>
            <a:endParaRPr lang="en-US" altLang="zh-CN" b="1" dirty="0" smtClean="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sp>
        <p:nvSpPr>
          <p:cNvPr id="91" name="文本框 6"/>
          <p:cNvSpPr txBox="1"/>
          <p:nvPr/>
        </p:nvSpPr>
        <p:spPr>
          <a:xfrm>
            <a:off x="4903781" y="99988"/>
            <a:ext cx="4714908" cy="461665"/>
          </a:xfrm>
          <a:prstGeom prst="rect">
            <a:avLst/>
          </a:prstGeom>
          <a:noFill/>
        </p:spPr>
        <p:txBody>
          <a:bodyPr wrap="square" rtlCol="0">
            <a:spAutoFit/>
          </a:bodyPr>
          <a:lstStyle/>
          <a:p>
            <a:r>
              <a:rPr lang="zh-CN" altLang="en-US" sz="2400" b="1" dirty="0" smtClean="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第</a:t>
            </a:r>
            <a:r>
              <a:rPr lang="en-US" altLang="zh-CN" sz="2400" b="1" dirty="0" smtClean="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3</a:t>
            </a:r>
            <a:r>
              <a:rPr lang="zh-CN" altLang="en-US" sz="2400" b="1" dirty="0" smtClean="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课 美国内战</a:t>
            </a:r>
            <a:endParaRPr lang="zh-CN" altLang="en-US" sz="2400" b="1" dirty="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endParaRPr>
          </a:p>
        </p:txBody>
      </p:sp>
      <p:pic>
        <p:nvPicPr>
          <p:cNvPr id="92" name="图片 91" descr="1.JPG"/>
          <p:cNvPicPr>
            <a:picLocks noChangeAspect="1"/>
          </p:cNvPicPr>
          <p:nvPr/>
        </p:nvPicPr>
        <p:blipFill>
          <a:blip r:embed="rId5" cstate="print"/>
          <a:srcRect t="6349" r="1058"/>
          <a:stretch>
            <a:fillRect/>
          </a:stretch>
        </p:blipFill>
        <p:spPr>
          <a:xfrm>
            <a:off x="188874" y="957244"/>
            <a:ext cx="679266" cy="428628"/>
          </a:xfrm>
          <a:prstGeom prst="rect">
            <a:avLst/>
          </a:prstGeom>
        </p:spPr>
      </p:pic>
      <p:sp>
        <p:nvSpPr>
          <p:cNvPr id="30" name="矩形 29"/>
          <p:cNvSpPr/>
          <p:nvPr/>
        </p:nvSpPr>
        <p:spPr>
          <a:xfrm>
            <a:off x="188873" y="1743062"/>
            <a:ext cx="3500462" cy="1077218"/>
          </a:xfrm>
          <a:prstGeom prst="rect">
            <a:avLst/>
          </a:prstGeom>
        </p:spPr>
        <p:txBody>
          <a:bodyPr wrap="square">
            <a:spAutoFit/>
          </a:bodyPr>
          <a:lstStyle/>
          <a:p>
            <a:r>
              <a:rPr lang="zh-CN" altLang="en-US" sz="3200" dirty="0" smtClean="0">
                <a:latin typeface="华文新魏" panose="02010800040101010101" pitchFamily="2" charset="-122"/>
                <a:ea typeface="华文新魏" panose="02010800040101010101" pitchFamily="2" charset="-122"/>
              </a:rPr>
              <a:t>②颁布了</a:t>
            </a:r>
            <a:r>
              <a:rPr lang="en-US" altLang="zh-CN" sz="3200" dirty="0" smtClean="0">
                <a:latin typeface="华文新魏" panose="02010800040101010101" pitchFamily="2" charset="-122"/>
                <a:ea typeface="华文新魏" panose="02010800040101010101" pitchFamily="2" charset="-122"/>
              </a:rPr>
              <a:t>《</a:t>
            </a:r>
            <a:r>
              <a:rPr lang="zh-CN" altLang="en-US" sz="3200" dirty="0" smtClean="0">
                <a:latin typeface="华文新魏" panose="02010800040101010101" pitchFamily="2" charset="-122"/>
                <a:ea typeface="华文新魏" panose="02010800040101010101" pitchFamily="2" charset="-122"/>
              </a:rPr>
              <a:t>解放黑人奴隶宣言</a:t>
            </a:r>
            <a:r>
              <a:rPr lang="en-US" altLang="zh-CN" sz="3200" dirty="0" smtClean="0">
                <a:latin typeface="华文新魏" panose="02010800040101010101" pitchFamily="2" charset="-122"/>
                <a:ea typeface="华文新魏" panose="02010800040101010101" pitchFamily="2" charset="-122"/>
              </a:rPr>
              <a:t>》</a:t>
            </a:r>
            <a:endParaRPr lang="zh-CN" altLang="en-US" sz="3200" dirty="0">
              <a:latin typeface="华文新魏" panose="02010800040101010101" pitchFamily="2" charset="-122"/>
              <a:ea typeface="华文新魏" panose="02010800040101010101" pitchFamily="2" charset="-122"/>
            </a:endParaRPr>
          </a:p>
        </p:txBody>
      </p:sp>
      <p:pic>
        <p:nvPicPr>
          <p:cNvPr id="31" name="Picture 2" descr="林肯宣读《解放黑人奴隶宣言》"/>
          <p:cNvPicPr>
            <a:picLocks noChangeAspect="1" noChangeArrowheads="1"/>
          </p:cNvPicPr>
          <p:nvPr/>
        </p:nvPicPr>
        <p:blipFill>
          <a:blip r:embed="rId6"/>
          <a:srcRect l="4615" r="21062"/>
          <a:stretch>
            <a:fillRect/>
          </a:stretch>
        </p:blipFill>
        <p:spPr bwMode="auto">
          <a:xfrm>
            <a:off x="8189929" y="1176403"/>
            <a:ext cx="2857520" cy="3495617"/>
          </a:xfrm>
          <a:prstGeom prst="rect">
            <a:avLst/>
          </a:prstGeom>
          <a:ln>
            <a:noFill/>
          </a:ln>
          <a:effectLst>
            <a:outerShdw blurRad="292100" dist="139700" dir="2700000" algn="tl" rotWithShape="0">
              <a:srgbClr val="333333">
                <a:alpha val="65000"/>
              </a:srgbClr>
            </a:outerShdw>
          </a:effectLst>
        </p:spPr>
      </p:pic>
      <p:grpSp>
        <p:nvGrpSpPr>
          <p:cNvPr id="60" name="组合 67"/>
          <p:cNvGrpSpPr/>
          <p:nvPr/>
        </p:nvGrpSpPr>
        <p:grpSpPr>
          <a:xfrm>
            <a:off x="4415274" y="2870457"/>
            <a:ext cx="620625" cy="594142"/>
            <a:chOff x="304800" y="673100"/>
            <a:chExt cx="4000500" cy="4000500"/>
          </a:xfrm>
          <a:effectLst>
            <a:outerShdw blurRad="444500" dist="254000" dir="8100000" algn="tr" rotWithShape="0">
              <a:prstClr val="black">
                <a:alpha val="50000"/>
              </a:prstClr>
            </a:outerShdw>
          </a:effectLst>
        </p:grpSpPr>
        <p:sp>
          <p:nvSpPr>
            <p:cNvPr id="61" name="同心圆 60"/>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75" b="1">
                <a:solidFill>
                  <a:schemeClr val="tx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sp>
          <p:nvSpPr>
            <p:cNvPr id="62" name="椭圆 61"/>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75" b="1">
                <a:solidFill>
                  <a:schemeClr val="tx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grpSp>
      <p:sp>
        <p:nvSpPr>
          <p:cNvPr id="63" name="TextBox 51"/>
          <p:cNvSpPr txBox="1"/>
          <p:nvPr/>
        </p:nvSpPr>
        <p:spPr>
          <a:xfrm>
            <a:off x="4444153" y="2911024"/>
            <a:ext cx="745380" cy="523220"/>
          </a:xfrm>
          <a:prstGeom prst="rect">
            <a:avLst/>
          </a:prstGeom>
          <a:noFill/>
        </p:spPr>
        <p:txBody>
          <a:bodyPr wrap="square" rtlCol="0">
            <a:spAutoFit/>
          </a:bodyPr>
          <a:lstStyle/>
          <a:p>
            <a:r>
              <a:rPr lang="zh-CN" altLang="en-US" sz="2800" b="1" dirty="0" smtClean="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rPr>
              <a:t>黑</a:t>
            </a:r>
            <a:endParaRPr lang="zh-CN" altLang="en-US" sz="2800" b="1" dirty="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grpSp>
        <p:nvGrpSpPr>
          <p:cNvPr id="64" name="组合 67"/>
          <p:cNvGrpSpPr/>
          <p:nvPr/>
        </p:nvGrpSpPr>
        <p:grpSpPr>
          <a:xfrm>
            <a:off x="4412954" y="4095661"/>
            <a:ext cx="620625" cy="594142"/>
            <a:chOff x="304800" y="673100"/>
            <a:chExt cx="4000500" cy="4000500"/>
          </a:xfrm>
          <a:effectLst>
            <a:outerShdw blurRad="444500" dist="254000" dir="8100000" algn="tr" rotWithShape="0">
              <a:prstClr val="black">
                <a:alpha val="50000"/>
              </a:prstClr>
            </a:outerShdw>
          </a:effectLst>
        </p:grpSpPr>
        <p:sp>
          <p:nvSpPr>
            <p:cNvPr id="65" name="同心圆 64"/>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75" b="1">
                <a:solidFill>
                  <a:schemeClr val="tx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sp>
          <p:nvSpPr>
            <p:cNvPr id="66" name="椭圆 65"/>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75" b="1">
                <a:solidFill>
                  <a:schemeClr val="tx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grpSp>
      <p:sp>
        <p:nvSpPr>
          <p:cNvPr id="67" name="TextBox 51"/>
          <p:cNvSpPr txBox="1"/>
          <p:nvPr/>
        </p:nvSpPr>
        <p:spPr>
          <a:xfrm>
            <a:off x="4441833" y="4136228"/>
            <a:ext cx="745380" cy="523220"/>
          </a:xfrm>
          <a:prstGeom prst="rect">
            <a:avLst/>
          </a:prstGeom>
          <a:noFill/>
        </p:spPr>
        <p:txBody>
          <a:bodyPr wrap="square" rtlCol="0">
            <a:spAutoFit/>
          </a:bodyPr>
          <a:lstStyle/>
          <a:p>
            <a:r>
              <a:rPr lang="zh-CN" altLang="en-US" sz="2800" b="1" dirty="0" smtClean="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rPr>
              <a:t>奴</a:t>
            </a:r>
            <a:endParaRPr lang="zh-CN" altLang="en-US" sz="2800" b="1" dirty="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grpSp>
        <p:nvGrpSpPr>
          <p:cNvPr id="68" name="组合 67"/>
          <p:cNvGrpSpPr/>
          <p:nvPr/>
        </p:nvGrpSpPr>
        <p:grpSpPr>
          <a:xfrm>
            <a:off x="4412954" y="3513399"/>
            <a:ext cx="620625" cy="594142"/>
            <a:chOff x="304800" y="673100"/>
            <a:chExt cx="4000500" cy="4000500"/>
          </a:xfrm>
          <a:effectLst>
            <a:outerShdw blurRad="444500" dist="254000" dir="8100000" algn="tr" rotWithShape="0">
              <a:prstClr val="black">
                <a:alpha val="50000"/>
              </a:prstClr>
            </a:outerShdw>
          </a:effectLst>
        </p:grpSpPr>
        <p:sp>
          <p:nvSpPr>
            <p:cNvPr id="69" name="同心圆 68"/>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75" b="1">
                <a:solidFill>
                  <a:schemeClr val="tx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sp>
          <p:nvSpPr>
            <p:cNvPr id="70" name="椭圆 69"/>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75" b="1">
                <a:solidFill>
                  <a:schemeClr val="tx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grpSp>
      <p:sp>
        <p:nvSpPr>
          <p:cNvPr id="71" name="TextBox 70"/>
          <p:cNvSpPr txBox="1"/>
          <p:nvPr/>
        </p:nvSpPr>
        <p:spPr>
          <a:xfrm>
            <a:off x="4441833" y="3553966"/>
            <a:ext cx="745380" cy="523220"/>
          </a:xfrm>
          <a:prstGeom prst="rect">
            <a:avLst/>
          </a:prstGeom>
          <a:noFill/>
        </p:spPr>
        <p:txBody>
          <a:bodyPr wrap="square" rtlCol="0">
            <a:spAutoFit/>
          </a:bodyPr>
          <a:lstStyle/>
          <a:p>
            <a:r>
              <a:rPr lang="zh-CN" altLang="en-US" sz="2800" b="1" dirty="0" smtClean="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rPr>
              <a:t>人</a:t>
            </a:r>
            <a:endParaRPr lang="zh-CN" altLang="en-US" sz="2800" b="1" dirty="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grpSp>
        <p:nvGrpSpPr>
          <p:cNvPr id="72" name="组合 67"/>
          <p:cNvGrpSpPr/>
          <p:nvPr/>
        </p:nvGrpSpPr>
        <p:grpSpPr>
          <a:xfrm>
            <a:off x="4406035" y="4692270"/>
            <a:ext cx="620625" cy="594142"/>
            <a:chOff x="304800" y="673100"/>
            <a:chExt cx="4000500" cy="4000500"/>
          </a:xfrm>
          <a:effectLst>
            <a:outerShdw blurRad="444500" dist="254000" dir="8100000" algn="tr" rotWithShape="0">
              <a:prstClr val="black">
                <a:alpha val="50000"/>
              </a:prstClr>
            </a:outerShdw>
          </a:effectLst>
        </p:grpSpPr>
        <p:sp>
          <p:nvSpPr>
            <p:cNvPr id="73" name="同心圆 72"/>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75" b="1">
                <a:solidFill>
                  <a:schemeClr val="tx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sp>
          <p:nvSpPr>
            <p:cNvPr id="74" name="椭圆 73"/>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75" b="1">
                <a:solidFill>
                  <a:schemeClr val="tx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grpSp>
      <p:sp>
        <p:nvSpPr>
          <p:cNvPr id="75" name="TextBox 51"/>
          <p:cNvSpPr txBox="1"/>
          <p:nvPr/>
        </p:nvSpPr>
        <p:spPr>
          <a:xfrm>
            <a:off x="4434914" y="4732837"/>
            <a:ext cx="745380" cy="523220"/>
          </a:xfrm>
          <a:prstGeom prst="rect">
            <a:avLst/>
          </a:prstGeom>
          <a:noFill/>
        </p:spPr>
        <p:txBody>
          <a:bodyPr wrap="square" rtlCol="0">
            <a:spAutoFit/>
          </a:bodyPr>
          <a:lstStyle/>
          <a:p>
            <a:r>
              <a:rPr lang="zh-CN" altLang="en-US" sz="2800" b="1" dirty="0" smtClean="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rPr>
              <a:t>隶</a:t>
            </a:r>
            <a:endParaRPr lang="zh-CN" altLang="en-US" sz="2800" b="1" dirty="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grpSp>
        <p:nvGrpSpPr>
          <p:cNvPr id="82" name="组合 67"/>
          <p:cNvGrpSpPr/>
          <p:nvPr/>
        </p:nvGrpSpPr>
        <p:grpSpPr>
          <a:xfrm>
            <a:off x="4406035" y="1620436"/>
            <a:ext cx="620625" cy="594142"/>
            <a:chOff x="304800" y="673100"/>
            <a:chExt cx="4000500" cy="4000500"/>
          </a:xfrm>
          <a:effectLst>
            <a:outerShdw blurRad="444500" dist="254000" dir="8100000" algn="tr" rotWithShape="0">
              <a:prstClr val="black">
                <a:alpha val="50000"/>
              </a:prstClr>
            </a:outerShdw>
          </a:effectLst>
        </p:grpSpPr>
        <p:sp>
          <p:nvSpPr>
            <p:cNvPr id="93" name="同心圆 92"/>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75" b="1">
                <a:solidFill>
                  <a:schemeClr val="tx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sp>
          <p:nvSpPr>
            <p:cNvPr id="97" name="椭圆 96"/>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75" b="1">
                <a:solidFill>
                  <a:schemeClr val="tx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grpSp>
      <p:sp>
        <p:nvSpPr>
          <p:cNvPr id="101" name="TextBox 51"/>
          <p:cNvSpPr txBox="1"/>
          <p:nvPr/>
        </p:nvSpPr>
        <p:spPr>
          <a:xfrm>
            <a:off x="4434914" y="1661003"/>
            <a:ext cx="745380" cy="523220"/>
          </a:xfrm>
          <a:prstGeom prst="rect">
            <a:avLst/>
          </a:prstGeom>
          <a:noFill/>
        </p:spPr>
        <p:txBody>
          <a:bodyPr wrap="square" rtlCol="0">
            <a:spAutoFit/>
          </a:bodyPr>
          <a:lstStyle/>
          <a:p>
            <a:r>
              <a:rPr lang="zh-CN" altLang="en-US" sz="2800" b="1" dirty="0" smtClean="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rPr>
              <a:t>解</a:t>
            </a:r>
            <a:endParaRPr lang="zh-CN" altLang="en-US" sz="2800" b="1" dirty="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grpSp>
        <p:nvGrpSpPr>
          <p:cNvPr id="105" name="组合 67"/>
          <p:cNvGrpSpPr/>
          <p:nvPr/>
        </p:nvGrpSpPr>
        <p:grpSpPr>
          <a:xfrm>
            <a:off x="4403715" y="2263378"/>
            <a:ext cx="620625" cy="594142"/>
            <a:chOff x="304800" y="673100"/>
            <a:chExt cx="4000500" cy="4000500"/>
          </a:xfrm>
          <a:effectLst>
            <a:outerShdw blurRad="444500" dist="254000" dir="8100000" algn="tr" rotWithShape="0">
              <a:prstClr val="black">
                <a:alpha val="50000"/>
              </a:prstClr>
            </a:outerShdw>
          </a:effectLst>
        </p:grpSpPr>
        <p:sp>
          <p:nvSpPr>
            <p:cNvPr id="109" name="同心圆 108"/>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75" b="1">
                <a:solidFill>
                  <a:schemeClr val="tx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sp>
          <p:nvSpPr>
            <p:cNvPr id="113" name="椭圆 112"/>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75" b="1">
                <a:solidFill>
                  <a:schemeClr val="tx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grpSp>
      <p:sp>
        <p:nvSpPr>
          <p:cNvPr id="117" name="TextBox 116"/>
          <p:cNvSpPr txBox="1"/>
          <p:nvPr/>
        </p:nvSpPr>
        <p:spPr>
          <a:xfrm>
            <a:off x="4432594" y="2303945"/>
            <a:ext cx="745380" cy="523220"/>
          </a:xfrm>
          <a:prstGeom prst="rect">
            <a:avLst/>
          </a:prstGeom>
          <a:noFill/>
        </p:spPr>
        <p:txBody>
          <a:bodyPr wrap="square" rtlCol="0">
            <a:spAutoFit/>
          </a:bodyPr>
          <a:lstStyle/>
          <a:p>
            <a:r>
              <a:rPr lang="zh-CN" altLang="en-US" sz="2800" b="1" dirty="0" smtClean="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rPr>
              <a:t>放</a:t>
            </a:r>
            <a:endParaRPr lang="zh-CN" altLang="en-US" sz="2800" b="1" dirty="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grpSp>
        <p:nvGrpSpPr>
          <p:cNvPr id="118" name="组合 67"/>
          <p:cNvGrpSpPr/>
          <p:nvPr/>
        </p:nvGrpSpPr>
        <p:grpSpPr>
          <a:xfrm>
            <a:off x="4415274" y="5310107"/>
            <a:ext cx="620625" cy="594142"/>
            <a:chOff x="304800" y="673100"/>
            <a:chExt cx="4000500" cy="4000500"/>
          </a:xfrm>
          <a:effectLst>
            <a:outerShdw blurRad="444500" dist="254000" dir="8100000" algn="tr" rotWithShape="0">
              <a:prstClr val="black">
                <a:alpha val="50000"/>
              </a:prstClr>
            </a:outerShdw>
          </a:effectLst>
        </p:grpSpPr>
        <p:sp>
          <p:nvSpPr>
            <p:cNvPr id="119" name="同心圆 118"/>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75" b="1">
                <a:solidFill>
                  <a:schemeClr val="tx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sp>
          <p:nvSpPr>
            <p:cNvPr id="120" name="椭圆 119"/>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75" b="1">
                <a:solidFill>
                  <a:schemeClr val="tx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grpSp>
      <p:sp>
        <p:nvSpPr>
          <p:cNvPr id="121" name="TextBox 51"/>
          <p:cNvSpPr txBox="1"/>
          <p:nvPr/>
        </p:nvSpPr>
        <p:spPr>
          <a:xfrm>
            <a:off x="4444153" y="5350674"/>
            <a:ext cx="745380" cy="523220"/>
          </a:xfrm>
          <a:prstGeom prst="rect">
            <a:avLst/>
          </a:prstGeom>
          <a:noFill/>
        </p:spPr>
        <p:txBody>
          <a:bodyPr wrap="square" rtlCol="0">
            <a:spAutoFit/>
          </a:bodyPr>
          <a:lstStyle/>
          <a:p>
            <a:r>
              <a:rPr lang="zh-CN" altLang="en-US" sz="2800" b="1" dirty="0" smtClean="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rPr>
              <a:t>宣</a:t>
            </a:r>
            <a:endParaRPr lang="zh-CN" altLang="en-US" sz="2800" b="1" dirty="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grpSp>
        <p:nvGrpSpPr>
          <p:cNvPr id="122" name="组合 67"/>
          <p:cNvGrpSpPr/>
          <p:nvPr/>
        </p:nvGrpSpPr>
        <p:grpSpPr>
          <a:xfrm>
            <a:off x="4408355" y="5906716"/>
            <a:ext cx="620625" cy="594142"/>
            <a:chOff x="304800" y="673100"/>
            <a:chExt cx="4000500" cy="4000500"/>
          </a:xfrm>
          <a:effectLst>
            <a:outerShdw blurRad="444500" dist="254000" dir="8100000" algn="tr" rotWithShape="0">
              <a:prstClr val="black">
                <a:alpha val="50000"/>
              </a:prstClr>
            </a:outerShdw>
          </a:effectLst>
        </p:grpSpPr>
        <p:sp>
          <p:nvSpPr>
            <p:cNvPr id="124" name="同心圆 123"/>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75" b="1">
                <a:solidFill>
                  <a:schemeClr val="tx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sp>
          <p:nvSpPr>
            <p:cNvPr id="125" name="椭圆 124"/>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75" b="1">
                <a:solidFill>
                  <a:schemeClr val="tx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grpSp>
      <p:sp>
        <p:nvSpPr>
          <p:cNvPr id="126" name="TextBox 51"/>
          <p:cNvSpPr txBox="1"/>
          <p:nvPr/>
        </p:nvSpPr>
        <p:spPr>
          <a:xfrm>
            <a:off x="4437234" y="5947283"/>
            <a:ext cx="745380" cy="523220"/>
          </a:xfrm>
          <a:prstGeom prst="rect">
            <a:avLst/>
          </a:prstGeom>
          <a:noFill/>
        </p:spPr>
        <p:txBody>
          <a:bodyPr wrap="square" rtlCol="0">
            <a:spAutoFit/>
          </a:bodyPr>
          <a:lstStyle/>
          <a:p>
            <a:r>
              <a:rPr lang="zh-CN" altLang="en-US" sz="2800" b="1" dirty="0" smtClean="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rPr>
              <a:t>言</a:t>
            </a:r>
            <a:endParaRPr lang="zh-CN" altLang="en-US" sz="2800" b="1" dirty="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sp>
        <p:nvSpPr>
          <p:cNvPr id="127" name="矩形 126"/>
          <p:cNvSpPr/>
          <p:nvPr/>
        </p:nvSpPr>
        <p:spPr>
          <a:xfrm>
            <a:off x="403187" y="3768172"/>
            <a:ext cx="3429024" cy="3046988"/>
          </a:xfrm>
          <a:prstGeom prst="rect">
            <a:avLst/>
          </a:prstGeom>
        </p:spPr>
        <p:txBody>
          <a:bodyPr wrap="square">
            <a:spAutoFit/>
          </a:bodyPr>
          <a:lstStyle/>
          <a:p>
            <a:r>
              <a:rPr lang="zh-CN" altLang="en-US" sz="3200" dirty="0" smtClean="0">
                <a:solidFill>
                  <a:prstClr val="black"/>
                </a:solidFill>
                <a:latin typeface="华文新魏" panose="02010800040101010101" pitchFamily="2" charset="-122"/>
                <a:ea typeface="华文新魏" panose="02010800040101010101" pitchFamily="2" charset="-122"/>
              </a:rPr>
              <a:t>宣布从</a:t>
            </a:r>
            <a:r>
              <a:rPr lang="en-US" sz="3200" dirty="0" smtClean="0">
                <a:solidFill>
                  <a:prstClr val="black"/>
                </a:solidFill>
                <a:latin typeface="华文新魏" panose="02010800040101010101" pitchFamily="2" charset="-122"/>
                <a:ea typeface="华文新魏" panose="02010800040101010101" pitchFamily="2" charset="-122"/>
              </a:rPr>
              <a:t>1863</a:t>
            </a:r>
            <a:r>
              <a:rPr lang="zh-CN" altLang="en-US" sz="3200" dirty="0" smtClean="0">
                <a:solidFill>
                  <a:prstClr val="black"/>
                </a:solidFill>
                <a:latin typeface="华文新魏" panose="02010800040101010101" pitchFamily="2" charset="-122"/>
                <a:ea typeface="华文新魏" panose="02010800040101010101" pitchFamily="2" charset="-122"/>
              </a:rPr>
              <a:t>年元旦起，南方叛乱地区的奴隶永远获得自由，并可以以自由人的身份参加北方军队。</a:t>
            </a:r>
            <a:endParaRPr lang="zh-CN" altLang="en-US" dirty="0"/>
          </a:p>
        </p:txBody>
      </p:sp>
      <p:sp>
        <p:nvSpPr>
          <p:cNvPr id="128" name="Freeform 1066"/>
          <p:cNvSpPr>
            <a:spLocks noEditPoints="1"/>
          </p:cNvSpPr>
          <p:nvPr/>
        </p:nvSpPr>
        <p:spPr bwMode="auto">
          <a:xfrm flipH="1" flipV="1">
            <a:off x="331749" y="2933678"/>
            <a:ext cx="1143008" cy="666772"/>
          </a:xfrm>
          <a:custGeom>
            <a:avLst/>
            <a:gdLst>
              <a:gd name="T0" fmla="*/ 1145 w 1878"/>
              <a:gd name="T1" fmla="*/ 212 h 232"/>
              <a:gd name="T2" fmla="*/ 1171 w 1878"/>
              <a:gd name="T3" fmla="*/ 209 h 232"/>
              <a:gd name="T4" fmla="*/ 1612 w 1878"/>
              <a:gd name="T5" fmla="*/ 217 h 232"/>
              <a:gd name="T6" fmla="*/ 1840 w 1878"/>
              <a:gd name="T7" fmla="*/ 166 h 232"/>
              <a:gd name="T8" fmla="*/ 1836 w 1878"/>
              <a:gd name="T9" fmla="*/ 137 h 232"/>
              <a:gd name="T10" fmla="*/ 1839 w 1878"/>
              <a:gd name="T11" fmla="*/ 114 h 232"/>
              <a:gd name="T12" fmla="*/ 1818 w 1878"/>
              <a:gd name="T13" fmla="*/ 20 h 232"/>
              <a:gd name="T14" fmla="*/ 1388 w 1878"/>
              <a:gd name="T15" fmla="*/ 29 h 232"/>
              <a:gd name="T16" fmla="*/ 1047 w 1878"/>
              <a:gd name="T17" fmla="*/ 19 h 232"/>
              <a:gd name="T18" fmla="*/ 720 w 1878"/>
              <a:gd name="T19" fmla="*/ 36 h 232"/>
              <a:gd name="T20" fmla="*/ 496 w 1878"/>
              <a:gd name="T21" fmla="*/ 41 h 232"/>
              <a:gd name="T22" fmla="*/ 323 w 1878"/>
              <a:gd name="T23" fmla="*/ 34 h 232"/>
              <a:gd name="T24" fmla="*/ 231 w 1878"/>
              <a:gd name="T25" fmla="*/ 41 h 232"/>
              <a:gd name="T26" fmla="*/ 200 w 1878"/>
              <a:gd name="T27" fmla="*/ 65 h 232"/>
              <a:gd name="T28" fmla="*/ 255 w 1878"/>
              <a:gd name="T29" fmla="*/ 78 h 232"/>
              <a:gd name="T30" fmla="*/ 195 w 1878"/>
              <a:gd name="T31" fmla="*/ 96 h 232"/>
              <a:gd name="T32" fmla="*/ 212 w 1878"/>
              <a:gd name="T33" fmla="*/ 109 h 232"/>
              <a:gd name="T34" fmla="*/ 143 w 1878"/>
              <a:gd name="T35" fmla="*/ 125 h 232"/>
              <a:gd name="T36" fmla="*/ 182 w 1878"/>
              <a:gd name="T37" fmla="*/ 129 h 232"/>
              <a:gd name="T38" fmla="*/ 164 w 1878"/>
              <a:gd name="T39" fmla="*/ 133 h 232"/>
              <a:gd name="T40" fmla="*/ 53 w 1878"/>
              <a:gd name="T41" fmla="*/ 129 h 232"/>
              <a:gd name="T42" fmla="*/ 58 w 1878"/>
              <a:gd name="T43" fmla="*/ 143 h 232"/>
              <a:gd name="T44" fmla="*/ 126 w 1878"/>
              <a:gd name="T45" fmla="*/ 150 h 232"/>
              <a:gd name="T46" fmla="*/ 109 w 1878"/>
              <a:gd name="T47" fmla="*/ 156 h 232"/>
              <a:gd name="T48" fmla="*/ 26 w 1878"/>
              <a:gd name="T49" fmla="*/ 165 h 232"/>
              <a:gd name="T50" fmla="*/ 160 w 1878"/>
              <a:gd name="T51" fmla="*/ 185 h 232"/>
              <a:gd name="T52" fmla="*/ 12 w 1878"/>
              <a:gd name="T53" fmla="*/ 191 h 232"/>
              <a:gd name="T54" fmla="*/ 82 w 1878"/>
              <a:gd name="T55" fmla="*/ 197 h 232"/>
              <a:gd name="T56" fmla="*/ 342 w 1878"/>
              <a:gd name="T57" fmla="*/ 214 h 232"/>
              <a:gd name="T58" fmla="*/ 414 w 1878"/>
              <a:gd name="T59" fmla="*/ 231 h 232"/>
              <a:gd name="T60" fmla="*/ 883 w 1878"/>
              <a:gd name="T61" fmla="*/ 211 h 232"/>
              <a:gd name="T62" fmla="*/ 941 w 1878"/>
              <a:gd name="T63" fmla="*/ 217 h 232"/>
              <a:gd name="T64" fmla="*/ 953 w 1878"/>
              <a:gd name="T65" fmla="*/ 210 h 232"/>
              <a:gd name="T66" fmla="*/ 1053 w 1878"/>
              <a:gd name="T67" fmla="*/ 206 h 232"/>
              <a:gd name="T68" fmla="*/ 531 w 1878"/>
              <a:gd name="T69" fmla="*/ 207 h 232"/>
              <a:gd name="T70" fmla="*/ 325 w 1878"/>
              <a:gd name="T71" fmla="*/ 207 h 232"/>
              <a:gd name="T72" fmla="*/ 138 w 1878"/>
              <a:gd name="T73" fmla="*/ 198 h 232"/>
              <a:gd name="T74" fmla="*/ 499 w 1878"/>
              <a:gd name="T75" fmla="*/ 192 h 232"/>
              <a:gd name="T76" fmla="*/ 277 w 1878"/>
              <a:gd name="T77" fmla="*/ 191 h 232"/>
              <a:gd name="T78" fmla="*/ 252 w 1878"/>
              <a:gd name="T79" fmla="*/ 193 h 232"/>
              <a:gd name="T80" fmla="*/ 209 w 1878"/>
              <a:gd name="T81" fmla="*/ 191 h 232"/>
              <a:gd name="T82" fmla="*/ 192 w 1878"/>
              <a:gd name="T83" fmla="*/ 187 h 232"/>
              <a:gd name="T84" fmla="*/ 104 w 1878"/>
              <a:gd name="T85" fmla="*/ 147 h 232"/>
              <a:gd name="T86" fmla="*/ 72 w 1878"/>
              <a:gd name="T87" fmla="*/ 145 h 232"/>
              <a:gd name="T88" fmla="*/ 498 w 1878"/>
              <a:gd name="T89" fmla="*/ 91 h 232"/>
              <a:gd name="T90" fmla="*/ 537 w 1878"/>
              <a:gd name="T91" fmla="*/ 87 h 232"/>
              <a:gd name="T92" fmla="*/ 526 w 1878"/>
              <a:gd name="T93" fmla="*/ 87 h 232"/>
              <a:gd name="T94" fmla="*/ 340 w 1878"/>
              <a:gd name="T95" fmla="*/ 84 h 232"/>
              <a:gd name="T96" fmla="*/ 560 w 1878"/>
              <a:gd name="T97" fmla="*/ 68 h 232"/>
              <a:gd name="T98" fmla="*/ 626 w 1878"/>
              <a:gd name="T99" fmla="*/ 74 h 232"/>
              <a:gd name="T100" fmla="*/ 648 w 1878"/>
              <a:gd name="T101" fmla="*/ 82 h 232"/>
              <a:gd name="T102" fmla="*/ 309 w 1878"/>
              <a:gd name="T103" fmla="*/ 78 h 232"/>
              <a:gd name="T104" fmla="*/ 589 w 1878"/>
              <a:gd name="T105" fmla="*/ 71 h 232"/>
              <a:gd name="T106" fmla="*/ 409 w 1878"/>
              <a:gd name="T107" fmla="*/ 58 h 232"/>
              <a:gd name="T108" fmla="*/ 475 w 1878"/>
              <a:gd name="T109" fmla="*/ 46 h 232"/>
              <a:gd name="T110" fmla="*/ 856 w 1878"/>
              <a:gd name="T111" fmla="*/ 40 h 232"/>
              <a:gd name="T112" fmla="*/ 533 w 1878"/>
              <a:gd name="T113" fmla="*/ 61 h 232"/>
              <a:gd name="T114" fmla="*/ 422 w 1878"/>
              <a:gd name="T115" fmla="*/ 61 h 232"/>
              <a:gd name="T116" fmla="*/ 405 w 1878"/>
              <a:gd name="T117" fmla="*/ 58 h 232"/>
              <a:gd name="T118" fmla="*/ 1251 w 1878"/>
              <a:gd name="T119" fmla="*/ 48 h 232"/>
              <a:gd name="T120" fmla="*/ 980 w 1878"/>
              <a:gd name="T121" fmla="*/ 42 h 232"/>
              <a:gd name="T122" fmla="*/ 407 w 1878"/>
              <a:gd name="T123" fmla="*/ 40 h 232"/>
              <a:gd name="T124" fmla="*/ 1260 w 1878"/>
              <a:gd name="T125" fmla="*/ 27 h 2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878" h="232">
                <a:moveTo>
                  <a:pt x="950" y="216"/>
                </a:moveTo>
                <a:cubicBezTo>
                  <a:pt x="980" y="219"/>
                  <a:pt x="1005" y="219"/>
                  <a:pt x="1038" y="216"/>
                </a:cubicBezTo>
                <a:cubicBezTo>
                  <a:pt x="1036" y="211"/>
                  <a:pt x="1045" y="211"/>
                  <a:pt x="1047" y="215"/>
                </a:cubicBezTo>
                <a:cubicBezTo>
                  <a:pt x="1054" y="214"/>
                  <a:pt x="1064" y="216"/>
                  <a:pt x="1070" y="217"/>
                </a:cubicBezTo>
                <a:cubicBezTo>
                  <a:pt x="1096" y="221"/>
                  <a:pt x="1122" y="215"/>
                  <a:pt x="1145" y="212"/>
                </a:cubicBezTo>
                <a:cubicBezTo>
                  <a:pt x="1150" y="212"/>
                  <a:pt x="1156" y="215"/>
                  <a:pt x="1159" y="209"/>
                </a:cubicBezTo>
                <a:cubicBezTo>
                  <a:pt x="1155" y="211"/>
                  <a:pt x="1147" y="213"/>
                  <a:pt x="1145" y="209"/>
                </a:cubicBezTo>
                <a:cubicBezTo>
                  <a:pt x="1149" y="202"/>
                  <a:pt x="1168" y="200"/>
                  <a:pt x="1176" y="206"/>
                </a:cubicBezTo>
                <a:cubicBezTo>
                  <a:pt x="1172" y="206"/>
                  <a:pt x="1165" y="204"/>
                  <a:pt x="1164" y="208"/>
                </a:cubicBezTo>
                <a:cubicBezTo>
                  <a:pt x="1167" y="207"/>
                  <a:pt x="1170" y="207"/>
                  <a:pt x="1171" y="209"/>
                </a:cubicBezTo>
                <a:cubicBezTo>
                  <a:pt x="1168" y="211"/>
                  <a:pt x="1162" y="209"/>
                  <a:pt x="1160" y="212"/>
                </a:cubicBezTo>
                <a:cubicBezTo>
                  <a:pt x="1213" y="215"/>
                  <a:pt x="1266" y="211"/>
                  <a:pt x="1320" y="208"/>
                </a:cubicBezTo>
                <a:cubicBezTo>
                  <a:pt x="1296" y="204"/>
                  <a:pt x="1273" y="211"/>
                  <a:pt x="1250" y="203"/>
                </a:cubicBezTo>
                <a:cubicBezTo>
                  <a:pt x="1307" y="203"/>
                  <a:pt x="1372" y="200"/>
                  <a:pt x="1433" y="209"/>
                </a:cubicBezTo>
                <a:cubicBezTo>
                  <a:pt x="1485" y="218"/>
                  <a:pt x="1554" y="213"/>
                  <a:pt x="1612" y="217"/>
                </a:cubicBezTo>
                <a:cubicBezTo>
                  <a:pt x="1614" y="217"/>
                  <a:pt x="1616" y="218"/>
                  <a:pt x="1617" y="218"/>
                </a:cubicBezTo>
                <a:cubicBezTo>
                  <a:pt x="1680" y="215"/>
                  <a:pt x="1735" y="217"/>
                  <a:pt x="1786" y="212"/>
                </a:cubicBezTo>
                <a:cubicBezTo>
                  <a:pt x="1799" y="211"/>
                  <a:pt x="1836" y="211"/>
                  <a:pt x="1838" y="196"/>
                </a:cubicBezTo>
                <a:cubicBezTo>
                  <a:pt x="1840" y="184"/>
                  <a:pt x="1827" y="186"/>
                  <a:pt x="1826" y="175"/>
                </a:cubicBezTo>
                <a:cubicBezTo>
                  <a:pt x="1828" y="169"/>
                  <a:pt x="1837" y="171"/>
                  <a:pt x="1840" y="166"/>
                </a:cubicBezTo>
                <a:cubicBezTo>
                  <a:pt x="1838" y="167"/>
                  <a:pt x="1835" y="167"/>
                  <a:pt x="1833" y="165"/>
                </a:cubicBezTo>
                <a:cubicBezTo>
                  <a:pt x="1836" y="165"/>
                  <a:pt x="1837" y="164"/>
                  <a:pt x="1837" y="161"/>
                </a:cubicBezTo>
                <a:cubicBezTo>
                  <a:pt x="1835" y="158"/>
                  <a:pt x="1835" y="159"/>
                  <a:pt x="1833" y="153"/>
                </a:cubicBezTo>
                <a:cubicBezTo>
                  <a:pt x="1835" y="151"/>
                  <a:pt x="1840" y="152"/>
                  <a:pt x="1840" y="148"/>
                </a:cubicBezTo>
                <a:cubicBezTo>
                  <a:pt x="1842" y="142"/>
                  <a:pt x="1835" y="140"/>
                  <a:pt x="1836" y="137"/>
                </a:cubicBezTo>
                <a:cubicBezTo>
                  <a:pt x="1840" y="138"/>
                  <a:pt x="1843" y="137"/>
                  <a:pt x="1844" y="136"/>
                </a:cubicBezTo>
                <a:cubicBezTo>
                  <a:pt x="1841" y="136"/>
                  <a:pt x="1836" y="136"/>
                  <a:pt x="1835" y="134"/>
                </a:cubicBezTo>
                <a:cubicBezTo>
                  <a:pt x="1837" y="133"/>
                  <a:pt x="1834" y="127"/>
                  <a:pt x="1836" y="127"/>
                </a:cubicBezTo>
                <a:cubicBezTo>
                  <a:pt x="1838" y="124"/>
                  <a:pt x="1840" y="129"/>
                  <a:pt x="1841" y="127"/>
                </a:cubicBezTo>
                <a:cubicBezTo>
                  <a:pt x="1836" y="127"/>
                  <a:pt x="1833" y="115"/>
                  <a:pt x="1839" y="114"/>
                </a:cubicBezTo>
                <a:cubicBezTo>
                  <a:pt x="1841" y="117"/>
                  <a:pt x="1841" y="118"/>
                  <a:pt x="1846" y="118"/>
                </a:cubicBezTo>
                <a:cubicBezTo>
                  <a:pt x="1849" y="113"/>
                  <a:pt x="1844" y="113"/>
                  <a:pt x="1844" y="109"/>
                </a:cubicBezTo>
                <a:cubicBezTo>
                  <a:pt x="1851" y="102"/>
                  <a:pt x="1846" y="91"/>
                  <a:pt x="1849" y="80"/>
                </a:cubicBezTo>
                <a:cubicBezTo>
                  <a:pt x="1878" y="56"/>
                  <a:pt x="1836" y="32"/>
                  <a:pt x="1820" y="16"/>
                </a:cubicBezTo>
                <a:cubicBezTo>
                  <a:pt x="1818" y="16"/>
                  <a:pt x="1821" y="20"/>
                  <a:pt x="1818" y="20"/>
                </a:cubicBezTo>
                <a:cubicBezTo>
                  <a:pt x="1774" y="16"/>
                  <a:pt x="1732" y="20"/>
                  <a:pt x="1690" y="20"/>
                </a:cubicBezTo>
                <a:cubicBezTo>
                  <a:pt x="1648" y="21"/>
                  <a:pt x="1607" y="19"/>
                  <a:pt x="1566" y="17"/>
                </a:cubicBezTo>
                <a:cubicBezTo>
                  <a:pt x="1558" y="17"/>
                  <a:pt x="1549" y="17"/>
                  <a:pt x="1540" y="17"/>
                </a:cubicBezTo>
                <a:cubicBezTo>
                  <a:pt x="1498" y="22"/>
                  <a:pt x="1443" y="22"/>
                  <a:pt x="1396" y="26"/>
                </a:cubicBezTo>
                <a:cubicBezTo>
                  <a:pt x="1394" y="28"/>
                  <a:pt x="1392" y="29"/>
                  <a:pt x="1388" y="29"/>
                </a:cubicBezTo>
                <a:cubicBezTo>
                  <a:pt x="1354" y="6"/>
                  <a:pt x="1300" y="32"/>
                  <a:pt x="1252" y="23"/>
                </a:cubicBezTo>
                <a:cubicBezTo>
                  <a:pt x="1229" y="0"/>
                  <a:pt x="1194" y="33"/>
                  <a:pt x="1162" y="21"/>
                </a:cubicBezTo>
                <a:cubicBezTo>
                  <a:pt x="1159" y="20"/>
                  <a:pt x="1157" y="15"/>
                  <a:pt x="1153" y="15"/>
                </a:cubicBezTo>
                <a:cubicBezTo>
                  <a:pt x="1138" y="12"/>
                  <a:pt x="1123" y="23"/>
                  <a:pt x="1107" y="21"/>
                </a:cubicBezTo>
                <a:cubicBezTo>
                  <a:pt x="1087" y="10"/>
                  <a:pt x="1064" y="17"/>
                  <a:pt x="1047" y="19"/>
                </a:cubicBezTo>
                <a:cubicBezTo>
                  <a:pt x="1032" y="21"/>
                  <a:pt x="1022" y="18"/>
                  <a:pt x="1009" y="15"/>
                </a:cubicBezTo>
                <a:cubicBezTo>
                  <a:pt x="983" y="7"/>
                  <a:pt x="954" y="28"/>
                  <a:pt x="921" y="21"/>
                </a:cubicBezTo>
                <a:cubicBezTo>
                  <a:pt x="917" y="20"/>
                  <a:pt x="915" y="16"/>
                  <a:pt x="911" y="15"/>
                </a:cubicBezTo>
                <a:cubicBezTo>
                  <a:pt x="842" y="26"/>
                  <a:pt x="779" y="31"/>
                  <a:pt x="720" y="34"/>
                </a:cubicBezTo>
                <a:cubicBezTo>
                  <a:pt x="721" y="34"/>
                  <a:pt x="721" y="35"/>
                  <a:pt x="720" y="36"/>
                </a:cubicBezTo>
                <a:cubicBezTo>
                  <a:pt x="662" y="41"/>
                  <a:pt x="607" y="33"/>
                  <a:pt x="540" y="41"/>
                </a:cubicBezTo>
                <a:cubicBezTo>
                  <a:pt x="550" y="44"/>
                  <a:pt x="557" y="40"/>
                  <a:pt x="565" y="44"/>
                </a:cubicBezTo>
                <a:cubicBezTo>
                  <a:pt x="541" y="45"/>
                  <a:pt x="508" y="48"/>
                  <a:pt x="488" y="43"/>
                </a:cubicBezTo>
                <a:cubicBezTo>
                  <a:pt x="493" y="42"/>
                  <a:pt x="497" y="43"/>
                  <a:pt x="500" y="42"/>
                </a:cubicBezTo>
                <a:cubicBezTo>
                  <a:pt x="499" y="40"/>
                  <a:pt x="497" y="41"/>
                  <a:pt x="496" y="41"/>
                </a:cubicBezTo>
                <a:cubicBezTo>
                  <a:pt x="496" y="38"/>
                  <a:pt x="501" y="41"/>
                  <a:pt x="500" y="38"/>
                </a:cubicBezTo>
                <a:cubicBezTo>
                  <a:pt x="470" y="33"/>
                  <a:pt x="437" y="27"/>
                  <a:pt x="397" y="29"/>
                </a:cubicBezTo>
                <a:cubicBezTo>
                  <a:pt x="396" y="26"/>
                  <a:pt x="394" y="23"/>
                  <a:pt x="392" y="21"/>
                </a:cubicBezTo>
                <a:cubicBezTo>
                  <a:pt x="354" y="16"/>
                  <a:pt x="312" y="27"/>
                  <a:pt x="276" y="31"/>
                </a:cubicBezTo>
                <a:cubicBezTo>
                  <a:pt x="292" y="32"/>
                  <a:pt x="308" y="27"/>
                  <a:pt x="323" y="34"/>
                </a:cubicBezTo>
                <a:cubicBezTo>
                  <a:pt x="316" y="39"/>
                  <a:pt x="307" y="36"/>
                  <a:pt x="297" y="36"/>
                </a:cubicBezTo>
                <a:cubicBezTo>
                  <a:pt x="298" y="36"/>
                  <a:pt x="299" y="35"/>
                  <a:pt x="299" y="34"/>
                </a:cubicBezTo>
                <a:cubicBezTo>
                  <a:pt x="295" y="36"/>
                  <a:pt x="286" y="32"/>
                  <a:pt x="282" y="36"/>
                </a:cubicBezTo>
                <a:cubicBezTo>
                  <a:pt x="284" y="36"/>
                  <a:pt x="287" y="35"/>
                  <a:pt x="287" y="37"/>
                </a:cubicBezTo>
                <a:cubicBezTo>
                  <a:pt x="271" y="38"/>
                  <a:pt x="251" y="35"/>
                  <a:pt x="231" y="41"/>
                </a:cubicBezTo>
                <a:cubicBezTo>
                  <a:pt x="247" y="42"/>
                  <a:pt x="261" y="41"/>
                  <a:pt x="278" y="41"/>
                </a:cubicBezTo>
                <a:cubicBezTo>
                  <a:pt x="269" y="46"/>
                  <a:pt x="261" y="40"/>
                  <a:pt x="255" y="47"/>
                </a:cubicBezTo>
                <a:cubicBezTo>
                  <a:pt x="284" y="45"/>
                  <a:pt x="313" y="43"/>
                  <a:pt x="335" y="49"/>
                </a:cubicBezTo>
                <a:cubicBezTo>
                  <a:pt x="313" y="64"/>
                  <a:pt x="264" y="54"/>
                  <a:pt x="237" y="64"/>
                </a:cubicBezTo>
                <a:cubicBezTo>
                  <a:pt x="229" y="63"/>
                  <a:pt x="213" y="61"/>
                  <a:pt x="200" y="65"/>
                </a:cubicBezTo>
                <a:cubicBezTo>
                  <a:pt x="171" y="72"/>
                  <a:pt x="129" y="70"/>
                  <a:pt x="97" y="77"/>
                </a:cubicBezTo>
                <a:cubicBezTo>
                  <a:pt x="141" y="78"/>
                  <a:pt x="204" y="65"/>
                  <a:pt x="251" y="74"/>
                </a:cubicBezTo>
                <a:cubicBezTo>
                  <a:pt x="255" y="75"/>
                  <a:pt x="262" y="72"/>
                  <a:pt x="266" y="79"/>
                </a:cubicBezTo>
                <a:cubicBezTo>
                  <a:pt x="262" y="81"/>
                  <a:pt x="261" y="80"/>
                  <a:pt x="256" y="81"/>
                </a:cubicBezTo>
                <a:cubicBezTo>
                  <a:pt x="256" y="80"/>
                  <a:pt x="258" y="77"/>
                  <a:pt x="255" y="78"/>
                </a:cubicBezTo>
                <a:cubicBezTo>
                  <a:pt x="242" y="85"/>
                  <a:pt x="223" y="83"/>
                  <a:pt x="205" y="85"/>
                </a:cubicBezTo>
                <a:cubicBezTo>
                  <a:pt x="213" y="91"/>
                  <a:pt x="231" y="86"/>
                  <a:pt x="243" y="88"/>
                </a:cubicBezTo>
                <a:cubicBezTo>
                  <a:pt x="243" y="89"/>
                  <a:pt x="242" y="88"/>
                  <a:pt x="242" y="89"/>
                </a:cubicBezTo>
                <a:cubicBezTo>
                  <a:pt x="249" y="88"/>
                  <a:pt x="272" y="87"/>
                  <a:pt x="280" y="90"/>
                </a:cubicBezTo>
                <a:cubicBezTo>
                  <a:pt x="251" y="94"/>
                  <a:pt x="214" y="90"/>
                  <a:pt x="195" y="96"/>
                </a:cubicBezTo>
                <a:cubicBezTo>
                  <a:pt x="211" y="97"/>
                  <a:pt x="222" y="94"/>
                  <a:pt x="231" y="96"/>
                </a:cubicBezTo>
                <a:cubicBezTo>
                  <a:pt x="185" y="104"/>
                  <a:pt x="142" y="99"/>
                  <a:pt x="96" y="106"/>
                </a:cubicBezTo>
                <a:cubicBezTo>
                  <a:pt x="145" y="107"/>
                  <a:pt x="180" y="101"/>
                  <a:pt x="227" y="104"/>
                </a:cubicBezTo>
                <a:cubicBezTo>
                  <a:pt x="220" y="107"/>
                  <a:pt x="203" y="104"/>
                  <a:pt x="201" y="107"/>
                </a:cubicBezTo>
                <a:cubicBezTo>
                  <a:pt x="199" y="108"/>
                  <a:pt x="210" y="105"/>
                  <a:pt x="212" y="109"/>
                </a:cubicBezTo>
                <a:cubicBezTo>
                  <a:pt x="180" y="117"/>
                  <a:pt x="128" y="110"/>
                  <a:pt x="100" y="117"/>
                </a:cubicBezTo>
                <a:cubicBezTo>
                  <a:pt x="85" y="117"/>
                  <a:pt x="82" y="120"/>
                  <a:pt x="70" y="119"/>
                </a:cubicBezTo>
                <a:cubicBezTo>
                  <a:pt x="71" y="119"/>
                  <a:pt x="73" y="119"/>
                  <a:pt x="73" y="118"/>
                </a:cubicBezTo>
                <a:cubicBezTo>
                  <a:pt x="66" y="119"/>
                  <a:pt x="52" y="120"/>
                  <a:pt x="47" y="123"/>
                </a:cubicBezTo>
                <a:cubicBezTo>
                  <a:pt x="76" y="122"/>
                  <a:pt x="113" y="119"/>
                  <a:pt x="143" y="125"/>
                </a:cubicBezTo>
                <a:cubicBezTo>
                  <a:pt x="143" y="128"/>
                  <a:pt x="136" y="126"/>
                  <a:pt x="139" y="129"/>
                </a:cubicBezTo>
                <a:cubicBezTo>
                  <a:pt x="141" y="130"/>
                  <a:pt x="149" y="130"/>
                  <a:pt x="151" y="129"/>
                </a:cubicBezTo>
                <a:cubicBezTo>
                  <a:pt x="150" y="128"/>
                  <a:pt x="145" y="130"/>
                  <a:pt x="146" y="127"/>
                </a:cubicBezTo>
                <a:cubicBezTo>
                  <a:pt x="161" y="129"/>
                  <a:pt x="173" y="126"/>
                  <a:pt x="186" y="128"/>
                </a:cubicBezTo>
                <a:cubicBezTo>
                  <a:pt x="185" y="128"/>
                  <a:pt x="181" y="127"/>
                  <a:pt x="182" y="129"/>
                </a:cubicBezTo>
                <a:cubicBezTo>
                  <a:pt x="195" y="129"/>
                  <a:pt x="202" y="127"/>
                  <a:pt x="217" y="131"/>
                </a:cubicBezTo>
                <a:cubicBezTo>
                  <a:pt x="207" y="132"/>
                  <a:pt x="197" y="136"/>
                  <a:pt x="185" y="134"/>
                </a:cubicBezTo>
                <a:cubicBezTo>
                  <a:pt x="188" y="134"/>
                  <a:pt x="190" y="133"/>
                  <a:pt x="190" y="132"/>
                </a:cubicBezTo>
                <a:cubicBezTo>
                  <a:pt x="179" y="128"/>
                  <a:pt x="170" y="137"/>
                  <a:pt x="159" y="134"/>
                </a:cubicBezTo>
                <a:cubicBezTo>
                  <a:pt x="161" y="133"/>
                  <a:pt x="164" y="135"/>
                  <a:pt x="164" y="133"/>
                </a:cubicBezTo>
                <a:cubicBezTo>
                  <a:pt x="158" y="129"/>
                  <a:pt x="157" y="135"/>
                  <a:pt x="151" y="135"/>
                </a:cubicBezTo>
                <a:cubicBezTo>
                  <a:pt x="151" y="133"/>
                  <a:pt x="153" y="134"/>
                  <a:pt x="153" y="133"/>
                </a:cubicBezTo>
                <a:cubicBezTo>
                  <a:pt x="145" y="134"/>
                  <a:pt x="138" y="130"/>
                  <a:pt x="129" y="130"/>
                </a:cubicBezTo>
                <a:cubicBezTo>
                  <a:pt x="133" y="129"/>
                  <a:pt x="138" y="131"/>
                  <a:pt x="137" y="128"/>
                </a:cubicBezTo>
                <a:cubicBezTo>
                  <a:pt x="108" y="126"/>
                  <a:pt x="81" y="128"/>
                  <a:pt x="53" y="129"/>
                </a:cubicBezTo>
                <a:cubicBezTo>
                  <a:pt x="61" y="130"/>
                  <a:pt x="67" y="129"/>
                  <a:pt x="70" y="135"/>
                </a:cubicBezTo>
                <a:cubicBezTo>
                  <a:pt x="61" y="134"/>
                  <a:pt x="42" y="135"/>
                  <a:pt x="33" y="136"/>
                </a:cubicBezTo>
                <a:cubicBezTo>
                  <a:pt x="40" y="136"/>
                  <a:pt x="36" y="136"/>
                  <a:pt x="33" y="137"/>
                </a:cubicBezTo>
                <a:cubicBezTo>
                  <a:pt x="78" y="136"/>
                  <a:pt x="141" y="135"/>
                  <a:pt x="178" y="138"/>
                </a:cubicBezTo>
                <a:cubicBezTo>
                  <a:pt x="132" y="145"/>
                  <a:pt x="98" y="137"/>
                  <a:pt x="58" y="143"/>
                </a:cubicBezTo>
                <a:cubicBezTo>
                  <a:pt x="62" y="144"/>
                  <a:pt x="68" y="142"/>
                  <a:pt x="71" y="144"/>
                </a:cubicBezTo>
                <a:cubicBezTo>
                  <a:pt x="70" y="146"/>
                  <a:pt x="67" y="143"/>
                  <a:pt x="66" y="146"/>
                </a:cubicBezTo>
                <a:cubicBezTo>
                  <a:pt x="70" y="147"/>
                  <a:pt x="76" y="145"/>
                  <a:pt x="78" y="147"/>
                </a:cubicBezTo>
                <a:cubicBezTo>
                  <a:pt x="71" y="149"/>
                  <a:pt x="61" y="146"/>
                  <a:pt x="55" y="149"/>
                </a:cubicBezTo>
                <a:cubicBezTo>
                  <a:pt x="83" y="150"/>
                  <a:pt x="103" y="150"/>
                  <a:pt x="126" y="150"/>
                </a:cubicBezTo>
                <a:cubicBezTo>
                  <a:pt x="123" y="145"/>
                  <a:pt x="109" y="150"/>
                  <a:pt x="105" y="147"/>
                </a:cubicBezTo>
                <a:cubicBezTo>
                  <a:pt x="116" y="147"/>
                  <a:pt x="131" y="146"/>
                  <a:pt x="141" y="149"/>
                </a:cubicBezTo>
                <a:cubicBezTo>
                  <a:pt x="135" y="149"/>
                  <a:pt x="131" y="150"/>
                  <a:pt x="128" y="149"/>
                </a:cubicBezTo>
                <a:cubicBezTo>
                  <a:pt x="127" y="151"/>
                  <a:pt x="129" y="151"/>
                  <a:pt x="129" y="152"/>
                </a:cubicBezTo>
                <a:cubicBezTo>
                  <a:pt x="122" y="155"/>
                  <a:pt x="115" y="148"/>
                  <a:pt x="109" y="156"/>
                </a:cubicBezTo>
                <a:cubicBezTo>
                  <a:pt x="114" y="156"/>
                  <a:pt x="121" y="154"/>
                  <a:pt x="124" y="157"/>
                </a:cubicBezTo>
                <a:cubicBezTo>
                  <a:pt x="120" y="160"/>
                  <a:pt x="100" y="161"/>
                  <a:pt x="98" y="159"/>
                </a:cubicBezTo>
                <a:cubicBezTo>
                  <a:pt x="78" y="162"/>
                  <a:pt x="61" y="161"/>
                  <a:pt x="42" y="163"/>
                </a:cubicBezTo>
                <a:cubicBezTo>
                  <a:pt x="34" y="164"/>
                  <a:pt x="15" y="165"/>
                  <a:pt x="17" y="166"/>
                </a:cubicBezTo>
                <a:cubicBezTo>
                  <a:pt x="20" y="167"/>
                  <a:pt x="23" y="167"/>
                  <a:pt x="26" y="165"/>
                </a:cubicBezTo>
                <a:cubicBezTo>
                  <a:pt x="45" y="171"/>
                  <a:pt x="71" y="166"/>
                  <a:pt x="93" y="174"/>
                </a:cubicBezTo>
                <a:cubicBezTo>
                  <a:pt x="79" y="173"/>
                  <a:pt x="59" y="175"/>
                  <a:pt x="40" y="176"/>
                </a:cubicBezTo>
                <a:cubicBezTo>
                  <a:pt x="57" y="182"/>
                  <a:pt x="79" y="177"/>
                  <a:pt x="95" y="182"/>
                </a:cubicBezTo>
                <a:cubicBezTo>
                  <a:pt x="94" y="182"/>
                  <a:pt x="92" y="181"/>
                  <a:pt x="91" y="183"/>
                </a:cubicBezTo>
                <a:cubicBezTo>
                  <a:pt x="117" y="182"/>
                  <a:pt x="137" y="185"/>
                  <a:pt x="160" y="185"/>
                </a:cubicBezTo>
                <a:cubicBezTo>
                  <a:pt x="161" y="188"/>
                  <a:pt x="158" y="189"/>
                  <a:pt x="160" y="190"/>
                </a:cubicBezTo>
                <a:cubicBezTo>
                  <a:pt x="162" y="189"/>
                  <a:pt x="170" y="189"/>
                  <a:pt x="174" y="191"/>
                </a:cubicBezTo>
                <a:cubicBezTo>
                  <a:pt x="132" y="191"/>
                  <a:pt x="110" y="190"/>
                  <a:pt x="78" y="189"/>
                </a:cubicBezTo>
                <a:cubicBezTo>
                  <a:pt x="55" y="188"/>
                  <a:pt x="17" y="184"/>
                  <a:pt x="0" y="187"/>
                </a:cubicBezTo>
                <a:cubicBezTo>
                  <a:pt x="3" y="192"/>
                  <a:pt x="10" y="186"/>
                  <a:pt x="12" y="191"/>
                </a:cubicBezTo>
                <a:cubicBezTo>
                  <a:pt x="9" y="190"/>
                  <a:pt x="1" y="190"/>
                  <a:pt x="0" y="191"/>
                </a:cubicBezTo>
                <a:cubicBezTo>
                  <a:pt x="13" y="194"/>
                  <a:pt x="23" y="193"/>
                  <a:pt x="33" y="192"/>
                </a:cubicBezTo>
                <a:cubicBezTo>
                  <a:pt x="32" y="192"/>
                  <a:pt x="30" y="193"/>
                  <a:pt x="30" y="191"/>
                </a:cubicBezTo>
                <a:cubicBezTo>
                  <a:pt x="66" y="194"/>
                  <a:pt x="99" y="192"/>
                  <a:pt x="137" y="198"/>
                </a:cubicBezTo>
                <a:cubicBezTo>
                  <a:pt x="116" y="199"/>
                  <a:pt x="103" y="193"/>
                  <a:pt x="82" y="197"/>
                </a:cubicBezTo>
                <a:cubicBezTo>
                  <a:pt x="161" y="202"/>
                  <a:pt x="239" y="201"/>
                  <a:pt x="302" y="207"/>
                </a:cubicBezTo>
                <a:cubicBezTo>
                  <a:pt x="258" y="209"/>
                  <a:pt x="205" y="205"/>
                  <a:pt x="166" y="206"/>
                </a:cubicBezTo>
                <a:cubicBezTo>
                  <a:pt x="136" y="206"/>
                  <a:pt x="103" y="198"/>
                  <a:pt x="82" y="206"/>
                </a:cubicBezTo>
                <a:cubicBezTo>
                  <a:pt x="150" y="212"/>
                  <a:pt x="231" y="209"/>
                  <a:pt x="303" y="212"/>
                </a:cubicBezTo>
                <a:cubicBezTo>
                  <a:pt x="317" y="213"/>
                  <a:pt x="332" y="211"/>
                  <a:pt x="342" y="214"/>
                </a:cubicBezTo>
                <a:cubicBezTo>
                  <a:pt x="346" y="216"/>
                  <a:pt x="349" y="219"/>
                  <a:pt x="353" y="220"/>
                </a:cubicBezTo>
                <a:cubicBezTo>
                  <a:pt x="368" y="224"/>
                  <a:pt x="381" y="219"/>
                  <a:pt x="394" y="227"/>
                </a:cubicBezTo>
                <a:cubicBezTo>
                  <a:pt x="392" y="227"/>
                  <a:pt x="390" y="226"/>
                  <a:pt x="390" y="228"/>
                </a:cubicBezTo>
                <a:cubicBezTo>
                  <a:pt x="393" y="228"/>
                  <a:pt x="395" y="228"/>
                  <a:pt x="396" y="226"/>
                </a:cubicBezTo>
                <a:cubicBezTo>
                  <a:pt x="398" y="232"/>
                  <a:pt x="410" y="226"/>
                  <a:pt x="414" y="231"/>
                </a:cubicBezTo>
                <a:cubicBezTo>
                  <a:pt x="413" y="231"/>
                  <a:pt x="411" y="230"/>
                  <a:pt x="411" y="232"/>
                </a:cubicBezTo>
                <a:cubicBezTo>
                  <a:pt x="422" y="231"/>
                  <a:pt x="423" y="220"/>
                  <a:pt x="438" y="219"/>
                </a:cubicBezTo>
                <a:cubicBezTo>
                  <a:pt x="437" y="217"/>
                  <a:pt x="432" y="219"/>
                  <a:pt x="432" y="217"/>
                </a:cubicBezTo>
                <a:cubicBezTo>
                  <a:pt x="535" y="209"/>
                  <a:pt x="643" y="214"/>
                  <a:pt x="723" y="209"/>
                </a:cubicBezTo>
                <a:cubicBezTo>
                  <a:pt x="766" y="214"/>
                  <a:pt x="839" y="202"/>
                  <a:pt x="883" y="211"/>
                </a:cubicBezTo>
                <a:cubicBezTo>
                  <a:pt x="881" y="211"/>
                  <a:pt x="880" y="212"/>
                  <a:pt x="880" y="213"/>
                </a:cubicBezTo>
                <a:cubicBezTo>
                  <a:pt x="884" y="210"/>
                  <a:pt x="895" y="214"/>
                  <a:pt x="885" y="215"/>
                </a:cubicBezTo>
                <a:cubicBezTo>
                  <a:pt x="893" y="215"/>
                  <a:pt x="895" y="217"/>
                  <a:pt x="902" y="218"/>
                </a:cubicBezTo>
                <a:cubicBezTo>
                  <a:pt x="900" y="219"/>
                  <a:pt x="898" y="219"/>
                  <a:pt x="897" y="220"/>
                </a:cubicBezTo>
                <a:cubicBezTo>
                  <a:pt x="917" y="216"/>
                  <a:pt x="927" y="217"/>
                  <a:pt x="941" y="217"/>
                </a:cubicBezTo>
                <a:cubicBezTo>
                  <a:pt x="939" y="217"/>
                  <a:pt x="937" y="217"/>
                  <a:pt x="937" y="216"/>
                </a:cubicBezTo>
                <a:cubicBezTo>
                  <a:pt x="942" y="215"/>
                  <a:pt x="946" y="215"/>
                  <a:pt x="944" y="218"/>
                </a:cubicBezTo>
                <a:cubicBezTo>
                  <a:pt x="947" y="214"/>
                  <a:pt x="952" y="221"/>
                  <a:pt x="950" y="216"/>
                </a:cubicBezTo>
                <a:close/>
                <a:moveTo>
                  <a:pt x="948" y="212"/>
                </a:moveTo>
                <a:cubicBezTo>
                  <a:pt x="948" y="210"/>
                  <a:pt x="951" y="210"/>
                  <a:pt x="953" y="210"/>
                </a:cubicBezTo>
                <a:cubicBezTo>
                  <a:pt x="950" y="209"/>
                  <a:pt x="945" y="208"/>
                  <a:pt x="941" y="209"/>
                </a:cubicBezTo>
                <a:cubicBezTo>
                  <a:pt x="945" y="206"/>
                  <a:pt x="959" y="203"/>
                  <a:pt x="960" y="210"/>
                </a:cubicBezTo>
                <a:cubicBezTo>
                  <a:pt x="955" y="210"/>
                  <a:pt x="951" y="214"/>
                  <a:pt x="948" y="212"/>
                </a:cubicBezTo>
                <a:close/>
                <a:moveTo>
                  <a:pt x="1032" y="206"/>
                </a:moveTo>
                <a:cubicBezTo>
                  <a:pt x="1036" y="201"/>
                  <a:pt x="1047" y="205"/>
                  <a:pt x="1053" y="206"/>
                </a:cubicBezTo>
                <a:cubicBezTo>
                  <a:pt x="1050" y="213"/>
                  <a:pt x="1037" y="205"/>
                  <a:pt x="1032" y="206"/>
                </a:cubicBezTo>
                <a:close/>
                <a:moveTo>
                  <a:pt x="782" y="202"/>
                </a:moveTo>
                <a:cubicBezTo>
                  <a:pt x="715" y="206"/>
                  <a:pt x="643" y="210"/>
                  <a:pt x="580" y="206"/>
                </a:cubicBezTo>
                <a:cubicBezTo>
                  <a:pt x="539" y="203"/>
                  <a:pt x="499" y="216"/>
                  <a:pt x="462" y="207"/>
                </a:cubicBezTo>
                <a:cubicBezTo>
                  <a:pt x="474" y="203"/>
                  <a:pt x="515" y="203"/>
                  <a:pt x="531" y="207"/>
                </a:cubicBezTo>
                <a:cubicBezTo>
                  <a:pt x="530" y="204"/>
                  <a:pt x="532" y="204"/>
                  <a:pt x="532" y="207"/>
                </a:cubicBezTo>
                <a:cubicBezTo>
                  <a:pt x="614" y="202"/>
                  <a:pt x="689" y="205"/>
                  <a:pt x="782" y="202"/>
                </a:cubicBezTo>
                <a:close/>
                <a:moveTo>
                  <a:pt x="325" y="207"/>
                </a:moveTo>
                <a:cubicBezTo>
                  <a:pt x="326" y="204"/>
                  <a:pt x="330" y="204"/>
                  <a:pt x="334" y="206"/>
                </a:cubicBezTo>
                <a:cubicBezTo>
                  <a:pt x="331" y="209"/>
                  <a:pt x="329" y="206"/>
                  <a:pt x="325" y="207"/>
                </a:cubicBezTo>
                <a:close/>
                <a:moveTo>
                  <a:pt x="160" y="198"/>
                </a:moveTo>
                <a:cubicBezTo>
                  <a:pt x="179" y="196"/>
                  <a:pt x="205" y="197"/>
                  <a:pt x="212" y="196"/>
                </a:cubicBezTo>
                <a:cubicBezTo>
                  <a:pt x="202" y="201"/>
                  <a:pt x="174" y="197"/>
                  <a:pt x="160" y="198"/>
                </a:cubicBezTo>
                <a:close/>
                <a:moveTo>
                  <a:pt x="156" y="199"/>
                </a:moveTo>
                <a:cubicBezTo>
                  <a:pt x="151" y="197"/>
                  <a:pt x="146" y="198"/>
                  <a:pt x="138" y="198"/>
                </a:cubicBezTo>
                <a:cubicBezTo>
                  <a:pt x="142" y="197"/>
                  <a:pt x="153" y="195"/>
                  <a:pt x="156" y="199"/>
                </a:cubicBezTo>
                <a:close/>
                <a:moveTo>
                  <a:pt x="485" y="193"/>
                </a:moveTo>
                <a:cubicBezTo>
                  <a:pt x="487" y="193"/>
                  <a:pt x="493" y="193"/>
                  <a:pt x="498" y="192"/>
                </a:cubicBezTo>
                <a:cubicBezTo>
                  <a:pt x="495" y="196"/>
                  <a:pt x="488" y="195"/>
                  <a:pt x="485" y="193"/>
                </a:cubicBezTo>
                <a:close/>
                <a:moveTo>
                  <a:pt x="499" y="192"/>
                </a:moveTo>
                <a:cubicBezTo>
                  <a:pt x="502" y="193"/>
                  <a:pt x="510" y="192"/>
                  <a:pt x="516" y="192"/>
                </a:cubicBezTo>
                <a:cubicBezTo>
                  <a:pt x="513" y="193"/>
                  <a:pt x="503" y="196"/>
                  <a:pt x="499" y="192"/>
                </a:cubicBezTo>
                <a:close/>
                <a:moveTo>
                  <a:pt x="277" y="191"/>
                </a:moveTo>
                <a:cubicBezTo>
                  <a:pt x="273" y="192"/>
                  <a:pt x="264" y="193"/>
                  <a:pt x="258" y="191"/>
                </a:cubicBezTo>
                <a:cubicBezTo>
                  <a:pt x="261" y="191"/>
                  <a:pt x="271" y="190"/>
                  <a:pt x="277" y="191"/>
                </a:cubicBezTo>
                <a:close/>
                <a:moveTo>
                  <a:pt x="252" y="193"/>
                </a:moveTo>
                <a:cubicBezTo>
                  <a:pt x="250" y="193"/>
                  <a:pt x="251" y="192"/>
                  <a:pt x="251" y="191"/>
                </a:cubicBezTo>
                <a:cubicBezTo>
                  <a:pt x="248" y="192"/>
                  <a:pt x="246" y="192"/>
                  <a:pt x="243" y="191"/>
                </a:cubicBezTo>
                <a:cubicBezTo>
                  <a:pt x="244" y="190"/>
                  <a:pt x="251" y="190"/>
                  <a:pt x="252" y="191"/>
                </a:cubicBezTo>
                <a:lnTo>
                  <a:pt x="252" y="193"/>
                </a:lnTo>
                <a:close/>
                <a:moveTo>
                  <a:pt x="209" y="191"/>
                </a:moveTo>
                <a:cubicBezTo>
                  <a:pt x="216" y="189"/>
                  <a:pt x="222" y="191"/>
                  <a:pt x="231" y="190"/>
                </a:cubicBezTo>
                <a:cubicBezTo>
                  <a:pt x="235" y="191"/>
                  <a:pt x="240" y="189"/>
                  <a:pt x="242" y="191"/>
                </a:cubicBezTo>
                <a:cubicBezTo>
                  <a:pt x="230" y="191"/>
                  <a:pt x="230" y="191"/>
                  <a:pt x="230" y="191"/>
                </a:cubicBezTo>
                <a:cubicBezTo>
                  <a:pt x="225" y="191"/>
                  <a:pt x="212" y="192"/>
                  <a:pt x="209" y="191"/>
                </a:cubicBezTo>
                <a:close/>
                <a:moveTo>
                  <a:pt x="188" y="192"/>
                </a:moveTo>
                <a:cubicBezTo>
                  <a:pt x="186" y="190"/>
                  <a:pt x="182" y="191"/>
                  <a:pt x="179" y="191"/>
                </a:cubicBezTo>
                <a:cubicBezTo>
                  <a:pt x="177" y="189"/>
                  <a:pt x="186" y="192"/>
                  <a:pt x="187" y="189"/>
                </a:cubicBezTo>
                <a:cubicBezTo>
                  <a:pt x="179" y="188"/>
                  <a:pt x="169" y="189"/>
                  <a:pt x="162" y="188"/>
                </a:cubicBezTo>
                <a:cubicBezTo>
                  <a:pt x="171" y="183"/>
                  <a:pt x="181" y="188"/>
                  <a:pt x="192" y="187"/>
                </a:cubicBezTo>
                <a:cubicBezTo>
                  <a:pt x="194" y="188"/>
                  <a:pt x="186" y="188"/>
                  <a:pt x="188" y="192"/>
                </a:cubicBezTo>
                <a:close/>
                <a:moveTo>
                  <a:pt x="104" y="147"/>
                </a:moveTo>
                <a:cubicBezTo>
                  <a:pt x="101" y="147"/>
                  <a:pt x="94" y="149"/>
                  <a:pt x="89" y="147"/>
                </a:cubicBezTo>
                <a:cubicBezTo>
                  <a:pt x="96" y="146"/>
                  <a:pt x="99" y="145"/>
                  <a:pt x="105" y="144"/>
                </a:cubicBezTo>
                <a:cubicBezTo>
                  <a:pt x="105" y="146"/>
                  <a:pt x="101" y="147"/>
                  <a:pt x="104" y="147"/>
                </a:cubicBezTo>
                <a:close/>
                <a:moveTo>
                  <a:pt x="72" y="145"/>
                </a:moveTo>
                <a:cubicBezTo>
                  <a:pt x="74" y="142"/>
                  <a:pt x="83" y="143"/>
                  <a:pt x="88" y="144"/>
                </a:cubicBezTo>
                <a:cubicBezTo>
                  <a:pt x="87" y="146"/>
                  <a:pt x="83" y="145"/>
                  <a:pt x="81" y="145"/>
                </a:cubicBezTo>
                <a:cubicBezTo>
                  <a:pt x="81" y="147"/>
                  <a:pt x="86" y="146"/>
                  <a:pt x="88" y="146"/>
                </a:cubicBezTo>
                <a:cubicBezTo>
                  <a:pt x="82" y="151"/>
                  <a:pt x="81" y="144"/>
                  <a:pt x="72" y="145"/>
                </a:cubicBezTo>
                <a:close/>
                <a:moveTo>
                  <a:pt x="460" y="132"/>
                </a:moveTo>
                <a:cubicBezTo>
                  <a:pt x="469" y="130"/>
                  <a:pt x="478" y="130"/>
                  <a:pt x="486" y="131"/>
                </a:cubicBezTo>
                <a:cubicBezTo>
                  <a:pt x="481" y="135"/>
                  <a:pt x="467" y="133"/>
                  <a:pt x="460" y="132"/>
                </a:cubicBezTo>
                <a:close/>
                <a:moveTo>
                  <a:pt x="475" y="93"/>
                </a:moveTo>
                <a:cubicBezTo>
                  <a:pt x="481" y="95"/>
                  <a:pt x="490" y="91"/>
                  <a:pt x="498" y="91"/>
                </a:cubicBezTo>
                <a:cubicBezTo>
                  <a:pt x="495" y="97"/>
                  <a:pt x="478" y="96"/>
                  <a:pt x="475" y="93"/>
                </a:cubicBezTo>
                <a:close/>
                <a:moveTo>
                  <a:pt x="508" y="90"/>
                </a:moveTo>
                <a:cubicBezTo>
                  <a:pt x="498" y="96"/>
                  <a:pt x="505" y="87"/>
                  <a:pt x="508" y="89"/>
                </a:cubicBezTo>
                <a:cubicBezTo>
                  <a:pt x="508" y="89"/>
                  <a:pt x="509" y="90"/>
                  <a:pt x="508" y="90"/>
                </a:cubicBezTo>
                <a:close/>
                <a:moveTo>
                  <a:pt x="537" y="87"/>
                </a:moveTo>
                <a:cubicBezTo>
                  <a:pt x="539" y="85"/>
                  <a:pt x="542" y="85"/>
                  <a:pt x="537" y="85"/>
                </a:cubicBezTo>
                <a:cubicBezTo>
                  <a:pt x="542" y="83"/>
                  <a:pt x="549" y="84"/>
                  <a:pt x="554" y="85"/>
                </a:cubicBezTo>
                <a:cubicBezTo>
                  <a:pt x="551" y="88"/>
                  <a:pt x="542" y="86"/>
                  <a:pt x="537" y="87"/>
                </a:cubicBezTo>
                <a:close/>
                <a:moveTo>
                  <a:pt x="536" y="87"/>
                </a:moveTo>
                <a:cubicBezTo>
                  <a:pt x="526" y="87"/>
                  <a:pt x="526" y="87"/>
                  <a:pt x="526" y="87"/>
                </a:cubicBezTo>
                <a:cubicBezTo>
                  <a:pt x="528" y="85"/>
                  <a:pt x="535" y="82"/>
                  <a:pt x="536" y="87"/>
                </a:cubicBezTo>
                <a:close/>
                <a:moveTo>
                  <a:pt x="428" y="87"/>
                </a:moveTo>
                <a:cubicBezTo>
                  <a:pt x="417" y="87"/>
                  <a:pt x="417" y="87"/>
                  <a:pt x="417" y="87"/>
                </a:cubicBezTo>
                <a:cubicBezTo>
                  <a:pt x="419" y="82"/>
                  <a:pt x="428" y="83"/>
                  <a:pt x="428" y="87"/>
                </a:cubicBezTo>
                <a:close/>
                <a:moveTo>
                  <a:pt x="340" y="84"/>
                </a:moveTo>
                <a:cubicBezTo>
                  <a:pt x="320" y="85"/>
                  <a:pt x="289" y="86"/>
                  <a:pt x="273" y="83"/>
                </a:cubicBezTo>
                <a:cubicBezTo>
                  <a:pt x="299" y="80"/>
                  <a:pt x="317" y="81"/>
                  <a:pt x="340" y="84"/>
                </a:cubicBezTo>
                <a:close/>
                <a:moveTo>
                  <a:pt x="589" y="71"/>
                </a:moveTo>
                <a:cubicBezTo>
                  <a:pt x="571" y="69"/>
                  <a:pt x="554" y="72"/>
                  <a:pt x="540" y="73"/>
                </a:cubicBezTo>
                <a:cubicBezTo>
                  <a:pt x="542" y="67"/>
                  <a:pt x="553" y="68"/>
                  <a:pt x="560" y="68"/>
                </a:cubicBezTo>
                <a:cubicBezTo>
                  <a:pt x="587" y="68"/>
                  <a:pt x="626" y="68"/>
                  <a:pt x="652" y="69"/>
                </a:cubicBezTo>
                <a:cubicBezTo>
                  <a:pt x="659" y="64"/>
                  <a:pt x="686" y="66"/>
                  <a:pt x="691" y="71"/>
                </a:cubicBezTo>
                <a:cubicBezTo>
                  <a:pt x="687" y="72"/>
                  <a:pt x="683" y="74"/>
                  <a:pt x="675" y="75"/>
                </a:cubicBezTo>
                <a:cubicBezTo>
                  <a:pt x="668" y="68"/>
                  <a:pt x="655" y="78"/>
                  <a:pt x="643" y="71"/>
                </a:cubicBezTo>
                <a:cubicBezTo>
                  <a:pt x="648" y="74"/>
                  <a:pt x="629" y="74"/>
                  <a:pt x="626" y="74"/>
                </a:cubicBezTo>
                <a:cubicBezTo>
                  <a:pt x="609" y="74"/>
                  <a:pt x="585" y="74"/>
                  <a:pt x="568" y="77"/>
                </a:cubicBezTo>
                <a:cubicBezTo>
                  <a:pt x="604" y="80"/>
                  <a:pt x="636" y="74"/>
                  <a:pt x="662" y="78"/>
                </a:cubicBezTo>
                <a:cubicBezTo>
                  <a:pt x="690" y="75"/>
                  <a:pt x="735" y="77"/>
                  <a:pt x="774" y="74"/>
                </a:cubicBezTo>
                <a:cubicBezTo>
                  <a:pt x="759" y="82"/>
                  <a:pt x="744" y="78"/>
                  <a:pt x="728" y="77"/>
                </a:cubicBezTo>
                <a:cubicBezTo>
                  <a:pt x="701" y="75"/>
                  <a:pt x="673" y="85"/>
                  <a:pt x="648" y="82"/>
                </a:cubicBezTo>
                <a:cubicBezTo>
                  <a:pt x="592" y="75"/>
                  <a:pt x="520" y="83"/>
                  <a:pt x="453" y="79"/>
                </a:cubicBezTo>
                <a:cubicBezTo>
                  <a:pt x="457" y="77"/>
                  <a:pt x="461" y="76"/>
                  <a:pt x="464" y="76"/>
                </a:cubicBezTo>
                <a:cubicBezTo>
                  <a:pt x="441" y="75"/>
                  <a:pt x="407" y="75"/>
                  <a:pt x="386" y="80"/>
                </a:cubicBezTo>
                <a:cubicBezTo>
                  <a:pt x="385" y="77"/>
                  <a:pt x="388" y="77"/>
                  <a:pt x="390" y="77"/>
                </a:cubicBezTo>
                <a:cubicBezTo>
                  <a:pt x="362" y="78"/>
                  <a:pt x="331" y="78"/>
                  <a:pt x="309" y="78"/>
                </a:cubicBezTo>
                <a:cubicBezTo>
                  <a:pt x="325" y="74"/>
                  <a:pt x="349" y="75"/>
                  <a:pt x="364" y="75"/>
                </a:cubicBezTo>
                <a:cubicBezTo>
                  <a:pt x="364" y="74"/>
                  <a:pt x="363" y="74"/>
                  <a:pt x="362" y="74"/>
                </a:cubicBezTo>
                <a:cubicBezTo>
                  <a:pt x="402" y="73"/>
                  <a:pt x="462" y="68"/>
                  <a:pt x="508" y="75"/>
                </a:cubicBezTo>
                <a:cubicBezTo>
                  <a:pt x="493" y="73"/>
                  <a:pt x="487" y="74"/>
                  <a:pt x="470" y="76"/>
                </a:cubicBezTo>
                <a:cubicBezTo>
                  <a:pt x="511" y="79"/>
                  <a:pt x="547" y="77"/>
                  <a:pt x="589" y="71"/>
                </a:cubicBezTo>
                <a:close/>
                <a:moveTo>
                  <a:pt x="709" y="68"/>
                </a:moveTo>
                <a:cubicBezTo>
                  <a:pt x="714" y="65"/>
                  <a:pt x="725" y="64"/>
                  <a:pt x="732" y="67"/>
                </a:cubicBezTo>
                <a:cubicBezTo>
                  <a:pt x="725" y="69"/>
                  <a:pt x="719" y="70"/>
                  <a:pt x="709" y="68"/>
                </a:cubicBezTo>
                <a:close/>
                <a:moveTo>
                  <a:pt x="422" y="61"/>
                </a:moveTo>
                <a:cubicBezTo>
                  <a:pt x="417" y="58"/>
                  <a:pt x="415" y="61"/>
                  <a:pt x="409" y="58"/>
                </a:cubicBezTo>
                <a:cubicBezTo>
                  <a:pt x="414" y="56"/>
                  <a:pt x="431" y="58"/>
                  <a:pt x="432" y="48"/>
                </a:cubicBezTo>
                <a:cubicBezTo>
                  <a:pt x="445" y="43"/>
                  <a:pt x="464" y="54"/>
                  <a:pt x="474" y="46"/>
                </a:cubicBezTo>
                <a:cubicBezTo>
                  <a:pt x="465" y="44"/>
                  <a:pt x="455" y="46"/>
                  <a:pt x="446" y="45"/>
                </a:cubicBezTo>
                <a:cubicBezTo>
                  <a:pt x="455" y="42"/>
                  <a:pt x="475" y="43"/>
                  <a:pt x="487" y="43"/>
                </a:cubicBezTo>
                <a:cubicBezTo>
                  <a:pt x="483" y="46"/>
                  <a:pt x="477" y="48"/>
                  <a:pt x="475" y="46"/>
                </a:cubicBezTo>
                <a:cubicBezTo>
                  <a:pt x="484" y="48"/>
                  <a:pt x="507" y="49"/>
                  <a:pt x="523" y="52"/>
                </a:cubicBezTo>
                <a:cubicBezTo>
                  <a:pt x="524" y="51"/>
                  <a:pt x="528" y="48"/>
                  <a:pt x="524" y="48"/>
                </a:cubicBezTo>
                <a:cubicBezTo>
                  <a:pt x="547" y="51"/>
                  <a:pt x="564" y="47"/>
                  <a:pt x="592" y="45"/>
                </a:cubicBezTo>
                <a:cubicBezTo>
                  <a:pt x="639" y="43"/>
                  <a:pt x="692" y="45"/>
                  <a:pt x="741" y="44"/>
                </a:cubicBezTo>
                <a:cubicBezTo>
                  <a:pt x="778" y="44"/>
                  <a:pt x="818" y="43"/>
                  <a:pt x="856" y="40"/>
                </a:cubicBezTo>
                <a:cubicBezTo>
                  <a:pt x="874" y="38"/>
                  <a:pt x="890" y="43"/>
                  <a:pt x="908" y="43"/>
                </a:cubicBezTo>
                <a:cubicBezTo>
                  <a:pt x="824" y="63"/>
                  <a:pt x="712" y="64"/>
                  <a:pt x="628" y="65"/>
                </a:cubicBezTo>
                <a:cubicBezTo>
                  <a:pt x="630" y="62"/>
                  <a:pt x="636" y="64"/>
                  <a:pt x="638" y="62"/>
                </a:cubicBezTo>
                <a:cubicBezTo>
                  <a:pt x="605" y="60"/>
                  <a:pt x="561" y="68"/>
                  <a:pt x="532" y="64"/>
                </a:cubicBezTo>
                <a:cubicBezTo>
                  <a:pt x="531" y="61"/>
                  <a:pt x="533" y="62"/>
                  <a:pt x="533" y="61"/>
                </a:cubicBezTo>
                <a:cubicBezTo>
                  <a:pt x="523" y="61"/>
                  <a:pt x="502" y="64"/>
                  <a:pt x="487" y="65"/>
                </a:cubicBezTo>
                <a:cubicBezTo>
                  <a:pt x="488" y="61"/>
                  <a:pt x="494" y="62"/>
                  <a:pt x="495" y="60"/>
                </a:cubicBezTo>
                <a:cubicBezTo>
                  <a:pt x="475" y="57"/>
                  <a:pt x="439" y="63"/>
                  <a:pt x="418" y="64"/>
                </a:cubicBezTo>
                <a:cubicBezTo>
                  <a:pt x="418" y="63"/>
                  <a:pt x="419" y="63"/>
                  <a:pt x="419" y="63"/>
                </a:cubicBezTo>
                <a:cubicBezTo>
                  <a:pt x="420" y="62"/>
                  <a:pt x="420" y="60"/>
                  <a:pt x="422" y="61"/>
                </a:cubicBezTo>
                <a:close/>
                <a:moveTo>
                  <a:pt x="371" y="62"/>
                </a:moveTo>
                <a:cubicBezTo>
                  <a:pt x="373" y="60"/>
                  <a:pt x="371" y="60"/>
                  <a:pt x="372" y="57"/>
                </a:cubicBezTo>
                <a:cubicBezTo>
                  <a:pt x="367" y="56"/>
                  <a:pt x="368" y="62"/>
                  <a:pt x="362" y="61"/>
                </a:cubicBezTo>
                <a:cubicBezTo>
                  <a:pt x="364" y="57"/>
                  <a:pt x="366" y="53"/>
                  <a:pt x="365" y="48"/>
                </a:cubicBezTo>
                <a:cubicBezTo>
                  <a:pt x="384" y="46"/>
                  <a:pt x="390" y="56"/>
                  <a:pt x="405" y="58"/>
                </a:cubicBezTo>
                <a:cubicBezTo>
                  <a:pt x="398" y="64"/>
                  <a:pt x="383" y="61"/>
                  <a:pt x="371" y="62"/>
                </a:cubicBezTo>
                <a:close/>
                <a:moveTo>
                  <a:pt x="1206" y="52"/>
                </a:moveTo>
                <a:cubicBezTo>
                  <a:pt x="1216" y="49"/>
                  <a:pt x="1230" y="52"/>
                  <a:pt x="1236" y="53"/>
                </a:cubicBezTo>
                <a:cubicBezTo>
                  <a:pt x="1231" y="55"/>
                  <a:pt x="1210" y="60"/>
                  <a:pt x="1206" y="52"/>
                </a:cubicBezTo>
                <a:close/>
                <a:moveTo>
                  <a:pt x="1251" y="48"/>
                </a:moveTo>
                <a:cubicBezTo>
                  <a:pt x="1261" y="37"/>
                  <a:pt x="1295" y="43"/>
                  <a:pt x="1314" y="44"/>
                </a:cubicBezTo>
                <a:cubicBezTo>
                  <a:pt x="1310" y="49"/>
                  <a:pt x="1305" y="48"/>
                  <a:pt x="1298" y="49"/>
                </a:cubicBezTo>
                <a:cubicBezTo>
                  <a:pt x="1290" y="41"/>
                  <a:pt x="1264" y="50"/>
                  <a:pt x="1251" y="48"/>
                </a:cubicBezTo>
                <a:close/>
                <a:moveTo>
                  <a:pt x="950" y="42"/>
                </a:moveTo>
                <a:cubicBezTo>
                  <a:pt x="956" y="39"/>
                  <a:pt x="973" y="42"/>
                  <a:pt x="980" y="42"/>
                </a:cubicBezTo>
                <a:cubicBezTo>
                  <a:pt x="973" y="54"/>
                  <a:pt x="960" y="41"/>
                  <a:pt x="950" y="42"/>
                </a:cubicBezTo>
                <a:close/>
                <a:moveTo>
                  <a:pt x="409" y="42"/>
                </a:moveTo>
                <a:cubicBezTo>
                  <a:pt x="409" y="45"/>
                  <a:pt x="404" y="43"/>
                  <a:pt x="402" y="43"/>
                </a:cubicBezTo>
                <a:cubicBezTo>
                  <a:pt x="404" y="41"/>
                  <a:pt x="405" y="43"/>
                  <a:pt x="409" y="42"/>
                </a:cubicBezTo>
                <a:close/>
                <a:moveTo>
                  <a:pt x="407" y="40"/>
                </a:moveTo>
                <a:cubicBezTo>
                  <a:pt x="408" y="38"/>
                  <a:pt x="411" y="39"/>
                  <a:pt x="412" y="38"/>
                </a:cubicBezTo>
                <a:cubicBezTo>
                  <a:pt x="408" y="36"/>
                  <a:pt x="401" y="36"/>
                  <a:pt x="399" y="32"/>
                </a:cubicBezTo>
                <a:cubicBezTo>
                  <a:pt x="410" y="32"/>
                  <a:pt x="428" y="33"/>
                  <a:pt x="441" y="34"/>
                </a:cubicBezTo>
                <a:cubicBezTo>
                  <a:pt x="433" y="40"/>
                  <a:pt x="419" y="39"/>
                  <a:pt x="407" y="40"/>
                </a:cubicBezTo>
                <a:close/>
                <a:moveTo>
                  <a:pt x="1260" y="27"/>
                </a:moveTo>
                <a:cubicBezTo>
                  <a:pt x="1269" y="28"/>
                  <a:pt x="1277" y="25"/>
                  <a:pt x="1283" y="28"/>
                </a:cubicBezTo>
                <a:cubicBezTo>
                  <a:pt x="1279" y="33"/>
                  <a:pt x="1265" y="33"/>
                  <a:pt x="1260" y="27"/>
                </a:cubicBez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9" name="文本框 65"/>
          <p:cNvSpPr txBox="1"/>
          <p:nvPr/>
        </p:nvSpPr>
        <p:spPr>
          <a:xfrm>
            <a:off x="377265" y="2989421"/>
            <a:ext cx="825867" cy="477054"/>
          </a:xfrm>
          <a:prstGeom prst="rect">
            <a:avLst/>
          </a:prstGeom>
          <a:noFill/>
        </p:spPr>
        <p:txBody>
          <a:bodyPr wrap="none" rtlCol="0">
            <a:spAutoFit/>
          </a:bodyPr>
          <a:lstStyle/>
          <a:p>
            <a:pPr lvl="0"/>
            <a:r>
              <a:rPr lang="zh-CN" altLang="en-US" sz="2500" b="1" dirty="0" smtClean="0">
                <a:solidFill>
                  <a:schemeClr val="bg1"/>
                </a:solidFill>
                <a:latin typeface="微软雅黑" panose="020B0503020204020204" pitchFamily="34" charset="-122"/>
                <a:ea typeface="微软雅黑" panose="020B0503020204020204" pitchFamily="34" charset="-122"/>
              </a:rPr>
              <a:t>内容</a:t>
            </a:r>
            <a:endParaRPr lang="zh-CN" altLang="en-US" sz="2500" b="1" dirty="0">
              <a:solidFill>
                <a:schemeClr val="bg1"/>
              </a:solidFill>
              <a:latin typeface="微软雅黑" panose="020B0503020204020204" pitchFamily="34" charset="-122"/>
              <a:ea typeface="微软雅黑" panose="020B0503020204020204" pitchFamily="34" charset="-122"/>
            </a:endParaRPr>
          </a:p>
        </p:txBody>
      </p:sp>
      <p:pic>
        <p:nvPicPr>
          <p:cNvPr id="130" name="图片 129" descr="1.jpg"/>
          <p:cNvPicPr>
            <a:picLocks noChangeAspect="1"/>
          </p:cNvPicPr>
          <p:nvPr/>
        </p:nvPicPr>
        <p:blipFill>
          <a:blip r:embed="rId7"/>
          <a:stretch>
            <a:fillRect/>
          </a:stretch>
        </p:blipFill>
        <p:spPr>
          <a:xfrm>
            <a:off x="5332409" y="1176403"/>
            <a:ext cx="2643206" cy="3481536"/>
          </a:xfrm>
          <a:prstGeom prst="rect">
            <a:avLst/>
          </a:prstGeom>
          <a:ln>
            <a:noFill/>
          </a:ln>
          <a:effectLst>
            <a:outerShdw blurRad="292100" dist="139700" dir="2700000" algn="tl" rotWithShape="0">
              <a:srgbClr val="333333">
                <a:alpha val="65000"/>
              </a:srgbClr>
            </a:outerShdw>
          </a:effectLst>
        </p:spPr>
      </p:pic>
      <p:sp>
        <p:nvSpPr>
          <p:cNvPr id="131" name="矩形 130"/>
          <p:cNvSpPr/>
          <p:nvPr/>
        </p:nvSpPr>
        <p:spPr>
          <a:xfrm>
            <a:off x="5189533" y="4711267"/>
            <a:ext cx="6072230" cy="2246769"/>
          </a:xfrm>
          <a:prstGeom prst="rect">
            <a:avLst/>
          </a:prstGeom>
        </p:spPr>
        <p:txBody>
          <a:bodyPr wrap="square">
            <a:spAutoFit/>
          </a:bodyPr>
          <a:lstStyle/>
          <a:p>
            <a:pPr lvl="0"/>
            <a:r>
              <a:rPr lang="zh-CN" altLang="en-US" sz="2800" dirty="0" smtClean="0">
                <a:solidFill>
                  <a:prstClr val="black"/>
                </a:solidFill>
                <a:latin typeface="华文新魏" panose="02010800040101010101" pitchFamily="2" charset="-122"/>
                <a:ea typeface="华文新魏" panose="02010800040101010101" pitchFamily="2" charset="-122"/>
              </a:rPr>
              <a:t>（在叛乱地区）“为人占有而做奴隶的人们都应在那时（指</a:t>
            </a:r>
            <a:r>
              <a:rPr lang="en-US" altLang="zh-CN" sz="2800" dirty="0" smtClean="0">
                <a:solidFill>
                  <a:prstClr val="black"/>
                </a:solidFill>
                <a:latin typeface="华文新魏" panose="02010800040101010101" pitchFamily="2" charset="-122"/>
                <a:ea typeface="华文新魏" panose="02010800040101010101" pitchFamily="2" charset="-122"/>
              </a:rPr>
              <a:t>1863</a:t>
            </a:r>
            <a:r>
              <a:rPr lang="zh-CN" altLang="en-US" sz="2800" dirty="0" smtClean="0">
                <a:solidFill>
                  <a:prstClr val="black"/>
                </a:solidFill>
                <a:latin typeface="华文新魏" panose="02010800040101010101" pitchFamily="2" charset="-122"/>
                <a:ea typeface="华文新魏" panose="02010800040101010101" pitchFamily="2" charset="-122"/>
              </a:rPr>
              <a:t>年元旦）及以后永远获得自由” ，“合众国政府行政部门，包括陆海军当局，将承认并保障上述人等的自由。 ”</a:t>
            </a:r>
            <a:endParaRPr lang="zh-CN" altLang="en-US" sz="2800" dirty="0">
              <a:solidFill>
                <a:prstClr val="black"/>
              </a:solidFill>
              <a:latin typeface="华文新魏" panose="02010800040101010101" pitchFamily="2" charset="-122"/>
              <a:ea typeface="华文新魏" panose="02010800040101010101" pitchFamily="2" charset="-122"/>
            </a:endParaRPr>
          </a:p>
        </p:txBody>
      </p:sp>
      <p:sp>
        <p:nvSpPr>
          <p:cNvPr id="132" name="矩形 131"/>
          <p:cNvSpPr/>
          <p:nvPr/>
        </p:nvSpPr>
        <p:spPr>
          <a:xfrm>
            <a:off x="8404243" y="2314566"/>
            <a:ext cx="2571768" cy="830997"/>
          </a:xfrm>
          <a:prstGeom prst="rect">
            <a:avLst/>
          </a:prstGeom>
        </p:spPr>
        <p:txBody>
          <a:bodyPr wrap="square">
            <a:spAutoFit/>
          </a:bodyPr>
          <a:lstStyle/>
          <a:p>
            <a:r>
              <a:rPr lang="zh-CN" altLang="en-US" sz="2400" b="1" dirty="0" smtClean="0">
                <a:solidFill>
                  <a:schemeClr val="bg1"/>
                </a:solidFill>
                <a:effectLst>
                  <a:glow rad="228600">
                    <a:schemeClr val="accent2">
                      <a:satMod val="175000"/>
                      <a:alpha val="40000"/>
                    </a:schemeClr>
                  </a:glow>
                  <a:outerShdw blurRad="38100" dist="38100" dir="2700000" algn="tl">
                    <a:srgbClr val="000000">
                      <a:alpha val="43137"/>
                    </a:srgbClr>
                  </a:outerShdw>
                </a:effectLst>
                <a:latin typeface="黑体" panose="02010609060101010101" pitchFamily="49" charset="-122"/>
                <a:ea typeface="黑体" panose="02010609060101010101" pitchFamily="49" charset="-122"/>
              </a:rPr>
              <a:t>林肯审阅</a:t>
            </a:r>
            <a:r>
              <a:rPr lang="en-US" altLang="zh-CN" sz="2400" b="1" dirty="0" smtClean="0">
                <a:solidFill>
                  <a:schemeClr val="bg1"/>
                </a:solidFill>
                <a:effectLst>
                  <a:glow rad="228600">
                    <a:schemeClr val="accent2">
                      <a:satMod val="175000"/>
                      <a:alpha val="40000"/>
                    </a:schemeClr>
                  </a:glow>
                  <a:outerShdw blurRad="38100" dist="38100" dir="2700000" algn="tl">
                    <a:srgbClr val="000000">
                      <a:alpha val="43137"/>
                    </a:srgbClr>
                  </a:outerShdw>
                </a:effectLst>
                <a:latin typeface="黑体" panose="02010609060101010101" pitchFamily="49" charset="-122"/>
                <a:ea typeface="黑体" panose="02010609060101010101" pitchFamily="49" charset="-122"/>
              </a:rPr>
              <a:t>《</a:t>
            </a:r>
            <a:r>
              <a:rPr lang="zh-CN" altLang="en-US" sz="2400" b="1" dirty="0" smtClean="0">
                <a:solidFill>
                  <a:schemeClr val="bg1"/>
                </a:solidFill>
                <a:effectLst>
                  <a:glow rad="228600">
                    <a:schemeClr val="accent2">
                      <a:satMod val="175000"/>
                      <a:alpha val="40000"/>
                    </a:schemeClr>
                  </a:glow>
                  <a:outerShdw blurRad="38100" dist="38100" dir="2700000" algn="tl">
                    <a:srgbClr val="000000">
                      <a:alpha val="43137"/>
                    </a:srgbClr>
                  </a:outerShdw>
                </a:effectLst>
                <a:latin typeface="黑体" panose="02010609060101010101" pitchFamily="49" charset="-122"/>
                <a:ea typeface="黑体" panose="02010609060101010101" pitchFamily="49" charset="-122"/>
              </a:rPr>
              <a:t>解放黑人奴隶宣言</a:t>
            </a:r>
            <a:r>
              <a:rPr lang="en-US" altLang="zh-CN" sz="2400" b="1" dirty="0" smtClean="0">
                <a:solidFill>
                  <a:schemeClr val="bg1"/>
                </a:solidFill>
                <a:effectLst>
                  <a:glow rad="228600">
                    <a:schemeClr val="accent2">
                      <a:satMod val="175000"/>
                      <a:alpha val="40000"/>
                    </a:schemeClr>
                  </a:glow>
                  <a:outerShdw blurRad="38100" dist="38100" dir="2700000" algn="tl">
                    <a:srgbClr val="000000">
                      <a:alpha val="43137"/>
                    </a:srgbClr>
                  </a:outerShdw>
                </a:effectLst>
                <a:latin typeface="黑体" panose="02010609060101010101" pitchFamily="49" charset="-122"/>
                <a:ea typeface="黑体" panose="02010609060101010101" pitchFamily="49" charset="-122"/>
              </a:rPr>
              <a:t>》</a:t>
            </a:r>
            <a:endParaRPr lang="zh-CN" altLang="en-US" sz="2400" b="1" dirty="0">
              <a:solidFill>
                <a:schemeClr val="bg1"/>
              </a:solidFill>
              <a:effectLst>
                <a:glow rad="228600">
                  <a:schemeClr val="accent2">
                    <a:satMod val="175000"/>
                    <a:alpha val="40000"/>
                  </a:schemeClr>
                </a:glow>
                <a:outerShdw blurRad="38100" dist="38100" dir="2700000" algn="tl">
                  <a:srgbClr val="000000">
                    <a:alpha val="43137"/>
                  </a:srgbClr>
                </a:outerShdw>
              </a:effectLst>
              <a:latin typeface="黑体" panose="02010609060101010101" pitchFamily="49" charset="-122"/>
              <a:ea typeface="黑体" panose="02010609060101010101" pitchFamily="49" charset="-122"/>
            </a:endParaRPr>
          </a:p>
        </p:txBody>
      </p:sp>
      <p:grpSp>
        <p:nvGrpSpPr>
          <p:cNvPr id="76" name="Group 26"/>
          <p:cNvGrpSpPr/>
          <p:nvPr/>
        </p:nvGrpSpPr>
        <p:grpSpPr bwMode="auto">
          <a:xfrm>
            <a:off x="7261235" y="814368"/>
            <a:ext cx="3575932" cy="3714776"/>
            <a:chOff x="43128" y="0"/>
            <a:chExt cx="2159327" cy="1845537"/>
          </a:xfrm>
        </p:grpSpPr>
        <p:sp>
          <p:nvSpPr>
            <p:cNvPr id="78" name="直接连接符​​ 33"/>
            <p:cNvSpPr>
              <a:spLocks noChangeShapeType="1"/>
            </p:cNvSpPr>
            <p:nvPr/>
          </p:nvSpPr>
          <p:spPr bwMode="auto">
            <a:xfrm>
              <a:off x="583302" y="51772"/>
              <a:ext cx="1400720" cy="1"/>
            </a:xfrm>
            <a:prstGeom prst="line">
              <a:avLst/>
            </a:prstGeom>
            <a:noFill/>
            <a:ln w="6350">
              <a:solidFill>
                <a:srgbClr val="A5A5A5"/>
              </a:solidFill>
              <a:prstDash val="sysDash"/>
              <a:round/>
            </a:ln>
          </p:spPr>
          <p:txBody>
            <a:bodyPr/>
            <a:lstStyle/>
            <a:p>
              <a:endParaRPr lang="zh-CN" altLang="en-US"/>
            </a:p>
          </p:txBody>
        </p:sp>
        <p:sp>
          <p:nvSpPr>
            <p:cNvPr id="80" name="圆角矩形​​ 2"/>
            <p:cNvSpPr>
              <a:spLocks noChangeArrowheads="1"/>
            </p:cNvSpPr>
            <p:nvPr/>
          </p:nvSpPr>
          <p:spPr bwMode="auto">
            <a:xfrm rot="21283522">
              <a:off x="43128" y="648343"/>
              <a:ext cx="2159327" cy="1197194"/>
            </a:xfrm>
            <a:prstGeom prst="roundRect">
              <a:avLst>
                <a:gd name="adj" fmla="val 0"/>
              </a:avLst>
            </a:prstGeom>
            <a:solidFill>
              <a:srgbClr val="FFFFFF"/>
            </a:solidFill>
            <a:ln w="3175">
              <a:solidFill>
                <a:srgbClr val="BFBFBF"/>
              </a:solidFill>
              <a:round/>
            </a:ln>
          </p:spPr>
          <p:txBody>
            <a:bodyPr anchor="ctr"/>
            <a:lstStyle/>
            <a:p>
              <a:pPr algn="ctr"/>
              <a:endParaRPr lang="zh-CN" altLang="zh-CN">
                <a:solidFill>
                  <a:srgbClr val="FFFFFF"/>
                </a:solidFill>
                <a:latin typeface="宋体" panose="02010600030101010101" pitchFamily="2" charset="-122"/>
                <a:sym typeface="宋体" panose="02010600030101010101" pitchFamily="2" charset="-122"/>
              </a:endParaRPr>
            </a:p>
          </p:txBody>
        </p:sp>
        <p:sp>
          <p:nvSpPr>
            <p:cNvPr id="83" name="直接连接符​​ 11"/>
            <p:cNvSpPr>
              <a:spLocks noChangeShapeType="1"/>
            </p:cNvSpPr>
            <p:nvPr/>
          </p:nvSpPr>
          <p:spPr bwMode="auto">
            <a:xfrm flipV="1">
              <a:off x="337773" y="122874"/>
              <a:ext cx="943448" cy="851159"/>
            </a:xfrm>
            <a:prstGeom prst="line">
              <a:avLst/>
            </a:prstGeom>
            <a:noFill/>
            <a:ln w="28575">
              <a:solidFill>
                <a:srgbClr val="7F7F7F"/>
              </a:solidFill>
              <a:round/>
            </a:ln>
          </p:spPr>
          <p:txBody>
            <a:bodyPr/>
            <a:lstStyle/>
            <a:p>
              <a:endParaRPr lang="zh-CN" altLang="en-US"/>
            </a:p>
          </p:txBody>
        </p:sp>
        <p:sp>
          <p:nvSpPr>
            <p:cNvPr id="87" name="直接连接符​​ 13"/>
            <p:cNvSpPr>
              <a:spLocks noChangeShapeType="1"/>
            </p:cNvSpPr>
            <p:nvPr/>
          </p:nvSpPr>
          <p:spPr bwMode="auto">
            <a:xfrm>
              <a:off x="1476901" y="122875"/>
              <a:ext cx="256095" cy="511527"/>
            </a:xfrm>
            <a:prstGeom prst="line">
              <a:avLst/>
            </a:prstGeom>
            <a:noFill/>
            <a:ln w="28575">
              <a:solidFill>
                <a:srgbClr val="7F7F7F"/>
              </a:solidFill>
              <a:round/>
            </a:ln>
          </p:spPr>
          <p:txBody>
            <a:bodyPr/>
            <a:lstStyle/>
            <a:p>
              <a:endParaRPr lang="zh-CN" altLang="en-US"/>
            </a:p>
          </p:txBody>
        </p:sp>
        <p:sp>
          <p:nvSpPr>
            <p:cNvPr id="88" name="椭圆​​ 4"/>
            <p:cNvSpPr>
              <a:spLocks noChangeArrowheads="1"/>
            </p:cNvSpPr>
            <p:nvPr/>
          </p:nvSpPr>
          <p:spPr bwMode="auto">
            <a:xfrm>
              <a:off x="1232341" y="0"/>
              <a:ext cx="244560" cy="244560"/>
            </a:xfrm>
            <a:prstGeom prst="ellipse">
              <a:avLst/>
            </a:prstGeom>
            <a:solidFill>
              <a:srgbClr val="FFFFFF"/>
            </a:solidFill>
            <a:ln w="3175">
              <a:solidFill>
                <a:srgbClr val="BFBFBF"/>
              </a:solidFill>
              <a:round/>
            </a:ln>
          </p:spPr>
          <p:txBody>
            <a:bodyPr anchor="ctr"/>
            <a:lstStyle/>
            <a:p>
              <a:pPr algn="ctr"/>
              <a:endParaRPr lang="zh-CN" altLang="zh-CN">
                <a:solidFill>
                  <a:srgbClr val="FFFFFF"/>
                </a:solidFill>
                <a:latin typeface="宋体" panose="02010600030101010101" pitchFamily="2" charset="-122"/>
                <a:sym typeface="宋体" panose="02010600030101010101" pitchFamily="2" charset="-122"/>
              </a:endParaRPr>
            </a:p>
          </p:txBody>
        </p:sp>
        <p:sp>
          <p:nvSpPr>
            <p:cNvPr id="94" name="椭圆​​ 6"/>
            <p:cNvSpPr>
              <a:spLocks noChangeArrowheads="1"/>
            </p:cNvSpPr>
            <p:nvPr/>
          </p:nvSpPr>
          <p:spPr bwMode="auto">
            <a:xfrm>
              <a:off x="1283662" y="54019"/>
              <a:ext cx="141070" cy="141075"/>
            </a:xfrm>
            <a:prstGeom prst="ellipse">
              <a:avLst/>
            </a:prstGeom>
            <a:solidFill>
              <a:srgbClr val="D8D8D8"/>
            </a:solidFill>
            <a:ln w="3175">
              <a:solidFill>
                <a:srgbClr val="BFBFBF"/>
              </a:solidFill>
              <a:round/>
            </a:ln>
          </p:spPr>
          <p:txBody>
            <a:bodyPr anchor="ctr"/>
            <a:lstStyle/>
            <a:p>
              <a:pPr algn="ctr"/>
              <a:endParaRPr lang="zh-CN" altLang="zh-CN">
                <a:solidFill>
                  <a:srgbClr val="FFFFFF"/>
                </a:solidFill>
                <a:latin typeface="宋体" panose="02010600030101010101" pitchFamily="2" charset="-122"/>
                <a:sym typeface="宋体" panose="02010600030101010101" pitchFamily="2" charset="-122"/>
              </a:endParaRPr>
            </a:p>
          </p:txBody>
        </p:sp>
        <p:sp>
          <p:nvSpPr>
            <p:cNvPr id="95" name="圆角矩形​​ 3"/>
            <p:cNvSpPr>
              <a:spLocks noChangeArrowheads="1"/>
            </p:cNvSpPr>
            <p:nvPr/>
          </p:nvSpPr>
          <p:spPr bwMode="auto">
            <a:xfrm rot="21283522">
              <a:off x="122895" y="704975"/>
              <a:ext cx="2015927" cy="1067287"/>
            </a:xfrm>
            <a:prstGeom prst="roundRect">
              <a:avLst>
                <a:gd name="adj" fmla="val 0"/>
              </a:avLst>
            </a:prstGeom>
            <a:solidFill>
              <a:schemeClr val="bg2">
                <a:lumMod val="25000"/>
              </a:schemeClr>
            </a:solidFill>
            <a:ln w="19050">
              <a:solidFill>
                <a:srgbClr val="D8D8D8"/>
              </a:solidFill>
              <a:round/>
            </a:ln>
            <a:scene3d>
              <a:camera prst="orthographicFront"/>
              <a:lightRig rig="threePt" dir="t"/>
            </a:scene3d>
            <a:sp3d>
              <a:bevelT/>
            </a:sp3d>
          </p:spPr>
          <p:txBody>
            <a:bodyPr anchor="ctr"/>
            <a:lstStyle/>
            <a:p>
              <a:pPr marL="342900" indent="-342900" algn="ctr"/>
              <a:r>
                <a:rPr lang="zh-CN" altLang="en-US" sz="2400" dirty="0" smtClean="0">
                  <a:solidFill>
                    <a:srgbClr val="760000"/>
                  </a:solidFill>
                  <a:latin typeface="华文新魏" panose="02010800040101010101" pitchFamily="2" charset="-122"/>
                  <a:ea typeface="华文新魏" panose="02010800040101010101" pitchFamily="2" charset="-122"/>
                  <a:sym typeface="Calibri" panose="020F0502020204030204" pitchFamily="34" charset="0"/>
                </a:rPr>
                <a:t>        </a:t>
              </a:r>
              <a:endParaRPr lang="en-US" altLang="zh-CN" sz="2400" dirty="0">
                <a:solidFill>
                  <a:srgbClr val="760000"/>
                </a:solidFill>
                <a:latin typeface="华文新魏" panose="02010800040101010101" pitchFamily="2" charset="-122"/>
                <a:ea typeface="华文新魏" panose="02010800040101010101" pitchFamily="2" charset="-122"/>
                <a:sym typeface="Calibri" panose="020F0502020204030204" pitchFamily="34" charset="0"/>
              </a:endParaRPr>
            </a:p>
          </p:txBody>
        </p:sp>
        <p:sp>
          <p:nvSpPr>
            <p:cNvPr id="96" name="椭圆​​ 8"/>
            <p:cNvSpPr>
              <a:spLocks noChangeArrowheads="1"/>
            </p:cNvSpPr>
            <p:nvPr/>
          </p:nvSpPr>
          <p:spPr bwMode="auto">
            <a:xfrm rot="21283522">
              <a:off x="509344" y="789134"/>
              <a:ext cx="89569" cy="89573"/>
            </a:xfrm>
            <a:prstGeom prst="ellipse">
              <a:avLst/>
            </a:prstGeom>
            <a:solidFill>
              <a:srgbClr val="FFFFFF"/>
            </a:solidFill>
            <a:ln w="3175">
              <a:solidFill>
                <a:srgbClr val="BFBFBF"/>
              </a:solidFill>
              <a:round/>
            </a:ln>
          </p:spPr>
          <p:txBody>
            <a:bodyPr anchor="ctr"/>
            <a:lstStyle/>
            <a:p>
              <a:pPr algn="ctr"/>
              <a:endParaRPr lang="zh-CN" altLang="zh-CN">
                <a:solidFill>
                  <a:srgbClr val="FFFFFF"/>
                </a:solidFill>
                <a:latin typeface="宋体" panose="02010600030101010101" pitchFamily="2" charset="-122"/>
                <a:sym typeface="宋体" panose="02010600030101010101" pitchFamily="2" charset="-122"/>
              </a:endParaRPr>
            </a:p>
          </p:txBody>
        </p:sp>
        <p:sp>
          <p:nvSpPr>
            <p:cNvPr id="98" name="椭圆​​ 9"/>
            <p:cNvSpPr>
              <a:spLocks noChangeArrowheads="1"/>
            </p:cNvSpPr>
            <p:nvPr/>
          </p:nvSpPr>
          <p:spPr bwMode="auto">
            <a:xfrm rot="21283522">
              <a:off x="1717203" y="693417"/>
              <a:ext cx="89569" cy="89573"/>
            </a:xfrm>
            <a:prstGeom prst="ellipse">
              <a:avLst/>
            </a:prstGeom>
            <a:solidFill>
              <a:srgbClr val="FFFFFF"/>
            </a:solidFill>
            <a:ln w="3175">
              <a:solidFill>
                <a:srgbClr val="BFBFBF"/>
              </a:solidFill>
              <a:round/>
            </a:ln>
          </p:spPr>
          <p:txBody>
            <a:bodyPr anchor="ctr"/>
            <a:lstStyle/>
            <a:p>
              <a:pPr algn="ctr"/>
              <a:endParaRPr lang="zh-CN" altLang="zh-CN">
                <a:solidFill>
                  <a:srgbClr val="FFFFFF"/>
                </a:solidFill>
                <a:latin typeface="宋体" panose="02010600030101010101" pitchFamily="2" charset="-122"/>
                <a:sym typeface="宋体" panose="02010600030101010101" pitchFamily="2" charset="-122"/>
              </a:endParaRPr>
            </a:p>
          </p:txBody>
        </p:sp>
      </p:grpSp>
      <p:sp>
        <p:nvSpPr>
          <p:cNvPr id="99" name="矩形 98"/>
          <p:cNvSpPr/>
          <p:nvPr/>
        </p:nvSpPr>
        <p:spPr>
          <a:xfrm rot="21240077">
            <a:off x="7364105" y="2490131"/>
            <a:ext cx="3455042" cy="1815882"/>
          </a:xfrm>
          <a:prstGeom prst="rect">
            <a:avLst/>
          </a:prstGeom>
        </p:spPr>
        <p:txBody>
          <a:bodyPr wrap="square">
            <a:spAutoFit/>
          </a:bodyPr>
          <a:lstStyle/>
          <a:p>
            <a:r>
              <a:rPr lang="zh-CN" altLang="en-US" sz="2800" b="1" dirty="0" smtClean="0">
                <a:solidFill>
                  <a:schemeClr val="bg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rPr>
              <a:t>　如果你是当时美国南方一名黑奴，这部文件会对你产生怎样的影响？</a:t>
            </a:r>
            <a:endParaRPr lang="zh-CN" altLang="en-US" sz="2800" b="1" dirty="0">
              <a:solidFill>
                <a:schemeClr val="bg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sp>
        <p:nvSpPr>
          <p:cNvPr id="103" name="圆角矩形 102"/>
          <p:cNvSpPr/>
          <p:nvPr/>
        </p:nvSpPr>
        <p:spPr>
          <a:xfrm>
            <a:off x="5046657" y="4600583"/>
            <a:ext cx="6215106" cy="2357454"/>
          </a:xfrm>
          <a:prstGeom prst="roundRect">
            <a:avLst>
              <a:gd name="adj" fmla="val 1766"/>
            </a:avLst>
          </a:prstGeom>
          <a:noFill/>
          <a:ln w="38100">
            <a:noFill/>
          </a:ln>
        </p:spPr>
        <p:txBody>
          <a:bodyPr wrap="square">
            <a:spAutoFit/>
          </a:bodyPr>
          <a:lstStyle/>
          <a:p>
            <a:r>
              <a:rPr lang="zh-CN" altLang="en-US" sz="2800" dirty="0" smtClean="0">
                <a:latin typeface="华文新魏" panose="02010800040101010101" pitchFamily="2" charset="-122"/>
                <a:ea typeface="华文新魏" panose="02010800040101010101" pitchFamily="2" charset="-122"/>
              </a:rPr>
              <a:t>整个内战期间，有</a:t>
            </a:r>
            <a:r>
              <a:rPr lang="en-US" sz="2800" dirty="0" smtClean="0">
                <a:latin typeface="华文新魏" panose="02010800040101010101" pitchFamily="2" charset="-122"/>
                <a:ea typeface="华文新魏" panose="02010800040101010101" pitchFamily="2" charset="-122"/>
              </a:rPr>
              <a:t>25</a:t>
            </a:r>
            <a:r>
              <a:rPr lang="zh-CN" altLang="en-US" sz="2800" dirty="0" smtClean="0">
                <a:latin typeface="华文新魏" panose="02010800040101010101" pitchFamily="2" charset="-122"/>
                <a:ea typeface="华文新魏" panose="02010800040101010101" pitchFamily="2" charset="-122"/>
              </a:rPr>
              <a:t>万黑人参加了作战，至少还有</a:t>
            </a:r>
            <a:r>
              <a:rPr lang="en-US" sz="2800" dirty="0" smtClean="0">
                <a:latin typeface="华文新魏" panose="02010800040101010101" pitchFamily="2" charset="-122"/>
                <a:ea typeface="华文新魏" panose="02010800040101010101" pitchFamily="2" charset="-122"/>
              </a:rPr>
              <a:t>25</a:t>
            </a:r>
            <a:r>
              <a:rPr lang="zh-CN" altLang="en-US" sz="2800" dirty="0" smtClean="0">
                <a:latin typeface="华文新魏" panose="02010800040101010101" pitchFamily="2" charset="-122"/>
                <a:ea typeface="华文新魏" panose="02010800040101010101" pitchFamily="2" charset="-122"/>
              </a:rPr>
              <a:t>万黑人在军队其他岗位上服役。有</a:t>
            </a:r>
            <a:r>
              <a:rPr lang="en-US" sz="2800" dirty="0" smtClean="0">
                <a:latin typeface="华文新魏" panose="02010800040101010101" pitchFamily="2" charset="-122"/>
                <a:ea typeface="华文新魏" panose="02010800040101010101" pitchFamily="2" charset="-122"/>
              </a:rPr>
              <a:t>68170</a:t>
            </a:r>
            <a:r>
              <a:rPr lang="zh-CN" altLang="en-US" sz="2800" dirty="0" smtClean="0">
                <a:latin typeface="华文新魏" panose="02010800040101010101" pitchFamily="2" charset="-122"/>
                <a:ea typeface="华文新魏" panose="02010800040101010101" pitchFamily="2" charset="-122"/>
              </a:rPr>
              <a:t>人牺牲了生命。</a:t>
            </a:r>
            <a:r>
              <a:rPr lang="en-US" sz="2800" dirty="0" smtClean="0">
                <a:latin typeface="华文新魏" panose="02010800040101010101" pitchFamily="2" charset="-122"/>
                <a:ea typeface="华文新魏" panose="02010800040101010101" pitchFamily="2" charset="-122"/>
              </a:rPr>
              <a:t>50</a:t>
            </a:r>
            <a:r>
              <a:rPr lang="zh-CN" altLang="en-US" sz="2800" dirty="0" smtClean="0">
                <a:latin typeface="华文新魏" panose="02010800040101010101" pitchFamily="2" charset="-122"/>
                <a:ea typeface="华文新魏" panose="02010800040101010101" pitchFamily="2" charset="-122"/>
              </a:rPr>
              <a:t>万黑奴从种植园逃跑，不但使南部经济于破产，还牵制了奴隶主</a:t>
            </a:r>
            <a:r>
              <a:rPr lang="en-US" sz="2800" dirty="0" smtClean="0">
                <a:latin typeface="华文新魏" panose="02010800040101010101" pitchFamily="2" charset="-122"/>
                <a:ea typeface="华文新魏" panose="02010800040101010101" pitchFamily="2" charset="-122"/>
              </a:rPr>
              <a:t>10</a:t>
            </a:r>
            <a:r>
              <a:rPr lang="zh-CN" altLang="en-US" sz="2800" dirty="0" smtClean="0">
                <a:latin typeface="华文新魏" panose="02010800040101010101" pitchFamily="2" charset="-122"/>
                <a:ea typeface="华文新魏" panose="02010800040101010101" pitchFamily="2" charset="-122"/>
              </a:rPr>
              <a:t>万兵力。</a:t>
            </a:r>
            <a:endParaRPr lang="zh-CN" altLang="en-US" sz="2800" dirty="0">
              <a:latin typeface="华文新魏" panose="02010800040101010101" pitchFamily="2" charset="-122"/>
              <a:ea typeface="华文新魏" panose="02010800040101010101" pitchFamily="2" charset="-122"/>
            </a:endParaRPr>
          </a:p>
        </p:txBody>
      </p:sp>
    </p:spTree>
  </p:cSld>
  <p:clrMapOvr>
    <a:masterClrMapping/>
  </p:clrMapOvr>
  <mc:AlternateContent xmlns:mc="http://schemas.openxmlformats.org/markup-compatibility/2006">
    <mc:Choice xmlns:p14="http://schemas.microsoft.com/office/powerpoint/2010/main" Requires="p14">
      <p:transition spd="slow" p14:dur="2000" advTm="0"/>
    </mc:Choice>
    <mc:Fallback>
      <p:transition spd="slow" advTm="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30"/>
                                        </p:tgtEl>
                                        <p:attrNameLst>
                                          <p:attrName>style.visibility</p:attrName>
                                        </p:attrNameLst>
                                      </p:cBhvr>
                                      <p:to>
                                        <p:strVal val="visible"/>
                                      </p:to>
                                    </p:set>
                                    <p:animEffect transition="in" filter="dissolve">
                                      <p:cBhvr>
                                        <p:cTn id="7" dur="500"/>
                                        <p:tgtEl>
                                          <p:spTgt spid="30"/>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128"/>
                                        </p:tgtEl>
                                        <p:attrNameLst>
                                          <p:attrName>style.visibility</p:attrName>
                                        </p:attrNameLst>
                                      </p:cBhvr>
                                      <p:to>
                                        <p:strVal val="visible"/>
                                      </p:to>
                                    </p:set>
                                    <p:animEffect transition="in" filter="dissolve">
                                      <p:cBhvr>
                                        <p:cTn id="12" dur="500"/>
                                        <p:tgtEl>
                                          <p:spTgt spid="128"/>
                                        </p:tgtEl>
                                      </p:cBhvr>
                                    </p:animEffect>
                                  </p:childTnLst>
                                </p:cTn>
                              </p:par>
                              <p:par>
                                <p:cTn id="13" presetID="9" presetClass="entr" presetSubtype="0" fill="hold" grpId="0" nodeType="withEffect">
                                  <p:stCondLst>
                                    <p:cond delay="0"/>
                                  </p:stCondLst>
                                  <p:childTnLst>
                                    <p:set>
                                      <p:cBhvr>
                                        <p:cTn id="14" dur="1" fill="hold">
                                          <p:stCondLst>
                                            <p:cond delay="0"/>
                                          </p:stCondLst>
                                        </p:cTn>
                                        <p:tgtEl>
                                          <p:spTgt spid="129"/>
                                        </p:tgtEl>
                                        <p:attrNameLst>
                                          <p:attrName>style.visibility</p:attrName>
                                        </p:attrNameLst>
                                      </p:cBhvr>
                                      <p:to>
                                        <p:strVal val="visible"/>
                                      </p:to>
                                    </p:set>
                                    <p:animEffect transition="in" filter="dissolve">
                                      <p:cBhvr>
                                        <p:cTn id="15" dur="500"/>
                                        <p:tgtEl>
                                          <p:spTgt spid="129"/>
                                        </p:tgtEl>
                                      </p:cBhvr>
                                    </p:animEffect>
                                  </p:childTnLst>
                                </p:cTn>
                              </p:par>
                            </p:childTnLst>
                          </p:cTn>
                        </p:par>
                      </p:childTnLst>
                    </p:cTn>
                  </p:par>
                  <p:par>
                    <p:cTn id="16" fill="hold">
                      <p:stCondLst>
                        <p:cond delay="indefinite"/>
                      </p:stCondLst>
                      <p:childTnLst>
                        <p:par>
                          <p:cTn id="17" fill="hold">
                            <p:stCondLst>
                              <p:cond delay="0"/>
                            </p:stCondLst>
                            <p:childTnLst>
                              <p:par>
                                <p:cTn id="18" presetID="9" presetClass="entr" presetSubtype="0" fill="hold" grpId="0" nodeType="clickEffect">
                                  <p:stCondLst>
                                    <p:cond delay="0"/>
                                  </p:stCondLst>
                                  <p:childTnLst>
                                    <p:set>
                                      <p:cBhvr>
                                        <p:cTn id="19" dur="1" fill="hold">
                                          <p:stCondLst>
                                            <p:cond delay="0"/>
                                          </p:stCondLst>
                                        </p:cTn>
                                        <p:tgtEl>
                                          <p:spTgt spid="127"/>
                                        </p:tgtEl>
                                        <p:attrNameLst>
                                          <p:attrName>style.visibility</p:attrName>
                                        </p:attrNameLst>
                                      </p:cBhvr>
                                      <p:to>
                                        <p:strVal val="visible"/>
                                      </p:to>
                                    </p:set>
                                    <p:animEffect transition="in" filter="dissolve">
                                      <p:cBhvr>
                                        <p:cTn id="20" dur="500"/>
                                        <p:tgtEl>
                                          <p:spTgt spid="127"/>
                                        </p:tgtEl>
                                      </p:cBhvr>
                                    </p:animEffect>
                                  </p:childTnLst>
                                </p:cTn>
                              </p:par>
                            </p:childTnLst>
                          </p:cTn>
                        </p:par>
                      </p:childTnLst>
                    </p:cTn>
                  </p:par>
                  <p:par>
                    <p:cTn id="21" fill="hold">
                      <p:stCondLst>
                        <p:cond delay="indefinite"/>
                      </p:stCondLst>
                      <p:childTnLst>
                        <p:par>
                          <p:cTn id="22" fill="hold">
                            <p:stCondLst>
                              <p:cond delay="0"/>
                            </p:stCondLst>
                            <p:childTnLst>
                              <p:par>
                                <p:cTn id="23" presetID="9" presetClass="entr" presetSubtype="0" fill="hold" nodeType="clickEffect">
                                  <p:stCondLst>
                                    <p:cond delay="0"/>
                                  </p:stCondLst>
                                  <p:childTnLst>
                                    <p:set>
                                      <p:cBhvr>
                                        <p:cTn id="24" dur="1" fill="hold">
                                          <p:stCondLst>
                                            <p:cond delay="0"/>
                                          </p:stCondLst>
                                        </p:cTn>
                                        <p:tgtEl>
                                          <p:spTgt spid="76"/>
                                        </p:tgtEl>
                                        <p:attrNameLst>
                                          <p:attrName>style.visibility</p:attrName>
                                        </p:attrNameLst>
                                      </p:cBhvr>
                                      <p:to>
                                        <p:strVal val="visible"/>
                                      </p:to>
                                    </p:set>
                                    <p:animEffect transition="in" filter="dissolve">
                                      <p:cBhvr>
                                        <p:cTn id="25" dur="500"/>
                                        <p:tgtEl>
                                          <p:spTgt spid="76"/>
                                        </p:tgtEl>
                                      </p:cBhvr>
                                    </p:animEffect>
                                  </p:childTnLst>
                                </p:cTn>
                              </p:par>
                              <p:par>
                                <p:cTn id="26" presetID="9" presetClass="entr" presetSubtype="0" fill="hold" grpId="0" nodeType="withEffect">
                                  <p:stCondLst>
                                    <p:cond delay="0"/>
                                  </p:stCondLst>
                                  <p:childTnLst>
                                    <p:set>
                                      <p:cBhvr>
                                        <p:cTn id="27" dur="1" fill="hold">
                                          <p:stCondLst>
                                            <p:cond delay="0"/>
                                          </p:stCondLst>
                                        </p:cTn>
                                        <p:tgtEl>
                                          <p:spTgt spid="99"/>
                                        </p:tgtEl>
                                        <p:attrNameLst>
                                          <p:attrName>style.visibility</p:attrName>
                                        </p:attrNameLst>
                                      </p:cBhvr>
                                      <p:to>
                                        <p:strVal val="visible"/>
                                      </p:to>
                                    </p:set>
                                    <p:animEffect transition="in" filter="dissolve">
                                      <p:cBhvr>
                                        <p:cTn id="28" dur="500"/>
                                        <p:tgtEl>
                                          <p:spTgt spid="99"/>
                                        </p:tgtEl>
                                      </p:cBhvr>
                                    </p:animEffect>
                                  </p:childTnLst>
                                </p:cTn>
                              </p:par>
                            </p:childTnLst>
                          </p:cTn>
                        </p:par>
                      </p:childTnLst>
                    </p:cTn>
                  </p:par>
                  <p:par>
                    <p:cTn id="29" fill="hold">
                      <p:stCondLst>
                        <p:cond delay="indefinite"/>
                      </p:stCondLst>
                      <p:childTnLst>
                        <p:par>
                          <p:cTn id="30" fill="hold">
                            <p:stCondLst>
                              <p:cond delay="0"/>
                            </p:stCondLst>
                            <p:childTnLst>
                              <p:par>
                                <p:cTn id="31" presetID="9" presetClass="exit" presetSubtype="0" fill="hold" grpId="0" nodeType="clickEffect">
                                  <p:stCondLst>
                                    <p:cond delay="0"/>
                                  </p:stCondLst>
                                  <p:childTnLst>
                                    <p:animEffect transition="out" filter="dissolve">
                                      <p:cBhvr>
                                        <p:cTn id="32" dur="500"/>
                                        <p:tgtEl>
                                          <p:spTgt spid="131"/>
                                        </p:tgtEl>
                                      </p:cBhvr>
                                    </p:animEffect>
                                    <p:set>
                                      <p:cBhvr>
                                        <p:cTn id="33" dur="1" fill="hold">
                                          <p:stCondLst>
                                            <p:cond delay="499"/>
                                          </p:stCondLst>
                                        </p:cTn>
                                        <p:tgtEl>
                                          <p:spTgt spid="131"/>
                                        </p:tgtEl>
                                        <p:attrNameLst>
                                          <p:attrName>style.visibility</p:attrName>
                                        </p:attrNameLst>
                                      </p:cBhvr>
                                      <p:to>
                                        <p:strVal val="hidden"/>
                                      </p:to>
                                    </p:set>
                                  </p:childTnLst>
                                </p:cTn>
                              </p:par>
                            </p:childTnLst>
                          </p:cTn>
                        </p:par>
                      </p:childTnLst>
                    </p:cTn>
                  </p:par>
                  <p:par>
                    <p:cTn id="34" fill="hold">
                      <p:stCondLst>
                        <p:cond delay="indefinite"/>
                      </p:stCondLst>
                      <p:childTnLst>
                        <p:par>
                          <p:cTn id="35" fill="hold">
                            <p:stCondLst>
                              <p:cond delay="0"/>
                            </p:stCondLst>
                            <p:childTnLst>
                              <p:par>
                                <p:cTn id="36" presetID="9" presetClass="entr" presetSubtype="0" fill="hold" grpId="1" nodeType="clickEffect">
                                  <p:stCondLst>
                                    <p:cond delay="0"/>
                                  </p:stCondLst>
                                  <p:childTnLst>
                                    <p:set>
                                      <p:cBhvr>
                                        <p:cTn id="37" dur="1" fill="hold">
                                          <p:stCondLst>
                                            <p:cond delay="0"/>
                                          </p:stCondLst>
                                        </p:cTn>
                                        <p:tgtEl>
                                          <p:spTgt spid="103"/>
                                        </p:tgtEl>
                                        <p:attrNameLst>
                                          <p:attrName>style.visibility</p:attrName>
                                        </p:attrNameLst>
                                      </p:cBhvr>
                                      <p:to>
                                        <p:strVal val="visible"/>
                                      </p:to>
                                    </p:set>
                                    <p:animEffect transition="in" filter="dissolve">
                                      <p:cBhvr>
                                        <p:cTn id="38" dur="500"/>
                                        <p:tgtEl>
                                          <p:spTgt spid="10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127" grpId="0"/>
      <p:bldP spid="128" grpId="0" animBg="1"/>
      <p:bldP spid="129" grpId="0"/>
      <p:bldP spid="131" grpId="0"/>
      <p:bldP spid="99" grpId="0"/>
      <p:bldP spid="103" grpId="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0" name="图片 79"/>
          <p:cNvPicPr>
            <a:picLocks noChangeAspect="1"/>
          </p:cNvPicPr>
          <p:nvPr/>
        </p:nvPicPr>
        <p:blipFill rotWithShape="1">
          <a:blip r:embed="rId1" cstate="print">
            <a:extLst>
              <a:ext uri="{28A0092B-C50C-407E-A947-70E740481C1C}">
                <a14:useLocalDpi xmlns:a14="http://schemas.microsoft.com/office/drawing/2010/main" val="0"/>
              </a:ext>
            </a:extLst>
          </a:blip>
          <a:srcRect l="24814" r="13974" b="25049"/>
          <a:stretch>
            <a:fillRect/>
          </a:stretch>
        </p:blipFill>
        <p:spPr>
          <a:xfrm>
            <a:off x="760377" y="3243260"/>
            <a:ext cx="10001320" cy="3714776"/>
          </a:xfrm>
          <a:prstGeom prst="roundRect">
            <a:avLst>
              <a:gd name="adj" fmla="val 6591"/>
            </a:avLst>
          </a:prstGeom>
          <a:ln>
            <a:solidFill>
              <a:schemeClr val="bg2">
                <a:lumMod val="50000"/>
              </a:schemeClr>
            </a:solidFill>
          </a:ln>
          <a:effectLst>
            <a:outerShdw blurRad="292100" dist="139700" dir="2700000" algn="tl" rotWithShape="0">
              <a:srgbClr val="333333">
                <a:alpha val="65000"/>
              </a:srgbClr>
            </a:outerShdw>
          </a:effectLst>
        </p:spPr>
      </p:pic>
      <p:sp>
        <p:nvSpPr>
          <p:cNvPr id="10" name="矩形 9"/>
          <p:cNvSpPr/>
          <p:nvPr/>
        </p:nvSpPr>
        <p:spPr bwMode="auto">
          <a:xfrm flipV="1">
            <a:off x="0" y="7198068"/>
            <a:ext cx="11522075" cy="45719"/>
          </a:xfrm>
          <a:prstGeom prst="rect">
            <a:avLst/>
          </a:prstGeom>
          <a:solidFill>
            <a:srgbClr val="663300"/>
          </a:solidFill>
          <a:ln w="9525" cap="flat" cmpd="sng" algn="ctr">
            <a:solidFill>
              <a:schemeClr val="tx1"/>
            </a:solidFill>
            <a:prstDash val="solid"/>
            <a:round/>
            <a:headEnd type="none" w="med" len="med"/>
            <a:tailEnd type="none" w="med" len="med"/>
          </a:ln>
          <a:effectLst>
            <a:glow rad="139700">
              <a:schemeClr val="accent2">
                <a:lumMod val="60000"/>
                <a:lumOff val="40000"/>
                <a:alpha val="40000"/>
              </a:schemeClr>
            </a:glow>
          </a:effectLst>
        </p:spPr>
        <p:txBody>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defRPr/>
            </a:pPr>
            <a:endParaRPr lang="zh-CN" altLang="en-US" dirty="0">
              <a:ln>
                <a:solidFill>
                  <a:srgbClr val="660033"/>
                </a:solidFill>
              </a:ln>
            </a:endParaRPr>
          </a:p>
        </p:txBody>
      </p:sp>
      <p:sp>
        <p:nvSpPr>
          <p:cNvPr id="79" name="圆角矩形 78"/>
          <p:cNvSpPr/>
          <p:nvPr/>
        </p:nvSpPr>
        <p:spPr>
          <a:xfrm>
            <a:off x="117435" y="885806"/>
            <a:ext cx="1857388" cy="571504"/>
          </a:xfrm>
          <a:prstGeom prst="roundRect">
            <a:avLst/>
          </a:prstGeom>
          <a:noFill/>
          <a:ln w="57150">
            <a:solidFill>
              <a:srgbClr val="663300"/>
            </a:solidFill>
          </a:ln>
          <a:effectLst>
            <a:glow rad="101600">
              <a:schemeClr val="accent6">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3" name="TextBox 122"/>
          <p:cNvSpPr txBox="1"/>
          <p:nvPr/>
        </p:nvSpPr>
        <p:spPr>
          <a:xfrm>
            <a:off x="831815" y="885806"/>
            <a:ext cx="1005403" cy="584775"/>
          </a:xfrm>
          <a:prstGeom prst="rect">
            <a:avLst/>
          </a:prstGeom>
          <a:noFill/>
        </p:spPr>
        <p:txBody>
          <a:bodyPr wrap="none" rtlCol="0">
            <a:spAutoFit/>
          </a:bodyPr>
          <a:lstStyle/>
          <a:p>
            <a:r>
              <a:rPr lang="zh-CN" altLang="en-US" sz="3200" dirty="0" smtClean="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rPr>
              <a:t>转折</a:t>
            </a:r>
            <a:endParaRPr lang="zh-CN" altLang="en-US" sz="3200" dirty="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pic>
        <p:nvPicPr>
          <p:cNvPr id="41" name="图片 40" descr="t018d16e110143ea110.jpg"/>
          <p:cNvPicPr>
            <a:picLocks noChangeAspect="1"/>
          </p:cNvPicPr>
          <p:nvPr/>
        </p:nvPicPr>
        <p:blipFill>
          <a:blip r:embed="rId2">
            <a:clrChange>
              <a:clrFrom>
                <a:srgbClr val="F2F2F2"/>
              </a:clrFrom>
              <a:clrTo>
                <a:srgbClr val="F2F2F2">
                  <a:alpha val="0"/>
                </a:srgbClr>
              </a:clrTo>
            </a:clrChange>
          </a:blip>
          <a:srcRect t="54831" b="25094"/>
          <a:stretch>
            <a:fillRect/>
          </a:stretch>
        </p:blipFill>
        <p:spPr>
          <a:xfrm rot="10800000">
            <a:off x="-3" y="712451"/>
            <a:ext cx="11522075" cy="142876"/>
          </a:xfrm>
          <a:prstGeom prst="rect">
            <a:avLst/>
          </a:prstGeom>
        </p:spPr>
      </p:pic>
      <p:pic>
        <p:nvPicPr>
          <p:cNvPr id="42" name="图片 41" descr="624f9a79jw1eelyzwvu5xj20b408t75j.jpg"/>
          <p:cNvPicPr>
            <a:picLocks noChangeAspect="1"/>
          </p:cNvPicPr>
          <p:nvPr/>
        </p:nvPicPr>
        <p:blipFill>
          <a:blip r:embed="rId3">
            <a:clrChange>
              <a:clrFrom>
                <a:srgbClr val="FFFFFF"/>
              </a:clrFrom>
              <a:clrTo>
                <a:srgbClr val="FFFFFF">
                  <a:alpha val="0"/>
                </a:srgbClr>
              </a:clrTo>
            </a:clrChange>
          </a:blip>
          <a:stretch>
            <a:fillRect/>
          </a:stretch>
        </p:blipFill>
        <p:spPr>
          <a:xfrm>
            <a:off x="9547251" y="0"/>
            <a:ext cx="1714512" cy="814368"/>
          </a:xfrm>
          <a:prstGeom prst="rect">
            <a:avLst/>
          </a:prstGeom>
        </p:spPr>
      </p:pic>
      <p:pic>
        <p:nvPicPr>
          <p:cNvPr id="43" name="图片 42" descr="t018d16e110143ea110.jpg"/>
          <p:cNvPicPr>
            <a:picLocks noChangeAspect="1"/>
          </p:cNvPicPr>
          <p:nvPr/>
        </p:nvPicPr>
        <p:blipFill>
          <a:blip r:embed="rId2">
            <a:clrChange>
              <a:clrFrom>
                <a:srgbClr val="F2F2F2"/>
              </a:clrFrom>
              <a:clrTo>
                <a:srgbClr val="F2F2F2">
                  <a:alpha val="0"/>
                </a:srgbClr>
              </a:clrTo>
            </a:clrChange>
          </a:blip>
          <a:srcRect t="54831" b="25094"/>
          <a:stretch>
            <a:fillRect/>
          </a:stretch>
        </p:blipFill>
        <p:spPr>
          <a:xfrm rot="10800000">
            <a:off x="0" y="671493"/>
            <a:ext cx="11522075" cy="142876"/>
          </a:xfrm>
          <a:prstGeom prst="rect">
            <a:avLst/>
          </a:prstGeom>
        </p:spPr>
      </p:pic>
      <p:sp>
        <p:nvSpPr>
          <p:cNvPr id="44" name="矩形 43"/>
          <p:cNvSpPr/>
          <p:nvPr/>
        </p:nvSpPr>
        <p:spPr>
          <a:xfrm>
            <a:off x="0" y="0"/>
            <a:ext cx="10776937" cy="704850"/>
          </a:xfrm>
          <a:prstGeom prst="rect">
            <a:avLst/>
          </a:prstGeom>
          <a:blipFill>
            <a:blip r:embed="rId4"/>
            <a:stretch>
              <a:fillRect/>
            </a:stretch>
          </a:blipFill>
          <a:ln>
            <a:noFill/>
          </a:ln>
          <a:effectLst>
            <a:outerShdw blurRad="50800" dist="38100" dir="2700000" algn="tl" rotWithShape="0">
              <a:prstClr val="black">
                <a:alpha val="40000"/>
              </a:prstClr>
            </a:outerShd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altLang="zh-CN" sz="1800" dirty="0" smtClean="0">
                <a:solidFill>
                  <a:schemeClr val="tx1"/>
                </a:solidFill>
                <a:effectLst/>
              </a:rPr>
              <a:t> </a:t>
            </a:r>
            <a:endParaRPr lang="zh-CN" altLang="en-US" sz="1800" dirty="0">
              <a:solidFill>
                <a:schemeClr val="tx1"/>
              </a:solidFill>
              <a:effectLst/>
            </a:endParaRPr>
          </a:p>
        </p:txBody>
      </p:sp>
      <p:grpSp>
        <p:nvGrpSpPr>
          <p:cNvPr id="2" name="组合 23"/>
          <p:cNvGrpSpPr/>
          <p:nvPr/>
        </p:nvGrpSpPr>
        <p:grpSpPr>
          <a:xfrm flipH="1">
            <a:off x="8261367" y="-12408"/>
            <a:ext cx="2750820" cy="740098"/>
            <a:chOff x="0" y="-2"/>
            <a:chExt cx="1377891" cy="634701"/>
          </a:xfrm>
          <a:solidFill>
            <a:schemeClr val="bg2">
              <a:lumMod val="90000"/>
            </a:schemeClr>
          </a:solidFill>
        </p:grpSpPr>
        <p:sp>
          <p:nvSpPr>
            <p:cNvPr id="46" name="直角三角形 45"/>
            <p:cNvSpPr/>
            <p:nvPr/>
          </p:nvSpPr>
          <p:spPr>
            <a:xfrm flipV="1">
              <a:off x="708342" y="-2"/>
              <a:ext cx="669549" cy="634699"/>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pitchFamily="34" charset="-122"/>
              </a:endParaRPr>
            </a:p>
          </p:txBody>
        </p:sp>
        <p:sp>
          <p:nvSpPr>
            <p:cNvPr id="47" name="矩形 46"/>
            <p:cNvSpPr/>
            <p:nvPr/>
          </p:nvSpPr>
          <p:spPr>
            <a:xfrm>
              <a:off x="0" y="0"/>
              <a:ext cx="708343" cy="6346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pitchFamily="34" charset="-122"/>
              </a:endParaRPr>
            </a:p>
          </p:txBody>
        </p:sp>
      </p:grpSp>
      <p:cxnSp>
        <p:nvCxnSpPr>
          <p:cNvPr id="77" name="直接连接符 76"/>
          <p:cNvCxnSpPr/>
          <p:nvPr/>
        </p:nvCxnSpPr>
        <p:spPr>
          <a:xfrm>
            <a:off x="953750" y="259816"/>
            <a:ext cx="0" cy="261937"/>
          </a:xfrm>
          <a:prstGeom prst="line">
            <a:avLst/>
          </a:prstGeom>
          <a:ln w="28575"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sp>
        <p:nvSpPr>
          <p:cNvPr id="81" name="文本框 5"/>
          <p:cNvSpPr txBox="1"/>
          <p:nvPr/>
        </p:nvSpPr>
        <p:spPr>
          <a:xfrm>
            <a:off x="960120" y="147320"/>
            <a:ext cx="3064510" cy="461665"/>
          </a:xfrm>
          <a:prstGeom prst="rect">
            <a:avLst/>
          </a:prstGeom>
          <a:noFill/>
        </p:spPr>
        <p:txBody>
          <a:bodyPr wrap="square" rtlCol="0">
            <a:spAutoFit/>
          </a:bodyPr>
          <a:lstStyle/>
          <a:p>
            <a:r>
              <a:rPr lang="zh-CN" altLang="en-US" sz="2400" b="1" dirty="0" smtClean="0">
                <a:solidFill>
                  <a:schemeClr val="bg1"/>
                </a:solidFill>
                <a:latin typeface="微软雅黑" panose="020B0503020204020204" pitchFamily="34" charset="-122"/>
                <a:ea typeface="微软雅黑" panose="020B0503020204020204" pitchFamily="34" charset="-122"/>
              </a:rPr>
              <a:t>人教版九年级下册</a:t>
            </a:r>
            <a:endParaRPr lang="zh-CN" altLang="en-US" sz="2400" b="1" dirty="0" smtClean="0">
              <a:solidFill>
                <a:schemeClr val="bg1"/>
              </a:solidFill>
              <a:effectLst/>
              <a:latin typeface="微软雅黑" panose="020B0503020204020204" pitchFamily="34" charset="-122"/>
              <a:ea typeface="微软雅黑" panose="020B0503020204020204" pitchFamily="34" charset="-122"/>
            </a:endParaRPr>
          </a:p>
        </p:txBody>
      </p:sp>
      <p:grpSp>
        <p:nvGrpSpPr>
          <p:cNvPr id="3" name="组合 66"/>
          <p:cNvGrpSpPr/>
          <p:nvPr/>
        </p:nvGrpSpPr>
        <p:grpSpPr>
          <a:xfrm flipH="1">
            <a:off x="8776673" y="-12408"/>
            <a:ext cx="2750820" cy="740098"/>
            <a:chOff x="0" y="-2"/>
            <a:chExt cx="1377891" cy="634701"/>
          </a:xfrm>
          <a:solidFill>
            <a:schemeClr val="bg2">
              <a:lumMod val="90000"/>
            </a:schemeClr>
          </a:solidFill>
        </p:grpSpPr>
        <p:sp>
          <p:nvSpPr>
            <p:cNvPr id="84" name="直角三角形 83"/>
            <p:cNvSpPr/>
            <p:nvPr/>
          </p:nvSpPr>
          <p:spPr>
            <a:xfrm flipV="1">
              <a:off x="708342" y="-2"/>
              <a:ext cx="669549" cy="634699"/>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pitchFamily="34" charset="-122"/>
              </a:endParaRPr>
            </a:p>
          </p:txBody>
        </p:sp>
        <p:sp>
          <p:nvSpPr>
            <p:cNvPr id="85" name="矩形 84"/>
            <p:cNvSpPr/>
            <p:nvPr/>
          </p:nvSpPr>
          <p:spPr>
            <a:xfrm>
              <a:off x="0" y="0"/>
              <a:ext cx="708343" cy="6346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pitchFamily="34" charset="-122"/>
              </a:endParaRPr>
            </a:p>
          </p:txBody>
        </p:sp>
      </p:grpSp>
      <p:pic>
        <p:nvPicPr>
          <p:cNvPr id="89" name="图片 88" descr="624f9a79jw1eelyzwvu5xj20b408t75j.jpg"/>
          <p:cNvPicPr>
            <a:picLocks noChangeAspect="1"/>
          </p:cNvPicPr>
          <p:nvPr/>
        </p:nvPicPr>
        <p:blipFill>
          <a:blip r:embed="rId3">
            <a:clrChange>
              <a:clrFrom>
                <a:srgbClr val="FFFFFF"/>
              </a:clrFrom>
              <a:clrTo>
                <a:srgbClr val="FFFFFF">
                  <a:alpha val="0"/>
                </a:srgbClr>
              </a:clrTo>
            </a:clrChange>
          </a:blip>
          <a:stretch>
            <a:fillRect/>
          </a:stretch>
        </p:blipFill>
        <p:spPr>
          <a:xfrm>
            <a:off x="9547251" y="0"/>
            <a:ext cx="1714512" cy="814368"/>
          </a:xfrm>
          <a:prstGeom prst="rect">
            <a:avLst/>
          </a:prstGeom>
        </p:spPr>
      </p:pic>
      <p:sp>
        <p:nvSpPr>
          <p:cNvPr id="90" name="文本框 13"/>
          <p:cNvSpPr txBox="1"/>
          <p:nvPr/>
        </p:nvSpPr>
        <p:spPr>
          <a:xfrm>
            <a:off x="9761565" y="171426"/>
            <a:ext cx="1285884" cy="415498"/>
          </a:xfrm>
          <a:prstGeom prst="rect">
            <a:avLst/>
          </a:prstGeom>
          <a:noFill/>
        </p:spPr>
        <p:txBody>
          <a:bodyPr wrap="square" rtlCol="0">
            <a:spAutoFit/>
            <a:scene3d>
              <a:camera prst="orthographicFront"/>
              <a:lightRig rig="threePt" dir="t"/>
            </a:scene3d>
          </a:bodyPr>
          <a:lstStyle/>
          <a:p>
            <a:pPr algn="ctr"/>
            <a:r>
              <a:rPr lang="zh-CN" altLang="en-US" b="1" dirty="0" smtClean="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第一单元</a:t>
            </a:r>
            <a:endParaRPr lang="en-US" altLang="zh-CN" b="1" dirty="0" smtClean="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sp>
        <p:nvSpPr>
          <p:cNvPr id="91" name="文本框 6"/>
          <p:cNvSpPr txBox="1"/>
          <p:nvPr/>
        </p:nvSpPr>
        <p:spPr>
          <a:xfrm>
            <a:off x="4903781" y="99988"/>
            <a:ext cx="4714908" cy="461665"/>
          </a:xfrm>
          <a:prstGeom prst="rect">
            <a:avLst/>
          </a:prstGeom>
          <a:noFill/>
        </p:spPr>
        <p:txBody>
          <a:bodyPr wrap="square" rtlCol="0">
            <a:spAutoFit/>
          </a:bodyPr>
          <a:lstStyle/>
          <a:p>
            <a:r>
              <a:rPr lang="zh-CN" altLang="en-US" sz="2400" b="1" dirty="0" smtClean="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第</a:t>
            </a:r>
            <a:r>
              <a:rPr lang="en-US" altLang="zh-CN" sz="2400" b="1" dirty="0" smtClean="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3</a:t>
            </a:r>
            <a:r>
              <a:rPr lang="zh-CN" altLang="en-US" sz="2400" b="1" dirty="0" smtClean="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课 美国内战</a:t>
            </a:r>
            <a:endParaRPr lang="zh-CN" altLang="en-US" sz="2400" b="1" dirty="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endParaRPr>
          </a:p>
        </p:txBody>
      </p:sp>
      <p:pic>
        <p:nvPicPr>
          <p:cNvPr id="92" name="图片 91" descr="1.JPG"/>
          <p:cNvPicPr>
            <a:picLocks noChangeAspect="1"/>
          </p:cNvPicPr>
          <p:nvPr/>
        </p:nvPicPr>
        <p:blipFill>
          <a:blip r:embed="rId5" cstate="print"/>
          <a:srcRect t="6349" r="1058"/>
          <a:stretch>
            <a:fillRect/>
          </a:stretch>
        </p:blipFill>
        <p:spPr>
          <a:xfrm>
            <a:off x="188874" y="957244"/>
            <a:ext cx="679266" cy="428628"/>
          </a:xfrm>
          <a:prstGeom prst="rect">
            <a:avLst/>
          </a:prstGeom>
        </p:spPr>
      </p:pic>
      <p:sp>
        <p:nvSpPr>
          <p:cNvPr id="64" name="TextBox 63"/>
          <p:cNvSpPr txBox="1"/>
          <p:nvPr/>
        </p:nvSpPr>
        <p:spPr>
          <a:xfrm>
            <a:off x="0" y="1600186"/>
            <a:ext cx="8392041" cy="584775"/>
          </a:xfrm>
          <a:prstGeom prst="rect">
            <a:avLst/>
          </a:prstGeom>
          <a:noFill/>
        </p:spPr>
        <p:txBody>
          <a:bodyPr wrap="none" rtlCol="0">
            <a:spAutoFit/>
          </a:bodyPr>
          <a:lstStyle/>
          <a:p>
            <a:r>
              <a:rPr lang="en-US" altLang="zh-CN" sz="3200" dirty="0" smtClean="0">
                <a:latin typeface="华文隶书" panose="02010800040101010101" pitchFamily="2" charset="-122"/>
                <a:ea typeface="华文隶书" panose="02010800040101010101" pitchFamily="2" charset="-122"/>
              </a:rPr>
              <a:t>《</a:t>
            </a:r>
            <a:r>
              <a:rPr lang="zh-CN" altLang="en-US" sz="3200" dirty="0" smtClean="0">
                <a:latin typeface="华文隶书" panose="02010800040101010101" pitchFamily="2" charset="-122"/>
                <a:ea typeface="华文隶书" panose="02010800040101010101" pitchFamily="2" charset="-122"/>
              </a:rPr>
              <a:t>宅地法</a:t>
            </a:r>
            <a:r>
              <a:rPr lang="en-US" altLang="zh-CN" sz="3200" dirty="0" smtClean="0">
                <a:latin typeface="华文隶书" panose="02010800040101010101" pitchFamily="2" charset="-122"/>
                <a:ea typeface="华文隶书" panose="02010800040101010101" pitchFamily="2" charset="-122"/>
              </a:rPr>
              <a:t>》</a:t>
            </a:r>
            <a:r>
              <a:rPr lang="zh-CN" altLang="en-US" sz="3200" dirty="0" smtClean="0">
                <a:latin typeface="华文隶书" panose="02010800040101010101" pitchFamily="2" charset="-122"/>
                <a:ea typeface="华文隶书" panose="02010800040101010101" pitchFamily="2" charset="-122"/>
              </a:rPr>
              <a:t>和</a:t>
            </a:r>
            <a:r>
              <a:rPr lang="en-US" altLang="zh-CN" sz="3200" dirty="0" smtClean="0">
                <a:latin typeface="华文隶书" panose="02010800040101010101" pitchFamily="2" charset="-122"/>
                <a:ea typeface="华文隶书" panose="02010800040101010101" pitchFamily="2" charset="-122"/>
              </a:rPr>
              <a:t>《</a:t>
            </a:r>
            <a:r>
              <a:rPr lang="zh-CN" altLang="en-US" sz="3200" dirty="0" smtClean="0">
                <a:latin typeface="华文隶书" panose="02010800040101010101" pitchFamily="2" charset="-122"/>
                <a:ea typeface="华文隶书" panose="02010800040101010101" pitchFamily="2" charset="-122"/>
              </a:rPr>
              <a:t>解放黑人奴隶宣言</a:t>
            </a:r>
            <a:r>
              <a:rPr lang="en-US" altLang="zh-CN" sz="3200" dirty="0" smtClean="0">
                <a:latin typeface="华文隶书" panose="02010800040101010101" pitchFamily="2" charset="-122"/>
                <a:ea typeface="华文隶书" panose="02010800040101010101" pitchFamily="2" charset="-122"/>
              </a:rPr>
              <a:t>》</a:t>
            </a:r>
            <a:r>
              <a:rPr lang="zh-CN" altLang="en-US" sz="3200" dirty="0" smtClean="0">
                <a:latin typeface="华文隶书" panose="02010800040101010101" pitchFamily="2" charset="-122"/>
                <a:ea typeface="华文隶书" panose="02010800040101010101" pitchFamily="2" charset="-122"/>
              </a:rPr>
              <a:t>的作用：</a:t>
            </a:r>
            <a:endParaRPr lang="zh-CN" altLang="en-US" sz="3200" dirty="0">
              <a:latin typeface="华文隶书" panose="02010800040101010101" pitchFamily="2" charset="-122"/>
              <a:ea typeface="华文隶书" panose="02010800040101010101" pitchFamily="2" charset="-122"/>
            </a:endParaRPr>
          </a:p>
        </p:txBody>
      </p:sp>
      <p:sp>
        <p:nvSpPr>
          <p:cNvPr id="68" name="矩形 67"/>
          <p:cNvSpPr/>
          <p:nvPr/>
        </p:nvSpPr>
        <p:spPr>
          <a:xfrm>
            <a:off x="688939" y="2100252"/>
            <a:ext cx="10144196" cy="1077218"/>
          </a:xfrm>
          <a:prstGeom prst="rect">
            <a:avLst/>
          </a:prstGeom>
        </p:spPr>
        <p:txBody>
          <a:bodyPr wrap="square">
            <a:spAutoFit/>
          </a:bodyPr>
          <a:lstStyle/>
          <a:p>
            <a:r>
              <a:rPr lang="zh-CN" altLang="en-US" sz="3200" dirty="0" smtClean="0">
                <a:latin typeface="华文新魏" panose="02010800040101010101" pitchFamily="2" charset="-122"/>
                <a:ea typeface="华文新魏" panose="02010800040101010101" pitchFamily="2" charset="-122"/>
              </a:rPr>
              <a:t>　　这两个法令深得人心，调动了农民尤其是黑人的积极性。他们踊跃参军作战，扭转了战场上的被动局面。</a:t>
            </a:r>
            <a:endParaRPr lang="zh-CN" altLang="en-US" sz="3200" dirty="0">
              <a:latin typeface="华文新魏" panose="02010800040101010101" pitchFamily="2" charset="-122"/>
              <a:ea typeface="华文新魏" panose="02010800040101010101" pitchFamily="2" charset="-122"/>
            </a:endParaRPr>
          </a:p>
        </p:txBody>
      </p:sp>
      <p:pic>
        <p:nvPicPr>
          <p:cNvPr id="78" name="图片 77" descr="t01344160007830894a.jpg"/>
          <p:cNvPicPr>
            <a:picLocks noChangeAspect="1"/>
          </p:cNvPicPr>
          <p:nvPr/>
        </p:nvPicPr>
        <p:blipFill>
          <a:blip r:embed="rId6"/>
          <a:srcRect l="3593" t="3412" r="3593" b="12040"/>
          <a:stretch>
            <a:fillRect/>
          </a:stretch>
        </p:blipFill>
        <p:spPr>
          <a:xfrm>
            <a:off x="1974823" y="3386136"/>
            <a:ext cx="4618685" cy="3429024"/>
          </a:xfrm>
          <a:prstGeom prst="rect">
            <a:avLst/>
          </a:prstGeom>
          <a:ln>
            <a:noFill/>
          </a:ln>
          <a:effectLst>
            <a:outerShdw blurRad="292100" dist="139700" dir="2700000" algn="tl" rotWithShape="0">
              <a:srgbClr val="333333">
                <a:alpha val="65000"/>
              </a:srgbClr>
            </a:outerShdw>
          </a:effectLst>
        </p:spPr>
      </p:pic>
      <p:sp>
        <p:nvSpPr>
          <p:cNvPr id="30" name="矩形 29"/>
          <p:cNvSpPr/>
          <p:nvPr/>
        </p:nvSpPr>
        <p:spPr>
          <a:xfrm>
            <a:off x="6761169" y="3314698"/>
            <a:ext cx="4000528" cy="3539430"/>
          </a:xfrm>
          <a:prstGeom prst="rect">
            <a:avLst/>
          </a:prstGeom>
        </p:spPr>
        <p:txBody>
          <a:bodyPr wrap="square">
            <a:spAutoFit/>
          </a:bodyPr>
          <a:lstStyle/>
          <a:p>
            <a:r>
              <a:rPr lang="zh-CN" altLang="en-US" sz="2800" dirty="0" smtClean="0">
                <a:latin typeface="华文新魏" panose="02010800040101010101" pitchFamily="2" charset="-122"/>
                <a:ea typeface="华文新魏" panose="02010800040101010101" pitchFamily="2" charset="-122"/>
              </a:rPr>
              <a:t>　　宣言使南北战争由保护联邦的战争升级成为解放黑人奴隶的正义之战，甚至使英法两国在人民的呼声中也不得不放弃对美国内战的干涉。因此，宣言的发表成为扭转战局的关键。</a:t>
            </a:r>
            <a:endParaRPr lang="zh-CN" altLang="en-US" sz="2800" dirty="0">
              <a:latin typeface="华文新魏" panose="02010800040101010101" pitchFamily="2" charset="-122"/>
              <a:ea typeface="华文新魏" panose="02010800040101010101" pitchFamily="2" charset="-122"/>
            </a:endParaRPr>
          </a:p>
        </p:txBody>
      </p:sp>
      <p:grpSp>
        <p:nvGrpSpPr>
          <p:cNvPr id="31" name="组合 67"/>
          <p:cNvGrpSpPr/>
          <p:nvPr/>
        </p:nvGrpSpPr>
        <p:grpSpPr>
          <a:xfrm>
            <a:off x="1129126" y="4935134"/>
            <a:ext cx="620625" cy="594142"/>
            <a:chOff x="304800" y="673100"/>
            <a:chExt cx="4000500" cy="4000500"/>
          </a:xfrm>
          <a:effectLst>
            <a:outerShdw blurRad="444500" dist="254000" dir="8100000" algn="tr" rotWithShape="0">
              <a:prstClr val="black">
                <a:alpha val="50000"/>
              </a:prstClr>
            </a:outerShdw>
          </a:effectLst>
        </p:grpSpPr>
        <p:sp>
          <p:nvSpPr>
            <p:cNvPr id="32" name="同心圆 31"/>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75" b="1">
                <a:solidFill>
                  <a:schemeClr val="tx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sp>
          <p:nvSpPr>
            <p:cNvPr id="33" name="椭圆 32"/>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75" b="1">
                <a:solidFill>
                  <a:schemeClr val="tx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grpSp>
      <p:sp>
        <p:nvSpPr>
          <p:cNvPr id="34" name="TextBox 51"/>
          <p:cNvSpPr txBox="1"/>
          <p:nvPr/>
        </p:nvSpPr>
        <p:spPr>
          <a:xfrm>
            <a:off x="1158005" y="4975701"/>
            <a:ext cx="745380" cy="523220"/>
          </a:xfrm>
          <a:prstGeom prst="rect">
            <a:avLst/>
          </a:prstGeom>
          <a:noFill/>
        </p:spPr>
        <p:txBody>
          <a:bodyPr wrap="square" rtlCol="0">
            <a:spAutoFit/>
          </a:bodyPr>
          <a:lstStyle/>
          <a:p>
            <a:r>
              <a:rPr lang="zh-CN" altLang="en-US" sz="2800" b="1" dirty="0" smtClean="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rPr>
              <a:t>战</a:t>
            </a:r>
            <a:endParaRPr lang="zh-CN" altLang="en-US" sz="2800" b="1" dirty="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grpSp>
        <p:nvGrpSpPr>
          <p:cNvPr id="35" name="组合 34"/>
          <p:cNvGrpSpPr/>
          <p:nvPr/>
        </p:nvGrpSpPr>
        <p:grpSpPr>
          <a:xfrm>
            <a:off x="1126806" y="5578076"/>
            <a:ext cx="620625" cy="594142"/>
            <a:chOff x="304800" y="673100"/>
            <a:chExt cx="4000500" cy="4000500"/>
          </a:xfrm>
          <a:effectLst>
            <a:outerShdw blurRad="444500" dist="254000" dir="8100000" algn="tr" rotWithShape="0">
              <a:prstClr val="black">
                <a:alpha val="50000"/>
              </a:prstClr>
            </a:outerShdw>
          </a:effectLst>
        </p:grpSpPr>
        <p:sp>
          <p:nvSpPr>
            <p:cNvPr id="36" name="同心圆 35"/>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75" b="1">
                <a:solidFill>
                  <a:schemeClr val="tx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sp>
          <p:nvSpPr>
            <p:cNvPr id="37" name="椭圆 36"/>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75" b="1">
                <a:solidFill>
                  <a:schemeClr val="tx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grpSp>
      <p:sp>
        <p:nvSpPr>
          <p:cNvPr id="38" name="TextBox 37"/>
          <p:cNvSpPr txBox="1"/>
          <p:nvPr/>
        </p:nvSpPr>
        <p:spPr>
          <a:xfrm>
            <a:off x="1155685" y="5618643"/>
            <a:ext cx="745380" cy="523220"/>
          </a:xfrm>
          <a:prstGeom prst="rect">
            <a:avLst/>
          </a:prstGeom>
          <a:noFill/>
        </p:spPr>
        <p:txBody>
          <a:bodyPr wrap="square" rtlCol="0">
            <a:spAutoFit/>
          </a:bodyPr>
          <a:lstStyle/>
          <a:p>
            <a:r>
              <a:rPr lang="zh-CN" altLang="en-US" sz="2800" b="1" dirty="0" smtClean="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rPr>
              <a:t>局</a:t>
            </a:r>
            <a:endParaRPr lang="zh-CN" altLang="en-US" sz="2800" b="1" dirty="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grpSp>
        <p:nvGrpSpPr>
          <p:cNvPr id="39" name="组合 67"/>
          <p:cNvGrpSpPr/>
          <p:nvPr/>
        </p:nvGrpSpPr>
        <p:grpSpPr>
          <a:xfrm>
            <a:off x="1119887" y="3685113"/>
            <a:ext cx="620625" cy="594142"/>
            <a:chOff x="304800" y="673100"/>
            <a:chExt cx="4000500" cy="4000500"/>
          </a:xfrm>
          <a:effectLst>
            <a:outerShdw blurRad="444500" dist="254000" dir="8100000" algn="tr" rotWithShape="0">
              <a:prstClr val="black">
                <a:alpha val="50000"/>
              </a:prstClr>
            </a:outerShdw>
          </a:effectLst>
        </p:grpSpPr>
        <p:sp>
          <p:nvSpPr>
            <p:cNvPr id="40" name="同心圆 39"/>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75" b="1">
                <a:solidFill>
                  <a:schemeClr val="tx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sp>
          <p:nvSpPr>
            <p:cNvPr id="45" name="椭圆 44"/>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75" b="1">
                <a:solidFill>
                  <a:schemeClr val="tx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grpSp>
      <p:sp>
        <p:nvSpPr>
          <p:cNvPr id="48" name="TextBox 51"/>
          <p:cNvSpPr txBox="1"/>
          <p:nvPr/>
        </p:nvSpPr>
        <p:spPr>
          <a:xfrm>
            <a:off x="1148766" y="3725680"/>
            <a:ext cx="745380" cy="523220"/>
          </a:xfrm>
          <a:prstGeom prst="rect">
            <a:avLst/>
          </a:prstGeom>
          <a:noFill/>
        </p:spPr>
        <p:txBody>
          <a:bodyPr wrap="square" rtlCol="0">
            <a:spAutoFit/>
          </a:bodyPr>
          <a:lstStyle/>
          <a:p>
            <a:r>
              <a:rPr lang="zh-CN" altLang="en-US" sz="2800" b="1" dirty="0" smtClean="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rPr>
              <a:t>扭</a:t>
            </a:r>
            <a:endParaRPr lang="zh-CN" altLang="en-US" sz="2800" b="1" dirty="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grpSp>
        <p:nvGrpSpPr>
          <p:cNvPr id="49" name="组合 67"/>
          <p:cNvGrpSpPr/>
          <p:nvPr/>
        </p:nvGrpSpPr>
        <p:grpSpPr>
          <a:xfrm>
            <a:off x="1117567" y="4328055"/>
            <a:ext cx="620625" cy="594142"/>
            <a:chOff x="304800" y="673100"/>
            <a:chExt cx="4000500" cy="4000500"/>
          </a:xfrm>
          <a:effectLst>
            <a:outerShdw blurRad="444500" dist="254000" dir="8100000" algn="tr" rotWithShape="0">
              <a:prstClr val="black">
                <a:alpha val="50000"/>
              </a:prstClr>
            </a:outerShdw>
          </a:effectLst>
        </p:grpSpPr>
        <p:sp>
          <p:nvSpPr>
            <p:cNvPr id="50" name="同心圆 49"/>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75" b="1">
                <a:solidFill>
                  <a:schemeClr val="tx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sp>
          <p:nvSpPr>
            <p:cNvPr id="51" name="椭圆 50"/>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75" b="1">
                <a:solidFill>
                  <a:schemeClr val="tx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grpSp>
      <p:sp>
        <p:nvSpPr>
          <p:cNvPr id="52" name="TextBox 51"/>
          <p:cNvSpPr txBox="1"/>
          <p:nvPr/>
        </p:nvSpPr>
        <p:spPr>
          <a:xfrm>
            <a:off x="1146446" y="4368622"/>
            <a:ext cx="745380" cy="523220"/>
          </a:xfrm>
          <a:prstGeom prst="rect">
            <a:avLst/>
          </a:prstGeom>
          <a:noFill/>
        </p:spPr>
        <p:txBody>
          <a:bodyPr wrap="square" rtlCol="0">
            <a:spAutoFit/>
          </a:bodyPr>
          <a:lstStyle/>
          <a:p>
            <a:r>
              <a:rPr lang="zh-CN" altLang="en-US" sz="2800" b="1" dirty="0" smtClean="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rPr>
              <a:t>转</a:t>
            </a:r>
            <a:endParaRPr lang="zh-CN" altLang="en-US" sz="2800" b="1" dirty="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spTree>
  </p:cSld>
  <p:clrMapOvr>
    <a:masterClrMapping/>
  </p:clrMapOvr>
  <mc:AlternateContent xmlns:mc="http://schemas.openxmlformats.org/markup-compatibility/2006">
    <mc:Choice xmlns:p14="http://schemas.microsoft.com/office/powerpoint/2010/main" Requires="p14">
      <p:transition spd="slow" p14:dur="2000" advTm="0"/>
    </mc:Choice>
    <mc:Fallback>
      <p:transition spd="slow" advTm="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64"/>
                                        </p:tgtEl>
                                        <p:attrNameLst>
                                          <p:attrName>style.visibility</p:attrName>
                                        </p:attrNameLst>
                                      </p:cBhvr>
                                      <p:to>
                                        <p:strVal val="visible"/>
                                      </p:to>
                                    </p:set>
                                    <p:animEffect transition="in" filter="dissolve">
                                      <p:cBhvr>
                                        <p:cTn id="7" dur="500"/>
                                        <p:tgtEl>
                                          <p:spTgt spid="64"/>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68"/>
                                        </p:tgtEl>
                                        <p:attrNameLst>
                                          <p:attrName>style.visibility</p:attrName>
                                        </p:attrNameLst>
                                      </p:cBhvr>
                                      <p:to>
                                        <p:strVal val="visible"/>
                                      </p:to>
                                    </p:set>
                                    <p:animEffect transition="in" filter="dissolve">
                                      <p:cBhvr>
                                        <p:cTn id="12" dur="500"/>
                                        <p:tgtEl>
                                          <p:spTgt spid="6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4" grpId="0"/>
      <p:bldP spid="68" grpId="0"/>
    </p:bldLst>
  </p:timing>
</p:sld>
</file>

<file path=ppt/slides/slide35.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5" name="图片 4" descr="19174608.jpg"/>
          <p:cNvPicPr>
            <a:picLocks noChangeAspect="1"/>
          </p:cNvPicPr>
          <p:nvPr/>
        </p:nvPicPr>
        <p:blipFill>
          <a:blip r:embed="rId1">
            <a:clrChange>
              <a:clrFrom>
                <a:srgbClr val="FFFFFF"/>
              </a:clrFrom>
              <a:clrTo>
                <a:srgbClr val="FFFFFF">
                  <a:alpha val="0"/>
                </a:srgbClr>
              </a:clrTo>
            </a:clrChange>
          </a:blip>
          <a:srcRect l="3520" r="4057" b="8333"/>
          <a:stretch>
            <a:fillRect/>
          </a:stretch>
        </p:blipFill>
        <p:spPr>
          <a:xfrm>
            <a:off x="-1" y="0"/>
            <a:ext cx="11522075" cy="7200900"/>
          </a:xfrm>
          <a:prstGeom prst="rect">
            <a:avLst/>
          </a:prstGeom>
        </p:spPr>
      </p:pic>
      <p:sp>
        <p:nvSpPr>
          <p:cNvPr id="69637" name="Text Box 5"/>
          <p:cNvSpPr txBox="1">
            <a:spLocks noChangeArrowheads="1"/>
          </p:cNvSpPr>
          <p:nvPr/>
        </p:nvSpPr>
        <p:spPr bwMode="auto">
          <a:xfrm>
            <a:off x="1009831" y="2693670"/>
            <a:ext cx="10751998" cy="785137"/>
          </a:xfrm>
          <a:prstGeom prst="rect">
            <a:avLst/>
          </a:prstGeom>
          <a:noFill/>
          <a:ln w="9525">
            <a:noFill/>
            <a:miter lim="800000"/>
          </a:ln>
        </p:spPr>
        <p:txBody>
          <a:bodyPr wrap="square" lIns="106985" tIns="53492" rIns="106985" bIns="53492">
            <a:spAutoFit/>
          </a:bodyPr>
          <a:lstStyle/>
          <a:p>
            <a:r>
              <a:rPr lang="en-US" altLang="zh-CN" sz="4400" dirty="0">
                <a:solidFill>
                  <a:schemeClr val="bg1"/>
                </a:solidFill>
                <a:latin typeface="华文隶书" panose="02010800040101010101" pitchFamily="2" charset="-122"/>
                <a:ea typeface="华文隶书" panose="02010800040101010101" pitchFamily="2" charset="-122"/>
              </a:rPr>
              <a:t>1863</a:t>
            </a:r>
            <a:r>
              <a:rPr lang="zh-CN" altLang="en-US" sz="4400" dirty="0">
                <a:solidFill>
                  <a:schemeClr val="bg1"/>
                </a:solidFill>
                <a:latin typeface="华文隶书" panose="02010800040101010101" pitchFamily="2" charset="-122"/>
                <a:ea typeface="华文隶书" panose="02010800040101010101" pitchFamily="2" charset="-122"/>
              </a:rPr>
              <a:t>年，战局向着有利于北方转变</a:t>
            </a:r>
            <a:r>
              <a:rPr lang="en-US" altLang="en-US" sz="4400" dirty="0">
                <a:solidFill>
                  <a:schemeClr val="bg1"/>
                </a:solidFill>
                <a:latin typeface="华文隶书" panose="02010800040101010101" pitchFamily="2" charset="-122"/>
                <a:ea typeface="华文隶书" panose="02010800040101010101" pitchFamily="2" charset="-122"/>
              </a:rPr>
              <a:t>……</a:t>
            </a:r>
            <a:endParaRPr lang="en-US" altLang="zh-CN" sz="4400" dirty="0">
              <a:solidFill>
                <a:schemeClr val="bg1"/>
              </a:solidFill>
              <a:latin typeface="华文隶书" panose="02010800040101010101" pitchFamily="2" charset="-122"/>
              <a:ea typeface="华文隶书" panose="02010800040101010101" pitchFamily="2" charset="-122"/>
            </a:endParaRPr>
          </a:p>
        </p:txBody>
      </p:sp>
      <p:pic>
        <p:nvPicPr>
          <p:cNvPr id="69639" name="He'sAPirate.mp3">
            <a:hlinkClick r:id="" action="ppaction://media"/>
          </p:cNvPr>
          <p:cNvPicPr>
            <a:picLocks noRot="1" noChangeAspect="1" noChangeArrowheads="1"/>
          </p:cNvPicPr>
          <p:nvPr>
            <a:audioFile r:link="rId2"/>
            <p:extLst>
              <p:ext uri="{DAA4B4D4-6D71-4841-9C94-3DE7FCFB9230}">
                <p14:media xmlns:p14="http://schemas.microsoft.com/office/powerpoint/2010/main" r:link="rId3"/>
              </p:ext>
            </p:extLst>
          </p:nvPr>
        </p:nvPicPr>
        <p:blipFill>
          <a:blip r:embed="rId4"/>
          <a:srcRect/>
          <a:stretch>
            <a:fillRect/>
          </a:stretch>
        </p:blipFill>
        <p:spPr bwMode="auto">
          <a:xfrm>
            <a:off x="9481708" y="4733925"/>
            <a:ext cx="384069" cy="320040"/>
          </a:xfrm>
          <a:prstGeom prst="rect">
            <a:avLst/>
          </a:prstGeom>
          <a:noFill/>
          <a:ln w="9525">
            <a:noFill/>
            <a:miter lim="800000"/>
            <a:headEnd/>
            <a:tailEnd/>
          </a:ln>
        </p:spPr>
      </p:pic>
    </p:spTree>
  </p:cSld>
  <p:clrMapOvr>
    <a:masterClrMapping/>
  </p:clrMapOvr>
  <p:transition spd="med" advClick="0" advTm="3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9639"/>
                                        </p:tgtEl>
                                      </p:cBhvr>
                                    </p:cmd>
                                  </p:childTnLst>
                                </p:cTn>
                              </p:par>
                              <p:par>
                                <p:cTn id="7" presetID="10" presetClass="entr" presetSubtype="0" fill="hold" grpId="0" nodeType="withEffect">
                                  <p:stCondLst>
                                    <p:cond delay="0"/>
                                  </p:stCondLst>
                                  <p:iterate type="wd">
                                    <p:tmPct val="10000"/>
                                  </p:iterate>
                                  <p:childTnLst>
                                    <p:set>
                                      <p:cBhvr>
                                        <p:cTn id="8" dur="1" fill="hold">
                                          <p:stCondLst>
                                            <p:cond delay="0"/>
                                          </p:stCondLst>
                                        </p:cTn>
                                        <p:tgtEl>
                                          <p:spTgt spid="69637"/>
                                        </p:tgtEl>
                                        <p:attrNameLst>
                                          <p:attrName>style.visibility</p:attrName>
                                        </p:attrNameLst>
                                      </p:cBhvr>
                                      <p:to>
                                        <p:strVal val="visible"/>
                                      </p:to>
                                    </p:set>
                                    <p:animEffect transition="in" filter="fade">
                                      <p:cBhvr>
                                        <p:cTn id="9" dur="3000"/>
                                        <p:tgtEl>
                                          <p:spTgt spid="69637"/>
                                        </p:tgtEl>
                                      </p:cBhvr>
                                    </p:animEffect>
                                  </p:childTnLst>
                                </p:cTn>
                              </p:par>
                            </p:childTnLst>
                          </p:cTn>
                        </p:par>
                      </p:childTnLst>
                    </p:cTn>
                  </p:par>
                </p:childTnLst>
              </p:cTn>
              <p:prevCondLst>
                <p:cond evt="onPrev" delay="0">
                  <p:tgtEl>
                    <p:sldTgt/>
                  </p:tgtEl>
                </p:cond>
              </p:prevCondLst>
              <p:nextCondLst>
                <p:cond evt="onNext" delay="0">
                  <p:tgtEl>
                    <p:sldTgt/>
                  </p:tgtEl>
                </p:cond>
              </p:nextCondLst>
            </p:seq>
            <p:audio>
              <p:cMediaNode numSld="6" showWhenStopped="0">
                <p:cTn id="10" fill="hold" display="0">
                  <p:stCondLst>
                    <p:cond delay="indefinite"/>
                  </p:stCondLst>
                  <p:endCondLst>
                    <p:cond evt="onPrev" delay="0">
                      <p:tgtEl>
                        <p:sldTgt/>
                      </p:tgtEl>
                    </p:cond>
                    <p:cond evt="onStopAudio" delay="0">
                      <p:tgtEl>
                        <p:sldTgt/>
                      </p:tgtEl>
                    </p:cond>
                  </p:endCondLst>
                </p:cTn>
                <p:tgtEl>
                  <p:spTgt spid="69639"/>
                </p:tgtEl>
              </p:cMediaNode>
            </p:audio>
          </p:childTnLst>
        </p:cTn>
      </p:par>
    </p:tnLst>
    <p:bldLst>
      <p:bldP spid="69637" grpId="0"/>
    </p:bldLst>
  </p:timing>
</p:sld>
</file>

<file path=ppt/slides/slide36.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6" name="图片 5" descr="19174608.jpg"/>
          <p:cNvPicPr>
            <a:picLocks noChangeAspect="1"/>
          </p:cNvPicPr>
          <p:nvPr/>
        </p:nvPicPr>
        <p:blipFill>
          <a:blip r:embed="rId1">
            <a:clrChange>
              <a:clrFrom>
                <a:srgbClr val="FFFFFF"/>
              </a:clrFrom>
              <a:clrTo>
                <a:srgbClr val="FFFFFF">
                  <a:alpha val="0"/>
                </a:srgbClr>
              </a:clrTo>
            </a:clrChange>
          </a:blip>
          <a:srcRect l="3520" r="4057" b="8333"/>
          <a:stretch>
            <a:fillRect/>
          </a:stretch>
        </p:blipFill>
        <p:spPr>
          <a:xfrm>
            <a:off x="-1" y="0"/>
            <a:ext cx="11522075" cy="7200900"/>
          </a:xfrm>
          <a:prstGeom prst="rect">
            <a:avLst/>
          </a:prstGeom>
        </p:spPr>
      </p:pic>
      <p:sp>
        <p:nvSpPr>
          <p:cNvPr id="70662" name="Text Box 6"/>
          <p:cNvSpPr txBox="1">
            <a:spLocks noChangeArrowheads="1"/>
          </p:cNvSpPr>
          <p:nvPr/>
        </p:nvSpPr>
        <p:spPr bwMode="auto">
          <a:xfrm>
            <a:off x="1474757" y="4529144"/>
            <a:ext cx="8501122" cy="1585356"/>
          </a:xfrm>
          <a:prstGeom prst="rect">
            <a:avLst/>
          </a:prstGeom>
          <a:noFill/>
          <a:ln w="9525">
            <a:noFill/>
            <a:miter lim="800000"/>
          </a:ln>
        </p:spPr>
        <p:txBody>
          <a:bodyPr wrap="square" lIns="106985" tIns="53492" rIns="106985" bIns="53492">
            <a:spAutoFit/>
          </a:bodyPr>
          <a:lstStyle/>
          <a:p>
            <a:r>
              <a:rPr lang="zh-CN" altLang="en-US" sz="4800" dirty="0">
                <a:solidFill>
                  <a:schemeClr val="bg1"/>
                </a:solidFill>
                <a:latin typeface="华文隶书" panose="02010800040101010101" pitchFamily="2" charset="-122"/>
                <a:ea typeface="华文隶书" panose="02010800040101010101" pitchFamily="2" charset="-122"/>
              </a:rPr>
              <a:t>广大农民、</a:t>
            </a:r>
            <a:r>
              <a:rPr lang="zh-CN" altLang="en-US" sz="4800" dirty="0" smtClean="0">
                <a:solidFill>
                  <a:schemeClr val="bg1"/>
                </a:solidFill>
                <a:latin typeface="华文隶书" panose="02010800040101010101" pitchFamily="2" charset="-122"/>
                <a:ea typeface="华文隶书" panose="02010800040101010101" pitchFamily="2" charset="-122"/>
              </a:rPr>
              <a:t>黑人</a:t>
            </a:r>
            <a:r>
              <a:rPr lang="zh-CN" altLang="en-US" sz="4800" dirty="0">
                <a:solidFill>
                  <a:schemeClr val="bg1"/>
                </a:solidFill>
                <a:latin typeface="华文隶书" panose="02010800040101010101" pitchFamily="2" charset="-122"/>
                <a:ea typeface="华文隶书" panose="02010800040101010101" pitchFamily="2" charset="-122"/>
              </a:rPr>
              <a:t>踊跃参军</a:t>
            </a:r>
            <a:r>
              <a:rPr lang="zh-CN" altLang="en-US" sz="4800" dirty="0" smtClean="0">
                <a:solidFill>
                  <a:schemeClr val="bg1"/>
                </a:solidFill>
                <a:latin typeface="华文隶书" panose="02010800040101010101" pitchFamily="2" charset="-122"/>
                <a:ea typeface="华文隶书" panose="02010800040101010101" pitchFamily="2" charset="-122"/>
              </a:rPr>
              <a:t>，北方</a:t>
            </a:r>
            <a:r>
              <a:rPr lang="zh-CN" altLang="en-US" sz="4800" dirty="0">
                <a:solidFill>
                  <a:schemeClr val="bg1"/>
                </a:solidFill>
                <a:latin typeface="华文隶书" panose="02010800040101010101" pitchFamily="2" charset="-122"/>
                <a:ea typeface="华文隶书" panose="02010800040101010101" pitchFamily="2" charset="-122"/>
              </a:rPr>
              <a:t>获得</a:t>
            </a:r>
            <a:r>
              <a:rPr lang="zh-CN" altLang="en-US" sz="4800" dirty="0" smtClean="0">
                <a:solidFill>
                  <a:schemeClr val="bg1"/>
                </a:solidFill>
                <a:latin typeface="华文隶书" panose="02010800040101010101" pitchFamily="2" charset="-122"/>
                <a:ea typeface="华文隶书" panose="02010800040101010101" pitchFamily="2" charset="-122"/>
              </a:rPr>
              <a:t>雄厚兵源</a:t>
            </a:r>
            <a:r>
              <a:rPr lang="en-US" altLang="en-US" sz="4800" dirty="0">
                <a:solidFill>
                  <a:schemeClr val="bg1"/>
                </a:solidFill>
                <a:latin typeface="华文隶书" panose="02010800040101010101" pitchFamily="2" charset="-122"/>
                <a:ea typeface="华文隶书" panose="02010800040101010101" pitchFamily="2" charset="-122"/>
              </a:rPr>
              <a:t>……</a:t>
            </a:r>
            <a:endParaRPr lang="en-US" altLang="zh-CN" sz="4800" dirty="0">
              <a:solidFill>
                <a:schemeClr val="bg1"/>
              </a:solidFill>
              <a:latin typeface="华文隶书" panose="02010800040101010101" pitchFamily="2" charset="-122"/>
              <a:ea typeface="华文隶书" panose="02010800040101010101" pitchFamily="2" charset="-122"/>
            </a:endParaRPr>
          </a:p>
        </p:txBody>
      </p:sp>
      <p:pic>
        <p:nvPicPr>
          <p:cNvPr id="70664" name="Picture 8" descr="200551895354112"/>
          <p:cNvPicPr>
            <a:picLocks noChangeAspect="1" noChangeArrowheads="1"/>
          </p:cNvPicPr>
          <p:nvPr/>
        </p:nvPicPr>
        <p:blipFill>
          <a:blip r:embed="rId2"/>
          <a:srcRect b="46259"/>
          <a:stretch>
            <a:fillRect/>
          </a:stretch>
        </p:blipFill>
        <p:spPr bwMode="auto">
          <a:xfrm>
            <a:off x="1046128" y="671490"/>
            <a:ext cx="5677582" cy="3714777"/>
          </a:xfrm>
          <a:prstGeom prst="rect">
            <a:avLst/>
          </a:prstGeom>
          <a:ln>
            <a:noFill/>
          </a:ln>
          <a:effectLst>
            <a:softEdge rad="112500"/>
          </a:effectLst>
        </p:spPr>
      </p:pic>
      <p:pic>
        <p:nvPicPr>
          <p:cNvPr id="70666" name="Picture 10" descr="南北战争中的美国联邦正规陆军(组图2)"/>
          <p:cNvPicPr>
            <a:picLocks noChangeAspect="1" noChangeArrowheads="1"/>
          </p:cNvPicPr>
          <p:nvPr/>
        </p:nvPicPr>
        <p:blipFill>
          <a:blip r:embed="rId3"/>
          <a:srcRect/>
          <a:stretch>
            <a:fillRect/>
          </a:stretch>
        </p:blipFill>
        <p:spPr bwMode="auto">
          <a:xfrm>
            <a:off x="6689731" y="671492"/>
            <a:ext cx="3786214" cy="3784222"/>
          </a:xfrm>
          <a:prstGeom prst="rect">
            <a:avLst/>
          </a:prstGeom>
          <a:ln>
            <a:noFill/>
          </a:ln>
          <a:effectLst>
            <a:softEdge rad="112500"/>
          </a:effectLst>
        </p:spPr>
      </p:pic>
    </p:spTree>
  </p:cSld>
  <p:clrMapOvr>
    <a:masterClrMapping/>
  </p:clrMapOvr>
  <p:transition spd="med" advClick="0" advTm="3000"/>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0664"/>
                                        </p:tgtEl>
                                        <p:attrNameLst>
                                          <p:attrName>style.visibility</p:attrName>
                                        </p:attrNameLst>
                                      </p:cBhvr>
                                      <p:to>
                                        <p:strVal val="visible"/>
                                      </p:to>
                                    </p:set>
                                    <p:animEffect transition="in" filter="fade">
                                      <p:cBhvr>
                                        <p:cTn id="7" dur="2000"/>
                                        <p:tgtEl>
                                          <p:spTgt spid="70664"/>
                                        </p:tgtEl>
                                      </p:cBhvr>
                                    </p:animEffect>
                                  </p:childTnLst>
                                </p:cTn>
                              </p:par>
                              <p:par>
                                <p:cTn id="8" presetID="10" presetClass="entr" presetSubtype="0" fill="hold" nodeType="withEffect">
                                  <p:stCondLst>
                                    <p:cond delay="0"/>
                                  </p:stCondLst>
                                  <p:childTnLst>
                                    <p:set>
                                      <p:cBhvr>
                                        <p:cTn id="9" dur="1" fill="hold">
                                          <p:stCondLst>
                                            <p:cond delay="0"/>
                                          </p:stCondLst>
                                        </p:cTn>
                                        <p:tgtEl>
                                          <p:spTgt spid="70666"/>
                                        </p:tgtEl>
                                        <p:attrNameLst>
                                          <p:attrName>style.visibility</p:attrName>
                                        </p:attrNameLst>
                                      </p:cBhvr>
                                      <p:to>
                                        <p:strVal val="visible"/>
                                      </p:to>
                                    </p:set>
                                    <p:animEffect transition="in" filter="fade">
                                      <p:cBhvr>
                                        <p:cTn id="10" dur="2000"/>
                                        <p:tgtEl>
                                          <p:spTgt spid="70666"/>
                                        </p:tgtEl>
                                      </p:cBhvr>
                                    </p:animEffect>
                                  </p:childTnLst>
                                </p:cTn>
                              </p:par>
                              <p:par>
                                <p:cTn id="11" presetID="10" presetClass="entr" presetSubtype="0" fill="hold" grpId="0" nodeType="withEffect">
                                  <p:stCondLst>
                                    <p:cond delay="0"/>
                                  </p:stCondLst>
                                  <p:iterate type="wd">
                                    <p:tmPct val="10000"/>
                                  </p:iterate>
                                  <p:childTnLst>
                                    <p:set>
                                      <p:cBhvr>
                                        <p:cTn id="12" dur="1" fill="hold">
                                          <p:stCondLst>
                                            <p:cond delay="0"/>
                                          </p:stCondLst>
                                        </p:cTn>
                                        <p:tgtEl>
                                          <p:spTgt spid="70662"/>
                                        </p:tgtEl>
                                        <p:attrNameLst>
                                          <p:attrName>style.visibility</p:attrName>
                                        </p:attrNameLst>
                                      </p:cBhvr>
                                      <p:to>
                                        <p:strVal val="visible"/>
                                      </p:to>
                                    </p:set>
                                    <p:animEffect transition="in" filter="fade">
                                      <p:cBhvr>
                                        <p:cTn id="13" dur="3000"/>
                                        <p:tgtEl>
                                          <p:spTgt spid="7066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0662" grpId="0"/>
    </p:bldLst>
  </p:timing>
</p:sld>
</file>

<file path=ppt/slides/slide37.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6" name="图片 5" descr="19174608.jpg"/>
          <p:cNvPicPr>
            <a:picLocks noChangeAspect="1"/>
          </p:cNvPicPr>
          <p:nvPr/>
        </p:nvPicPr>
        <p:blipFill>
          <a:blip r:embed="rId1">
            <a:clrChange>
              <a:clrFrom>
                <a:srgbClr val="FFFFFF"/>
              </a:clrFrom>
              <a:clrTo>
                <a:srgbClr val="FFFFFF">
                  <a:alpha val="0"/>
                </a:srgbClr>
              </a:clrTo>
            </a:clrChange>
          </a:blip>
          <a:srcRect l="3520" r="4057" b="8333"/>
          <a:stretch>
            <a:fillRect/>
          </a:stretch>
        </p:blipFill>
        <p:spPr>
          <a:xfrm>
            <a:off x="-1" y="0"/>
            <a:ext cx="11522075" cy="7200900"/>
          </a:xfrm>
          <a:prstGeom prst="rect">
            <a:avLst/>
          </a:prstGeom>
        </p:spPr>
      </p:pic>
      <p:pic>
        <p:nvPicPr>
          <p:cNvPr id="71685" name="Picture 5" descr="20080911183627672"/>
          <p:cNvPicPr>
            <a:picLocks noChangeAspect="1" noChangeArrowheads="1"/>
          </p:cNvPicPr>
          <p:nvPr/>
        </p:nvPicPr>
        <p:blipFill>
          <a:blip r:embed="rId2"/>
          <a:srcRect/>
          <a:stretch>
            <a:fillRect/>
          </a:stretch>
        </p:blipFill>
        <p:spPr bwMode="auto">
          <a:xfrm>
            <a:off x="4189401" y="671492"/>
            <a:ext cx="6328420" cy="3786214"/>
          </a:xfrm>
          <a:prstGeom prst="rect">
            <a:avLst/>
          </a:prstGeom>
          <a:ln>
            <a:noFill/>
          </a:ln>
          <a:effectLst>
            <a:softEdge rad="112500"/>
          </a:effectLst>
        </p:spPr>
      </p:pic>
      <p:sp>
        <p:nvSpPr>
          <p:cNvPr id="71686" name="Text Box 6"/>
          <p:cNvSpPr txBox="1">
            <a:spLocks noChangeArrowheads="1"/>
          </p:cNvSpPr>
          <p:nvPr/>
        </p:nvSpPr>
        <p:spPr bwMode="auto">
          <a:xfrm>
            <a:off x="1046129" y="4886334"/>
            <a:ext cx="9144064" cy="1216024"/>
          </a:xfrm>
          <a:prstGeom prst="rect">
            <a:avLst/>
          </a:prstGeom>
          <a:noFill/>
          <a:ln w="9525">
            <a:noFill/>
            <a:miter lim="800000"/>
          </a:ln>
        </p:spPr>
        <p:txBody>
          <a:bodyPr wrap="square" lIns="106985" tIns="53492" rIns="106985" bIns="53492">
            <a:spAutoFit/>
          </a:bodyPr>
          <a:lstStyle/>
          <a:p>
            <a:r>
              <a:rPr lang="en-US" altLang="zh-CN" sz="3600" dirty="0" smtClean="0">
                <a:solidFill>
                  <a:schemeClr val="bg1"/>
                </a:solidFill>
                <a:latin typeface="华文隶书" panose="02010800040101010101" pitchFamily="2" charset="-122"/>
                <a:ea typeface="华文隶书" panose="02010800040101010101" pitchFamily="2" charset="-122"/>
              </a:rPr>
              <a:t>1863</a:t>
            </a:r>
            <a:r>
              <a:rPr lang="zh-CN" altLang="en-US" sz="3600" dirty="0">
                <a:solidFill>
                  <a:schemeClr val="bg1"/>
                </a:solidFill>
                <a:latin typeface="华文隶书" panose="02010800040101010101" pitchFamily="2" charset="-122"/>
                <a:ea typeface="华文隶书" panose="02010800040101010101" pitchFamily="2" charset="-122"/>
              </a:rPr>
              <a:t>年</a:t>
            </a:r>
            <a:r>
              <a:rPr lang="en-US" altLang="zh-CN" sz="3600" dirty="0">
                <a:solidFill>
                  <a:schemeClr val="bg1"/>
                </a:solidFill>
                <a:latin typeface="华文隶书" panose="02010800040101010101" pitchFamily="2" charset="-122"/>
                <a:ea typeface="华文隶书" panose="02010800040101010101" pitchFamily="2" charset="-122"/>
              </a:rPr>
              <a:t>7</a:t>
            </a:r>
            <a:r>
              <a:rPr lang="zh-CN" altLang="en-US" sz="3600" dirty="0">
                <a:solidFill>
                  <a:schemeClr val="bg1"/>
                </a:solidFill>
                <a:latin typeface="华文隶书" panose="02010800040101010101" pitchFamily="2" charset="-122"/>
                <a:ea typeface="华文隶书" panose="02010800040101010101" pitchFamily="2" charset="-122"/>
              </a:rPr>
              <a:t>月，双方决战葛底斯堡，北方获胜，战场上的主动权转到北方军队手中</a:t>
            </a:r>
            <a:r>
              <a:rPr lang="en-US" altLang="en-US" sz="3600" dirty="0">
                <a:solidFill>
                  <a:schemeClr val="bg1"/>
                </a:solidFill>
                <a:latin typeface="华文隶书" panose="02010800040101010101" pitchFamily="2" charset="-122"/>
                <a:ea typeface="华文隶书" panose="02010800040101010101" pitchFamily="2" charset="-122"/>
              </a:rPr>
              <a:t>……</a:t>
            </a:r>
            <a:r>
              <a:rPr lang="en-US" altLang="zh-CN" sz="3600" dirty="0">
                <a:solidFill>
                  <a:schemeClr val="bg1"/>
                </a:solidFill>
                <a:latin typeface="华文隶书" panose="02010800040101010101" pitchFamily="2" charset="-122"/>
                <a:ea typeface="华文隶书" panose="02010800040101010101" pitchFamily="2" charset="-122"/>
              </a:rPr>
              <a:t> </a:t>
            </a:r>
            <a:endParaRPr lang="en-US" altLang="zh-CN" sz="3600" dirty="0">
              <a:solidFill>
                <a:schemeClr val="bg1"/>
              </a:solidFill>
              <a:latin typeface="华文隶书" panose="02010800040101010101" pitchFamily="2" charset="-122"/>
              <a:ea typeface="华文隶书" panose="02010800040101010101" pitchFamily="2" charset="-122"/>
            </a:endParaRPr>
          </a:p>
        </p:txBody>
      </p:sp>
      <p:pic>
        <p:nvPicPr>
          <p:cNvPr id="71687" name="Picture 7" descr="林肯在葛底斯堡进行演讲"/>
          <p:cNvPicPr>
            <a:picLocks noChangeAspect="1" noChangeArrowheads="1"/>
          </p:cNvPicPr>
          <p:nvPr/>
        </p:nvPicPr>
        <p:blipFill>
          <a:blip r:embed="rId3"/>
          <a:srcRect/>
          <a:stretch>
            <a:fillRect/>
          </a:stretch>
        </p:blipFill>
        <p:spPr bwMode="auto">
          <a:xfrm>
            <a:off x="974690" y="671492"/>
            <a:ext cx="3119773" cy="3786214"/>
          </a:xfrm>
          <a:prstGeom prst="rect">
            <a:avLst/>
          </a:prstGeom>
          <a:ln>
            <a:noFill/>
          </a:ln>
          <a:effectLst>
            <a:softEdge rad="112500"/>
          </a:effectLst>
        </p:spPr>
      </p:pic>
    </p:spTree>
  </p:cSld>
  <p:clrMapOvr>
    <a:masterClrMapping/>
  </p:clrMapOvr>
  <p:transition spd="med" advClick="0" advTm="3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nodeType="withEffect">
                                  <p:stCondLst>
                                    <p:cond delay="0"/>
                                  </p:stCondLst>
                                  <p:childTnLst>
                                    <p:set>
                                      <p:cBhvr>
                                        <p:cTn id="6" dur="1" fill="hold">
                                          <p:stCondLst>
                                            <p:cond delay="0"/>
                                          </p:stCondLst>
                                        </p:cTn>
                                        <p:tgtEl>
                                          <p:spTgt spid="71687"/>
                                        </p:tgtEl>
                                        <p:attrNameLst>
                                          <p:attrName>style.visibility</p:attrName>
                                        </p:attrNameLst>
                                      </p:cBhvr>
                                      <p:to>
                                        <p:strVal val="visible"/>
                                      </p:to>
                                    </p:set>
                                    <p:animEffect transition="in" filter="dissolve">
                                      <p:cBhvr>
                                        <p:cTn id="7" dur="500"/>
                                        <p:tgtEl>
                                          <p:spTgt spid="71687"/>
                                        </p:tgtEl>
                                      </p:cBhvr>
                                    </p:animEffect>
                                  </p:childTnLst>
                                </p:cTn>
                              </p:par>
                              <p:par>
                                <p:cTn id="8" presetID="10" presetClass="entr" presetSubtype="0" fill="hold" nodeType="withEffect">
                                  <p:stCondLst>
                                    <p:cond delay="0"/>
                                  </p:stCondLst>
                                  <p:childTnLst>
                                    <p:set>
                                      <p:cBhvr>
                                        <p:cTn id="9" dur="1" fill="hold">
                                          <p:stCondLst>
                                            <p:cond delay="0"/>
                                          </p:stCondLst>
                                        </p:cTn>
                                        <p:tgtEl>
                                          <p:spTgt spid="71685"/>
                                        </p:tgtEl>
                                        <p:attrNameLst>
                                          <p:attrName>style.visibility</p:attrName>
                                        </p:attrNameLst>
                                      </p:cBhvr>
                                      <p:to>
                                        <p:strVal val="visible"/>
                                      </p:to>
                                    </p:set>
                                    <p:animEffect transition="in" filter="fade">
                                      <p:cBhvr>
                                        <p:cTn id="10" dur="2000"/>
                                        <p:tgtEl>
                                          <p:spTgt spid="71685"/>
                                        </p:tgtEl>
                                      </p:cBhvr>
                                    </p:animEffect>
                                  </p:childTnLst>
                                </p:cTn>
                              </p:par>
                              <p:par>
                                <p:cTn id="11" presetID="10" presetClass="entr" presetSubtype="0" fill="hold" grpId="0" nodeType="withEffect">
                                  <p:stCondLst>
                                    <p:cond delay="0"/>
                                  </p:stCondLst>
                                  <p:iterate type="wd">
                                    <p:tmPct val="10000"/>
                                  </p:iterate>
                                  <p:childTnLst>
                                    <p:set>
                                      <p:cBhvr>
                                        <p:cTn id="12" dur="1" fill="hold">
                                          <p:stCondLst>
                                            <p:cond delay="0"/>
                                          </p:stCondLst>
                                        </p:cTn>
                                        <p:tgtEl>
                                          <p:spTgt spid="71686"/>
                                        </p:tgtEl>
                                        <p:attrNameLst>
                                          <p:attrName>style.visibility</p:attrName>
                                        </p:attrNameLst>
                                      </p:cBhvr>
                                      <p:to>
                                        <p:strVal val="visible"/>
                                      </p:to>
                                    </p:set>
                                    <p:animEffect transition="in" filter="fade">
                                      <p:cBhvr>
                                        <p:cTn id="13" dur="3000"/>
                                        <p:tgtEl>
                                          <p:spTgt spid="7168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686" grpId="0"/>
    </p:bldLst>
  </p:timing>
</p:sld>
</file>

<file path=ppt/slides/slide38.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5" name="图片 4" descr="19174608.jpg"/>
          <p:cNvPicPr>
            <a:picLocks noChangeAspect="1"/>
          </p:cNvPicPr>
          <p:nvPr/>
        </p:nvPicPr>
        <p:blipFill>
          <a:blip r:embed="rId1">
            <a:clrChange>
              <a:clrFrom>
                <a:srgbClr val="FFFFFF"/>
              </a:clrFrom>
              <a:clrTo>
                <a:srgbClr val="FFFFFF">
                  <a:alpha val="0"/>
                </a:srgbClr>
              </a:clrTo>
            </a:clrChange>
          </a:blip>
          <a:srcRect l="3520" r="4057" b="8333"/>
          <a:stretch>
            <a:fillRect/>
          </a:stretch>
        </p:blipFill>
        <p:spPr>
          <a:xfrm>
            <a:off x="-1" y="0"/>
            <a:ext cx="11522075" cy="7200900"/>
          </a:xfrm>
          <a:prstGeom prst="rect">
            <a:avLst/>
          </a:prstGeom>
        </p:spPr>
      </p:pic>
      <p:sp>
        <p:nvSpPr>
          <p:cNvPr id="72710" name="Text Box 6"/>
          <p:cNvSpPr txBox="1">
            <a:spLocks noChangeArrowheads="1"/>
          </p:cNvSpPr>
          <p:nvPr/>
        </p:nvSpPr>
        <p:spPr bwMode="auto">
          <a:xfrm>
            <a:off x="1429693" y="5734388"/>
            <a:ext cx="10117822" cy="723582"/>
          </a:xfrm>
          <a:prstGeom prst="rect">
            <a:avLst/>
          </a:prstGeom>
          <a:noFill/>
          <a:ln w="9525">
            <a:noFill/>
            <a:miter lim="800000"/>
          </a:ln>
        </p:spPr>
        <p:txBody>
          <a:bodyPr lIns="106985" tIns="53492" rIns="106985" bIns="53492">
            <a:spAutoFit/>
          </a:bodyPr>
          <a:lstStyle/>
          <a:p>
            <a:r>
              <a:rPr lang="en-US" altLang="zh-CN" sz="4000" dirty="0">
                <a:solidFill>
                  <a:schemeClr val="bg1"/>
                </a:solidFill>
                <a:latin typeface="华文隶书" panose="02010800040101010101" pitchFamily="2" charset="-122"/>
                <a:ea typeface="华文隶书" panose="02010800040101010101" pitchFamily="2" charset="-122"/>
              </a:rPr>
              <a:t>1864</a:t>
            </a:r>
            <a:r>
              <a:rPr lang="zh-CN" altLang="en-US" sz="4000" dirty="0">
                <a:solidFill>
                  <a:schemeClr val="bg1"/>
                </a:solidFill>
                <a:latin typeface="华文隶书" panose="02010800040101010101" pitchFamily="2" charset="-122"/>
                <a:ea typeface="华文隶书" panose="02010800040101010101" pitchFamily="2" charset="-122"/>
              </a:rPr>
              <a:t>年，北军向南方发起三路攻势 </a:t>
            </a:r>
            <a:r>
              <a:rPr lang="en-US" altLang="en-US" sz="4000" dirty="0">
                <a:solidFill>
                  <a:schemeClr val="bg1"/>
                </a:solidFill>
                <a:latin typeface="华文隶书" panose="02010800040101010101" pitchFamily="2" charset="-122"/>
                <a:ea typeface="华文隶书" panose="02010800040101010101" pitchFamily="2" charset="-122"/>
              </a:rPr>
              <a:t>……</a:t>
            </a:r>
            <a:r>
              <a:rPr lang="en-US" altLang="zh-CN" sz="4000" dirty="0">
                <a:solidFill>
                  <a:schemeClr val="bg1"/>
                </a:solidFill>
                <a:latin typeface="华文隶书" panose="02010800040101010101" pitchFamily="2" charset="-122"/>
                <a:ea typeface="华文隶书" panose="02010800040101010101" pitchFamily="2" charset="-122"/>
              </a:rPr>
              <a:t> </a:t>
            </a:r>
            <a:endParaRPr lang="en-US" altLang="zh-CN" sz="4000" dirty="0">
              <a:solidFill>
                <a:schemeClr val="bg1"/>
              </a:solidFill>
              <a:latin typeface="华文隶书" panose="02010800040101010101" pitchFamily="2" charset="-122"/>
              <a:ea typeface="华文隶书" panose="02010800040101010101" pitchFamily="2" charset="-122"/>
            </a:endParaRPr>
          </a:p>
        </p:txBody>
      </p:sp>
      <p:pic>
        <p:nvPicPr>
          <p:cNvPr id="72712" name="Picture 8" descr="南北战争">
            <a:hlinkClick r:id="rId2"/>
          </p:cNvPr>
          <p:cNvPicPr>
            <a:picLocks noChangeAspect="1" noChangeArrowheads="1"/>
          </p:cNvPicPr>
          <p:nvPr/>
        </p:nvPicPr>
        <p:blipFill>
          <a:blip r:embed="rId3"/>
          <a:srcRect b="12982"/>
          <a:stretch>
            <a:fillRect/>
          </a:stretch>
        </p:blipFill>
        <p:spPr bwMode="auto">
          <a:xfrm>
            <a:off x="1117567" y="742929"/>
            <a:ext cx="9072626" cy="4941341"/>
          </a:xfrm>
          <a:prstGeom prst="rect">
            <a:avLst/>
          </a:prstGeom>
          <a:ln>
            <a:noFill/>
          </a:ln>
          <a:effectLst>
            <a:softEdge rad="112500"/>
          </a:effectLst>
        </p:spPr>
      </p:pic>
    </p:spTree>
  </p:cSld>
  <p:clrMapOvr>
    <a:masterClrMapping/>
  </p:clrMapOvr>
  <p:transition spd="med" advClick="0" advTm="3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72712"/>
                                        </p:tgtEl>
                                        <p:attrNameLst>
                                          <p:attrName>style.visibility</p:attrName>
                                        </p:attrNameLst>
                                      </p:cBhvr>
                                      <p:to>
                                        <p:strVal val="visible"/>
                                      </p:to>
                                    </p:set>
                                    <p:animEffect transition="in" filter="fade">
                                      <p:cBhvr>
                                        <p:cTn id="7" dur="2000"/>
                                        <p:tgtEl>
                                          <p:spTgt spid="72712"/>
                                        </p:tgtEl>
                                      </p:cBhvr>
                                    </p:animEffect>
                                  </p:childTnLst>
                                </p:cTn>
                              </p:par>
                            </p:childTnLst>
                          </p:cTn>
                        </p:par>
                        <p:par>
                          <p:cTn id="8" fill="hold">
                            <p:stCondLst>
                              <p:cond delay="2000"/>
                            </p:stCondLst>
                            <p:childTnLst>
                              <p:par>
                                <p:cTn id="9" presetID="10" presetClass="entr" presetSubtype="0" fill="hold" grpId="0" nodeType="afterEffect">
                                  <p:stCondLst>
                                    <p:cond delay="0"/>
                                  </p:stCondLst>
                                  <p:iterate type="wd">
                                    <p:tmPct val="10000"/>
                                  </p:iterate>
                                  <p:childTnLst>
                                    <p:set>
                                      <p:cBhvr>
                                        <p:cTn id="10" dur="1" fill="hold">
                                          <p:stCondLst>
                                            <p:cond delay="0"/>
                                          </p:stCondLst>
                                        </p:cTn>
                                        <p:tgtEl>
                                          <p:spTgt spid="72710"/>
                                        </p:tgtEl>
                                        <p:attrNameLst>
                                          <p:attrName>style.visibility</p:attrName>
                                        </p:attrNameLst>
                                      </p:cBhvr>
                                      <p:to>
                                        <p:strVal val="visible"/>
                                      </p:to>
                                    </p:set>
                                    <p:animEffect transition="in" filter="fade">
                                      <p:cBhvr>
                                        <p:cTn id="11" dur="3000"/>
                                        <p:tgtEl>
                                          <p:spTgt spid="727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2710" grpId="0"/>
    </p:bldLst>
  </p:timing>
</p:sld>
</file>

<file path=ppt/slides/slide39.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5" name="图片 4" descr="19174608.jpg"/>
          <p:cNvPicPr>
            <a:picLocks noChangeAspect="1"/>
          </p:cNvPicPr>
          <p:nvPr/>
        </p:nvPicPr>
        <p:blipFill>
          <a:blip r:embed="rId1">
            <a:clrChange>
              <a:clrFrom>
                <a:srgbClr val="FFFFFF"/>
              </a:clrFrom>
              <a:clrTo>
                <a:srgbClr val="FFFFFF">
                  <a:alpha val="0"/>
                </a:srgbClr>
              </a:clrTo>
            </a:clrChange>
          </a:blip>
          <a:srcRect l="3520" r="4057" b="8333"/>
          <a:stretch>
            <a:fillRect/>
          </a:stretch>
        </p:blipFill>
        <p:spPr>
          <a:xfrm>
            <a:off x="-1" y="0"/>
            <a:ext cx="11522075" cy="7200900"/>
          </a:xfrm>
          <a:prstGeom prst="rect">
            <a:avLst/>
          </a:prstGeom>
        </p:spPr>
      </p:pic>
      <p:sp>
        <p:nvSpPr>
          <p:cNvPr id="73732" name="Text Box 4"/>
          <p:cNvSpPr txBox="1">
            <a:spLocks noChangeArrowheads="1"/>
          </p:cNvSpPr>
          <p:nvPr/>
        </p:nvSpPr>
        <p:spPr bwMode="auto">
          <a:xfrm>
            <a:off x="1260443" y="5314962"/>
            <a:ext cx="9001188" cy="1092914"/>
          </a:xfrm>
          <a:prstGeom prst="rect">
            <a:avLst/>
          </a:prstGeom>
          <a:noFill/>
          <a:ln w="9525">
            <a:noFill/>
            <a:miter lim="800000"/>
          </a:ln>
        </p:spPr>
        <p:txBody>
          <a:bodyPr wrap="square" lIns="106985" tIns="53492" rIns="106985" bIns="53492">
            <a:spAutoFit/>
          </a:bodyPr>
          <a:lstStyle/>
          <a:p>
            <a:r>
              <a:rPr lang="en-US" altLang="zh-CN" sz="3200" dirty="0" smtClean="0">
                <a:solidFill>
                  <a:schemeClr val="bg1"/>
                </a:solidFill>
                <a:latin typeface="华文隶书" panose="02010800040101010101" pitchFamily="2" charset="-122"/>
                <a:ea typeface="华文隶书" panose="02010800040101010101" pitchFamily="2" charset="-122"/>
              </a:rPr>
              <a:t>1865</a:t>
            </a:r>
            <a:r>
              <a:rPr lang="zh-CN" altLang="en-US" sz="3200" dirty="0">
                <a:solidFill>
                  <a:schemeClr val="bg1"/>
                </a:solidFill>
                <a:latin typeface="华文隶书" panose="02010800040101010101" pitchFamily="2" charset="-122"/>
                <a:ea typeface="华文隶书" panose="02010800040101010101" pitchFamily="2" charset="-122"/>
              </a:rPr>
              <a:t>年</a:t>
            </a:r>
            <a:r>
              <a:rPr lang="en-US" altLang="zh-CN" sz="3200" dirty="0">
                <a:solidFill>
                  <a:schemeClr val="bg1"/>
                </a:solidFill>
                <a:latin typeface="华文隶书" panose="02010800040101010101" pitchFamily="2" charset="-122"/>
                <a:ea typeface="华文隶书" panose="02010800040101010101" pitchFamily="2" charset="-122"/>
              </a:rPr>
              <a:t>4</a:t>
            </a:r>
            <a:r>
              <a:rPr lang="zh-CN" altLang="en-US" sz="3200" dirty="0">
                <a:solidFill>
                  <a:schemeClr val="bg1"/>
                </a:solidFill>
                <a:latin typeface="华文隶书" panose="02010800040101010101" pitchFamily="2" charset="-122"/>
                <a:ea typeface="华文隶书" panose="02010800040101010101" pitchFamily="2" charset="-122"/>
              </a:rPr>
              <a:t>月，北军攻占南部联盟首都里士满，南方军队投降</a:t>
            </a:r>
            <a:r>
              <a:rPr lang="en-US" altLang="en-US" sz="3200" dirty="0">
                <a:solidFill>
                  <a:schemeClr val="bg1"/>
                </a:solidFill>
                <a:latin typeface="华文隶书" panose="02010800040101010101" pitchFamily="2" charset="-122"/>
                <a:ea typeface="华文隶书" panose="02010800040101010101" pitchFamily="2" charset="-122"/>
              </a:rPr>
              <a:t>……</a:t>
            </a:r>
            <a:r>
              <a:rPr lang="en-US" altLang="zh-CN" sz="3200" dirty="0">
                <a:solidFill>
                  <a:schemeClr val="bg1"/>
                </a:solidFill>
                <a:latin typeface="华文隶书" panose="02010800040101010101" pitchFamily="2" charset="-122"/>
                <a:ea typeface="华文隶书" panose="02010800040101010101" pitchFamily="2" charset="-122"/>
              </a:rPr>
              <a:t> </a:t>
            </a:r>
            <a:endParaRPr lang="en-US" altLang="zh-CN" sz="3200" dirty="0">
              <a:solidFill>
                <a:schemeClr val="bg1"/>
              </a:solidFill>
              <a:latin typeface="华文隶书" panose="02010800040101010101" pitchFamily="2" charset="-122"/>
              <a:ea typeface="华文隶书" panose="02010800040101010101" pitchFamily="2" charset="-122"/>
            </a:endParaRPr>
          </a:p>
        </p:txBody>
      </p:sp>
      <p:pic>
        <p:nvPicPr>
          <p:cNvPr id="73738" name="Picture 10" descr="1865年，南方投降仪式"/>
          <p:cNvPicPr>
            <a:picLocks noChangeAspect="1" noChangeArrowheads="1"/>
          </p:cNvPicPr>
          <p:nvPr/>
        </p:nvPicPr>
        <p:blipFill>
          <a:blip r:embed="rId2"/>
          <a:srcRect t="2754" b="18088"/>
          <a:stretch>
            <a:fillRect/>
          </a:stretch>
        </p:blipFill>
        <p:spPr bwMode="auto">
          <a:xfrm>
            <a:off x="1189005" y="742930"/>
            <a:ext cx="9001188" cy="4578192"/>
          </a:xfrm>
          <a:prstGeom prst="rect">
            <a:avLst/>
          </a:prstGeom>
          <a:ln>
            <a:noFill/>
          </a:ln>
          <a:effectLst>
            <a:softEdge rad="112500"/>
          </a:effectLst>
        </p:spPr>
      </p:pic>
    </p:spTree>
  </p:cSld>
  <p:clrMapOvr>
    <a:masterClrMapping/>
  </p:clrMapOvr>
  <p:transition spd="med" advClick="0" advTm="3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iterate type="wd">
                                    <p:tmPct val="10000"/>
                                  </p:iterate>
                                  <p:childTnLst>
                                    <p:set>
                                      <p:cBhvr>
                                        <p:cTn id="6" dur="1" fill="hold">
                                          <p:stCondLst>
                                            <p:cond delay="0"/>
                                          </p:stCondLst>
                                        </p:cTn>
                                        <p:tgtEl>
                                          <p:spTgt spid="73732"/>
                                        </p:tgtEl>
                                        <p:attrNameLst>
                                          <p:attrName>style.visibility</p:attrName>
                                        </p:attrNameLst>
                                      </p:cBhvr>
                                      <p:to>
                                        <p:strVal val="visible"/>
                                      </p:to>
                                    </p:set>
                                    <p:animEffect transition="in" filter="fade">
                                      <p:cBhvr>
                                        <p:cTn id="7" dur="3000"/>
                                        <p:tgtEl>
                                          <p:spTgt spid="73732"/>
                                        </p:tgtEl>
                                      </p:cBhvr>
                                    </p:animEffect>
                                  </p:childTnLst>
                                </p:cTn>
                              </p:par>
                              <p:par>
                                <p:cTn id="8" presetID="10" presetClass="entr" presetSubtype="0" fill="hold" nodeType="withEffect">
                                  <p:stCondLst>
                                    <p:cond delay="0"/>
                                  </p:stCondLst>
                                  <p:childTnLst>
                                    <p:set>
                                      <p:cBhvr>
                                        <p:cTn id="9" dur="1" fill="hold">
                                          <p:stCondLst>
                                            <p:cond delay="0"/>
                                          </p:stCondLst>
                                        </p:cTn>
                                        <p:tgtEl>
                                          <p:spTgt spid="73738"/>
                                        </p:tgtEl>
                                        <p:attrNameLst>
                                          <p:attrName>style.visibility</p:attrName>
                                        </p:attrNameLst>
                                      </p:cBhvr>
                                      <p:to>
                                        <p:strVal val="visible"/>
                                      </p:to>
                                    </p:set>
                                    <p:animEffect transition="in" filter="fade">
                                      <p:cBhvr>
                                        <p:cTn id="10" dur="2000"/>
                                        <p:tgtEl>
                                          <p:spTgt spid="737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3732" grpId="0"/>
    </p:bldLst>
  </p:timing>
</p:sld>
</file>

<file path=ppt/slides/slide40.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6" name="图片 5" descr="19174608.jpg"/>
          <p:cNvPicPr>
            <a:picLocks noChangeAspect="1"/>
          </p:cNvPicPr>
          <p:nvPr/>
        </p:nvPicPr>
        <p:blipFill>
          <a:blip r:embed="rId1">
            <a:clrChange>
              <a:clrFrom>
                <a:srgbClr val="FFFFFF"/>
              </a:clrFrom>
              <a:clrTo>
                <a:srgbClr val="FFFFFF">
                  <a:alpha val="0"/>
                </a:srgbClr>
              </a:clrTo>
            </a:clrChange>
          </a:blip>
          <a:srcRect l="3520" r="4057" b="8333"/>
          <a:stretch>
            <a:fillRect/>
          </a:stretch>
        </p:blipFill>
        <p:spPr>
          <a:xfrm>
            <a:off x="-1" y="0"/>
            <a:ext cx="11522075" cy="7200900"/>
          </a:xfrm>
          <a:prstGeom prst="rect">
            <a:avLst/>
          </a:prstGeom>
        </p:spPr>
      </p:pic>
      <p:sp>
        <p:nvSpPr>
          <p:cNvPr id="75782" name="Text Box 6"/>
          <p:cNvSpPr txBox="1">
            <a:spLocks noChangeArrowheads="1"/>
          </p:cNvSpPr>
          <p:nvPr/>
        </p:nvSpPr>
        <p:spPr bwMode="auto">
          <a:xfrm>
            <a:off x="1617633" y="5672152"/>
            <a:ext cx="8858312" cy="600471"/>
          </a:xfrm>
          <a:prstGeom prst="rect">
            <a:avLst/>
          </a:prstGeom>
          <a:noFill/>
          <a:ln w="9525">
            <a:noFill/>
            <a:miter lim="800000"/>
          </a:ln>
        </p:spPr>
        <p:txBody>
          <a:bodyPr wrap="square" lIns="106985" tIns="53492" rIns="106985" bIns="53492">
            <a:spAutoFit/>
          </a:bodyPr>
          <a:lstStyle/>
          <a:p>
            <a:r>
              <a:rPr lang="zh-CN" altLang="en-US" sz="3200" dirty="0">
                <a:solidFill>
                  <a:schemeClr val="bg1"/>
                </a:solidFill>
                <a:latin typeface="华文隶书" panose="02010800040101010101" pitchFamily="2" charset="-122"/>
                <a:ea typeface="华文隶书" panose="02010800040101010101" pitchFamily="2" charset="-122"/>
              </a:rPr>
              <a:t>历时四年的南北战争 </a:t>
            </a:r>
            <a:r>
              <a:rPr lang="zh-CN" altLang="en-US" sz="3200" dirty="0" smtClean="0">
                <a:solidFill>
                  <a:schemeClr val="bg1"/>
                </a:solidFill>
                <a:latin typeface="华文隶书" panose="02010800040101010101" pitchFamily="2" charset="-122"/>
                <a:ea typeface="华文隶书" panose="02010800040101010101" pitchFamily="2" charset="-122"/>
              </a:rPr>
              <a:t>终于划上句号</a:t>
            </a:r>
            <a:r>
              <a:rPr lang="en-US" altLang="zh-CN" sz="3200" dirty="0" smtClean="0">
                <a:solidFill>
                  <a:schemeClr val="bg1"/>
                </a:solidFill>
                <a:latin typeface="华文隶书" panose="02010800040101010101" pitchFamily="2" charset="-122"/>
                <a:ea typeface="华文隶书" panose="02010800040101010101" pitchFamily="2" charset="-122"/>
              </a:rPr>
              <a:t>——</a:t>
            </a:r>
            <a:endParaRPr lang="zh-CN" altLang="en-US" sz="3200" dirty="0">
              <a:solidFill>
                <a:schemeClr val="bg1"/>
              </a:solidFill>
              <a:latin typeface="华文隶书" panose="02010800040101010101" pitchFamily="2" charset="-122"/>
              <a:ea typeface="华文隶书" panose="02010800040101010101" pitchFamily="2" charset="-122"/>
            </a:endParaRPr>
          </a:p>
        </p:txBody>
      </p:sp>
      <p:pic>
        <p:nvPicPr>
          <p:cNvPr id="75785" name="Picture 9" descr="1865年，南方投降协议的签署仪式"/>
          <p:cNvPicPr>
            <a:picLocks noChangeAspect="1" noChangeArrowheads="1"/>
          </p:cNvPicPr>
          <p:nvPr/>
        </p:nvPicPr>
        <p:blipFill>
          <a:blip r:embed="rId2"/>
          <a:srcRect/>
          <a:stretch>
            <a:fillRect/>
          </a:stretch>
        </p:blipFill>
        <p:spPr bwMode="auto">
          <a:xfrm>
            <a:off x="1331881" y="885806"/>
            <a:ext cx="8643998" cy="4670065"/>
          </a:xfrm>
          <a:prstGeom prst="rect">
            <a:avLst/>
          </a:prstGeom>
          <a:ln>
            <a:noFill/>
          </a:ln>
          <a:effectLst>
            <a:softEdge rad="112500"/>
          </a:effectLst>
        </p:spPr>
      </p:pic>
      <p:sp>
        <p:nvSpPr>
          <p:cNvPr id="75784" name="Oval 8" descr="1865年，南北将领罗伯特。李和格兰特商讨投降事宜"/>
          <p:cNvSpPr>
            <a:spLocks noChangeArrowheads="1"/>
          </p:cNvSpPr>
          <p:nvPr/>
        </p:nvSpPr>
        <p:spPr bwMode="auto">
          <a:xfrm>
            <a:off x="6761169" y="3671888"/>
            <a:ext cx="3689336" cy="1928826"/>
          </a:xfrm>
          <a:prstGeom prst="ellipse">
            <a:avLst/>
          </a:prstGeom>
          <a:blipFill dpi="0" rotWithShape="1">
            <a:blip r:embed="rId3"/>
            <a:srcRect/>
            <a:stretch>
              <a:fillRect/>
            </a:stretch>
          </a:blipFill>
          <a:ln w="9525">
            <a:solidFill>
              <a:schemeClr val="tx1"/>
            </a:solidFill>
            <a:round/>
          </a:ln>
        </p:spPr>
        <p:txBody>
          <a:bodyPr wrap="none" lIns="106985" tIns="53492" rIns="106985" bIns="53492" anchor="ctr"/>
          <a:lstStyle/>
          <a:p>
            <a:pPr algn="ctr"/>
            <a:endParaRPr lang="zh-CN" altLang="zh-CN">
              <a:solidFill>
                <a:srgbClr val="996600"/>
              </a:solidFill>
              <a:ea typeface="迷你简方隶"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iterate type="wd">
                                    <p:tmPct val="10000"/>
                                  </p:iterate>
                                  <p:childTnLst>
                                    <p:set>
                                      <p:cBhvr>
                                        <p:cTn id="6" dur="1" fill="hold">
                                          <p:stCondLst>
                                            <p:cond delay="0"/>
                                          </p:stCondLst>
                                        </p:cTn>
                                        <p:tgtEl>
                                          <p:spTgt spid="75782"/>
                                        </p:tgtEl>
                                        <p:attrNameLst>
                                          <p:attrName>style.visibility</p:attrName>
                                        </p:attrNameLst>
                                      </p:cBhvr>
                                      <p:to>
                                        <p:strVal val="visible"/>
                                      </p:to>
                                    </p:set>
                                    <p:animEffect transition="in" filter="fade">
                                      <p:cBhvr>
                                        <p:cTn id="7" dur="3000"/>
                                        <p:tgtEl>
                                          <p:spTgt spid="75782"/>
                                        </p:tgtEl>
                                      </p:cBhvr>
                                    </p:animEffect>
                                  </p:childTnLst>
                                </p:cTn>
                              </p:par>
                              <p:par>
                                <p:cTn id="8" presetID="10" presetClass="entr" presetSubtype="0" fill="hold" nodeType="withEffect">
                                  <p:stCondLst>
                                    <p:cond delay="0"/>
                                  </p:stCondLst>
                                  <p:childTnLst>
                                    <p:set>
                                      <p:cBhvr>
                                        <p:cTn id="9" dur="1" fill="hold">
                                          <p:stCondLst>
                                            <p:cond delay="0"/>
                                          </p:stCondLst>
                                        </p:cTn>
                                        <p:tgtEl>
                                          <p:spTgt spid="75785"/>
                                        </p:tgtEl>
                                        <p:attrNameLst>
                                          <p:attrName>style.visibility</p:attrName>
                                        </p:attrNameLst>
                                      </p:cBhvr>
                                      <p:to>
                                        <p:strVal val="visible"/>
                                      </p:to>
                                    </p:set>
                                    <p:animEffect transition="in" filter="fade">
                                      <p:cBhvr>
                                        <p:cTn id="10" dur="2000"/>
                                        <p:tgtEl>
                                          <p:spTgt spid="75785"/>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75784"/>
                                        </p:tgtEl>
                                        <p:attrNameLst>
                                          <p:attrName>style.visibility</p:attrName>
                                        </p:attrNameLst>
                                      </p:cBhvr>
                                      <p:to>
                                        <p:strVal val="visible"/>
                                      </p:to>
                                    </p:set>
                                    <p:animEffect transition="in" filter="fade">
                                      <p:cBhvr>
                                        <p:cTn id="13" dur="2000"/>
                                        <p:tgtEl>
                                          <p:spTgt spid="7578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5782" grpId="0"/>
      <p:bldP spid="75784"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 name="图片 24"/>
          <p:cNvPicPr>
            <a:picLocks noChangeAspect="1"/>
          </p:cNvPicPr>
          <p:nvPr/>
        </p:nvPicPr>
        <p:blipFill rotWithShape="1">
          <a:blip r:embed="rId1" cstate="print">
            <a:extLst>
              <a:ext uri="{28A0092B-C50C-407E-A947-70E740481C1C}">
                <a14:useLocalDpi xmlns:a14="http://schemas.microsoft.com/office/drawing/2010/main" val="0"/>
              </a:ext>
            </a:extLst>
          </a:blip>
          <a:srcRect l="24814" r="13974" b="25049"/>
          <a:stretch>
            <a:fillRect/>
          </a:stretch>
        </p:blipFill>
        <p:spPr>
          <a:xfrm>
            <a:off x="331749" y="2243128"/>
            <a:ext cx="10715700" cy="4572032"/>
          </a:xfrm>
          <a:prstGeom prst="roundRect">
            <a:avLst>
              <a:gd name="adj" fmla="val 6591"/>
            </a:avLst>
          </a:prstGeom>
          <a:ln>
            <a:solidFill>
              <a:schemeClr val="bg2">
                <a:lumMod val="50000"/>
              </a:schemeClr>
            </a:solidFill>
          </a:ln>
          <a:effectLst>
            <a:outerShdw blurRad="292100" dist="139700" dir="2700000" algn="tl" rotWithShape="0">
              <a:srgbClr val="333333">
                <a:alpha val="65000"/>
              </a:srgbClr>
            </a:outerShdw>
          </a:effectLst>
        </p:spPr>
      </p:pic>
      <p:sp>
        <p:nvSpPr>
          <p:cNvPr id="10" name="矩形 9"/>
          <p:cNvSpPr/>
          <p:nvPr/>
        </p:nvSpPr>
        <p:spPr bwMode="auto">
          <a:xfrm flipV="1">
            <a:off x="0" y="7198068"/>
            <a:ext cx="11522075" cy="45719"/>
          </a:xfrm>
          <a:prstGeom prst="rect">
            <a:avLst/>
          </a:prstGeom>
          <a:solidFill>
            <a:srgbClr val="663300"/>
          </a:solidFill>
          <a:ln w="9525" cap="flat" cmpd="sng" algn="ctr">
            <a:solidFill>
              <a:schemeClr val="tx1"/>
            </a:solidFill>
            <a:prstDash val="solid"/>
            <a:round/>
            <a:headEnd type="none" w="med" len="med"/>
            <a:tailEnd type="none" w="med" len="med"/>
          </a:ln>
          <a:effectLst>
            <a:glow rad="139700">
              <a:schemeClr val="accent2">
                <a:lumMod val="60000"/>
                <a:lumOff val="40000"/>
                <a:alpha val="40000"/>
              </a:schemeClr>
            </a:glow>
          </a:effectLst>
        </p:spPr>
        <p:txBody>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defRPr/>
            </a:pPr>
            <a:endParaRPr lang="zh-CN" altLang="en-US" dirty="0">
              <a:ln>
                <a:solidFill>
                  <a:srgbClr val="660033"/>
                </a:solidFill>
              </a:ln>
            </a:endParaRPr>
          </a:p>
        </p:txBody>
      </p:sp>
      <p:sp>
        <p:nvSpPr>
          <p:cNvPr id="79" name="圆角矩形 78"/>
          <p:cNvSpPr/>
          <p:nvPr/>
        </p:nvSpPr>
        <p:spPr>
          <a:xfrm>
            <a:off x="117435" y="885806"/>
            <a:ext cx="2643206" cy="571504"/>
          </a:xfrm>
          <a:prstGeom prst="roundRect">
            <a:avLst/>
          </a:prstGeom>
          <a:noFill/>
          <a:ln w="57150">
            <a:solidFill>
              <a:srgbClr val="663300"/>
            </a:solidFill>
          </a:ln>
          <a:effectLst>
            <a:glow rad="101600">
              <a:schemeClr val="accent6">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3" name="TextBox 122"/>
          <p:cNvSpPr txBox="1"/>
          <p:nvPr/>
        </p:nvSpPr>
        <p:spPr>
          <a:xfrm>
            <a:off x="831815" y="885806"/>
            <a:ext cx="1826141" cy="584775"/>
          </a:xfrm>
          <a:prstGeom prst="rect">
            <a:avLst/>
          </a:prstGeom>
          <a:noFill/>
        </p:spPr>
        <p:txBody>
          <a:bodyPr wrap="none" rtlCol="0">
            <a:spAutoFit/>
          </a:bodyPr>
          <a:lstStyle/>
          <a:p>
            <a:r>
              <a:rPr lang="zh-CN" altLang="en-US" sz="3200" dirty="0" smtClean="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rPr>
              <a:t>战争结果</a:t>
            </a:r>
            <a:endParaRPr lang="zh-CN" altLang="en-US" sz="3200" dirty="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pic>
        <p:nvPicPr>
          <p:cNvPr id="41" name="图片 40" descr="t018d16e110143ea110.jpg"/>
          <p:cNvPicPr>
            <a:picLocks noChangeAspect="1"/>
          </p:cNvPicPr>
          <p:nvPr/>
        </p:nvPicPr>
        <p:blipFill>
          <a:blip r:embed="rId2">
            <a:clrChange>
              <a:clrFrom>
                <a:srgbClr val="F2F2F2"/>
              </a:clrFrom>
              <a:clrTo>
                <a:srgbClr val="F2F2F2">
                  <a:alpha val="0"/>
                </a:srgbClr>
              </a:clrTo>
            </a:clrChange>
          </a:blip>
          <a:srcRect t="54831" b="25094"/>
          <a:stretch>
            <a:fillRect/>
          </a:stretch>
        </p:blipFill>
        <p:spPr>
          <a:xfrm rot="10800000">
            <a:off x="-3" y="712451"/>
            <a:ext cx="11522075" cy="142876"/>
          </a:xfrm>
          <a:prstGeom prst="rect">
            <a:avLst/>
          </a:prstGeom>
        </p:spPr>
      </p:pic>
      <p:pic>
        <p:nvPicPr>
          <p:cNvPr id="42" name="图片 41" descr="624f9a79jw1eelyzwvu5xj20b408t75j.jpg"/>
          <p:cNvPicPr>
            <a:picLocks noChangeAspect="1"/>
          </p:cNvPicPr>
          <p:nvPr/>
        </p:nvPicPr>
        <p:blipFill>
          <a:blip r:embed="rId3">
            <a:clrChange>
              <a:clrFrom>
                <a:srgbClr val="FFFFFF"/>
              </a:clrFrom>
              <a:clrTo>
                <a:srgbClr val="FFFFFF">
                  <a:alpha val="0"/>
                </a:srgbClr>
              </a:clrTo>
            </a:clrChange>
          </a:blip>
          <a:stretch>
            <a:fillRect/>
          </a:stretch>
        </p:blipFill>
        <p:spPr>
          <a:xfrm>
            <a:off x="9547251" y="0"/>
            <a:ext cx="1714512" cy="814368"/>
          </a:xfrm>
          <a:prstGeom prst="rect">
            <a:avLst/>
          </a:prstGeom>
        </p:spPr>
      </p:pic>
      <p:pic>
        <p:nvPicPr>
          <p:cNvPr id="43" name="图片 42" descr="t018d16e110143ea110.jpg"/>
          <p:cNvPicPr>
            <a:picLocks noChangeAspect="1"/>
          </p:cNvPicPr>
          <p:nvPr/>
        </p:nvPicPr>
        <p:blipFill>
          <a:blip r:embed="rId2">
            <a:clrChange>
              <a:clrFrom>
                <a:srgbClr val="F2F2F2"/>
              </a:clrFrom>
              <a:clrTo>
                <a:srgbClr val="F2F2F2">
                  <a:alpha val="0"/>
                </a:srgbClr>
              </a:clrTo>
            </a:clrChange>
          </a:blip>
          <a:srcRect t="54831" b="25094"/>
          <a:stretch>
            <a:fillRect/>
          </a:stretch>
        </p:blipFill>
        <p:spPr>
          <a:xfrm rot="10800000">
            <a:off x="0" y="671493"/>
            <a:ext cx="11522075" cy="142876"/>
          </a:xfrm>
          <a:prstGeom prst="rect">
            <a:avLst/>
          </a:prstGeom>
        </p:spPr>
      </p:pic>
      <p:sp>
        <p:nvSpPr>
          <p:cNvPr id="44" name="矩形 43"/>
          <p:cNvSpPr/>
          <p:nvPr/>
        </p:nvSpPr>
        <p:spPr>
          <a:xfrm>
            <a:off x="0" y="0"/>
            <a:ext cx="10776937" cy="704850"/>
          </a:xfrm>
          <a:prstGeom prst="rect">
            <a:avLst/>
          </a:prstGeom>
          <a:blipFill>
            <a:blip r:embed="rId4"/>
            <a:stretch>
              <a:fillRect/>
            </a:stretch>
          </a:blipFill>
          <a:ln>
            <a:noFill/>
          </a:ln>
          <a:effectLst>
            <a:outerShdw blurRad="50800" dist="38100" dir="2700000" algn="tl" rotWithShape="0">
              <a:prstClr val="black">
                <a:alpha val="40000"/>
              </a:prstClr>
            </a:outerShd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altLang="zh-CN" sz="1800" dirty="0" smtClean="0">
                <a:solidFill>
                  <a:schemeClr val="tx1"/>
                </a:solidFill>
                <a:effectLst/>
              </a:rPr>
              <a:t> </a:t>
            </a:r>
            <a:endParaRPr lang="zh-CN" altLang="en-US" sz="1800" dirty="0">
              <a:solidFill>
                <a:schemeClr val="tx1"/>
              </a:solidFill>
              <a:effectLst/>
            </a:endParaRPr>
          </a:p>
        </p:txBody>
      </p:sp>
      <p:grpSp>
        <p:nvGrpSpPr>
          <p:cNvPr id="2" name="组合 23"/>
          <p:cNvGrpSpPr/>
          <p:nvPr/>
        </p:nvGrpSpPr>
        <p:grpSpPr>
          <a:xfrm flipH="1">
            <a:off x="8261367" y="-12408"/>
            <a:ext cx="2750820" cy="740098"/>
            <a:chOff x="0" y="-2"/>
            <a:chExt cx="1377891" cy="634701"/>
          </a:xfrm>
          <a:solidFill>
            <a:schemeClr val="bg2">
              <a:lumMod val="90000"/>
            </a:schemeClr>
          </a:solidFill>
        </p:grpSpPr>
        <p:sp>
          <p:nvSpPr>
            <p:cNvPr id="46" name="直角三角形 45"/>
            <p:cNvSpPr/>
            <p:nvPr/>
          </p:nvSpPr>
          <p:spPr>
            <a:xfrm flipV="1">
              <a:off x="708342" y="-2"/>
              <a:ext cx="669549" cy="634699"/>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pitchFamily="34" charset="-122"/>
              </a:endParaRPr>
            </a:p>
          </p:txBody>
        </p:sp>
        <p:sp>
          <p:nvSpPr>
            <p:cNvPr id="47" name="矩形 46"/>
            <p:cNvSpPr/>
            <p:nvPr/>
          </p:nvSpPr>
          <p:spPr>
            <a:xfrm>
              <a:off x="0" y="0"/>
              <a:ext cx="708343" cy="6346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pitchFamily="34" charset="-122"/>
              </a:endParaRPr>
            </a:p>
          </p:txBody>
        </p:sp>
      </p:grpSp>
      <p:cxnSp>
        <p:nvCxnSpPr>
          <p:cNvPr id="77" name="直接连接符 76"/>
          <p:cNvCxnSpPr/>
          <p:nvPr/>
        </p:nvCxnSpPr>
        <p:spPr>
          <a:xfrm>
            <a:off x="953750" y="259816"/>
            <a:ext cx="0" cy="261937"/>
          </a:xfrm>
          <a:prstGeom prst="line">
            <a:avLst/>
          </a:prstGeom>
          <a:ln w="28575"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sp>
        <p:nvSpPr>
          <p:cNvPr id="81" name="文本框 5"/>
          <p:cNvSpPr txBox="1"/>
          <p:nvPr/>
        </p:nvSpPr>
        <p:spPr>
          <a:xfrm>
            <a:off x="960120" y="147320"/>
            <a:ext cx="3064510" cy="461665"/>
          </a:xfrm>
          <a:prstGeom prst="rect">
            <a:avLst/>
          </a:prstGeom>
          <a:noFill/>
        </p:spPr>
        <p:txBody>
          <a:bodyPr wrap="square" rtlCol="0">
            <a:spAutoFit/>
          </a:bodyPr>
          <a:lstStyle/>
          <a:p>
            <a:r>
              <a:rPr lang="zh-CN" altLang="en-US" sz="2400" b="1" dirty="0" smtClean="0">
                <a:solidFill>
                  <a:schemeClr val="bg1"/>
                </a:solidFill>
                <a:latin typeface="微软雅黑" panose="020B0503020204020204" pitchFamily="34" charset="-122"/>
                <a:ea typeface="微软雅黑" panose="020B0503020204020204" pitchFamily="34" charset="-122"/>
              </a:rPr>
              <a:t>人教版九年级下册</a:t>
            </a:r>
            <a:endParaRPr lang="zh-CN" altLang="en-US" sz="2400" b="1" dirty="0" smtClean="0">
              <a:solidFill>
                <a:schemeClr val="bg1"/>
              </a:solidFill>
              <a:effectLst/>
              <a:latin typeface="微软雅黑" panose="020B0503020204020204" pitchFamily="34" charset="-122"/>
              <a:ea typeface="微软雅黑" panose="020B0503020204020204" pitchFamily="34" charset="-122"/>
            </a:endParaRPr>
          </a:p>
        </p:txBody>
      </p:sp>
      <p:grpSp>
        <p:nvGrpSpPr>
          <p:cNvPr id="3" name="组合 66"/>
          <p:cNvGrpSpPr/>
          <p:nvPr/>
        </p:nvGrpSpPr>
        <p:grpSpPr>
          <a:xfrm flipH="1">
            <a:off x="8776673" y="-12408"/>
            <a:ext cx="2750820" cy="740098"/>
            <a:chOff x="0" y="-2"/>
            <a:chExt cx="1377891" cy="634701"/>
          </a:xfrm>
          <a:solidFill>
            <a:schemeClr val="bg2">
              <a:lumMod val="90000"/>
            </a:schemeClr>
          </a:solidFill>
        </p:grpSpPr>
        <p:sp>
          <p:nvSpPr>
            <p:cNvPr id="84" name="直角三角形 83"/>
            <p:cNvSpPr/>
            <p:nvPr/>
          </p:nvSpPr>
          <p:spPr>
            <a:xfrm flipV="1">
              <a:off x="708342" y="-2"/>
              <a:ext cx="669549" cy="634699"/>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pitchFamily="34" charset="-122"/>
              </a:endParaRPr>
            </a:p>
          </p:txBody>
        </p:sp>
        <p:sp>
          <p:nvSpPr>
            <p:cNvPr id="85" name="矩形 84"/>
            <p:cNvSpPr/>
            <p:nvPr/>
          </p:nvSpPr>
          <p:spPr>
            <a:xfrm>
              <a:off x="0" y="0"/>
              <a:ext cx="708343" cy="6346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pitchFamily="34" charset="-122"/>
              </a:endParaRPr>
            </a:p>
          </p:txBody>
        </p:sp>
      </p:grpSp>
      <p:pic>
        <p:nvPicPr>
          <p:cNvPr id="89" name="图片 88" descr="624f9a79jw1eelyzwvu5xj20b408t75j.jpg"/>
          <p:cNvPicPr>
            <a:picLocks noChangeAspect="1"/>
          </p:cNvPicPr>
          <p:nvPr/>
        </p:nvPicPr>
        <p:blipFill>
          <a:blip r:embed="rId3">
            <a:clrChange>
              <a:clrFrom>
                <a:srgbClr val="FFFFFF"/>
              </a:clrFrom>
              <a:clrTo>
                <a:srgbClr val="FFFFFF">
                  <a:alpha val="0"/>
                </a:srgbClr>
              </a:clrTo>
            </a:clrChange>
          </a:blip>
          <a:stretch>
            <a:fillRect/>
          </a:stretch>
        </p:blipFill>
        <p:spPr>
          <a:xfrm>
            <a:off x="9547251" y="0"/>
            <a:ext cx="1714512" cy="814368"/>
          </a:xfrm>
          <a:prstGeom prst="rect">
            <a:avLst/>
          </a:prstGeom>
        </p:spPr>
      </p:pic>
      <p:sp>
        <p:nvSpPr>
          <p:cNvPr id="90" name="文本框 13"/>
          <p:cNvSpPr txBox="1"/>
          <p:nvPr/>
        </p:nvSpPr>
        <p:spPr>
          <a:xfrm>
            <a:off x="9761565" y="171426"/>
            <a:ext cx="1285884" cy="415498"/>
          </a:xfrm>
          <a:prstGeom prst="rect">
            <a:avLst/>
          </a:prstGeom>
          <a:noFill/>
        </p:spPr>
        <p:txBody>
          <a:bodyPr wrap="square" rtlCol="0">
            <a:spAutoFit/>
            <a:scene3d>
              <a:camera prst="orthographicFront"/>
              <a:lightRig rig="threePt" dir="t"/>
            </a:scene3d>
          </a:bodyPr>
          <a:lstStyle/>
          <a:p>
            <a:pPr algn="ctr"/>
            <a:r>
              <a:rPr lang="zh-CN" altLang="en-US" b="1" dirty="0" smtClean="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第一单元</a:t>
            </a:r>
            <a:endParaRPr lang="en-US" altLang="zh-CN" b="1" dirty="0" smtClean="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sp>
        <p:nvSpPr>
          <p:cNvPr id="91" name="文本框 6"/>
          <p:cNvSpPr txBox="1"/>
          <p:nvPr/>
        </p:nvSpPr>
        <p:spPr>
          <a:xfrm>
            <a:off x="4903781" y="99988"/>
            <a:ext cx="4714908" cy="461665"/>
          </a:xfrm>
          <a:prstGeom prst="rect">
            <a:avLst/>
          </a:prstGeom>
          <a:noFill/>
        </p:spPr>
        <p:txBody>
          <a:bodyPr wrap="square" rtlCol="0">
            <a:spAutoFit/>
          </a:bodyPr>
          <a:lstStyle/>
          <a:p>
            <a:r>
              <a:rPr lang="zh-CN" altLang="en-US" sz="2400" b="1" dirty="0" smtClean="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第</a:t>
            </a:r>
            <a:r>
              <a:rPr lang="en-US" altLang="zh-CN" sz="2400" b="1" dirty="0" smtClean="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3</a:t>
            </a:r>
            <a:r>
              <a:rPr lang="zh-CN" altLang="en-US" sz="2400" b="1" dirty="0" smtClean="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课 美国内战</a:t>
            </a:r>
            <a:endParaRPr lang="zh-CN" altLang="en-US" sz="2400" b="1" dirty="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endParaRPr>
          </a:p>
        </p:txBody>
      </p:sp>
      <p:pic>
        <p:nvPicPr>
          <p:cNvPr id="92" name="图片 91" descr="1.JPG"/>
          <p:cNvPicPr>
            <a:picLocks noChangeAspect="1"/>
          </p:cNvPicPr>
          <p:nvPr/>
        </p:nvPicPr>
        <p:blipFill>
          <a:blip r:embed="rId5" cstate="print"/>
          <a:srcRect t="6349" r="1058"/>
          <a:stretch>
            <a:fillRect/>
          </a:stretch>
        </p:blipFill>
        <p:spPr>
          <a:xfrm>
            <a:off x="188874" y="957244"/>
            <a:ext cx="679266" cy="428628"/>
          </a:xfrm>
          <a:prstGeom prst="rect">
            <a:avLst/>
          </a:prstGeom>
        </p:spPr>
      </p:pic>
      <p:sp>
        <p:nvSpPr>
          <p:cNvPr id="30" name="矩形 29"/>
          <p:cNvSpPr/>
          <p:nvPr/>
        </p:nvSpPr>
        <p:spPr>
          <a:xfrm>
            <a:off x="2832079" y="814368"/>
            <a:ext cx="8618558" cy="1077218"/>
          </a:xfrm>
          <a:prstGeom prst="rect">
            <a:avLst/>
          </a:prstGeom>
        </p:spPr>
        <p:txBody>
          <a:bodyPr wrap="square">
            <a:spAutoFit/>
          </a:bodyPr>
          <a:lstStyle/>
          <a:p>
            <a:r>
              <a:rPr lang="zh-CN" altLang="en-US" sz="3200" dirty="0" smtClean="0">
                <a:latin typeface="华文新魏" panose="02010800040101010101" pitchFamily="2" charset="-122"/>
                <a:ea typeface="华文新魏" panose="02010800040101010101" pitchFamily="2" charset="-122"/>
              </a:rPr>
              <a:t>南方军队投降。南北战争以</a:t>
            </a:r>
            <a:r>
              <a:rPr lang="zh-CN" altLang="en-US" sz="3200" dirty="0" smtClean="0">
                <a:solidFill>
                  <a:srgbClr val="C00000"/>
                </a:solidFill>
                <a:latin typeface="华文新魏" panose="02010800040101010101" pitchFamily="2" charset="-122"/>
                <a:ea typeface="华文新魏" panose="02010800040101010101" pitchFamily="2" charset="-122"/>
              </a:rPr>
              <a:t>北方胜利</a:t>
            </a:r>
            <a:r>
              <a:rPr lang="zh-CN" altLang="en-US" sz="3200" dirty="0" smtClean="0">
                <a:latin typeface="华文新魏" panose="02010800040101010101" pitchFamily="2" charset="-122"/>
                <a:ea typeface="华文新魏" panose="02010800040101010101" pitchFamily="2" charset="-122"/>
              </a:rPr>
              <a:t>告终，避免了美国分裂。</a:t>
            </a:r>
            <a:endParaRPr lang="zh-CN" altLang="en-US" sz="3200" dirty="0">
              <a:latin typeface="华文新魏" panose="02010800040101010101" pitchFamily="2" charset="-122"/>
              <a:ea typeface="华文新魏" panose="02010800040101010101" pitchFamily="2" charset="-122"/>
            </a:endParaRPr>
          </a:p>
        </p:txBody>
      </p:sp>
      <p:sp>
        <p:nvSpPr>
          <p:cNvPr id="27" name="TextBox 26"/>
          <p:cNvSpPr txBox="1"/>
          <p:nvPr/>
        </p:nvSpPr>
        <p:spPr>
          <a:xfrm>
            <a:off x="546063" y="5886466"/>
            <a:ext cx="10501386" cy="830997"/>
          </a:xfrm>
          <a:prstGeom prst="rect">
            <a:avLst/>
          </a:prstGeom>
          <a:noFill/>
        </p:spPr>
        <p:txBody>
          <a:bodyPr wrap="square" rtlCol="0">
            <a:spAutoFit/>
          </a:bodyPr>
          <a:lstStyle/>
          <a:p>
            <a:r>
              <a:rPr lang="zh-CN" altLang="en-US" sz="2400" dirty="0" smtClean="0">
                <a:latin typeface="华文新魏" panose="02010800040101010101" pitchFamily="2" charset="-122"/>
                <a:ea typeface="华文新魏" panose="02010800040101010101" pitchFamily="2" charset="-122"/>
              </a:rPr>
              <a:t>战争中，南北双方同室操戈，共有超过</a:t>
            </a:r>
            <a:r>
              <a:rPr lang="en-US" sz="2400" dirty="0" smtClean="0">
                <a:latin typeface="华文新魏" panose="02010800040101010101" pitchFamily="2" charset="-122"/>
                <a:ea typeface="华文新魏" panose="02010800040101010101" pitchFamily="2" charset="-122"/>
              </a:rPr>
              <a:t>60</a:t>
            </a:r>
            <a:r>
              <a:rPr lang="zh-CN" altLang="en-US" sz="2400" dirty="0" smtClean="0">
                <a:latin typeface="华文新魏" panose="02010800040101010101" pitchFamily="2" charset="-122"/>
                <a:ea typeface="华文新魏" panose="02010800040101010101" pitchFamily="2" charset="-122"/>
              </a:rPr>
              <a:t>万人血洒疆场，其数量远远超过美国历届战争的总和。这场令美国人撕心裂肺的战争，最终换来了联邦的统一</a:t>
            </a:r>
            <a:endParaRPr lang="zh-CN" altLang="en-US" sz="2400" dirty="0">
              <a:latin typeface="华文新魏" panose="02010800040101010101" pitchFamily="2" charset="-122"/>
              <a:ea typeface="华文新魏" panose="02010800040101010101" pitchFamily="2" charset="-122"/>
            </a:endParaRPr>
          </a:p>
        </p:txBody>
      </p:sp>
      <p:pic>
        <p:nvPicPr>
          <p:cNvPr id="28" name="Picture 5" descr="2009_7_25_87344_9687344"/>
          <p:cNvPicPr>
            <a:picLocks noChangeAspect="1" noChangeArrowheads="1"/>
          </p:cNvPicPr>
          <p:nvPr/>
        </p:nvPicPr>
        <p:blipFill>
          <a:blip r:embed="rId6"/>
          <a:srcRect t="28312" b="3217"/>
          <a:stretch>
            <a:fillRect/>
          </a:stretch>
        </p:blipFill>
        <p:spPr bwMode="auto">
          <a:xfrm>
            <a:off x="474625" y="2457442"/>
            <a:ext cx="7108548" cy="3413890"/>
          </a:xfrm>
          <a:prstGeom prst="roundRect">
            <a:avLst>
              <a:gd name="adj" fmla="val 8507"/>
            </a:avLst>
          </a:prstGeom>
          <a:ln>
            <a:noFill/>
          </a:ln>
          <a:effectLst>
            <a:outerShdw blurRad="292100" dist="139700" dir="2700000" algn="tl" rotWithShape="0">
              <a:srgbClr val="333333">
                <a:alpha val="65000"/>
              </a:srgbClr>
            </a:outerShdw>
          </a:effectLst>
        </p:spPr>
      </p:pic>
      <p:pic>
        <p:nvPicPr>
          <p:cNvPr id="29" name="图片 28" descr="248259383347380272.jpg"/>
          <p:cNvPicPr>
            <a:picLocks noChangeAspect="1"/>
          </p:cNvPicPr>
          <p:nvPr/>
        </p:nvPicPr>
        <p:blipFill>
          <a:blip r:embed="rId7" cstate="print">
            <a:clrChange>
              <a:clrFrom>
                <a:srgbClr val="FFFFFF"/>
              </a:clrFrom>
              <a:clrTo>
                <a:srgbClr val="FFFFFF">
                  <a:alpha val="0"/>
                </a:srgbClr>
              </a:clrTo>
            </a:clrChange>
          </a:blip>
          <a:stretch>
            <a:fillRect/>
          </a:stretch>
        </p:blipFill>
        <p:spPr>
          <a:xfrm>
            <a:off x="0" y="1814500"/>
            <a:ext cx="1643074" cy="1257602"/>
          </a:xfrm>
          <a:prstGeom prst="rect">
            <a:avLst/>
          </a:prstGeom>
        </p:spPr>
      </p:pic>
      <p:pic>
        <p:nvPicPr>
          <p:cNvPr id="31" name="图片 30" descr="U397P1T1D4281565F21DT20040909205735.jpg"/>
          <p:cNvPicPr>
            <a:picLocks noChangeAspect="1"/>
          </p:cNvPicPr>
          <p:nvPr/>
        </p:nvPicPr>
        <p:blipFill>
          <a:blip r:embed="rId8"/>
          <a:srcRect b="2403"/>
          <a:stretch>
            <a:fillRect/>
          </a:stretch>
        </p:blipFill>
        <p:spPr>
          <a:xfrm>
            <a:off x="7761301" y="2457442"/>
            <a:ext cx="3143257" cy="3429024"/>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Tm="0"/>
    </mc:Choice>
    <mc:Fallback>
      <p:transition spd="slow" advTm="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30"/>
                                        </p:tgtEl>
                                        <p:attrNameLst>
                                          <p:attrName>style.visibility</p:attrName>
                                        </p:attrNameLst>
                                      </p:cBhvr>
                                      <p:to>
                                        <p:strVal val="visible"/>
                                      </p:to>
                                    </p:set>
                                    <p:animEffect transition="in" filter="dissolve">
                                      <p:cBhvr>
                                        <p:cTn id="7"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 name="图片 24" descr="12868650655cc796d8f4274c791ee444eb5a62832a.jpg"/>
          <p:cNvPicPr>
            <a:picLocks noChangeAspect="1"/>
          </p:cNvPicPr>
          <p:nvPr/>
        </p:nvPicPr>
        <p:blipFill>
          <a:blip r:embed="rId1">
            <a:duotone>
              <a:schemeClr val="bg2">
                <a:shade val="45000"/>
                <a:satMod val="135000"/>
              </a:schemeClr>
              <a:prstClr val="white"/>
            </a:duotone>
          </a:blip>
          <a:srcRect r="27907"/>
          <a:stretch>
            <a:fillRect/>
          </a:stretch>
        </p:blipFill>
        <p:spPr>
          <a:xfrm>
            <a:off x="188873" y="1057232"/>
            <a:ext cx="6643734" cy="6143668"/>
          </a:xfrm>
          <a:prstGeom prst="rect">
            <a:avLst/>
          </a:prstGeom>
          <a:effectLst>
            <a:softEdge rad="635000"/>
          </a:effectLst>
        </p:spPr>
      </p:pic>
      <p:pic>
        <p:nvPicPr>
          <p:cNvPr id="34" name="图片 33" descr="20195332-1_e.jpg"/>
          <p:cNvPicPr>
            <a:picLocks noChangeAspect="1"/>
          </p:cNvPicPr>
          <p:nvPr/>
        </p:nvPicPr>
        <p:blipFill>
          <a:blip r:embed="rId2"/>
          <a:srcRect l="14285" r="15278"/>
          <a:stretch>
            <a:fillRect/>
          </a:stretch>
        </p:blipFill>
        <p:spPr>
          <a:xfrm>
            <a:off x="6922956" y="671492"/>
            <a:ext cx="4599119" cy="6529408"/>
          </a:xfrm>
          <a:prstGeom prst="rect">
            <a:avLst/>
          </a:prstGeom>
          <a:ln>
            <a:noFill/>
          </a:ln>
          <a:effectLst>
            <a:outerShdw blurRad="292100" dist="139700" dir="2700000" algn="tl" rotWithShape="0">
              <a:srgbClr val="333333">
                <a:alpha val="65000"/>
              </a:srgbClr>
            </a:outerShdw>
          </a:effectLst>
        </p:spPr>
      </p:pic>
      <p:sp>
        <p:nvSpPr>
          <p:cNvPr id="10" name="矩形 9"/>
          <p:cNvSpPr/>
          <p:nvPr/>
        </p:nvSpPr>
        <p:spPr bwMode="auto">
          <a:xfrm flipV="1">
            <a:off x="0" y="7198068"/>
            <a:ext cx="11522075" cy="45719"/>
          </a:xfrm>
          <a:prstGeom prst="rect">
            <a:avLst/>
          </a:prstGeom>
          <a:solidFill>
            <a:srgbClr val="663300"/>
          </a:solidFill>
          <a:ln w="9525" cap="flat" cmpd="sng" algn="ctr">
            <a:solidFill>
              <a:schemeClr val="tx1"/>
            </a:solidFill>
            <a:prstDash val="solid"/>
            <a:round/>
            <a:headEnd type="none" w="med" len="med"/>
            <a:tailEnd type="none" w="med" len="med"/>
          </a:ln>
          <a:effectLst>
            <a:glow rad="139700">
              <a:schemeClr val="accent2">
                <a:lumMod val="60000"/>
                <a:lumOff val="40000"/>
                <a:alpha val="40000"/>
              </a:schemeClr>
            </a:glow>
          </a:effectLst>
        </p:spPr>
        <p:txBody>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defRPr/>
            </a:pPr>
            <a:endParaRPr lang="zh-CN" altLang="en-US" dirty="0">
              <a:ln>
                <a:solidFill>
                  <a:srgbClr val="660033"/>
                </a:solidFill>
              </a:ln>
            </a:endParaRPr>
          </a:p>
        </p:txBody>
      </p:sp>
      <p:sp>
        <p:nvSpPr>
          <p:cNvPr id="79" name="圆角矩形 78"/>
          <p:cNvSpPr/>
          <p:nvPr/>
        </p:nvSpPr>
        <p:spPr>
          <a:xfrm>
            <a:off x="117435" y="885806"/>
            <a:ext cx="1857388" cy="571504"/>
          </a:xfrm>
          <a:prstGeom prst="roundRect">
            <a:avLst/>
          </a:prstGeom>
          <a:noFill/>
          <a:ln w="57150">
            <a:solidFill>
              <a:srgbClr val="663300"/>
            </a:solidFill>
          </a:ln>
          <a:effectLst>
            <a:glow rad="101600">
              <a:schemeClr val="accent6">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3" name="TextBox 122"/>
          <p:cNvSpPr txBox="1"/>
          <p:nvPr/>
        </p:nvSpPr>
        <p:spPr>
          <a:xfrm>
            <a:off x="831815" y="885806"/>
            <a:ext cx="1005403" cy="584775"/>
          </a:xfrm>
          <a:prstGeom prst="rect">
            <a:avLst/>
          </a:prstGeom>
          <a:noFill/>
        </p:spPr>
        <p:txBody>
          <a:bodyPr wrap="none" rtlCol="0">
            <a:spAutoFit/>
          </a:bodyPr>
          <a:lstStyle/>
          <a:p>
            <a:r>
              <a:rPr lang="zh-CN" altLang="en-US" sz="3200" dirty="0" smtClean="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rPr>
              <a:t>结果</a:t>
            </a:r>
            <a:endParaRPr lang="zh-CN" altLang="en-US" sz="3200" dirty="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pic>
        <p:nvPicPr>
          <p:cNvPr id="41" name="图片 40" descr="t018d16e110143ea110.jpg"/>
          <p:cNvPicPr>
            <a:picLocks noChangeAspect="1"/>
          </p:cNvPicPr>
          <p:nvPr/>
        </p:nvPicPr>
        <p:blipFill>
          <a:blip r:embed="rId3">
            <a:clrChange>
              <a:clrFrom>
                <a:srgbClr val="F2F2F2"/>
              </a:clrFrom>
              <a:clrTo>
                <a:srgbClr val="F2F2F2">
                  <a:alpha val="0"/>
                </a:srgbClr>
              </a:clrTo>
            </a:clrChange>
          </a:blip>
          <a:srcRect t="54831" b="25094"/>
          <a:stretch>
            <a:fillRect/>
          </a:stretch>
        </p:blipFill>
        <p:spPr>
          <a:xfrm rot="10800000">
            <a:off x="-3" y="712451"/>
            <a:ext cx="11522075" cy="142876"/>
          </a:xfrm>
          <a:prstGeom prst="rect">
            <a:avLst/>
          </a:prstGeom>
        </p:spPr>
      </p:pic>
      <p:pic>
        <p:nvPicPr>
          <p:cNvPr id="42" name="图片 41" descr="624f9a79jw1eelyzwvu5xj20b408t75j.jpg"/>
          <p:cNvPicPr>
            <a:picLocks noChangeAspect="1"/>
          </p:cNvPicPr>
          <p:nvPr/>
        </p:nvPicPr>
        <p:blipFill>
          <a:blip r:embed="rId4">
            <a:clrChange>
              <a:clrFrom>
                <a:srgbClr val="FFFFFF"/>
              </a:clrFrom>
              <a:clrTo>
                <a:srgbClr val="FFFFFF">
                  <a:alpha val="0"/>
                </a:srgbClr>
              </a:clrTo>
            </a:clrChange>
          </a:blip>
          <a:stretch>
            <a:fillRect/>
          </a:stretch>
        </p:blipFill>
        <p:spPr>
          <a:xfrm>
            <a:off x="9547251" y="0"/>
            <a:ext cx="1714512" cy="814368"/>
          </a:xfrm>
          <a:prstGeom prst="rect">
            <a:avLst/>
          </a:prstGeom>
        </p:spPr>
      </p:pic>
      <p:pic>
        <p:nvPicPr>
          <p:cNvPr id="43" name="图片 42" descr="t018d16e110143ea110.jpg"/>
          <p:cNvPicPr>
            <a:picLocks noChangeAspect="1"/>
          </p:cNvPicPr>
          <p:nvPr/>
        </p:nvPicPr>
        <p:blipFill>
          <a:blip r:embed="rId3">
            <a:clrChange>
              <a:clrFrom>
                <a:srgbClr val="F2F2F2"/>
              </a:clrFrom>
              <a:clrTo>
                <a:srgbClr val="F2F2F2">
                  <a:alpha val="0"/>
                </a:srgbClr>
              </a:clrTo>
            </a:clrChange>
          </a:blip>
          <a:srcRect t="54831" b="25094"/>
          <a:stretch>
            <a:fillRect/>
          </a:stretch>
        </p:blipFill>
        <p:spPr>
          <a:xfrm rot="10800000">
            <a:off x="0" y="671493"/>
            <a:ext cx="11522075" cy="142876"/>
          </a:xfrm>
          <a:prstGeom prst="rect">
            <a:avLst/>
          </a:prstGeom>
        </p:spPr>
      </p:pic>
      <p:sp>
        <p:nvSpPr>
          <p:cNvPr id="44" name="矩形 43"/>
          <p:cNvSpPr/>
          <p:nvPr/>
        </p:nvSpPr>
        <p:spPr>
          <a:xfrm>
            <a:off x="0" y="0"/>
            <a:ext cx="10776937" cy="704850"/>
          </a:xfrm>
          <a:prstGeom prst="rect">
            <a:avLst/>
          </a:prstGeom>
          <a:blipFill>
            <a:blip r:embed="rId5"/>
            <a:stretch>
              <a:fillRect/>
            </a:stretch>
          </a:blipFill>
          <a:ln>
            <a:noFill/>
          </a:ln>
          <a:effectLst>
            <a:outerShdw blurRad="50800" dist="38100" dir="2700000" algn="tl" rotWithShape="0">
              <a:prstClr val="black">
                <a:alpha val="40000"/>
              </a:prstClr>
            </a:outerShd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altLang="zh-CN" sz="1800" dirty="0" smtClean="0">
                <a:solidFill>
                  <a:schemeClr val="tx1"/>
                </a:solidFill>
                <a:effectLst/>
              </a:rPr>
              <a:t> </a:t>
            </a:r>
            <a:endParaRPr lang="zh-CN" altLang="en-US" sz="1800" dirty="0">
              <a:solidFill>
                <a:schemeClr val="tx1"/>
              </a:solidFill>
              <a:effectLst/>
            </a:endParaRPr>
          </a:p>
        </p:txBody>
      </p:sp>
      <p:grpSp>
        <p:nvGrpSpPr>
          <p:cNvPr id="2" name="组合 23"/>
          <p:cNvGrpSpPr/>
          <p:nvPr/>
        </p:nvGrpSpPr>
        <p:grpSpPr>
          <a:xfrm flipH="1">
            <a:off x="8261367" y="-12408"/>
            <a:ext cx="2750820" cy="740098"/>
            <a:chOff x="0" y="-2"/>
            <a:chExt cx="1377891" cy="634701"/>
          </a:xfrm>
          <a:solidFill>
            <a:schemeClr val="bg2">
              <a:lumMod val="90000"/>
            </a:schemeClr>
          </a:solidFill>
        </p:grpSpPr>
        <p:sp>
          <p:nvSpPr>
            <p:cNvPr id="46" name="直角三角形 45"/>
            <p:cNvSpPr/>
            <p:nvPr/>
          </p:nvSpPr>
          <p:spPr>
            <a:xfrm flipV="1">
              <a:off x="708342" y="-2"/>
              <a:ext cx="669549" cy="634699"/>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pitchFamily="34" charset="-122"/>
              </a:endParaRPr>
            </a:p>
          </p:txBody>
        </p:sp>
        <p:sp>
          <p:nvSpPr>
            <p:cNvPr id="47" name="矩形 46"/>
            <p:cNvSpPr/>
            <p:nvPr/>
          </p:nvSpPr>
          <p:spPr>
            <a:xfrm>
              <a:off x="0" y="0"/>
              <a:ext cx="708343" cy="6346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pitchFamily="34" charset="-122"/>
              </a:endParaRPr>
            </a:p>
          </p:txBody>
        </p:sp>
      </p:grpSp>
      <p:cxnSp>
        <p:nvCxnSpPr>
          <p:cNvPr id="77" name="直接连接符 76"/>
          <p:cNvCxnSpPr/>
          <p:nvPr/>
        </p:nvCxnSpPr>
        <p:spPr>
          <a:xfrm>
            <a:off x="953750" y="259816"/>
            <a:ext cx="0" cy="261937"/>
          </a:xfrm>
          <a:prstGeom prst="line">
            <a:avLst/>
          </a:prstGeom>
          <a:ln w="28575"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sp>
        <p:nvSpPr>
          <p:cNvPr id="81" name="文本框 5"/>
          <p:cNvSpPr txBox="1"/>
          <p:nvPr/>
        </p:nvSpPr>
        <p:spPr>
          <a:xfrm>
            <a:off x="960120" y="147320"/>
            <a:ext cx="3064510" cy="461665"/>
          </a:xfrm>
          <a:prstGeom prst="rect">
            <a:avLst/>
          </a:prstGeom>
          <a:noFill/>
        </p:spPr>
        <p:txBody>
          <a:bodyPr wrap="square" rtlCol="0">
            <a:spAutoFit/>
          </a:bodyPr>
          <a:lstStyle/>
          <a:p>
            <a:r>
              <a:rPr lang="zh-CN" altLang="en-US" sz="2400" b="1" dirty="0" smtClean="0">
                <a:solidFill>
                  <a:schemeClr val="bg1"/>
                </a:solidFill>
                <a:latin typeface="微软雅黑" panose="020B0503020204020204" pitchFamily="34" charset="-122"/>
                <a:ea typeface="微软雅黑" panose="020B0503020204020204" pitchFamily="34" charset="-122"/>
              </a:rPr>
              <a:t>人教版九年级下册</a:t>
            </a:r>
            <a:endParaRPr lang="zh-CN" altLang="en-US" sz="2400" b="1" dirty="0" smtClean="0">
              <a:solidFill>
                <a:schemeClr val="bg1"/>
              </a:solidFill>
              <a:effectLst/>
              <a:latin typeface="微软雅黑" panose="020B0503020204020204" pitchFamily="34" charset="-122"/>
              <a:ea typeface="微软雅黑" panose="020B0503020204020204" pitchFamily="34" charset="-122"/>
            </a:endParaRPr>
          </a:p>
        </p:txBody>
      </p:sp>
      <p:grpSp>
        <p:nvGrpSpPr>
          <p:cNvPr id="3" name="组合 66"/>
          <p:cNvGrpSpPr/>
          <p:nvPr/>
        </p:nvGrpSpPr>
        <p:grpSpPr>
          <a:xfrm flipH="1">
            <a:off x="8776673" y="-12408"/>
            <a:ext cx="2750820" cy="740098"/>
            <a:chOff x="0" y="-2"/>
            <a:chExt cx="1377891" cy="634701"/>
          </a:xfrm>
          <a:solidFill>
            <a:schemeClr val="bg2">
              <a:lumMod val="90000"/>
            </a:schemeClr>
          </a:solidFill>
        </p:grpSpPr>
        <p:sp>
          <p:nvSpPr>
            <p:cNvPr id="84" name="直角三角形 83"/>
            <p:cNvSpPr/>
            <p:nvPr/>
          </p:nvSpPr>
          <p:spPr>
            <a:xfrm flipV="1">
              <a:off x="708342" y="-2"/>
              <a:ext cx="669549" cy="634699"/>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pitchFamily="34" charset="-122"/>
              </a:endParaRPr>
            </a:p>
          </p:txBody>
        </p:sp>
        <p:sp>
          <p:nvSpPr>
            <p:cNvPr id="85" name="矩形 84"/>
            <p:cNvSpPr/>
            <p:nvPr/>
          </p:nvSpPr>
          <p:spPr>
            <a:xfrm>
              <a:off x="0" y="0"/>
              <a:ext cx="708343" cy="6346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pitchFamily="34" charset="-122"/>
              </a:endParaRPr>
            </a:p>
          </p:txBody>
        </p:sp>
      </p:grpSp>
      <p:pic>
        <p:nvPicPr>
          <p:cNvPr id="89" name="图片 88" descr="624f9a79jw1eelyzwvu5xj20b408t75j.jpg"/>
          <p:cNvPicPr>
            <a:picLocks noChangeAspect="1"/>
          </p:cNvPicPr>
          <p:nvPr/>
        </p:nvPicPr>
        <p:blipFill>
          <a:blip r:embed="rId4">
            <a:clrChange>
              <a:clrFrom>
                <a:srgbClr val="FFFFFF"/>
              </a:clrFrom>
              <a:clrTo>
                <a:srgbClr val="FFFFFF">
                  <a:alpha val="0"/>
                </a:srgbClr>
              </a:clrTo>
            </a:clrChange>
          </a:blip>
          <a:stretch>
            <a:fillRect/>
          </a:stretch>
        </p:blipFill>
        <p:spPr>
          <a:xfrm>
            <a:off x="9547251" y="0"/>
            <a:ext cx="1714512" cy="814368"/>
          </a:xfrm>
          <a:prstGeom prst="rect">
            <a:avLst/>
          </a:prstGeom>
        </p:spPr>
      </p:pic>
      <p:sp>
        <p:nvSpPr>
          <p:cNvPr id="90" name="文本框 13"/>
          <p:cNvSpPr txBox="1"/>
          <p:nvPr/>
        </p:nvSpPr>
        <p:spPr>
          <a:xfrm>
            <a:off x="9761565" y="171426"/>
            <a:ext cx="1285884" cy="415498"/>
          </a:xfrm>
          <a:prstGeom prst="rect">
            <a:avLst/>
          </a:prstGeom>
          <a:noFill/>
        </p:spPr>
        <p:txBody>
          <a:bodyPr wrap="square" rtlCol="0">
            <a:spAutoFit/>
            <a:scene3d>
              <a:camera prst="orthographicFront"/>
              <a:lightRig rig="threePt" dir="t"/>
            </a:scene3d>
          </a:bodyPr>
          <a:lstStyle/>
          <a:p>
            <a:pPr algn="ctr"/>
            <a:r>
              <a:rPr lang="zh-CN" altLang="en-US" b="1" dirty="0" smtClean="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第一单元</a:t>
            </a:r>
            <a:endParaRPr lang="en-US" altLang="zh-CN" b="1" dirty="0" smtClean="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sp>
        <p:nvSpPr>
          <p:cNvPr id="91" name="文本框 6"/>
          <p:cNvSpPr txBox="1"/>
          <p:nvPr/>
        </p:nvSpPr>
        <p:spPr>
          <a:xfrm>
            <a:off x="4903781" y="99988"/>
            <a:ext cx="4714908" cy="461665"/>
          </a:xfrm>
          <a:prstGeom prst="rect">
            <a:avLst/>
          </a:prstGeom>
          <a:noFill/>
        </p:spPr>
        <p:txBody>
          <a:bodyPr wrap="square" rtlCol="0">
            <a:spAutoFit/>
          </a:bodyPr>
          <a:lstStyle/>
          <a:p>
            <a:r>
              <a:rPr lang="zh-CN" altLang="en-US" sz="2400" b="1" dirty="0" smtClean="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第</a:t>
            </a:r>
            <a:r>
              <a:rPr lang="en-US" altLang="zh-CN" sz="2400" b="1" dirty="0" smtClean="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3</a:t>
            </a:r>
            <a:r>
              <a:rPr lang="zh-CN" altLang="en-US" sz="2400" b="1" dirty="0" smtClean="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课 美国内战</a:t>
            </a:r>
            <a:endParaRPr lang="zh-CN" altLang="en-US" sz="2400" b="1" dirty="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endParaRPr>
          </a:p>
        </p:txBody>
      </p:sp>
      <p:pic>
        <p:nvPicPr>
          <p:cNvPr id="92" name="图片 91" descr="1.JPG"/>
          <p:cNvPicPr>
            <a:picLocks noChangeAspect="1"/>
          </p:cNvPicPr>
          <p:nvPr/>
        </p:nvPicPr>
        <p:blipFill>
          <a:blip r:embed="rId6" cstate="print"/>
          <a:srcRect t="6349" r="1058"/>
          <a:stretch>
            <a:fillRect/>
          </a:stretch>
        </p:blipFill>
        <p:spPr>
          <a:xfrm>
            <a:off x="188874" y="957244"/>
            <a:ext cx="679266" cy="428628"/>
          </a:xfrm>
          <a:prstGeom prst="rect">
            <a:avLst/>
          </a:prstGeom>
        </p:spPr>
      </p:pic>
      <p:sp>
        <p:nvSpPr>
          <p:cNvPr id="31" name="矩形 30"/>
          <p:cNvSpPr>
            <a:spLocks noChangeArrowheads="1"/>
          </p:cNvSpPr>
          <p:nvPr/>
        </p:nvSpPr>
        <p:spPr bwMode="auto">
          <a:xfrm>
            <a:off x="903253" y="1838897"/>
            <a:ext cx="5500726" cy="4047569"/>
          </a:xfrm>
          <a:prstGeom prst="rect">
            <a:avLst/>
          </a:prstGeom>
          <a:noFill/>
          <a:ln w="9525">
            <a:noFill/>
            <a:miter lim="800000"/>
          </a:ln>
        </p:spPr>
        <p:txBody>
          <a:bodyPr wrap="square" lIns="106985" tIns="53492" rIns="106985" bIns="53492">
            <a:spAutoFit/>
          </a:bodyPr>
          <a:lstStyle/>
          <a:p>
            <a:r>
              <a:rPr lang="zh-CN" altLang="en-US" sz="3200" dirty="0">
                <a:latin typeface="华文隶书" panose="02010800040101010101" pitchFamily="2" charset="-122"/>
                <a:ea typeface="华文隶书" panose="02010800040101010101" pitchFamily="2" charset="-122"/>
              </a:rPr>
              <a:t>    </a:t>
            </a:r>
            <a:r>
              <a:rPr lang="zh-CN" altLang="en-US" sz="3200" dirty="0" smtClean="0">
                <a:latin typeface="华文隶书" panose="02010800040101010101" pitchFamily="2" charset="-122"/>
                <a:ea typeface="华文隶书" panose="02010800040101010101" pitchFamily="2" charset="-122"/>
              </a:rPr>
              <a:t>　就</a:t>
            </a:r>
            <a:r>
              <a:rPr lang="zh-CN" altLang="en-US" sz="3200" dirty="0">
                <a:latin typeface="华文隶书" panose="02010800040101010101" pitchFamily="2" charset="-122"/>
                <a:ea typeface="华文隶书" panose="02010800040101010101" pitchFamily="2" charset="-122"/>
              </a:rPr>
              <a:t>在北方军完全控制了战局，连连取胜的时刻，林肯以绝对多数的选票再度当选为总统。他在就职演说中呼吁和解，重建家园。而不甘心失败的南方奴隶主对林肯是恨之入骨</a:t>
            </a:r>
            <a:r>
              <a:rPr lang="zh-CN" altLang="en-US" sz="3200" dirty="0" smtClean="0">
                <a:latin typeface="华文隶书" panose="02010800040101010101" pitchFamily="2" charset="-122"/>
                <a:ea typeface="华文隶书" panose="02010800040101010101" pitchFamily="2" charset="-122"/>
              </a:rPr>
              <a:t>，最终，一</a:t>
            </a:r>
            <a:r>
              <a:rPr lang="zh-CN" altLang="en-US" sz="3200" dirty="0">
                <a:latin typeface="华文隶书" panose="02010800040101010101" pitchFamily="2" charset="-122"/>
                <a:ea typeface="华文隶书" panose="02010800040101010101" pitchFamily="2" charset="-122"/>
              </a:rPr>
              <a:t>颗罪恶的</a:t>
            </a:r>
            <a:r>
              <a:rPr lang="zh-CN" altLang="en-US" sz="3200" dirty="0" smtClean="0">
                <a:latin typeface="华文隶书" panose="02010800040101010101" pitchFamily="2" charset="-122"/>
                <a:ea typeface="华文隶书" panose="02010800040101010101" pitchFamily="2" charset="-122"/>
              </a:rPr>
              <a:t>子弹结束</a:t>
            </a:r>
            <a:r>
              <a:rPr lang="zh-CN" altLang="en-US" sz="3200" dirty="0">
                <a:latin typeface="华文隶书" panose="02010800040101010101" pitchFamily="2" charset="-122"/>
                <a:ea typeface="华文隶书" panose="02010800040101010101" pitchFamily="2" charset="-122"/>
              </a:rPr>
              <a:t>了林肯的生命</a:t>
            </a:r>
            <a:r>
              <a:rPr lang="en-US" altLang="zh-CN" sz="3200" dirty="0">
                <a:latin typeface="华文隶书" panose="02010800040101010101" pitchFamily="2" charset="-122"/>
                <a:ea typeface="华文隶书" panose="02010800040101010101" pitchFamily="2" charset="-122"/>
              </a:rPr>
              <a:t>——</a:t>
            </a:r>
            <a:endParaRPr lang="zh-CN" altLang="en-US" sz="3200" dirty="0">
              <a:latin typeface="华文隶书" panose="02010800040101010101" pitchFamily="2" charset="-122"/>
              <a:ea typeface="华文隶书" panose="02010800040101010101" pitchFamily="2" charset="-122"/>
            </a:endParaRPr>
          </a:p>
        </p:txBody>
      </p:sp>
    </p:spTree>
  </p:cSld>
  <p:clrMapOvr>
    <a:masterClrMapping/>
  </p:clrMapOvr>
  <mc:AlternateContent xmlns:mc="http://schemas.openxmlformats.org/markup-compatibility/2006">
    <mc:Choice xmlns:p14="http://schemas.microsoft.com/office/powerpoint/2010/main" Requires="p14">
      <p:transition spd="slow" p14:dur="2000" advTm="0"/>
    </mc:Choice>
    <mc:Fallback>
      <p:transition spd="slow" advTm="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31"/>
                                        </p:tgtEl>
                                        <p:attrNameLst>
                                          <p:attrName>style.visibility</p:attrName>
                                        </p:attrNameLst>
                                      </p:cBhvr>
                                      <p:to>
                                        <p:strVal val="visible"/>
                                      </p:to>
                                    </p:set>
                                    <p:animEffect transition="in" filter="wipe(up)">
                                      <p:cBhvr>
                                        <p:cTn id="7"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 name="图片 29"/>
          <p:cNvPicPr>
            <a:picLocks noChangeAspect="1"/>
          </p:cNvPicPr>
          <p:nvPr/>
        </p:nvPicPr>
        <p:blipFill rotWithShape="1">
          <a:blip r:embed="rId1" cstate="print">
            <a:extLst>
              <a:ext uri="{28A0092B-C50C-407E-A947-70E740481C1C}">
                <a14:useLocalDpi xmlns:a14="http://schemas.microsoft.com/office/drawing/2010/main" val="0"/>
              </a:ext>
            </a:extLst>
          </a:blip>
          <a:srcRect l="24814" r="13974" b="25049"/>
          <a:stretch>
            <a:fillRect/>
          </a:stretch>
        </p:blipFill>
        <p:spPr>
          <a:xfrm>
            <a:off x="331749" y="1600186"/>
            <a:ext cx="10715700" cy="5429288"/>
          </a:xfrm>
          <a:prstGeom prst="roundRect">
            <a:avLst>
              <a:gd name="adj" fmla="val 6591"/>
            </a:avLst>
          </a:prstGeom>
          <a:ln>
            <a:solidFill>
              <a:schemeClr val="bg2">
                <a:lumMod val="50000"/>
              </a:schemeClr>
            </a:solidFill>
          </a:ln>
          <a:effectLst>
            <a:outerShdw blurRad="292100" dist="139700" dir="2700000" algn="tl" rotWithShape="0">
              <a:srgbClr val="333333">
                <a:alpha val="65000"/>
              </a:srgbClr>
            </a:outerShdw>
          </a:effectLst>
        </p:spPr>
      </p:pic>
      <p:sp>
        <p:nvSpPr>
          <p:cNvPr id="10" name="矩形 9"/>
          <p:cNvSpPr/>
          <p:nvPr/>
        </p:nvSpPr>
        <p:spPr bwMode="auto">
          <a:xfrm flipV="1">
            <a:off x="0" y="7198068"/>
            <a:ext cx="11522075" cy="45719"/>
          </a:xfrm>
          <a:prstGeom prst="rect">
            <a:avLst/>
          </a:prstGeom>
          <a:solidFill>
            <a:srgbClr val="663300"/>
          </a:solidFill>
          <a:ln w="9525" cap="flat" cmpd="sng" algn="ctr">
            <a:solidFill>
              <a:schemeClr val="tx1"/>
            </a:solidFill>
            <a:prstDash val="solid"/>
            <a:round/>
            <a:headEnd type="none" w="med" len="med"/>
            <a:tailEnd type="none" w="med" len="med"/>
          </a:ln>
          <a:effectLst>
            <a:glow rad="139700">
              <a:schemeClr val="accent2">
                <a:lumMod val="60000"/>
                <a:lumOff val="40000"/>
                <a:alpha val="40000"/>
              </a:schemeClr>
            </a:glow>
          </a:effectLst>
        </p:spPr>
        <p:txBody>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defRPr/>
            </a:pPr>
            <a:endParaRPr lang="zh-CN" altLang="en-US" dirty="0">
              <a:ln>
                <a:solidFill>
                  <a:srgbClr val="660033"/>
                </a:solidFill>
              </a:ln>
            </a:endParaRPr>
          </a:p>
        </p:txBody>
      </p:sp>
      <p:pic>
        <p:nvPicPr>
          <p:cNvPr id="41" name="图片 40" descr="t018d16e110143ea110.jpg"/>
          <p:cNvPicPr>
            <a:picLocks noChangeAspect="1"/>
          </p:cNvPicPr>
          <p:nvPr/>
        </p:nvPicPr>
        <p:blipFill>
          <a:blip r:embed="rId2">
            <a:clrChange>
              <a:clrFrom>
                <a:srgbClr val="F2F2F2"/>
              </a:clrFrom>
              <a:clrTo>
                <a:srgbClr val="F2F2F2">
                  <a:alpha val="0"/>
                </a:srgbClr>
              </a:clrTo>
            </a:clrChange>
          </a:blip>
          <a:srcRect t="54831" b="25094"/>
          <a:stretch>
            <a:fillRect/>
          </a:stretch>
        </p:blipFill>
        <p:spPr>
          <a:xfrm rot="10800000">
            <a:off x="-3" y="712451"/>
            <a:ext cx="11522075" cy="142876"/>
          </a:xfrm>
          <a:prstGeom prst="rect">
            <a:avLst/>
          </a:prstGeom>
        </p:spPr>
      </p:pic>
      <p:pic>
        <p:nvPicPr>
          <p:cNvPr id="42" name="图片 41" descr="624f9a79jw1eelyzwvu5xj20b408t75j.jpg"/>
          <p:cNvPicPr>
            <a:picLocks noChangeAspect="1"/>
          </p:cNvPicPr>
          <p:nvPr/>
        </p:nvPicPr>
        <p:blipFill>
          <a:blip r:embed="rId3">
            <a:clrChange>
              <a:clrFrom>
                <a:srgbClr val="FFFFFF"/>
              </a:clrFrom>
              <a:clrTo>
                <a:srgbClr val="FFFFFF">
                  <a:alpha val="0"/>
                </a:srgbClr>
              </a:clrTo>
            </a:clrChange>
          </a:blip>
          <a:stretch>
            <a:fillRect/>
          </a:stretch>
        </p:blipFill>
        <p:spPr>
          <a:xfrm>
            <a:off x="9547251" y="0"/>
            <a:ext cx="1714512" cy="814368"/>
          </a:xfrm>
          <a:prstGeom prst="rect">
            <a:avLst/>
          </a:prstGeom>
        </p:spPr>
      </p:pic>
      <p:pic>
        <p:nvPicPr>
          <p:cNvPr id="43" name="图片 42" descr="t018d16e110143ea110.jpg"/>
          <p:cNvPicPr>
            <a:picLocks noChangeAspect="1"/>
          </p:cNvPicPr>
          <p:nvPr/>
        </p:nvPicPr>
        <p:blipFill>
          <a:blip r:embed="rId2">
            <a:clrChange>
              <a:clrFrom>
                <a:srgbClr val="F2F2F2"/>
              </a:clrFrom>
              <a:clrTo>
                <a:srgbClr val="F2F2F2">
                  <a:alpha val="0"/>
                </a:srgbClr>
              </a:clrTo>
            </a:clrChange>
          </a:blip>
          <a:srcRect t="54831" b="25094"/>
          <a:stretch>
            <a:fillRect/>
          </a:stretch>
        </p:blipFill>
        <p:spPr>
          <a:xfrm rot="10800000">
            <a:off x="0" y="671493"/>
            <a:ext cx="11522075" cy="142876"/>
          </a:xfrm>
          <a:prstGeom prst="rect">
            <a:avLst/>
          </a:prstGeom>
        </p:spPr>
      </p:pic>
      <p:sp>
        <p:nvSpPr>
          <p:cNvPr id="44" name="矩形 43"/>
          <p:cNvSpPr/>
          <p:nvPr/>
        </p:nvSpPr>
        <p:spPr>
          <a:xfrm>
            <a:off x="0" y="0"/>
            <a:ext cx="10776937" cy="704850"/>
          </a:xfrm>
          <a:prstGeom prst="rect">
            <a:avLst/>
          </a:prstGeom>
          <a:blipFill>
            <a:blip r:embed="rId4"/>
            <a:stretch>
              <a:fillRect/>
            </a:stretch>
          </a:blipFill>
          <a:ln>
            <a:noFill/>
          </a:ln>
          <a:effectLst>
            <a:outerShdw blurRad="50800" dist="38100" dir="2700000" algn="tl" rotWithShape="0">
              <a:prstClr val="black">
                <a:alpha val="40000"/>
              </a:prstClr>
            </a:outerShd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altLang="zh-CN" sz="1800" dirty="0" smtClean="0">
                <a:solidFill>
                  <a:schemeClr val="tx1"/>
                </a:solidFill>
                <a:effectLst/>
              </a:rPr>
              <a:t> </a:t>
            </a:r>
            <a:endParaRPr lang="zh-CN" altLang="en-US" sz="1800" dirty="0">
              <a:solidFill>
                <a:schemeClr val="tx1"/>
              </a:solidFill>
              <a:effectLst/>
            </a:endParaRPr>
          </a:p>
        </p:txBody>
      </p:sp>
      <p:grpSp>
        <p:nvGrpSpPr>
          <p:cNvPr id="2" name="组合 23"/>
          <p:cNvGrpSpPr/>
          <p:nvPr/>
        </p:nvGrpSpPr>
        <p:grpSpPr>
          <a:xfrm flipH="1">
            <a:off x="8261367" y="-12408"/>
            <a:ext cx="2750820" cy="740098"/>
            <a:chOff x="0" y="-2"/>
            <a:chExt cx="1377891" cy="634701"/>
          </a:xfrm>
          <a:solidFill>
            <a:schemeClr val="bg2">
              <a:lumMod val="90000"/>
            </a:schemeClr>
          </a:solidFill>
        </p:grpSpPr>
        <p:sp>
          <p:nvSpPr>
            <p:cNvPr id="46" name="直角三角形 45"/>
            <p:cNvSpPr/>
            <p:nvPr/>
          </p:nvSpPr>
          <p:spPr>
            <a:xfrm flipV="1">
              <a:off x="708342" y="-2"/>
              <a:ext cx="669549" cy="634699"/>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pitchFamily="34" charset="-122"/>
              </a:endParaRPr>
            </a:p>
          </p:txBody>
        </p:sp>
        <p:sp>
          <p:nvSpPr>
            <p:cNvPr id="47" name="矩形 46"/>
            <p:cNvSpPr/>
            <p:nvPr/>
          </p:nvSpPr>
          <p:spPr>
            <a:xfrm>
              <a:off x="0" y="0"/>
              <a:ext cx="708343" cy="6346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pitchFamily="34" charset="-122"/>
              </a:endParaRPr>
            </a:p>
          </p:txBody>
        </p:sp>
      </p:grpSp>
      <p:cxnSp>
        <p:nvCxnSpPr>
          <p:cNvPr id="77" name="直接连接符 76"/>
          <p:cNvCxnSpPr/>
          <p:nvPr/>
        </p:nvCxnSpPr>
        <p:spPr>
          <a:xfrm>
            <a:off x="953750" y="259816"/>
            <a:ext cx="0" cy="261937"/>
          </a:xfrm>
          <a:prstGeom prst="line">
            <a:avLst/>
          </a:prstGeom>
          <a:ln w="28575"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sp>
        <p:nvSpPr>
          <p:cNvPr id="81" name="文本框 5"/>
          <p:cNvSpPr txBox="1"/>
          <p:nvPr/>
        </p:nvSpPr>
        <p:spPr>
          <a:xfrm>
            <a:off x="960120" y="147320"/>
            <a:ext cx="3064510" cy="461665"/>
          </a:xfrm>
          <a:prstGeom prst="rect">
            <a:avLst/>
          </a:prstGeom>
          <a:noFill/>
        </p:spPr>
        <p:txBody>
          <a:bodyPr wrap="square" rtlCol="0">
            <a:spAutoFit/>
          </a:bodyPr>
          <a:lstStyle/>
          <a:p>
            <a:r>
              <a:rPr lang="zh-CN" altLang="en-US" sz="2400" b="1" dirty="0" smtClean="0">
                <a:solidFill>
                  <a:schemeClr val="bg1"/>
                </a:solidFill>
                <a:latin typeface="微软雅黑" panose="020B0503020204020204" pitchFamily="34" charset="-122"/>
                <a:ea typeface="微软雅黑" panose="020B0503020204020204" pitchFamily="34" charset="-122"/>
              </a:rPr>
              <a:t>人教版九年级下册</a:t>
            </a:r>
            <a:endParaRPr lang="zh-CN" altLang="en-US" sz="2400" b="1" dirty="0" smtClean="0">
              <a:solidFill>
                <a:schemeClr val="bg1"/>
              </a:solidFill>
              <a:effectLst/>
              <a:latin typeface="微软雅黑" panose="020B0503020204020204" pitchFamily="34" charset="-122"/>
              <a:ea typeface="微软雅黑" panose="020B0503020204020204" pitchFamily="34" charset="-122"/>
            </a:endParaRPr>
          </a:p>
        </p:txBody>
      </p:sp>
      <p:grpSp>
        <p:nvGrpSpPr>
          <p:cNvPr id="3" name="组合 66"/>
          <p:cNvGrpSpPr/>
          <p:nvPr/>
        </p:nvGrpSpPr>
        <p:grpSpPr>
          <a:xfrm flipH="1">
            <a:off x="8776673" y="-12408"/>
            <a:ext cx="2750820" cy="740098"/>
            <a:chOff x="0" y="-2"/>
            <a:chExt cx="1377891" cy="634701"/>
          </a:xfrm>
          <a:solidFill>
            <a:schemeClr val="bg2">
              <a:lumMod val="90000"/>
            </a:schemeClr>
          </a:solidFill>
        </p:grpSpPr>
        <p:sp>
          <p:nvSpPr>
            <p:cNvPr id="84" name="直角三角形 83"/>
            <p:cNvSpPr/>
            <p:nvPr/>
          </p:nvSpPr>
          <p:spPr>
            <a:xfrm flipV="1">
              <a:off x="708342" y="-2"/>
              <a:ext cx="669549" cy="634699"/>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pitchFamily="34" charset="-122"/>
              </a:endParaRPr>
            </a:p>
          </p:txBody>
        </p:sp>
        <p:sp>
          <p:nvSpPr>
            <p:cNvPr id="85" name="矩形 84"/>
            <p:cNvSpPr/>
            <p:nvPr/>
          </p:nvSpPr>
          <p:spPr>
            <a:xfrm>
              <a:off x="0" y="0"/>
              <a:ext cx="708343" cy="6346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pitchFamily="34" charset="-122"/>
              </a:endParaRPr>
            </a:p>
          </p:txBody>
        </p:sp>
      </p:grpSp>
      <p:pic>
        <p:nvPicPr>
          <p:cNvPr id="89" name="图片 88" descr="624f9a79jw1eelyzwvu5xj20b408t75j.jpg"/>
          <p:cNvPicPr>
            <a:picLocks noChangeAspect="1"/>
          </p:cNvPicPr>
          <p:nvPr/>
        </p:nvPicPr>
        <p:blipFill>
          <a:blip r:embed="rId3">
            <a:clrChange>
              <a:clrFrom>
                <a:srgbClr val="FFFFFF"/>
              </a:clrFrom>
              <a:clrTo>
                <a:srgbClr val="FFFFFF">
                  <a:alpha val="0"/>
                </a:srgbClr>
              </a:clrTo>
            </a:clrChange>
          </a:blip>
          <a:stretch>
            <a:fillRect/>
          </a:stretch>
        </p:blipFill>
        <p:spPr>
          <a:xfrm>
            <a:off x="9547251" y="0"/>
            <a:ext cx="1714512" cy="814368"/>
          </a:xfrm>
          <a:prstGeom prst="rect">
            <a:avLst/>
          </a:prstGeom>
        </p:spPr>
      </p:pic>
      <p:sp>
        <p:nvSpPr>
          <p:cNvPr id="90" name="文本框 13"/>
          <p:cNvSpPr txBox="1"/>
          <p:nvPr/>
        </p:nvSpPr>
        <p:spPr>
          <a:xfrm>
            <a:off x="9761565" y="171426"/>
            <a:ext cx="1285884" cy="415498"/>
          </a:xfrm>
          <a:prstGeom prst="rect">
            <a:avLst/>
          </a:prstGeom>
          <a:noFill/>
        </p:spPr>
        <p:txBody>
          <a:bodyPr wrap="square" rtlCol="0">
            <a:spAutoFit/>
            <a:scene3d>
              <a:camera prst="orthographicFront"/>
              <a:lightRig rig="threePt" dir="t"/>
            </a:scene3d>
          </a:bodyPr>
          <a:lstStyle/>
          <a:p>
            <a:pPr algn="ctr"/>
            <a:r>
              <a:rPr lang="zh-CN" altLang="en-US" b="1" dirty="0" smtClean="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第一单元</a:t>
            </a:r>
            <a:endParaRPr lang="en-US" altLang="zh-CN" b="1" dirty="0" smtClean="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sp>
        <p:nvSpPr>
          <p:cNvPr id="91" name="文本框 6"/>
          <p:cNvSpPr txBox="1"/>
          <p:nvPr/>
        </p:nvSpPr>
        <p:spPr>
          <a:xfrm>
            <a:off x="4903781" y="99988"/>
            <a:ext cx="4714908" cy="461665"/>
          </a:xfrm>
          <a:prstGeom prst="rect">
            <a:avLst/>
          </a:prstGeom>
          <a:noFill/>
        </p:spPr>
        <p:txBody>
          <a:bodyPr wrap="square" rtlCol="0">
            <a:spAutoFit/>
          </a:bodyPr>
          <a:lstStyle/>
          <a:p>
            <a:r>
              <a:rPr lang="zh-CN" altLang="en-US" sz="2400" b="1" dirty="0" smtClean="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第</a:t>
            </a:r>
            <a:r>
              <a:rPr lang="en-US" altLang="zh-CN" sz="2400" b="1" dirty="0" smtClean="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3</a:t>
            </a:r>
            <a:r>
              <a:rPr lang="zh-CN" altLang="en-US" sz="2400" b="1" dirty="0" smtClean="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课 美国内战</a:t>
            </a:r>
            <a:endParaRPr lang="zh-CN" altLang="en-US" sz="2400" b="1" dirty="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endParaRPr>
          </a:p>
        </p:txBody>
      </p:sp>
      <p:pic>
        <p:nvPicPr>
          <p:cNvPr id="24" name="Picture 4" descr="福特剧院"/>
          <p:cNvPicPr>
            <a:picLocks noChangeAspect="1" noChangeArrowheads="1"/>
          </p:cNvPicPr>
          <p:nvPr/>
        </p:nvPicPr>
        <p:blipFill>
          <a:blip r:embed="rId5"/>
          <a:srcRect r="3034"/>
          <a:stretch>
            <a:fillRect/>
          </a:stretch>
        </p:blipFill>
        <p:spPr bwMode="auto">
          <a:xfrm>
            <a:off x="1171711" y="1671624"/>
            <a:ext cx="4818242" cy="4000528"/>
          </a:xfrm>
          <a:prstGeom prst="roundRect">
            <a:avLst>
              <a:gd name="adj" fmla="val 7680"/>
            </a:avLst>
          </a:prstGeom>
          <a:ln>
            <a:noFill/>
          </a:ln>
          <a:effectLst>
            <a:outerShdw blurRad="292100" dist="139700" dir="2700000" algn="tl" rotWithShape="0">
              <a:srgbClr val="333333">
                <a:alpha val="65000"/>
              </a:srgbClr>
            </a:outerShdw>
          </a:effectLst>
        </p:spPr>
      </p:pic>
      <p:sp>
        <p:nvSpPr>
          <p:cNvPr id="25" name="Rectangle 30"/>
          <p:cNvSpPr>
            <a:spLocks noChangeArrowheads="1"/>
          </p:cNvSpPr>
          <p:nvPr/>
        </p:nvSpPr>
        <p:spPr bwMode="auto">
          <a:xfrm>
            <a:off x="1403319" y="2243128"/>
            <a:ext cx="2339102" cy="415498"/>
          </a:xfrm>
          <a:prstGeom prst="rect">
            <a:avLst/>
          </a:prstGeom>
          <a:noFill/>
          <a:ln w="9525">
            <a:noFill/>
            <a:miter lim="800000"/>
          </a:ln>
        </p:spPr>
        <p:txBody>
          <a:bodyPr wrap="none">
            <a:spAutoFit/>
          </a:bodyPr>
          <a:lstStyle/>
          <a:p>
            <a:r>
              <a:rPr lang="zh-CN" altLang="en-US" b="1" dirty="0" smtClean="0">
                <a:solidFill>
                  <a:schemeClr val="bg1"/>
                </a:solidFill>
                <a:effectLst>
                  <a:glow rad="228600">
                    <a:schemeClr val="accent2">
                      <a:satMod val="175000"/>
                      <a:alpha val="40000"/>
                    </a:schemeClr>
                  </a:glow>
                  <a:outerShdw blurRad="38100" dist="38100" dir="2700000" algn="tl">
                    <a:srgbClr val="000000">
                      <a:alpha val="43137"/>
                    </a:srgbClr>
                  </a:outerShdw>
                </a:effectLst>
                <a:latin typeface="黑体" panose="02010609060101010101" pitchFamily="49" charset="-122"/>
                <a:ea typeface="黑体" panose="02010609060101010101" pitchFamily="49" charset="-122"/>
              </a:rPr>
              <a:t>华盛顿的福特剧院</a:t>
            </a:r>
            <a:endParaRPr lang="zh-CN" altLang="en-US" b="1" dirty="0">
              <a:solidFill>
                <a:schemeClr val="bg1"/>
              </a:solidFill>
              <a:effectLst>
                <a:glow rad="228600">
                  <a:schemeClr val="accent2">
                    <a:satMod val="175000"/>
                    <a:alpha val="40000"/>
                  </a:schemeClr>
                </a:glow>
                <a:outerShdw blurRad="38100" dist="38100" dir="2700000" algn="tl">
                  <a:srgbClr val="000000">
                    <a:alpha val="43137"/>
                  </a:srgbClr>
                </a:outerShdw>
              </a:effectLst>
              <a:latin typeface="黑体" panose="02010609060101010101" pitchFamily="49" charset="-122"/>
              <a:ea typeface="黑体" panose="02010609060101010101" pitchFamily="49" charset="-122"/>
            </a:endParaRPr>
          </a:p>
        </p:txBody>
      </p:sp>
      <p:grpSp>
        <p:nvGrpSpPr>
          <p:cNvPr id="32" name="组合 67"/>
          <p:cNvGrpSpPr/>
          <p:nvPr/>
        </p:nvGrpSpPr>
        <p:grpSpPr>
          <a:xfrm>
            <a:off x="486184" y="4077878"/>
            <a:ext cx="620625" cy="594142"/>
            <a:chOff x="304800" y="673100"/>
            <a:chExt cx="4000500" cy="4000500"/>
          </a:xfrm>
          <a:effectLst>
            <a:outerShdw blurRad="444500" dist="254000" dir="8100000" algn="tr" rotWithShape="0">
              <a:prstClr val="black">
                <a:alpha val="50000"/>
              </a:prstClr>
            </a:outerShdw>
          </a:effectLst>
        </p:grpSpPr>
        <p:sp>
          <p:nvSpPr>
            <p:cNvPr id="33" name="同心圆 32"/>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75" b="1">
                <a:solidFill>
                  <a:schemeClr val="tx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sp>
          <p:nvSpPr>
            <p:cNvPr id="34" name="椭圆 33"/>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75" b="1">
                <a:solidFill>
                  <a:schemeClr val="tx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grpSp>
      <p:sp>
        <p:nvSpPr>
          <p:cNvPr id="35" name="TextBox 51"/>
          <p:cNvSpPr txBox="1"/>
          <p:nvPr/>
        </p:nvSpPr>
        <p:spPr>
          <a:xfrm>
            <a:off x="515063" y="4118445"/>
            <a:ext cx="745380" cy="523220"/>
          </a:xfrm>
          <a:prstGeom prst="rect">
            <a:avLst/>
          </a:prstGeom>
          <a:noFill/>
        </p:spPr>
        <p:txBody>
          <a:bodyPr wrap="square" rtlCol="0">
            <a:spAutoFit/>
          </a:bodyPr>
          <a:lstStyle/>
          <a:p>
            <a:r>
              <a:rPr lang="zh-CN" altLang="en-US" sz="2800" b="1" dirty="0" smtClean="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rPr>
              <a:t>之</a:t>
            </a:r>
            <a:endParaRPr lang="zh-CN" altLang="en-US" sz="2800" b="1" dirty="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grpSp>
        <p:nvGrpSpPr>
          <p:cNvPr id="36" name="组合 35"/>
          <p:cNvGrpSpPr/>
          <p:nvPr/>
        </p:nvGrpSpPr>
        <p:grpSpPr>
          <a:xfrm>
            <a:off x="483864" y="4720820"/>
            <a:ext cx="620625" cy="594142"/>
            <a:chOff x="304800" y="673100"/>
            <a:chExt cx="4000500" cy="4000500"/>
          </a:xfrm>
          <a:effectLst>
            <a:outerShdw blurRad="444500" dist="254000" dir="8100000" algn="tr" rotWithShape="0">
              <a:prstClr val="black">
                <a:alpha val="50000"/>
              </a:prstClr>
            </a:outerShdw>
          </a:effectLst>
        </p:grpSpPr>
        <p:sp>
          <p:nvSpPr>
            <p:cNvPr id="37" name="同心圆 36"/>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75" b="1">
                <a:solidFill>
                  <a:schemeClr val="tx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sp>
          <p:nvSpPr>
            <p:cNvPr id="38" name="椭圆 37"/>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75" b="1">
                <a:solidFill>
                  <a:schemeClr val="tx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grpSp>
      <p:sp>
        <p:nvSpPr>
          <p:cNvPr id="39" name="TextBox 38"/>
          <p:cNvSpPr txBox="1"/>
          <p:nvPr/>
        </p:nvSpPr>
        <p:spPr>
          <a:xfrm>
            <a:off x="512743" y="4761387"/>
            <a:ext cx="745380" cy="523220"/>
          </a:xfrm>
          <a:prstGeom prst="rect">
            <a:avLst/>
          </a:prstGeom>
          <a:noFill/>
        </p:spPr>
        <p:txBody>
          <a:bodyPr wrap="square" rtlCol="0">
            <a:spAutoFit/>
          </a:bodyPr>
          <a:lstStyle/>
          <a:p>
            <a:r>
              <a:rPr lang="zh-CN" altLang="en-US" sz="2800" b="1" dirty="0" smtClean="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rPr>
              <a:t>死</a:t>
            </a:r>
            <a:endParaRPr lang="zh-CN" altLang="en-US" sz="2800" b="1" dirty="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grpSp>
        <p:nvGrpSpPr>
          <p:cNvPr id="40" name="组合 67"/>
          <p:cNvGrpSpPr/>
          <p:nvPr/>
        </p:nvGrpSpPr>
        <p:grpSpPr>
          <a:xfrm>
            <a:off x="476945" y="2827857"/>
            <a:ext cx="620625" cy="594142"/>
            <a:chOff x="304800" y="673100"/>
            <a:chExt cx="4000500" cy="4000500"/>
          </a:xfrm>
          <a:effectLst>
            <a:outerShdw blurRad="444500" dist="254000" dir="8100000" algn="tr" rotWithShape="0">
              <a:prstClr val="black">
                <a:alpha val="50000"/>
              </a:prstClr>
            </a:outerShdw>
          </a:effectLst>
        </p:grpSpPr>
        <p:sp>
          <p:nvSpPr>
            <p:cNvPr id="45" name="同心圆 44"/>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75" b="1">
                <a:solidFill>
                  <a:schemeClr val="tx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sp>
          <p:nvSpPr>
            <p:cNvPr id="48" name="椭圆 47"/>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75" b="1">
                <a:solidFill>
                  <a:schemeClr val="tx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grpSp>
      <p:sp>
        <p:nvSpPr>
          <p:cNvPr id="49" name="TextBox 51"/>
          <p:cNvSpPr txBox="1"/>
          <p:nvPr/>
        </p:nvSpPr>
        <p:spPr>
          <a:xfrm>
            <a:off x="505824" y="2868424"/>
            <a:ext cx="745380" cy="523220"/>
          </a:xfrm>
          <a:prstGeom prst="rect">
            <a:avLst/>
          </a:prstGeom>
          <a:noFill/>
        </p:spPr>
        <p:txBody>
          <a:bodyPr wrap="square" rtlCol="0">
            <a:spAutoFit/>
          </a:bodyPr>
          <a:lstStyle/>
          <a:p>
            <a:r>
              <a:rPr lang="zh-CN" altLang="en-US" sz="2800" b="1" dirty="0" smtClean="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rPr>
              <a:t>总</a:t>
            </a:r>
            <a:endParaRPr lang="zh-CN" altLang="en-US" sz="2800" b="1" dirty="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grpSp>
        <p:nvGrpSpPr>
          <p:cNvPr id="50" name="组合 67"/>
          <p:cNvGrpSpPr/>
          <p:nvPr/>
        </p:nvGrpSpPr>
        <p:grpSpPr>
          <a:xfrm>
            <a:off x="474625" y="3470799"/>
            <a:ext cx="620625" cy="594142"/>
            <a:chOff x="304800" y="673100"/>
            <a:chExt cx="4000500" cy="4000500"/>
          </a:xfrm>
          <a:effectLst>
            <a:outerShdw blurRad="444500" dist="254000" dir="8100000" algn="tr" rotWithShape="0">
              <a:prstClr val="black">
                <a:alpha val="50000"/>
              </a:prstClr>
            </a:outerShdw>
          </a:effectLst>
        </p:grpSpPr>
        <p:sp>
          <p:nvSpPr>
            <p:cNvPr id="51" name="同心圆 50"/>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75" b="1">
                <a:solidFill>
                  <a:schemeClr val="tx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sp>
          <p:nvSpPr>
            <p:cNvPr id="52" name="椭圆 51"/>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75" b="1">
                <a:solidFill>
                  <a:schemeClr val="tx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grpSp>
      <p:sp>
        <p:nvSpPr>
          <p:cNvPr id="53" name="TextBox 52"/>
          <p:cNvSpPr txBox="1"/>
          <p:nvPr/>
        </p:nvSpPr>
        <p:spPr>
          <a:xfrm>
            <a:off x="503504" y="3511366"/>
            <a:ext cx="745380" cy="523220"/>
          </a:xfrm>
          <a:prstGeom prst="rect">
            <a:avLst/>
          </a:prstGeom>
          <a:noFill/>
        </p:spPr>
        <p:txBody>
          <a:bodyPr wrap="square" rtlCol="0">
            <a:spAutoFit/>
          </a:bodyPr>
          <a:lstStyle/>
          <a:p>
            <a:r>
              <a:rPr lang="zh-CN" altLang="en-US" sz="2800" b="1" dirty="0" smtClean="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rPr>
              <a:t>统</a:t>
            </a:r>
            <a:endParaRPr lang="zh-CN" altLang="en-US" sz="2800" b="1" dirty="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sp>
        <p:nvSpPr>
          <p:cNvPr id="54" name="TextBox 53"/>
          <p:cNvSpPr txBox="1"/>
          <p:nvPr/>
        </p:nvSpPr>
        <p:spPr>
          <a:xfrm>
            <a:off x="1331881" y="5824769"/>
            <a:ext cx="9429816" cy="1061829"/>
          </a:xfrm>
          <a:prstGeom prst="rect">
            <a:avLst/>
          </a:prstGeom>
          <a:noFill/>
        </p:spPr>
        <p:txBody>
          <a:bodyPr wrap="square" rtlCol="0">
            <a:spAutoFit/>
          </a:bodyPr>
          <a:lstStyle/>
          <a:p>
            <a:r>
              <a:rPr lang="en-US" dirty="0" smtClean="0">
                <a:latin typeface="华文新魏" panose="02010800040101010101" pitchFamily="2" charset="-122"/>
                <a:ea typeface="华文新魏" panose="02010800040101010101" pitchFamily="2" charset="-122"/>
              </a:rPr>
              <a:t>1865</a:t>
            </a:r>
            <a:r>
              <a:rPr lang="zh-CN" altLang="en-US" dirty="0" smtClean="0">
                <a:latin typeface="华文新魏" panose="02010800040101010101" pitchFamily="2" charset="-122"/>
                <a:ea typeface="华文新魏" panose="02010800040101010101" pitchFamily="2" charset="-122"/>
              </a:rPr>
              <a:t>年</a:t>
            </a:r>
            <a:r>
              <a:rPr lang="en-US" dirty="0" smtClean="0">
                <a:latin typeface="华文新魏" panose="02010800040101010101" pitchFamily="2" charset="-122"/>
                <a:ea typeface="华文新魏" panose="02010800040101010101" pitchFamily="2" charset="-122"/>
              </a:rPr>
              <a:t>4</a:t>
            </a:r>
            <a:r>
              <a:rPr lang="zh-CN" altLang="en-US" dirty="0" smtClean="0">
                <a:latin typeface="华文新魏" panose="02010800040101010101" pitchFamily="2" charset="-122"/>
                <a:ea typeface="华文新魏" panose="02010800040101010101" pitchFamily="2" charset="-122"/>
              </a:rPr>
              <a:t>月</a:t>
            </a:r>
            <a:r>
              <a:rPr lang="en-US" dirty="0" smtClean="0">
                <a:latin typeface="华文新魏" panose="02010800040101010101" pitchFamily="2" charset="-122"/>
                <a:ea typeface="华文新魏" panose="02010800040101010101" pitchFamily="2" charset="-122"/>
              </a:rPr>
              <a:t>14</a:t>
            </a:r>
            <a:r>
              <a:rPr lang="zh-CN" altLang="en-US" dirty="0" smtClean="0">
                <a:latin typeface="华文新魏" panose="02010800040101010101" pitchFamily="2" charset="-122"/>
                <a:ea typeface="华文新魏" panose="02010800040101010101" pitchFamily="2" charset="-122"/>
              </a:rPr>
              <a:t>日的晚上，南方投降后的第</a:t>
            </a:r>
            <a:r>
              <a:rPr lang="en-US" dirty="0" smtClean="0">
                <a:latin typeface="华文新魏" panose="02010800040101010101" pitchFamily="2" charset="-122"/>
                <a:ea typeface="华文新魏" panose="02010800040101010101" pitchFamily="2" charset="-122"/>
              </a:rPr>
              <a:t>5</a:t>
            </a:r>
            <a:r>
              <a:rPr lang="zh-CN" altLang="en-US" dirty="0" smtClean="0">
                <a:latin typeface="华文新魏" panose="02010800040101010101" pitchFamily="2" charset="-122"/>
                <a:ea typeface="华文新魏" panose="02010800040101010101" pitchFamily="2" charset="-122"/>
              </a:rPr>
              <a:t>天，这一天也正好是耶稣的殉难日，林肯在华盛顿的福特剧院，被拥护奴隶制的狂热分子刺杀，一颗直径不到半英寸的铅弹射进总统的后脑，林肯中弹后一直昏迷，第二天不幸逝世，终年</a:t>
            </a:r>
            <a:r>
              <a:rPr lang="en-US" dirty="0" smtClean="0">
                <a:latin typeface="华文新魏" panose="02010800040101010101" pitchFamily="2" charset="-122"/>
                <a:ea typeface="华文新魏" panose="02010800040101010101" pitchFamily="2" charset="-122"/>
              </a:rPr>
              <a:t>56</a:t>
            </a:r>
            <a:r>
              <a:rPr lang="zh-CN" altLang="en-US" dirty="0" smtClean="0">
                <a:latin typeface="华文新魏" panose="02010800040101010101" pitchFamily="2" charset="-122"/>
                <a:ea typeface="华文新魏" panose="02010800040101010101" pitchFamily="2" charset="-122"/>
              </a:rPr>
              <a:t>岁。</a:t>
            </a:r>
            <a:endParaRPr lang="zh-CN" altLang="en-US" dirty="0">
              <a:latin typeface="华文新魏" panose="02010800040101010101" pitchFamily="2" charset="-122"/>
              <a:ea typeface="华文新魏" panose="02010800040101010101" pitchFamily="2" charset="-122"/>
            </a:endParaRPr>
          </a:p>
        </p:txBody>
      </p:sp>
      <p:pic>
        <p:nvPicPr>
          <p:cNvPr id="55" name="Picture 26" descr="刺杀美国总统林肯凶手被执行绞刑[组图]"/>
          <p:cNvPicPr>
            <a:picLocks noChangeAspect="1" noChangeArrowheads="1"/>
          </p:cNvPicPr>
          <p:nvPr/>
        </p:nvPicPr>
        <p:blipFill>
          <a:blip r:embed="rId6"/>
          <a:srcRect l="7353" t="26942" b="12098"/>
          <a:stretch>
            <a:fillRect/>
          </a:stretch>
        </p:blipFill>
        <p:spPr bwMode="auto">
          <a:xfrm>
            <a:off x="6118227" y="3600450"/>
            <a:ext cx="4603782" cy="2071702"/>
          </a:xfrm>
          <a:prstGeom prst="roundRect">
            <a:avLst>
              <a:gd name="adj" fmla="val 11163"/>
            </a:avLst>
          </a:prstGeom>
          <a:ln>
            <a:noFill/>
          </a:ln>
          <a:effectLst>
            <a:outerShdw blurRad="292100" dist="139700" dir="2700000" algn="tl" rotWithShape="0">
              <a:srgbClr val="333333">
                <a:alpha val="65000"/>
              </a:srgbClr>
            </a:outerShdw>
          </a:effectLst>
        </p:spPr>
      </p:pic>
      <p:sp>
        <p:nvSpPr>
          <p:cNvPr id="56" name="圆角矩形 55"/>
          <p:cNvSpPr/>
          <p:nvPr/>
        </p:nvSpPr>
        <p:spPr>
          <a:xfrm>
            <a:off x="117435" y="885806"/>
            <a:ext cx="1857388" cy="571504"/>
          </a:xfrm>
          <a:prstGeom prst="roundRect">
            <a:avLst/>
          </a:prstGeom>
          <a:noFill/>
          <a:ln w="57150">
            <a:solidFill>
              <a:srgbClr val="663300"/>
            </a:solidFill>
          </a:ln>
          <a:effectLst>
            <a:glow rad="101600">
              <a:schemeClr val="accent6">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7" name="TextBox 56"/>
          <p:cNvSpPr txBox="1"/>
          <p:nvPr/>
        </p:nvSpPr>
        <p:spPr>
          <a:xfrm>
            <a:off x="831815" y="885806"/>
            <a:ext cx="1005403" cy="584775"/>
          </a:xfrm>
          <a:prstGeom prst="rect">
            <a:avLst/>
          </a:prstGeom>
          <a:noFill/>
        </p:spPr>
        <p:txBody>
          <a:bodyPr wrap="none" rtlCol="0">
            <a:spAutoFit/>
          </a:bodyPr>
          <a:lstStyle/>
          <a:p>
            <a:r>
              <a:rPr lang="zh-CN" altLang="en-US" sz="3200" dirty="0" smtClean="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rPr>
              <a:t>结果</a:t>
            </a:r>
            <a:endParaRPr lang="zh-CN" altLang="en-US" sz="3200" dirty="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pic>
        <p:nvPicPr>
          <p:cNvPr id="58" name="图片 57" descr="1.JPG"/>
          <p:cNvPicPr>
            <a:picLocks noChangeAspect="1"/>
          </p:cNvPicPr>
          <p:nvPr/>
        </p:nvPicPr>
        <p:blipFill>
          <a:blip r:embed="rId7" cstate="print"/>
          <a:srcRect t="6349" r="1058"/>
          <a:stretch>
            <a:fillRect/>
          </a:stretch>
        </p:blipFill>
        <p:spPr>
          <a:xfrm>
            <a:off x="188874" y="957244"/>
            <a:ext cx="679266" cy="428628"/>
          </a:xfrm>
          <a:prstGeom prst="rect">
            <a:avLst/>
          </a:prstGeom>
        </p:spPr>
      </p:pic>
      <p:pic>
        <p:nvPicPr>
          <p:cNvPr id="61" name="Picture 9" descr="linken遇刺"/>
          <p:cNvPicPr>
            <a:picLocks noChangeAspect="1" noChangeArrowheads="1"/>
          </p:cNvPicPr>
          <p:nvPr/>
        </p:nvPicPr>
        <p:blipFill>
          <a:blip r:embed="rId8" cstate="print">
            <a:extLst>
              <a:ext uri="{28A0092B-C50C-407E-A947-70E740481C1C}">
                <a14:useLocalDpi xmlns:a14="http://schemas.microsoft.com/office/drawing/2010/main" val="0"/>
              </a:ext>
            </a:extLst>
          </a:blip>
          <a:srcRect t="30058" r="3024" b="8606"/>
          <a:stretch>
            <a:fillRect/>
          </a:stretch>
        </p:blipFill>
        <p:spPr bwMode="auto">
          <a:xfrm>
            <a:off x="6118227" y="1671624"/>
            <a:ext cx="4582533" cy="1928826"/>
          </a:xfrm>
          <a:prstGeom prst="round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mc:Choice xmlns:p14="http://schemas.microsoft.com/office/powerpoint/2010/main" Requires="p14">
      <p:transition spd="slow" p14:dur="2000" advTm="0"/>
    </mc:Choice>
    <mc:Fallback>
      <p:transition spd="slow" advTm="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30"/>
                                        </p:tgtEl>
                                        <p:attrNameLst>
                                          <p:attrName>style.visibility</p:attrName>
                                        </p:attrNameLst>
                                      </p:cBhvr>
                                      <p:to>
                                        <p:strVal val="visible"/>
                                      </p:to>
                                    </p:set>
                                    <p:animEffect transition="in" filter="dissolve">
                                      <p:cBhvr>
                                        <p:cTn id="7" dur="500"/>
                                        <p:tgtEl>
                                          <p:spTgt spid="30"/>
                                        </p:tgtEl>
                                      </p:cBhvr>
                                    </p:animEffect>
                                  </p:childTnLst>
                                </p:cTn>
                              </p:par>
                              <p:par>
                                <p:cTn id="8" presetID="9" presetClass="entr" presetSubtype="0" fill="hold" nodeType="withEffect">
                                  <p:stCondLst>
                                    <p:cond delay="0"/>
                                  </p:stCondLst>
                                  <p:childTnLst>
                                    <p:set>
                                      <p:cBhvr>
                                        <p:cTn id="9" dur="1" fill="hold">
                                          <p:stCondLst>
                                            <p:cond delay="0"/>
                                          </p:stCondLst>
                                        </p:cTn>
                                        <p:tgtEl>
                                          <p:spTgt spid="24"/>
                                        </p:tgtEl>
                                        <p:attrNameLst>
                                          <p:attrName>style.visibility</p:attrName>
                                        </p:attrNameLst>
                                      </p:cBhvr>
                                      <p:to>
                                        <p:strVal val="visible"/>
                                      </p:to>
                                    </p:set>
                                    <p:animEffect transition="in" filter="dissolve">
                                      <p:cBhvr>
                                        <p:cTn id="10" dur="500"/>
                                        <p:tgtEl>
                                          <p:spTgt spid="24"/>
                                        </p:tgtEl>
                                      </p:cBhvr>
                                    </p:animEffect>
                                  </p:childTnLst>
                                </p:cTn>
                              </p:par>
                              <p:par>
                                <p:cTn id="11" presetID="9" presetClass="entr" presetSubtype="0" fill="hold" grpId="0" nodeType="withEffect">
                                  <p:stCondLst>
                                    <p:cond delay="0"/>
                                  </p:stCondLst>
                                  <p:childTnLst>
                                    <p:set>
                                      <p:cBhvr>
                                        <p:cTn id="12" dur="1" fill="hold">
                                          <p:stCondLst>
                                            <p:cond delay="0"/>
                                          </p:stCondLst>
                                        </p:cTn>
                                        <p:tgtEl>
                                          <p:spTgt spid="25"/>
                                        </p:tgtEl>
                                        <p:attrNameLst>
                                          <p:attrName>style.visibility</p:attrName>
                                        </p:attrNameLst>
                                      </p:cBhvr>
                                      <p:to>
                                        <p:strVal val="visible"/>
                                      </p:to>
                                    </p:set>
                                    <p:animEffect transition="in" filter="dissolve">
                                      <p:cBhvr>
                                        <p:cTn id="13" dur="500"/>
                                        <p:tgtEl>
                                          <p:spTgt spid="25"/>
                                        </p:tgtEl>
                                      </p:cBhvr>
                                    </p:animEffect>
                                  </p:childTnLst>
                                </p:cTn>
                              </p:par>
                              <p:par>
                                <p:cTn id="14" presetID="9" presetClass="entr" presetSubtype="0" fill="hold" nodeType="withEffect">
                                  <p:stCondLst>
                                    <p:cond delay="0"/>
                                  </p:stCondLst>
                                  <p:childTnLst>
                                    <p:set>
                                      <p:cBhvr>
                                        <p:cTn id="15" dur="1" fill="hold">
                                          <p:stCondLst>
                                            <p:cond delay="0"/>
                                          </p:stCondLst>
                                        </p:cTn>
                                        <p:tgtEl>
                                          <p:spTgt spid="32"/>
                                        </p:tgtEl>
                                        <p:attrNameLst>
                                          <p:attrName>style.visibility</p:attrName>
                                        </p:attrNameLst>
                                      </p:cBhvr>
                                      <p:to>
                                        <p:strVal val="visible"/>
                                      </p:to>
                                    </p:set>
                                    <p:animEffect transition="in" filter="dissolve">
                                      <p:cBhvr>
                                        <p:cTn id="16" dur="500"/>
                                        <p:tgtEl>
                                          <p:spTgt spid="32"/>
                                        </p:tgtEl>
                                      </p:cBhvr>
                                    </p:animEffect>
                                  </p:childTnLst>
                                </p:cTn>
                              </p:par>
                              <p:par>
                                <p:cTn id="17" presetID="9" presetClass="entr" presetSubtype="0" fill="hold" grpId="0" nodeType="withEffect">
                                  <p:stCondLst>
                                    <p:cond delay="0"/>
                                  </p:stCondLst>
                                  <p:childTnLst>
                                    <p:set>
                                      <p:cBhvr>
                                        <p:cTn id="18" dur="1" fill="hold">
                                          <p:stCondLst>
                                            <p:cond delay="0"/>
                                          </p:stCondLst>
                                        </p:cTn>
                                        <p:tgtEl>
                                          <p:spTgt spid="35"/>
                                        </p:tgtEl>
                                        <p:attrNameLst>
                                          <p:attrName>style.visibility</p:attrName>
                                        </p:attrNameLst>
                                      </p:cBhvr>
                                      <p:to>
                                        <p:strVal val="visible"/>
                                      </p:to>
                                    </p:set>
                                    <p:animEffect transition="in" filter="dissolve">
                                      <p:cBhvr>
                                        <p:cTn id="19" dur="500"/>
                                        <p:tgtEl>
                                          <p:spTgt spid="35"/>
                                        </p:tgtEl>
                                      </p:cBhvr>
                                    </p:animEffect>
                                  </p:childTnLst>
                                </p:cTn>
                              </p:par>
                              <p:par>
                                <p:cTn id="20" presetID="9" presetClass="entr" presetSubtype="0" fill="hold" nodeType="withEffect">
                                  <p:stCondLst>
                                    <p:cond delay="0"/>
                                  </p:stCondLst>
                                  <p:childTnLst>
                                    <p:set>
                                      <p:cBhvr>
                                        <p:cTn id="21" dur="1" fill="hold">
                                          <p:stCondLst>
                                            <p:cond delay="0"/>
                                          </p:stCondLst>
                                        </p:cTn>
                                        <p:tgtEl>
                                          <p:spTgt spid="36"/>
                                        </p:tgtEl>
                                        <p:attrNameLst>
                                          <p:attrName>style.visibility</p:attrName>
                                        </p:attrNameLst>
                                      </p:cBhvr>
                                      <p:to>
                                        <p:strVal val="visible"/>
                                      </p:to>
                                    </p:set>
                                    <p:animEffect transition="in" filter="dissolve">
                                      <p:cBhvr>
                                        <p:cTn id="22" dur="500"/>
                                        <p:tgtEl>
                                          <p:spTgt spid="36"/>
                                        </p:tgtEl>
                                      </p:cBhvr>
                                    </p:animEffect>
                                  </p:childTnLst>
                                </p:cTn>
                              </p:par>
                              <p:par>
                                <p:cTn id="23" presetID="9" presetClass="entr" presetSubtype="0" fill="hold" grpId="0" nodeType="withEffect">
                                  <p:stCondLst>
                                    <p:cond delay="0"/>
                                  </p:stCondLst>
                                  <p:childTnLst>
                                    <p:set>
                                      <p:cBhvr>
                                        <p:cTn id="24" dur="1" fill="hold">
                                          <p:stCondLst>
                                            <p:cond delay="0"/>
                                          </p:stCondLst>
                                        </p:cTn>
                                        <p:tgtEl>
                                          <p:spTgt spid="39"/>
                                        </p:tgtEl>
                                        <p:attrNameLst>
                                          <p:attrName>style.visibility</p:attrName>
                                        </p:attrNameLst>
                                      </p:cBhvr>
                                      <p:to>
                                        <p:strVal val="visible"/>
                                      </p:to>
                                    </p:set>
                                    <p:animEffect transition="in" filter="dissolve">
                                      <p:cBhvr>
                                        <p:cTn id="25" dur="500"/>
                                        <p:tgtEl>
                                          <p:spTgt spid="39"/>
                                        </p:tgtEl>
                                      </p:cBhvr>
                                    </p:animEffect>
                                  </p:childTnLst>
                                </p:cTn>
                              </p:par>
                              <p:par>
                                <p:cTn id="26" presetID="9" presetClass="entr" presetSubtype="0" fill="hold" nodeType="withEffect">
                                  <p:stCondLst>
                                    <p:cond delay="0"/>
                                  </p:stCondLst>
                                  <p:childTnLst>
                                    <p:set>
                                      <p:cBhvr>
                                        <p:cTn id="27" dur="1" fill="hold">
                                          <p:stCondLst>
                                            <p:cond delay="0"/>
                                          </p:stCondLst>
                                        </p:cTn>
                                        <p:tgtEl>
                                          <p:spTgt spid="40"/>
                                        </p:tgtEl>
                                        <p:attrNameLst>
                                          <p:attrName>style.visibility</p:attrName>
                                        </p:attrNameLst>
                                      </p:cBhvr>
                                      <p:to>
                                        <p:strVal val="visible"/>
                                      </p:to>
                                    </p:set>
                                    <p:animEffect transition="in" filter="dissolve">
                                      <p:cBhvr>
                                        <p:cTn id="28" dur="500"/>
                                        <p:tgtEl>
                                          <p:spTgt spid="40"/>
                                        </p:tgtEl>
                                      </p:cBhvr>
                                    </p:animEffect>
                                  </p:childTnLst>
                                </p:cTn>
                              </p:par>
                              <p:par>
                                <p:cTn id="29" presetID="9" presetClass="entr" presetSubtype="0" fill="hold" grpId="0" nodeType="withEffect">
                                  <p:stCondLst>
                                    <p:cond delay="0"/>
                                  </p:stCondLst>
                                  <p:childTnLst>
                                    <p:set>
                                      <p:cBhvr>
                                        <p:cTn id="30" dur="1" fill="hold">
                                          <p:stCondLst>
                                            <p:cond delay="0"/>
                                          </p:stCondLst>
                                        </p:cTn>
                                        <p:tgtEl>
                                          <p:spTgt spid="49"/>
                                        </p:tgtEl>
                                        <p:attrNameLst>
                                          <p:attrName>style.visibility</p:attrName>
                                        </p:attrNameLst>
                                      </p:cBhvr>
                                      <p:to>
                                        <p:strVal val="visible"/>
                                      </p:to>
                                    </p:set>
                                    <p:animEffect transition="in" filter="dissolve">
                                      <p:cBhvr>
                                        <p:cTn id="31" dur="500"/>
                                        <p:tgtEl>
                                          <p:spTgt spid="49"/>
                                        </p:tgtEl>
                                      </p:cBhvr>
                                    </p:animEffect>
                                  </p:childTnLst>
                                </p:cTn>
                              </p:par>
                              <p:par>
                                <p:cTn id="32" presetID="9" presetClass="entr" presetSubtype="0" fill="hold" nodeType="withEffect">
                                  <p:stCondLst>
                                    <p:cond delay="0"/>
                                  </p:stCondLst>
                                  <p:childTnLst>
                                    <p:set>
                                      <p:cBhvr>
                                        <p:cTn id="33" dur="1" fill="hold">
                                          <p:stCondLst>
                                            <p:cond delay="0"/>
                                          </p:stCondLst>
                                        </p:cTn>
                                        <p:tgtEl>
                                          <p:spTgt spid="50"/>
                                        </p:tgtEl>
                                        <p:attrNameLst>
                                          <p:attrName>style.visibility</p:attrName>
                                        </p:attrNameLst>
                                      </p:cBhvr>
                                      <p:to>
                                        <p:strVal val="visible"/>
                                      </p:to>
                                    </p:set>
                                    <p:animEffect transition="in" filter="dissolve">
                                      <p:cBhvr>
                                        <p:cTn id="34" dur="500"/>
                                        <p:tgtEl>
                                          <p:spTgt spid="50"/>
                                        </p:tgtEl>
                                      </p:cBhvr>
                                    </p:animEffect>
                                  </p:childTnLst>
                                </p:cTn>
                              </p:par>
                              <p:par>
                                <p:cTn id="35" presetID="9" presetClass="entr" presetSubtype="0" fill="hold" grpId="0" nodeType="withEffect">
                                  <p:stCondLst>
                                    <p:cond delay="0"/>
                                  </p:stCondLst>
                                  <p:childTnLst>
                                    <p:set>
                                      <p:cBhvr>
                                        <p:cTn id="36" dur="1" fill="hold">
                                          <p:stCondLst>
                                            <p:cond delay="0"/>
                                          </p:stCondLst>
                                        </p:cTn>
                                        <p:tgtEl>
                                          <p:spTgt spid="53"/>
                                        </p:tgtEl>
                                        <p:attrNameLst>
                                          <p:attrName>style.visibility</p:attrName>
                                        </p:attrNameLst>
                                      </p:cBhvr>
                                      <p:to>
                                        <p:strVal val="visible"/>
                                      </p:to>
                                    </p:set>
                                    <p:animEffect transition="in" filter="dissolve">
                                      <p:cBhvr>
                                        <p:cTn id="37" dur="500"/>
                                        <p:tgtEl>
                                          <p:spTgt spid="53"/>
                                        </p:tgtEl>
                                      </p:cBhvr>
                                    </p:animEffect>
                                  </p:childTnLst>
                                </p:cTn>
                              </p:par>
                              <p:par>
                                <p:cTn id="38" presetID="9" presetClass="entr" presetSubtype="0" fill="hold" grpId="0" nodeType="withEffect">
                                  <p:stCondLst>
                                    <p:cond delay="0"/>
                                  </p:stCondLst>
                                  <p:childTnLst>
                                    <p:set>
                                      <p:cBhvr>
                                        <p:cTn id="39" dur="1" fill="hold">
                                          <p:stCondLst>
                                            <p:cond delay="0"/>
                                          </p:stCondLst>
                                        </p:cTn>
                                        <p:tgtEl>
                                          <p:spTgt spid="54"/>
                                        </p:tgtEl>
                                        <p:attrNameLst>
                                          <p:attrName>style.visibility</p:attrName>
                                        </p:attrNameLst>
                                      </p:cBhvr>
                                      <p:to>
                                        <p:strVal val="visible"/>
                                      </p:to>
                                    </p:set>
                                    <p:animEffect transition="in" filter="dissolve">
                                      <p:cBhvr>
                                        <p:cTn id="40" dur="500"/>
                                        <p:tgtEl>
                                          <p:spTgt spid="54"/>
                                        </p:tgtEl>
                                      </p:cBhvr>
                                    </p:animEffect>
                                  </p:childTnLst>
                                </p:cTn>
                              </p:par>
                              <p:par>
                                <p:cTn id="41" presetID="9" presetClass="entr" presetSubtype="0" fill="hold" nodeType="withEffect">
                                  <p:stCondLst>
                                    <p:cond delay="0"/>
                                  </p:stCondLst>
                                  <p:childTnLst>
                                    <p:set>
                                      <p:cBhvr>
                                        <p:cTn id="42" dur="1" fill="hold">
                                          <p:stCondLst>
                                            <p:cond delay="0"/>
                                          </p:stCondLst>
                                        </p:cTn>
                                        <p:tgtEl>
                                          <p:spTgt spid="55"/>
                                        </p:tgtEl>
                                        <p:attrNameLst>
                                          <p:attrName>style.visibility</p:attrName>
                                        </p:attrNameLst>
                                      </p:cBhvr>
                                      <p:to>
                                        <p:strVal val="visible"/>
                                      </p:to>
                                    </p:set>
                                    <p:animEffect transition="in" filter="dissolve">
                                      <p:cBhvr>
                                        <p:cTn id="43" dur="500"/>
                                        <p:tgtEl>
                                          <p:spTgt spid="55"/>
                                        </p:tgtEl>
                                      </p:cBhvr>
                                    </p:animEffect>
                                  </p:childTnLst>
                                </p:cTn>
                              </p:par>
                              <p:par>
                                <p:cTn id="44" presetID="9" presetClass="entr" presetSubtype="0" fill="hold" nodeType="withEffect">
                                  <p:stCondLst>
                                    <p:cond delay="0"/>
                                  </p:stCondLst>
                                  <p:childTnLst>
                                    <p:set>
                                      <p:cBhvr>
                                        <p:cTn id="45" dur="1" fill="hold">
                                          <p:stCondLst>
                                            <p:cond delay="0"/>
                                          </p:stCondLst>
                                        </p:cTn>
                                        <p:tgtEl>
                                          <p:spTgt spid="61"/>
                                        </p:tgtEl>
                                        <p:attrNameLst>
                                          <p:attrName>style.visibility</p:attrName>
                                        </p:attrNameLst>
                                      </p:cBhvr>
                                      <p:to>
                                        <p:strVal val="visible"/>
                                      </p:to>
                                    </p:set>
                                    <p:animEffect transition="in" filter="dissolve">
                                      <p:cBhvr>
                                        <p:cTn id="46" dur="500"/>
                                        <p:tgtEl>
                                          <p:spTgt spid="6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P spid="35" grpId="0"/>
      <p:bldP spid="39" grpId="0"/>
      <p:bldP spid="49" grpId="0"/>
      <p:bldP spid="53" grpId="0"/>
      <p:bldP spid="54"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p:cNvSpPr/>
          <p:nvPr/>
        </p:nvSpPr>
        <p:spPr bwMode="auto">
          <a:xfrm flipV="1">
            <a:off x="0" y="7198068"/>
            <a:ext cx="11522075" cy="45719"/>
          </a:xfrm>
          <a:prstGeom prst="rect">
            <a:avLst/>
          </a:prstGeom>
          <a:solidFill>
            <a:srgbClr val="663300"/>
          </a:solidFill>
          <a:ln w="9525" cap="flat" cmpd="sng" algn="ctr">
            <a:solidFill>
              <a:schemeClr val="tx1"/>
            </a:solidFill>
            <a:prstDash val="solid"/>
            <a:round/>
            <a:headEnd type="none" w="med" len="med"/>
            <a:tailEnd type="none" w="med" len="med"/>
          </a:ln>
          <a:effectLst>
            <a:glow rad="139700">
              <a:schemeClr val="accent2">
                <a:lumMod val="60000"/>
                <a:lumOff val="40000"/>
                <a:alpha val="40000"/>
              </a:schemeClr>
            </a:glow>
          </a:effectLst>
        </p:spPr>
        <p:txBody>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defRPr/>
            </a:pPr>
            <a:endParaRPr lang="zh-CN" altLang="en-US" dirty="0">
              <a:ln>
                <a:solidFill>
                  <a:srgbClr val="660033"/>
                </a:solidFill>
              </a:ln>
            </a:endParaRPr>
          </a:p>
        </p:txBody>
      </p:sp>
      <p:pic>
        <p:nvPicPr>
          <p:cNvPr id="41" name="图片 40" descr="t018d16e110143ea110.jpg"/>
          <p:cNvPicPr>
            <a:picLocks noChangeAspect="1"/>
          </p:cNvPicPr>
          <p:nvPr/>
        </p:nvPicPr>
        <p:blipFill>
          <a:blip r:embed="rId1">
            <a:clrChange>
              <a:clrFrom>
                <a:srgbClr val="F2F2F2"/>
              </a:clrFrom>
              <a:clrTo>
                <a:srgbClr val="F2F2F2">
                  <a:alpha val="0"/>
                </a:srgbClr>
              </a:clrTo>
            </a:clrChange>
          </a:blip>
          <a:srcRect t="54831" b="25094"/>
          <a:stretch>
            <a:fillRect/>
          </a:stretch>
        </p:blipFill>
        <p:spPr>
          <a:xfrm rot="10800000">
            <a:off x="-3" y="712451"/>
            <a:ext cx="11522075" cy="142876"/>
          </a:xfrm>
          <a:prstGeom prst="rect">
            <a:avLst/>
          </a:prstGeom>
        </p:spPr>
      </p:pic>
      <p:pic>
        <p:nvPicPr>
          <p:cNvPr id="42" name="图片 41" descr="624f9a79jw1eelyzwvu5xj20b408t75j.jpg"/>
          <p:cNvPicPr>
            <a:picLocks noChangeAspect="1"/>
          </p:cNvPicPr>
          <p:nvPr/>
        </p:nvPicPr>
        <p:blipFill>
          <a:blip r:embed="rId2">
            <a:clrChange>
              <a:clrFrom>
                <a:srgbClr val="FFFFFF"/>
              </a:clrFrom>
              <a:clrTo>
                <a:srgbClr val="FFFFFF">
                  <a:alpha val="0"/>
                </a:srgbClr>
              </a:clrTo>
            </a:clrChange>
          </a:blip>
          <a:stretch>
            <a:fillRect/>
          </a:stretch>
        </p:blipFill>
        <p:spPr>
          <a:xfrm>
            <a:off x="9547251" y="0"/>
            <a:ext cx="1714512" cy="814368"/>
          </a:xfrm>
          <a:prstGeom prst="rect">
            <a:avLst/>
          </a:prstGeom>
        </p:spPr>
      </p:pic>
      <p:pic>
        <p:nvPicPr>
          <p:cNvPr id="43" name="图片 42" descr="t018d16e110143ea110.jpg"/>
          <p:cNvPicPr>
            <a:picLocks noChangeAspect="1"/>
          </p:cNvPicPr>
          <p:nvPr/>
        </p:nvPicPr>
        <p:blipFill>
          <a:blip r:embed="rId1">
            <a:clrChange>
              <a:clrFrom>
                <a:srgbClr val="F2F2F2"/>
              </a:clrFrom>
              <a:clrTo>
                <a:srgbClr val="F2F2F2">
                  <a:alpha val="0"/>
                </a:srgbClr>
              </a:clrTo>
            </a:clrChange>
          </a:blip>
          <a:srcRect t="54831" b="25094"/>
          <a:stretch>
            <a:fillRect/>
          </a:stretch>
        </p:blipFill>
        <p:spPr>
          <a:xfrm rot="10800000">
            <a:off x="0" y="671493"/>
            <a:ext cx="11522075" cy="142876"/>
          </a:xfrm>
          <a:prstGeom prst="rect">
            <a:avLst/>
          </a:prstGeom>
        </p:spPr>
      </p:pic>
      <p:sp>
        <p:nvSpPr>
          <p:cNvPr id="44" name="矩形 43"/>
          <p:cNvSpPr/>
          <p:nvPr/>
        </p:nvSpPr>
        <p:spPr>
          <a:xfrm>
            <a:off x="0" y="0"/>
            <a:ext cx="10776937" cy="704850"/>
          </a:xfrm>
          <a:prstGeom prst="rect">
            <a:avLst/>
          </a:prstGeom>
          <a:blipFill>
            <a:blip r:embed="rId3"/>
            <a:stretch>
              <a:fillRect/>
            </a:stretch>
          </a:blipFill>
          <a:ln>
            <a:noFill/>
          </a:ln>
          <a:effectLst>
            <a:outerShdw blurRad="50800" dist="38100" dir="2700000" algn="tl" rotWithShape="0">
              <a:prstClr val="black">
                <a:alpha val="40000"/>
              </a:prstClr>
            </a:outerShd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altLang="zh-CN" sz="1800" dirty="0" smtClean="0">
                <a:solidFill>
                  <a:schemeClr val="tx1"/>
                </a:solidFill>
                <a:effectLst/>
              </a:rPr>
              <a:t> </a:t>
            </a:r>
            <a:endParaRPr lang="zh-CN" altLang="en-US" sz="1800" dirty="0">
              <a:solidFill>
                <a:schemeClr val="tx1"/>
              </a:solidFill>
              <a:effectLst/>
            </a:endParaRPr>
          </a:p>
        </p:txBody>
      </p:sp>
      <p:grpSp>
        <p:nvGrpSpPr>
          <p:cNvPr id="2" name="组合 23"/>
          <p:cNvGrpSpPr/>
          <p:nvPr/>
        </p:nvGrpSpPr>
        <p:grpSpPr>
          <a:xfrm flipH="1">
            <a:off x="8261367" y="-12408"/>
            <a:ext cx="2750820" cy="740098"/>
            <a:chOff x="0" y="-2"/>
            <a:chExt cx="1377891" cy="634701"/>
          </a:xfrm>
          <a:solidFill>
            <a:schemeClr val="bg2">
              <a:lumMod val="90000"/>
            </a:schemeClr>
          </a:solidFill>
        </p:grpSpPr>
        <p:sp>
          <p:nvSpPr>
            <p:cNvPr id="46" name="直角三角形 45"/>
            <p:cNvSpPr/>
            <p:nvPr/>
          </p:nvSpPr>
          <p:spPr>
            <a:xfrm flipV="1">
              <a:off x="708342" y="-2"/>
              <a:ext cx="669549" cy="634699"/>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pitchFamily="34" charset="-122"/>
              </a:endParaRPr>
            </a:p>
          </p:txBody>
        </p:sp>
        <p:sp>
          <p:nvSpPr>
            <p:cNvPr id="47" name="矩形 46"/>
            <p:cNvSpPr/>
            <p:nvPr/>
          </p:nvSpPr>
          <p:spPr>
            <a:xfrm>
              <a:off x="0" y="0"/>
              <a:ext cx="708343" cy="6346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pitchFamily="34" charset="-122"/>
              </a:endParaRPr>
            </a:p>
          </p:txBody>
        </p:sp>
      </p:grpSp>
      <p:cxnSp>
        <p:nvCxnSpPr>
          <p:cNvPr id="77" name="直接连接符 76"/>
          <p:cNvCxnSpPr/>
          <p:nvPr/>
        </p:nvCxnSpPr>
        <p:spPr>
          <a:xfrm>
            <a:off x="953750" y="259816"/>
            <a:ext cx="0" cy="261937"/>
          </a:xfrm>
          <a:prstGeom prst="line">
            <a:avLst/>
          </a:prstGeom>
          <a:ln w="28575"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sp>
        <p:nvSpPr>
          <p:cNvPr id="81" name="文本框 5"/>
          <p:cNvSpPr txBox="1"/>
          <p:nvPr/>
        </p:nvSpPr>
        <p:spPr>
          <a:xfrm>
            <a:off x="960120" y="147320"/>
            <a:ext cx="3064510" cy="461665"/>
          </a:xfrm>
          <a:prstGeom prst="rect">
            <a:avLst/>
          </a:prstGeom>
          <a:noFill/>
        </p:spPr>
        <p:txBody>
          <a:bodyPr wrap="square" rtlCol="0">
            <a:spAutoFit/>
          </a:bodyPr>
          <a:lstStyle/>
          <a:p>
            <a:r>
              <a:rPr lang="zh-CN" altLang="en-US" sz="2400" b="1" dirty="0" smtClean="0">
                <a:solidFill>
                  <a:schemeClr val="bg1"/>
                </a:solidFill>
                <a:latin typeface="微软雅黑" panose="020B0503020204020204" pitchFamily="34" charset="-122"/>
                <a:ea typeface="微软雅黑" panose="020B0503020204020204" pitchFamily="34" charset="-122"/>
              </a:rPr>
              <a:t>人教版九年级下册</a:t>
            </a:r>
            <a:endParaRPr lang="zh-CN" altLang="en-US" sz="2400" b="1" dirty="0" smtClean="0">
              <a:solidFill>
                <a:schemeClr val="bg1"/>
              </a:solidFill>
              <a:effectLst/>
              <a:latin typeface="微软雅黑" panose="020B0503020204020204" pitchFamily="34" charset="-122"/>
              <a:ea typeface="微软雅黑" panose="020B0503020204020204" pitchFamily="34" charset="-122"/>
            </a:endParaRPr>
          </a:p>
        </p:txBody>
      </p:sp>
      <p:grpSp>
        <p:nvGrpSpPr>
          <p:cNvPr id="3" name="组合 66"/>
          <p:cNvGrpSpPr/>
          <p:nvPr/>
        </p:nvGrpSpPr>
        <p:grpSpPr>
          <a:xfrm flipH="1">
            <a:off x="8776673" y="-12408"/>
            <a:ext cx="2750820" cy="740098"/>
            <a:chOff x="0" y="-2"/>
            <a:chExt cx="1377891" cy="634701"/>
          </a:xfrm>
          <a:solidFill>
            <a:schemeClr val="bg2">
              <a:lumMod val="90000"/>
            </a:schemeClr>
          </a:solidFill>
        </p:grpSpPr>
        <p:sp>
          <p:nvSpPr>
            <p:cNvPr id="84" name="直角三角形 83"/>
            <p:cNvSpPr/>
            <p:nvPr/>
          </p:nvSpPr>
          <p:spPr>
            <a:xfrm flipV="1">
              <a:off x="708342" y="-2"/>
              <a:ext cx="669549" cy="634699"/>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pitchFamily="34" charset="-122"/>
              </a:endParaRPr>
            </a:p>
          </p:txBody>
        </p:sp>
        <p:sp>
          <p:nvSpPr>
            <p:cNvPr id="85" name="矩形 84"/>
            <p:cNvSpPr/>
            <p:nvPr/>
          </p:nvSpPr>
          <p:spPr>
            <a:xfrm>
              <a:off x="0" y="0"/>
              <a:ext cx="708343" cy="6346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pitchFamily="34" charset="-122"/>
              </a:endParaRPr>
            </a:p>
          </p:txBody>
        </p:sp>
      </p:grpSp>
      <p:pic>
        <p:nvPicPr>
          <p:cNvPr id="89" name="图片 88" descr="624f9a79jw1eelyzwvu5xj20b408t75j.jpg"/>
          <p:cNvPicPr>
            <a:picLocks noChangeAspect="1"/>
          </p:cNvPicPr>
          <p:nvPr/>
        </p:nvPicPr>
        <p:blipFill>
          <a:blip r:embed="rId2">
            <a:clrChange>
              <a:clrFrom>
                <a:srgbClr val="FFFFFF"/>
              </a:clrFrom>
              <a:clrTo>
                <a:srgbClr val="FFFFFF">
                  <a:alpha val="0"/>
                </a:srgbClr>
              </a:clrTo>
            </a:clrChange>
          </a:blip>
          <a:stretch>
            <a:fillRect/>
          </a:stretch>
        </p:blipFill>
        <p:spPr>
          <a:xfrm>
            <a:off x="9547251" y="0"/>
            <a:ext cx="1714512" cy="814368"/>
          </a:xfrm>
          <a:prstGeom prst="rect">
            <a:avLst/>
          </a:prstGeom>
        </p:spPr>
      </p:pic>
      <p:sp>
        <p:nvSpPr>
          <p:cNvPr id="90" name="文本框 13"/>
          <p:cNvSpPr txBox="1"/>
          <p:nvPr/>
        </p:nvSpPr>
        <p:spPr>
          <a:xfrm>
            <a:off x="9761565" y="171426"/>
            <a:ext cx="1285884" cy="415498"/>
          </a:xfrm>
          <a:prstGeom prst="rect">
            <a:avLst/>
          </a:prstGeom>
          <a:noFill/>
        </p:spPr>
        <p:txBody>
          <a:bodyPr wrap="square" rtlCol="0">
            <a:spAutoFit/>
            <a:scene3d>
              <a:camera prst="orthographicFront"/>
              <a:lightRig rig="threePt" dir="t"/>
            </a:scene3d>
          </a:bodyPr>
          <a:lstStyle/>
          <a:p>
            <a:pPr algn="ctr"/>
            <a:r>
              <a:rPr lang="zh-CN" altLang="en-US" b="1" dirty="0" smtClean="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第一单元</a:t>
            </a:r>
            <a:endParaRPr lang="en-US" altLang="zh-CN" b="1" dirty="0" smtClean="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sp>
        <p:nvSpPr>
          <p:cNvPr id="91" name="文本框 6"/>
          <p:cNvSpPr txBox="1"/>
          <p:nvPr/>
        </p:nvSpPr>
        <p:spPr>
          <a:xfrm>
            <a:off x="4903781" y="99988"/>
            <a:ext cx="4714908" cy="461665"/>
          </a:xfrm>
          <a:prstGeom prst="rect">
            <a:avLst/>
          </a:prstGeom>
          <a:noFill/>
        </p:spPr>
        <p:txBody>
          <a:bodyPr wrap="square" rtlCol="0">
            <a:spAutoFit/>
          </a:bodyPr>
          <a:lstStyle/>
          <a:p>
            <a:r>
              <a:rPr lang="zh-CN" altLang="en-US" sz="2400" b="1" dirty="0" smtClean="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第</a:t>
            </a:r>
            <a:r>
              <a:rPr lang="en-US" altLang="zh-CN" sz="2400" b="1" dirty="0" smtClean="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3</a:t>
            </a:r>
            <a:r>
              <a:rPr lang="zh-CN" altLang="en-US" sz="2400" b="1" dirty="0" smtClean="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课 美国内战</a:t>
            </a:r>
            <a:endParaRPr lang="zh-CN" altLang="en-US" sz="2400" b="1" dirty="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endParaRPr>
          </a:p>
        </p:txBody>
      </p:sp>
      <p:pic>
        <p:nvPicPr>
          <p:cNvPr id="27" name="Picture 4" descr="林肯纪念堂2"/>
          <p:cNvPicPr>
            <a:picLocks noChangeAspect="1" noChangeArrowheads="1"/>
          </p:cNvPicPr>
          <p:nvPr/>
        </p:nvPicPr>
        <p:blipFill>
          <a:blip r:embed="rId4"/>
          <a:srcRect/>
          <a:stretch>
            <a:fillRect/>
          </a:stretch>
        </p:blipFill>
        <p:spPr bwMode="auto">
          <a:xfrm>
            <a:off x="1974823" y="1599929"/>
            <a:ext cx="7929618" cy="5500984"/>
          </a:xfrm>
          <a:prstGeom prst="roundRect">
            <a:avLst>
              <a:gd name="adj" fmla="val 6957"/>
            </a:avLst>
          </a:prstGeom>
          <a:ln>
            <a:noFill/>
          </a:ln>
          <a:effectLst>
            <a:outerShdw blurRad="292100" dist="139700" dir="2700000" algn="tl" rotWithShape="0">
              <a:srgbClr val="333333">
                <a:alpha val="65000"/>
              </a:srgbClr>
            </a:outerShdw>
          </a:effectLst>
        </p:spPr>
      </p:pic>
      <p:pic>
        <p:nvPicPr>
          <p:cNvPr id="28" name="Picture 25" descr="林肯的雕像"/>
          <p:cNvPicPr>
            <a:picLocks noChangeAspect="1" noChangeArrowheads="1"/>
          </p:cNvPicPr>
          <p:nvPr/>
        </p:nvPicPr>
        <p:blipFill>
          <a:blip r:embed="rId5"/>
          <a:srcRect/>
          <a:stretch>
            <a:fillRect/>
          </a:stretch>
        </p:blipFill>
        <p:spPr bwMode="auto">
          <a:xfrm>
            <a:off x="7904177" y="1028682"/>
            <a:ext cx="3333488" cy="3786214"/>
          </a:xfrm>
          <a:prstGeom prst="roundRect">
            <a:avLst>
              <a:gd name="adj" fmla="val 8994"/>
            </a:avLst>
          </a:prstGeom>
          <a:ln>
            <a:noFill/>
          </a:ln>
          <a:effectLst>
            <a:outerShdw blurRad="292100" dist="139700" dir="2700000" algn="tl" rotWithShape="0">
              <a:srgbClr val="333333">
                <a:alpha val="65000"/>
              </a:srgbClr>
            </a:outerShdw>
          </a:effectLst>
        </p:spPr>
      </p:pic>
      <p:sp>
        <p:nvSpPr>
          <p:cNvPr id="29" name="Text Box 26" descr="1c50f787b7582207c65cc3bd[1]"/>
          <p:cNvSpPr txBox="1">
            <a:spLocks noChangeArrowheads="1"/>
          </p:cNvSpPr>
          <p:nvPr/>
        </p:nvSpPr>
        <p:spPr bwMode="auto">
          <a:xfrm>
            <a:off x="2189137" y="1743062"/>
            <a:ext cx="3467616" cy="1077218"/>
          </a:xfrm>
          <a:prstGeom prst="rect">
            <a:avLst/>
          </a:prstGeom>
          <a:noFill/>
          <a:ln w="9525">
            <a:noFill/>
            <a:miter lim="800000"/>
          </a:ln>
        </p:spPr>
        <p:txBody>
          <a:bodyPr wrap="none">
            <a:spAutoFit/>
          </a:bodyPr>
          <a:lstStyle/>
          <a:p>
            <a:r>
              <a:rPr lang="zh-CN" altLang="en-US" sz="3200" b="1" dirty="0">
                <a:solidFill>
                  <a:srgbClr val="FFFF00"/>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rPr>
              <a:t>华盛顿</a:t>
            </a:r>
            <a:r>
              <a:rPr lang="zh-CN" altLang="en-US" sz="3200" b="1" dirty="0">
                <a:solidFill>
                  <a:schemeClr val="bg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rPr>
              <a:t>建立了美国</a:t>
            </a:r>
            <a:endParaRPr lang="zh-CN" altLang="en-US" sz="3200" b="1" dirty="0">
              <a:solidFill>
                <a:schemeClr val="bg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a:p>
            <a:r>
              <a:rPr lang="zh-CN" altLang="en-US" sz="3200" b="1" dirty="0">
                <a:solidFill>
                  <a:schemeClr val="bg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rPr>
              <a:t>而</a:t>
            </a:r>
            <a:r>
              <a:rPr lang="zh-CN" altLang="en-US" sz="3200" b="1" dirty="0">
                <a:solidFill>
                  <a:srgbClr val="FFFF00"/>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rPr>
              <a:t>林肯</a:t>
            </a:r>
            <a:r>
              <a:rPr lang="zh-CN" altLang="en-US" sz="3200" b="1" dirty="0">
                <a:solidFill>
                  <a:schemeClr val="bg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rPr>
              <a:t>拯救了美国</a:t>
            </a:r>
            <a:endParaRPr lang="zh-CN" altLang="en-US" sz="3200" b="1" dirty="0">
              <a:solidFill>
                <a:schemeClr val="bg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sp>
        <p:nvSpPr>
          <p:cNvPr id="25" name="Text Box 3"/>
          <p:cNvSpPr txBox="1">
            <a:spLocks noChangeArrowheads="1"/>
          </p:cNvSpPr>
          <p:nvPr/>
        </p:nvSpPr>
        <p:spPr bwMode="auto">
          <a:xfrm>
            <a:off x="3271872" y="6334165"/>
            <a:ext cx="3357586" cy="461665"/>
          </a:xfrm>
          <a:prstGeom prst="rect">
            <a:avLst/>
          </a:prstGeom>
          <a:noFill/>
          <a:ln w="9525">
            <a:noFill/>
            <a:miter lim="800000"/>
          </a:ln>
        </p:spPr>
        <p:txBody>
          <a:bodyPr wrap="square">
            <a:spAutoFit/>
          </a:bodyPr>
          <a:lstStyle/>
          <a:p>
            <a:pPr algn="ctr">
              <a:spcBef>
                <a:spcPct val="50000"/>
              </a:spcBef>
            </a:pPr>
            <a:r>
              <a:rPr lang="zh-CN" altLang="en-US" sz="2400" b="1" dirty="0">
                <a:solidFill>
                  <a:schemeClr val="bg1"/>
                </a:solidFill>
                <a:effectLst>
                  <a:glow rad="228600">
                    <a:schemeClr val="accent2">
                      <a:satMod val="175000"/>
                      <a:alpha val="40000"/>
                    </a:schemeClr>
                  </a:glow>
                  <a:outerShdw blurRad="38100" dist="38100" dir="2700000" algn="tl">
                    <a:srgbClr val="000000">
                      <a:alpha val="43137"/>
                    </a:srgbClr>
                  </a:outerShdw>
                </a:effectLst>
                <a:latin typeface="黑体" panose="02010609060101010101" pitchFamily="49" charset="-122"/>
                <a:ea typeface="黑体" panose="02010609060101010101" pitchFamily="49" charset="-122"/>
              </a:rPr>
              <a:t>林肯纪念堂</a:t>
            </a:r>
            <a:endParaRPr lang="zh-CN" altLang="en-US" sz="2400" b="1" dirty="0">
              <a:solidFill>
                <a:schemeClr val="bg1"/>
              </a:solidFill>
              <a:effectLst>
                <a:glow rad="228600">
                  <a:schemeClr val="accent2">
                    <a:satMod val="175000"/>
                    <a:alpha val="40000"/>
                  </a:schemeClr>
                </a:glow>
                <a:outerShdw blurRad="38100" dist="38100" dir="2700000" algn="tl">
                  <a:srgbClr val="000000">
                    <a:alpha val="43137"/>
                  </a:srgbClr>
                </a:outerShdw>
              </a:effectLst>
              <a:latin typeface="黑体" panose="02010609060101010101" pitchFamily="49" charset="-122"/>
              <a:ea typeface="黑体" panose="02010609060101010101" pitchFamily="49" charset="-122"/>
            </a:endParaRPr>
          </a:p>
        </p:txBody>
      </p:sp>
      <p:sp>
        <p:nvSpPr>
          <p:cNvPr id="33" name="圆角矩形 32"/>
          <p:cNvSpPr/>
          <p:nvPr/>
        </p:nvSpPr>
        <p:spPr>
          <a:xfrm>
            <a:off x="117435" y="885806"/>
            <a:ext cx="1857388" cy="571504"/>
          </a:xfrm>
          <a:prstGeom prst="roundRect">
            <a:avLst/>
          </a:prstGeom>
          <a:noFill/>
          <a:ln w="57150">
            <a:solidFill>
              <a:srgbClr val="663300"/>
            </a:solidFill>
          </a:ln>
          <a:effectLst>
            <a:glow rad="101600">
              <a:schemeClr val="accent6">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TextBox 33"/>
          <p:cNvSpPr txBox="1"/>
          <p:nvPr/>
        </p:nvSpPr>
        <p:spPr>
          <a:xfrm>
            <a:off x="831815" y="885806"/>
            <a:ext cx="1005403" cy="584775"/>
          </a:xfrm>
          <a:prstGeom prst="rect">
            <a:avLst/>
          </a:prstGeom>
          <a:noFill/>
        </p:spPr>
        <p:txBody>
          <a:bodyPr wrap="none" rtlCol="0">
            <a:spAutoFit/>
          </a:bodyPr>
          <a:lstStyle/>
          <a:p>
            <a:r>
              <a:rPr lang="zh-CN" altLang="en-US" sz="3200" dirty="0" smtClean="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rPr>
              <a:t>结果</a:t>
            </a:r>
            <a:endParaRPr lang="zh-CN" altLang="en-US" sz="3200" dirty="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pic>
        <p:nvPicPr>
          <p:cNvPr id="35" name="图片 34" descr="1.JPG"/>
          <p:cNvPicPr>
            <a:picLocks noChangeAspect="1"/>
          </p:cNvPicPr>
          <p:nvPr/>
        </p:nvPicPr>
        <p:blipFill>
          <a:blip r:embed="rId6" cstate="print"/>
          <a:srcRect t="6349" r="1058"/>
          <a:stretch>
            <a:fillRect/>
          </a:stretch>
        </p:blipFill>
        <p:spPr>
          <a:xfrm>
            <a:off x="188874" y="957244"/>
            <a:ext cx="679266" cy="428628"/>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Tm="0"/>
    </mc:Choice>
    <mc:Fallback>
      <p:transition spd="slow" advTm="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29"/>
                                        </p:tgtEl>
                                        <p:attrNameLst>
                                          <p:attrName>style.visibility</p:attrName>
                                        </p:attrNameLst>
                                      </p:cBhvr>
                                      <p:to>
                                        <p:strVal val="visible"/>
                                      </p:to>
                                    </p:set>
                                    <p:animEffect transition="in" filter="wipe(up)">
                                      <p:cBhvr>
                                        <p:cTn id="7" dur="20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8" name="图片 47" descr="48d0350dgw1esps2hjfrsj21kw1g0tsu.jpg"/>
          <p:cNvPicPr>
            <a:picLocks noChangeAspect="1"/>
          </p:cNvPicPr>
          <p:nvPr/>
        </p:nvPicPr>
        <p:blipFill>
          <a:blip r:embed="rId1"/>
          <a:srcRect l="7751" r="11014" b="8333"/>
          <a:stretch>
            <a:fillRect/>
          </a:stretch>
        </p:blipFill>
        <p:spPr>
          <a:xfrm>
            <a:off x="5260971" y="742930"/>
            <a:ext cx="6261104" cy="6457970"/>
          </a:xfrm>
          <a:prstGeom prst="rect">
            <a:avLst/>
          </a:prstGeom>
          <a:ln>
            <a:noFill/>
          </a:ln>
          <a:effectLst>
            <a:outerShdw blurRad="292100" dist="139700" dir="2700000" algn="tl" rotWithShape="0">
              <a:srgbClr val="333333">
                <a:alpha val="65000"/>
              </a:srgbClr>
            </a:outerShdw>
          </a:effectLst>
        </p:spPr>
      </p:pic>
      <p:sp>
        <p:nvSpPr>
          <p:cNvPr id="10" name="矩形 9"/>
          <p:cNvSpPr/>
          <p:nvPr/>
        </p:nvSpPr>
        <p:spPr bwMode="auto">
          <a:xfrm flipV="1">
            <a:off x="0" y="7198068"/>
            <a:ext cx="11522075" cy="45719"/>
          </a:xfrm>
          <a:prstGeom prst="rect">
            <a:avLst/>
          </a:prstGeom>
          <a:solidFill>
            <a:srgbClr val="663300"/>
          </a:solidFill>
          <a:ln w="9525" cap="flat" cmpd="sng" algn="ctr">
            <a:solidFill>
              <a:schemeClr val="tx1"/>
            </a:solidFill>
            <a:prstDash val="solid"/>
            <a:round/>
            <a:headEnd type="none" w="med" len="med"/>
            <a:tailEnd type="none" w="med" len="med"/>
          </a:ln>
          <a:effectLst>
            <a:glow rad="139700">
              <a:schemeClr val="accent2">
                <a:lumMod val="60000"/>
                <a:lumOff val="40000"/>
                <a:alpha val="40000"/>
              </a:schemeClr>
            </a:glow>
          </a:effectLst>
        </p:spPr>
        <p:txBody>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defRPr/>
            </a:pPr>
            <a:endParaRPr lang="zh-CN" altLang="en-US" dirty="0">
              <a:ln>
                <a:solidFill>
                  <a:srgbClr val="660033"/>
                </a:solidFill>
              </a:ln>
            </a:endParaRPr>
          </a:p>
        </p:txBody>
      </p:sp>
      <p:pic>
        <p:nvPicPr>
          <p:cNvPr id="41" name="图片 40" descr="t018d16e110143ea110.jpg"/>
          <p:cNvPicPr>
            <a:picLocks noChangeAspect="1"/>
          </p:cNvPicPr>
          <p:nvPr/>
        </p:nvPicPr>
        <p:blipFill>
          <a:blip r:embed="rId2">
            <a:clrChange>
              <a:clrFrom>
                <a:srgbClr val="F2F2F2"/>
              </a:clrFrom>
              <a:clrTo>
                <a:srgbClr val="F2F2F2">
                  <a:alpha val="0"/>
                </a:srgbClr>
              </a:clrTo>
            </a:clrChange>
          </a:blip>
          <a:srcRect t="54831" b="25094"/>
          <a:stretch>
            <a:fillRect/>
          </a:stretch>
        </p:blipFill>
        <p:spPr>
          <a:xfrm rot="10800000">
            <a:off x="-3" y="712451"/>
            <a:ext cx="11522075" cy="142876"/>
          </a:xfrm>
          <a:prstGeom prst="rect">
            <a:avLst/>
          </a:prstGeom>
        </p:spPr>
      </p:pic>
      <p:pic>
        <p:nvPicPr>
          <p:cNvPr id="42" name="图片 41" descr="624f9a79jw1eelyzwvu5xj20b408t75j.jpg"/>
          <p:cNvPicPr>
            <a:picLocks noChangeAspect="1"/>
          </p:cNvPicPr>
          <p:nvPr/>
        </p:nvPicPr>
        <p:blipFill>
          <a:blip r:embed="rId3">
            <a:clrChange>
              <a:clrFrom>
                <a:srgbClr val="FFFFFF"/>
              </a:clrFrom>
              <a:clrTo>
                <a:srgbClr val="FFFFFF">
                  <a:alpha val="0"/>
                </a:srgbClr>
              </a:clrTo>
            </a:clrChange>
          </a:blip>
          <a:stretch>
            <a:fillRect/>
          </a:stretch>
        </p:blipFill>
        <p:spPr>
          <a:xfrm>
            <a:off x="9547251" y="0"/>
            <a:ext cx="1714512" cy="814368"/>
          </a:xfrm>
          <a:prstGeom prst="rect">
            <a:avLst/>
          </a:prstGeom>
        </p:spPr>
      </p:pic>
      <p:pic>
        <p:nvPicPr>
          <p:cNvPr id="43" name="图片 42" descr="t018d16e110143ea110.jpg"/>
          <p:cNvPicPr>
            <a:picLocks noChangeAspect="1"/>
          </p:cNvPicPr>
          <p:nvPr/>
        </p:nvPicPr>
        <p:blipFill>
          <a:blip r:embed="rId2">
            <a:clrChange>
              <a:clrFrom>
                <a:srgbClr val="F2F2F2"/>
              </a:clrFrom>
              <a:clrTo>
                <a:srgbClr val="F2F2F2">
                  <a:alpha val="0"/>
                </a:srgbClr>
              </a:clrTo>
            </a:clrChange>
          </a:blip>
          <a:srcRect t="54831" b="25094"/>
          <a:stretch>
            <a:fillRect/>
          </a:stretch>
        </p:blipFill>
        <p:spPr>
          <a:xfrm rot="10800000">
            <a:off x="0" y="671493"/>
            <a:ext cx="11522075" cy="142876"/>
          </a:xfrm>
          <a:prstGeom prst="rect">
            <a:avLst/>
          </a:prstGeom>
        </p:spPr>
      </p:pic>
      <p:sp>
        <p:nvSpPr>
          <p:cNvPr id="44" name="矩形 43"/>
          <p:cNvSpPr/>
          <p:nvPr/>
        </p:nvSpPr>
        <p:spPr>
          <a:xfrm>
            <a:off x="0" y="0"/>
            <a:ext cx="10776937" cy="704850"/>
          </a:xfrm>
          <a:prstGeom prst="rect">
            <a:avLst/>
          </a:prstGeom>
          <a:blipFill>
            <a:blip r:embed="rId4"/>
            <a:stretch>
              <a:fillRect/>
            </a:stretch>
          </a:blipFill>
          <a:ln>
            <a:noFill/>
          </a:ln>
          <a:effectLst>
            <a:outerShdw blurRad="50800" dist="38100" dir="2700000" algn="tl" rotWithShape="0">
              <a:prstClr val="black">
                <a:alpha val="40000"/>
              </a:prstClr>
            </a:outerShd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altLang="zh-CN" sz="1800" dirty="0" smtClean="0">
                <a:solidFill>
                  <a:schemeClr val="tx1"/>
                </a:solidFill>
                <a:effectLst/>
              </a:rPr>
              <a:t> </a:t>
            </a:r>
            <a:endParaRPr lang="zh-CN" altLang="en-US" sz="1800" dirty="0">
              <a:solidFill>
                <a:schemeClr val="tx1"/>
              </a:solidFill>
              <a:effectLst/>
            </a:endParaRPr>
          </a:p>
        </p:txBody>
      </p:sp>
      <p:grpSp>
        <p:nvGrpSpPr>
          <p:cNvPr id="2" name="组合 23"/>
          <p:cNvGrpSpPr/>
          <p:nvPr/>
        </p:nvGrpSpPr>
        <p:grpSpPr>
          <a:xfrm flipH="1">
            <a:off x="8261367" y="-12408"/>
            <a:ext cx="2750820" cy="740098"/>
            <a:chOff x="0" y="-2"/>
            <a:chExt cx="1377891" cy="634701"/>
          </a:xfrm>
          <a:solidFill>
            <a:schemeClr val="bg2">
              <a:lumMod val="90000"/>
            </a:schemeClr>
          </a:solidFill>
        </p:grpSpPr>
        <p:sp>
          <p:nvSpPr>
            <p:cNvPr id="46" name="直角三角形 45"/>
            <p:cNvSpPr/>
            <p:nvPr/>
          </p:nvSpPr>
          <p:spPr>
            <a:xfrm flipV="1">
              <a:off x="708342" y="-2"/>
              <a:ext cx="669549" cy="634699"/>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pitchFamily="34" charset="-122"/>
              </a:endParaRPr>
            </a:p>
          </p:txBody>
        </p:sp>
        <p:sp>
          <p:nvSpPr>
            <p:cNvPr id="47" name="矩形 46"/>
            <p:cNvSpPr/>
            <p:nvPr/>
          </p:nvSpPr>
          <p:spPr>
            <a:xfrm>
              <a:off x="0" y="0"/>
              <a:ext cx="708343" cy="6346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pitchFamily="34" charset="-122"/>
              </a:endParaRPr>
            </a:p>
          </p:txBody>
        </p:sp>
      </p:grpSp>
      <p:cxnSp>
        <p:nvCxnSpPr>
          <p:cNvPr id="77" name="直接连接符 76"/>
          <p:cNvCxnSpPr/>
          <p:nvPr/>
        </p:nvCxnSpPr>
        <p:spPr>
          <a:xfrm>
            <a:off x="953750" y="259816"/>
            <a:ext cx="0" cy="261937"/>
          </a:xfrm>
          <a:prstGeom prst="line">
            <a:avLst/>
          </a:prstGeom>
          <a:ln w="28575"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sp>
        <p:nvSpPr>
          <p:cNvPr id="81" name="文本框 5"/>
          <p:cNvSpPr txBox="1"/>
          <p:nvPr/>
        </p:nvSpPr>
        <p:spPr>
          <a:xfrm>
            <a:off x="960120" y="147320"/>
            <a:ext cx="3064510" cy="461665"/>
          </a:xfrm>
          <a:prstGeom prst="rect">
            <a:avLst/>
          </a:prstGeom>
          <a:noFill/>
        </p:spPr>
        <p:txBody>
          <a:bodyPr wrap="square" rtlCol="0">
            <a:spAutoFit/>
          </a:bodyPr>
          <a:lstStyle/>
          <a:p>
            <a:r>
              <a:rPr lang="zh-CN" altLang="en-US" sz="2400" b="1" dirty="0" smtClean="0">
                <a:solidFill>
                  <a:schemeClr val="bg1"/>
                </a:solidFill>
                <a:latin typeface="微软雅黑" panose="020B0503020204020204" pitchFamily="34" charset="-122"/>
                <a:ea typeface="微软雅黑" panose="020B0503020204020204" pitchFamily="34" charset="-122"/>
              </a:rPr>
              <a:t>人教版九年级下册</a:t>
            </a:r>
            <a:endParaRPr lang="zh-CN" altLang="en-US" sz="2400" b="1" dirty="0" smtClean="0">
              <a:solidFill>
                <a:schemeClr val="bg1"/>
              </a:solidFill>
              <a:effectLst/>
              <a:latin typeface="微软雅黑" panose="020B0503020204020204" pitchFamily="34" charset="-122"/>
              <a:ea typeface="微软雅黑" panose="020B0503020204020204" pitchFamily="34" charset="-122"/>
            </a:endParaRPr>
          </a:p>
        </p:txBody>
      </p:sp>
      <p:grpSp>
        <p:nvGrpSpPr>
          <p:cNvPr id="3" name="组合 66"/>
          <p:cNvGrpSpPr/>
          <p:nvPr/>
        </p:nvGrpSpPr>
        <p:grpSpPr>
          <a:xfrm flipH="1">
            <a:off x="8776673" y="-12408"/>
            <a:ext cx="2750820" cy="740098"/>
            <a:chOff x="0" y="-2"/>
            <a:chExt cx="1377891" cy="634701"/>
          </a:xfrm>
          <a:solidFill>
            <a:schemeClr val="bg2">
              <a:lumMod val="90000"/>
            </a:schemeClr>
          </a:solidFill>
        </p:grpSpPr>
        <p:sp>
          <p:nvSpPr>
            <p:cNvPr id="84" name="直角三角形 83"/>
            <p:cNvSpPr/>
            <p:nvPr/>
          </p:nvSpPr>
          <p:spPr>
            <a:xfrm flipV="1">
              <a:off x="708342" y="-2"/>
              <a:ext cx="669549" cy="634699"/>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pitchFamily="34" charset="-122"/>
              </a:endParaRPr>
            </a:p>
          </p:txBody>
        </p:sp>
        <p:sp>
          <p:nvSpPr>
            <p:cNvPr id="85" name="矩形 84"/>
            <p:cNvSpPr/>
            <p:nvPr/>
          </p:nvSpPr>
          <p:spPr>
            <a:xfrm>
              <a:off x="0" y="0"/>
              <a:ext cx="708343" cy="6346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pitchFamily="34" charset="-122"/>
              </a:endParaRPr>
            </a:p>
          </p:txBody>
        </p:sp>
      </p:grpSp>
      <p:pic>
        <p:nvPicPr>
          <p:cNvPr id="89" name="图片 88" descr="624f9a79jw1eelyzwvu5xj20b408t75j.jpg"/>
          <p:cNvPicPr>
            <a:picLocks noChangeAspect="1"/>
          </p:cNvPicPr>
          <p:nvPr/>
        </p:nvPicPr>
        <p:blipFill>
          <a:blip r:embed="rId3">
            <a:clrChange>
              <a:clrFrom>
                <a:srgbClr val="FFFFFF"/>
              </a:clrFrom>
              <a:clrTo>
                <a:srgbClr val="FFFFFF">
                  <a:alpha val="0"/>
                </a:srgbClr>
              </a:clrTo>
            </a:clrChange>
          </a:blip>
          <a:stretch>
            <a:fillRect/>
          </a:stretch>
        </p:blipFill>
        <p:spPr>
          <a:xfrm>
            <a:off x="9547251" y="0"/>
            <a:ext cx="1714512" cy="814368"/>
          </a:xfrm>
          <a:prstGeom prst="rect">
            <a:avLst/>
          </a:prstGeom>
        </p:spPr>
      </p:pic>
      <p:sp>
        <p:nvSpPr>
          <p:cNvPr id="90" name="文本框 13"/>
          <p:cNvSpPr txBox="1"/>
          <p:nvPr/>
        </p:nvSpPr>
        <p:spPr>
          <a:xfrm>
            <a:off x="9761565" y="171426"/>
            <a:ext cx="1285884" cy="415498"/>
          </a:xfrm>
          <a:prstGeom prst="rect">
            <a:avLst/>
          </a:prstGeom>
          <a:noFill/>
        </p:spPr>
        <p:txBody>
          <a:bodyPr wrap="square" rtlCol="0">
            <a:spAutoFit/>
            <a:scene3d>
              <a:camera prst="orthographicFront"/>
              <a:lightRig rig="threePt" dir="t"/>
            </a:scene3d>
          </a:bodyPr>
          <a:lstStyle/>
          <a:p>
            <a:pPr algn="ctr"/>
            <a:r>
              <a:rPr lang="zh-CN" altLang="en-US" b="1" dirty="0" smtClean="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第一单元</a:t>
            </a:r>
            <a:endParaRPr lang="en-US" altLang="zh-CN" b="1" dirty="0" smtClean="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sp>
        <p:nvSpPr>
          <p:cNvPr id="91" name="文本框 6"/>
          <p:cNvSpPr txBox="1"/>
          <p:nvPr/>
        </p:nvSpPr>
        <p:spPr>
          <a:xfrm>
            <a:off x="4903781" y="99988"/>
            <a:ext cx="4714908" cy="461665"/>
          </a:xfrm>
          <a:prstGeom prst="rect">
            <a:avLst/>
          </a:prstGeom>
          <a:noFill/>
        </p:spPr>
        <p:txBody>
          <a:bodyPr wrap="square" rtlCol="0">
            <a:spAutoFit/>
          </a:bodyPr>
          <a:lstStyle/>
          <a:p>
            <a:r>
              <a:rPr lang="zh-CN" altLang="en-US" sz="2400" b="1" dirty="0" smtClean="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第</a:t>
            </a:r>
            <a:r>
              <a:rPr lang="en-US" altLang="zh-CN" sz="2400" b="1" dirty="0" smtClean="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3</a:t>
            </a:r>
            <a:r>
              <a:rPr lang="zh-CN" altLang="en-US" sz="2400" b="1" dirty="0" smtClean="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课 美国内战</a:t>
            </a:r>
            <a:endParaRPr lang="zh-CN" altLang="en-US" sz="2400" b="1" dirty="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endParaRPr>
          </a:p>
        </p:txBody>
      </p:sp>
      <p:sp>
        <p:nvSpPr>
          <p:cNvPr id="24" name="Rectangle 32"/>
          <p:cNvSpPr>
            <a:spLocks noChangeArrowheads="1"/>
          </p:cNvSpPr>
          <p:nvPr/>
        </p:nvSpPr>
        <p:spPr bwMode="auto">
          <a:xfrm>
            <a:off x="5761037" y="5172086"/>
            <a:ext cx="5357850" cy="1736646"/>
          </a:xfrm>
          <a:prstGeom prst="roundRect">
            <a:avLst/>
          </a:prstGeom>
          <a:solidFill>
            <a:schemeClr val="bg2"/>
          </a:solidFill>
          <a:ln w="38100">
            <a:solidFill>
              <a:schemeClr val="bg2">
                <a:lumMod val="25000"/>
              </a:schemeClr>
            </a:solidFill>
            <a:miter lim="800000"/>
          </a:ln>
        </p:spPr>
        <p:txBody>
          <a:bodyPr wrap="square" anchor="ctr">
            <a:spAutoFit/>
          </a:bodyPr>
          <a:lstStyle/>
          <a:p>
            <a:r>
              <a:rPr lang="en-US" altLang="zh-CN" sz="2400" b="1" dirty="0">
                <a:latin typeface="黑体" panose="02010609060101010101" pitchFamily="49" charset="-122"/>
                <a:ea typeface="黑体" panose="02010609060101010101" pitchFamily="49" charset="-122"/>
              </a:rPr>
              <a:t>    </a:t>
            </a:r>
            <a:r>
              <a:rPr lang="zh-CN" altLang="en-US" sz="2400" b="1" dirty="0" smtClean="0">
                <a:latin typeface="黑体" panose="02010609060101010101" pitchFamily="49" charset="-122"/>
                <a:ea typeface="黑体" panose="02010609060101010101" pitchFamily="49" charset="-122"/>
              </a:rPr>
              <a:t>他</a:t>
            </a:r>
            <a:r>
              <a:rPr lang="zh-CN" altLang="en-US" sz="2400" b="1" dirty="0">
                <a:latin typeface="黑体" panose="02010609060101010101" pitchFamily="49" charset="-122"/>
                <a:ea typeface="黑体" panose="02010609060101010101" pitchFamily="49" charset="-122"/>
              </a:rPr>
              <a:t>的地位相当于音乐中的</a:t>
            </a:r>
            <a:r>
              <a:rPr lang="zh-CN" altLang="en-US" sz="2400" b="1" dirty="0">
                <a:solidFill>
                  <a:srgbClr val="CC0000"/>
                </a:solidFill>
                <a:latin typeface="黑体" panose="02010609060101010101" pitchFamily="49" charset="-122"/>
                <a:ea typeface="黑体" panose="02010609060101010101" pitchFamily="49" charset="-122"/>
              </a:rPr>
              <a:t>贝多芬</a:t>
            </a:r>
            <a:r>
              <a:rPr lang="zh-CN" altLang="en-US" sz="2400" b="1" dirty="0">
                <a:latin typeface="黑体" panose="02010609060101010101" pitchFamily="49" charset="-122"/>
                <a:ea typeface="黑体" panose="02010609060101010101" pitchFamily="49" charset="-122"/>
              </a:rPr>
              <a:t>，诗歌中的</a:t>
            </a:r>
            <a:r>
              <a:rPr lang="zh-CN" altLang="en-US" sz="2400" b="1" dirty="0">
                <a:solidFill>
                  <a:srgbClr val="CC0000"/>
                </a:solidFill>
                <a:latin typeface="黑体" panose="02010609060101010101" pitchFamily="49" charset="-122"/>
                <a:ea typeface="黑体" panose="02010609060101010101" pitchFamily="49" charset="-122"/>
              </a:rPr>
              <a:t>但丁</a:t>
            </a:r>
            <a:r>
              <a:rPr lang="zh-CN" altLang="en-US" sz="2400" b="1" dirty="0">
                <a:latin typeface="黑体" panose="02010609060101010101" pitchFamily="49" charset="-122"/>
                <a:ea typeface="黑体" panose="02010609060101010101" pitchFamily="49" charset="-122"/>
              </a:rPr>
              <a:t>，绘画中的</a:t>
            </a:r>
            <a:r>
              <a:rPr lang="zh-CN" altLang="en-US" sz="2400" b="1" dirty="0">
                <a:solidFill>
                  <a:srgbClr val="CC0000"/>
                </a:solidFill>
                <a:latin typeface="黑体" panose="02010609060101010101" pitchFamily="49" charset="-122"/>
                <a:ea typeface="黑体" panose="02010609060101010101" pitchFamily="49" charset="-122"/>
              </a:rPr>
              <a:t>拉斐尔</a:t>
            </a:r>
            <a:r>
              <a:rPr lang="zh-CN" altLang="en-US" sz="2400" b="1" dirty="0">
                <a:latin typeface="黑体" panose="02010609060101010101" pitchFamily="49" charset="-122"/>
                <a:ea typeface="黑体" panose="02010609060101010101" pitchFamily="49" charset="-122"/>
              </a:rPr>
              <a:t>和人生哲学中的</a:t>
            </a:r>
            <a:r>
              <a:rPr lang="zh-CN" altLang="en-US" sz="2400" b="1" dirty="0" smtClean="0">
                <a:solidFill>
                  <a:srgbClr val="CC0000"/>
                </a:solidFill>
                <a:latin typeface="黑体" panose="02010609060101010101" pitchFamily="49" charset="-122"/>
                <a:ea typeface="黑体" panose="02010609060101010101" pitchFamily="49" charset="-122"/>
              </a:rPr>
              <a:t>耶稣</a:t>
            </a:r>
            <a:r>
              <a:rPr lang="en-US" altLang="zh-CN" sz="2400" b="1" dirty="0" smtClean="0">
                <a:latin typeface="黑体" panose="02010609060101010101" pitchFamily="49" charset="-122"/>
                <a:ea typeface="黑体" panose="02010609060101010101" pitchFamily="49" charset="-122"/>
              </a:rPr>
              <a:t> </a:t>
            </a:r>
            <a:endParaRPr lang="en-US" altLang="zh-CN" sz="2400" b="1" dirty="0" smtClean="0">
              <a:latin typeface="黑体" panose="02010609060101010101" pitchFamily="49" charset="-122"/>
              <a:ea typeface="黑体" panose="02010609060101010101" pitchFamily="49" charset="-122"/>
            </a:endParaRPr>
          </a:p>
          <a:p>
            <a:r>
              <a:rPr lang="zh-CN" altLang="en-US" sz="2400" b="1" dirty="0" smtClean="0">
                <a:latin typeface="黑体" panose="02010609060101010101" pitchFamily="49" charset="-122"/>
                <a:ea typeface="黑体" panose="02010609060101010101" pitchFamily="49" charset="-122"/>
              </a:rPr>
              <a:t>　　　</a:t>
            </a:r>
            <a:r>
              <a:rPr lang="en-US" altLang="zh-CN" sz="2400" b="1" dirty="0" smtClean="0">
                <a:latin typeface="黑体" panose="02010609060101010101" pitchFamily="49" charset="-122"/>
                <a:ea typeface="黑体" panose="02010609060101010101" pitchFamily="49" charset="-122"/>
              </a:rPr>
              <a:t>——</a:t>
            </a:r>
            <a:r>
              <a:rPr lang="zh-CN" altLang="en-US" sz="2400" b="1" dirty="0" smtClean="0">
                <a:latin typeface="黑体" panose="02010609060101010101" pitchFamily="49" charset="-122"/>
                <a:ea typeface="黑体" panose="02010609060101010101" pitchFamily="49" charset="-122"/>
              </a:rPr>
              <a:t>列夫</a:t>
            </a:r>
            <a:r>
              <a:rPr lang="en-US" altLang="zh-CN" sz="2400" b="1" dirty="0" smtClean="0">
                <a:latin typeface="黑体" panose="02010609060101010101" pitchFamily="49" charset="-122"/>
                <a:ea typeface="黑体" panose="02010609060101010101" pitchFamily="49" charset="-122"/>
              </a:rPr>
              <a:t>·</a:t>
            </a:r>
            <a:r>
              <a:rPr lang="zh-CN" altLang="en-US" sz="2400" b="1" dirty="0" smtClean="0">
                <a:latin typeface="黑体" panose="02010609060101010101" pitchFamily="49" charset="-122"/>
                <a:ea typeface="黑体" panose="02010609060101010101" pitchFamily="49" charset="-122"/>
              </a:rPr>
              <a:t>托尔斯泰评价林肯 </a:t>
            </a:r>
            <a:endParaRPr lang="zh-CN" altLang="en-US" sz="2400" b="1" dirty="0">
              <a:latin typeface="黑体" panose="02010609060101010101" pitchFamily="49" charset="-122"/>
              <a:ea typeface="黑体" panose="02010609060101010101" pitchFamily="49" charset="-122"/>
            </a:endParaRPr>
          </a:p>
        </p:txBody>
      </p:sp>
      <p:sp>
        <p:nvSpPr>
          <p:cNvPr id="27" name="Rectangle 35"/>
          <p:cNvSpPr>
            <a:spLocks noChangeArrowheads="1"/>
          </p:cNvSpPr>
          <p:nvPr/>
        </p:nvSpPr>
        <p:spPr bwMode="auto">
          <a:xfrm>
            <a:off x="403187" y="2576881"/>
            <a:ext cx="4929222" cy="1569660"/>
          </a:xfrm>
          <a:prstGeom prst="rect">
            <a:avLst/>
          </a:prstGeom>
          <a:noFill/>
          <a:ln w="9525">
            <a:noFill/>
            <a:miter lim="800000"/>
          </a:ln>
        </p:spPr>
        <p:txBody>
          <a:bodyPr wrap="square">
            <a:spAutoFit/>
          </a:bodyPr>
          <a:lstStyle/>
          <a:p>
            <a:r>
              <a:rPr lang="zh-CN" altLang="en-US" sz="3200" dirty="0" smtClean="0">
                <a:latin typeface="华文新魏" panose="02010800040101010101" pitchFamily="2" charset="-122"/>
                <a:ea typeface="华文新魏" panose="02010800040101010101" pitchFamily="2" charset="-122"/>
              </a:rPr>
              <a:t>美国</a:t>
            </a:r>
            <a:r>
              <a:rPr lang="zh-CN" altLang="en-US" sz="3200" dirty="0">
                <a:latin typeface="华文新魏" panose="02010800040101010101" pitchFamily="2" charset="-122"/>
                <a:ea typeface="华文新魏" panose="02010800040101010101" pitchFamily="2" charset="-122"/>
              </a:rPr>
              <a:t>历史上杰出的资产阶级政治家、军事家。美国历史上的著名总统。 </a:t>
            </a:r>
            <a:endParaRPr lang="zh-CN" altLang="en-US" sz="3200" dirty="0">
              <a:latin typeface="华文新魏" panose="02010800040101010101" pitchFamily="2" charset="-122"/>
              <a:ea typeface="华文新魏" panose="02010800040101010101" pitchFamily="2" charset="-122"/>
            </a:endParaRPr>
          </a:p>
        </p:txBody>
      </p:sp>
      <p:sp>
        <p:nvSpPr>
          <p:cNvPr id="28" name="Rectangle 36"/>
          <p:cNvSpPr>
            <a:spLocks noChangeArrowheads="1"/>
          </p:cNvSpPr>
          <p:nvPr/>
        </p:nvSpPr>
        <p:spPr bwMode="auto">
          <a:xfrm>
            <a:off x="474625" y="6003929"/>
            <a:ext cx="4572032" cy="954107"/>
          </a:xfrm>
          <a:prstGeom prst="rect">
            <a:avLst/>
          </a:prstGeom>
          <a:noFill/>
          <a:ln w="9525">
            <a:noFill/>
            <a:miter lim="800000"/>
          </a:ln>
        </p:spPr>
        <p:txBody>
          <a:bodyPr wrap="square">
            <a:spAutoFit/>
          </a:bodyPr>
          <a:lstStyle/>
          <a:p>
            <a:r>
              <a:rPr lang="zh-CN" altLang="en-US" sz="2800" dirty="0">
                <a:latin typeface="华文新魏" panose="02010800040101010101" pitchFamily="2" charset="-122"/>
                <a:ea typeface="华文新魏" panose="02010800040101010101" pitchFamily="2" charset="-122"/>
              </a:rPr>
              <a:t>领导美国南北战争北方胜利，维护国家统一。</a:t>
            </a:r>
            <a:endParaRPr lang="en-US" altLang="zh-CN" sz="2800" dirty="0">
              <a:latin typeface="华文新魏" panose="02010800040101010101" pitchFamily="2" charset="-122"/>
              <a:ea typeface="华文新魏" panose="02010800040101010101" pitchFamily="2" charset="-122"/>
            </a:endParaRPr>
          </a:p>
        </p:txBody>
      </p:sp>
      <p:sp>
        <p:nvSpPr>
          <p:cNvPr id="29" name="矩形 28"/>
          <p:cNvSpPr>
            <a:spLocks noChangeArrowheads="1"/>
          </p:cNvSpPr>
          <p:nvPr/>
        </p:nvSpPr>
        <p:spPr bwMode="auto">
          <a:xfrm>
            <a:off x="474626" y="4932359"/>
            <a:ext cx="4714907" cy="954107"/>
          </a:xfrm>
          <a:prstGeom prst="rect">
            <a:avLst/>
          </a:prstGeom>
          <a:noFill/>
          <a:ln w="9525">
            <a:noFill/>
            <a:miter lim="800000"/>
          </a:ln>
        </p:spPr>
        <p:txBody>
          <a:bodyPr wrap="square">
            <a:spAutoFit/>
          </a:bodyPr>
          <a:lstStyle/>
          <a:p>
            <a:r>
              <a:rPr lang="zh-CN" altLang="en-US" sz="2800" dirty="0">
                <a:latin typeface="华文新魏" panose="02010800040101010101" pitchFamily="2" charset="-122"/>
                <a:ea typeface="华文新魏" panose="02010800040101010101" pitchFamily="2" charset="-122"/>
              </a:rPr>
              <a:t>颁布</a:t>
            </a:r>
            <a:r>
              <a:rPr lang="en-US" altLang="zh-CN" sz="2800" dirty="0">
                <a:latin typeface="华文新魏" panose="02010800040101010101" pitchFamily="2" charset="-122"/>
                <a:ea typeface="华文新魏" panose="02010800040101010101" pitchFamily="2" charset="-122"/>
              </a:rPr>
              <a:t>《</a:t>
            </a:r>
            <a:r>
              <a:rPr lang="zh-CN" altLang="en-US" sz="2800" dirty="0">
                <a:latin typeface="华文新魏" panose="02010800040101010101" pitchFamily="2" charset="-122"/>
                <a:ea typeface="华文新魏" panose="02010800040101010101" pitchFamily="2" charset="-122"/>
              </a:rPr>
              <a:t>解放黑人奴隶宣言</a:t>
            </a:r>
            <a:r>
              <a:rPr lang="en-US" altLang="zh-CN" sz="2800" dirty="0">
                <a:latin typeface="华文新魏" panose="02010800040101010101" pitchFamily="2" charset="-122"/>
                <a:ea typeface="华文新魏" panose="02010800040101010101" pitchFamily="2" charset="-122"/>
              </a:rPr>
              <a:t>》，</a:t>
            </a:r>
            <a:r>
              <a:rPr lang="zh-CN" altLang="en-US" sz="2800" dirty="0">
                <a:latin typeface="华文新魏" panose="02010800040101010101" pitchFamily="2" charset="-122"/>
                <a:ea typeface="华文新魏" panose="02010800040101010101" pitchFamily="2" charset="-122"/>
              </a:rPr>
              <a:t>解放黑人奴隶。</a:t>
            </a:r>
            <a:endParaRPr lang="zh-CN" altLang="en-US" sz="2800" dirty="0">
              <a:latin typeface="华文新魏" panose="02010800040101010101" pitchFamily="2" charset="-122"/>
              <a:ea typeface="华文新魏" panose="02010800040101010101" pitchFamily="2" charset="-122"/>
            </a:endParaRPr>
          </a:p>
        </p:txBody>
      </p:sp>
      <p:sp>
        <p:nvSpPr>
          <p:cNvPr id="35" name="圆角矩形 34"/>
          <p:cNvSpPr/>
          <p:nvPr/>
        </p:nvSpPr>
        <p:spPr>
          <a:xfrm>
            <a:off x="117435" y="885806"/>
            <a:ext cx="1857388" cy="571504"/>
          </a:xfrm>
          <a:prstGeom prst="roundRect">
            <a:avLst/>
          </a:prstGeom>
          <a:noFill/>
          <a:ln w="57150">
            <a:solidFill>
              <a:srgbClr val="663300"/>
            </a:solidFill>
          </a:ln>
          <a:effectLst>
            <a:glow rad="101600">
              <a:schemeClr val="accent6">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TextBox 35"/>
          <p:cNvSpPr txBox="1"/>
          <p:nvPr/>
        </p:nvSpPr>
        <p:spPr>
          <a:xfrm>
            <a:off x="831815" y="885806"/>
            <a:ext cx="1005403" cy="584775"/>
          </a:xfrm>
          <a:prstGeom prst="rect">
            <a:avLst/>
          </a:prstGeom>
          <a:noFill/>
        </p:spPr>
        <p:txBody>
          <a:bodyPr wrap="none" rtlCol="0">
            <a:spAutoFit/>
          </a:bodyPr>
          <a:lstStyle/>
          <a:p>
            <a:r>
              <a:rPr lang="zh-CN" altLang="en-US" sz="3200" dirty="0" smtClean="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rPr>
              <a:t>结果</a:t>
            </a:r>
            <a:endParaRPr lang="zh-CN" altLang="en-US" sz="3200" dirty="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pic>
        <p:nvPicPr>
          <p:cNvPr id="37" name="图片 36" descr="1.JPG"/>
          <p:cNvPicPr>
            <a:picLocks noChangeAspect="1"/>
          </p:cNvPicPr>
          <p:nvPr/>
        </p:nvPicPr>
        <p:blipFill>
          <a:blip r:embed="rId5" cstate="print"/>
          <a:srcRect t="6349" r="1058"/>
          <a:stretch>
            <a:fillRect/>
          </a:stretch>
        </p:blipFill>
        <p:spPr>
          <a:xfrm>
            <a:off x="188874" y="957244"/>
            <a:ext cx="679266" cy="428628"/>
          </a:xfrm>
          <a:prstGeom prst="rect">
            <a:avLst/>
          </a:prstGeom>
        </p:spPr>
      </p:pic>
      <p:sp>
        <p:nvSpPr>
          <p:cNvPr id="38" name="Freeform 1066"/>
          <p:cNvSpPr>
            <a:spLocks noEditPoints="1"/>
          </p:cNvSpPr>
          <p:nvPr/>
        </p:nvSpPr>
        <p:spPr bwMode="auto">
          <a:xfrm flipH="1" flipV="1">
            <a:off x="500547" y="1860525"/>
            <a:ext cx="1760028" cy="666772"/>
          </a:xfrm>
          <a:custGeom>
            <a:avLst/>
            <a:gdLst>
              <a:gd name="T0" fmla="*/ 1145 w 1878"/>
              <a:gd name="T1" fmla="*/ 212 h 232"/>
              <a:gd name="T2" fmla="*/ 1171 w 1878"/>
              <a:gd name="T3" fmla="*/ 209 h 232"/>
              <a:gd name="T4" fmla="*/ 1612 w 1878"/>
              <a:gd name="T5" fmla="*/ 217 h 232"/>
              <a:gd name="T6" fmla="*/ 1840 w 1878"/>
              <a:gd name="T7" fmla="*/ 166 h 232"/>
              <a:gd name="T8" fmla="*/ 1836 w 1878"/>
              <a:gd name="T9" fmla="*/ 137 h 232"/>
              <a:gd name="T10" fmla="*/ 1839 w 1878"/>
              <a:gd name="T11" fmla="*/ 114 h 232"/>
              <a:gd name="T12" fmla="*/ 1818 w 1878"/>
              <a:gd name="T13" fmla="*/ 20 h 232"/>
              <a:gd name="T14" fmla="*/ 1388 w 1878"/>
              <a:gd name="T15" fmla="*/ 29 h 232"/>
              <a:gd name="T16" fmla="*/ 1047 w 1878"/>
              <a:gd name="T17" fmla="*/ 19 h 232"/>
              <a:gd name="T18" fmla="*/ 720 w 1878"/>
              <a:gd name="T19" fmla="*/ 36 h 232"/>
              <a:gd name="T20" fmla="*/ 496 w 1878"/>
              <a:gd name="T21" fmla="*/ 41 h 232"/>
              <a:gd name="T22" fmla="*/ 323 w 1878"/>
              <a:gd name="T23" fmla="*/ 34 h 232"/>
              <a:gd name="T24" fmla="*/ 231 w 1878"/>
              <a:gd name="T25" fmla="*/ 41 h 232"/>
              <a:gd name="T26" fmla="*/ 200 w 1878"/>
              <a:gd name="T27" fmla="*/ 65 h 232"/>
              <a:gd name="T28" fmla="*/ 255 w 1878"/>
              <a:gd name="T29" fmla="*/ 78 h 232"/>
              <a:gd name="T30" fmla="*/ 195 w 1878"/>
              <a:gd name="T31" fmla="*/ 96 h 232"/>
              <a:gd name="T32" fmla="*/ 212 w 1878"/>
              <a:gd name="T33" fmla="*/ 109 h 232"/>
              <a:gd name="T34" fmla="*/ 143 w 1878"/>
              <a:gd name="T35" fmla="*/ 125 h 232"/>
              <a:gd name="T36" fmla="*/ 182 w 1878"/>
              <a:gd name="T37" fmla="*/ 129 h 232"/>
              <a:gd name="T38" fmla="*/ 164 w 1878"/>
              <a:gd name="T39" fmla="*/ 133 h 232"/>
              <a:gd name="T40" fmla="*/ 53 w 1878"/>
              <a:gd name="T41" fmla="*/ 129 h 232"/>
              <a:gd name="T42" fmla="*/ 58 w 1878"/>
              <a:gd name="T43" fmla="*/ 143 h 232"/>
              <a:gd name="T44" fmla="*/ 126 w 1878"/>
              <a:gd name="T45" fmla="*/ 150 h 232"/>
              <a:gd name="T46" fmla="*/ 109 w 1878"/>
              <a:gd name="T47" fmla="*/ 156 h 232"/>
              <a:gd name="T48" fmla="*/ 26 w 1878"/>
              <a:gd name="T49" fmla="*/ 165 h 232"/>
              <a:gd name="T50" fmla="*/ 160 w 1878"/>
              <a:gd name="T51" fmla="*/ 185 h 232"/>
              <a:gd name="T52" fmla="*/ 12 w 1878"/>
              <a:gd name="T53" fmla="*/ 191 h 232"/>
              <a:gd name="T54" fmla="*/ 82 w 1878"/>
              <a:gd name="T55" fmla="*/ 197 h 232"/>
              <a:gd name="T56" fmla="*/ 342 w 1878"/>
              <a:gd name="T57" fmla="*/ 214 h 232"/>
              <a:gd name="T58" fmla="*/ 414 w 1878"/>
              <a:gd name="T59" fmla="*/ 231 h 232"/>
              <a:gd name="T60" fmla="*/ 883 w 1878"/>
              <a:gd name="T61" fmla="*/ 211 h 232"/>
              <a:gd name="T62" fmla="*/ 941 w 1878"/>
              <a:gd name="T63" fmla="*/ 217 h 232"/>
              <a:gd name="T64" fmla="*/ 953 w 1878"/>
              <a:gd name="T65" fmla="*/ 210 h 232"/>
              <a:gd name="T66" fmla="*/ 1053 w 1878"/>
              <a:gd name="T67" fmla="*/ 206 h 232"/>
              <a:gd name="T68" fmla="*/ 531 w 1878"/>
              <a:gd name="T69" fmla="*/ 207 h 232"/>
              <a:gd name="T70" fmla="*/ 325 w 1878"/>
              <a:gd name="T71" fmla="*/ 207 h 232"/>
              <a:gd name="T72" fmla="*/ 138 w 1878"/>
              <a:gd name="T73" fmla="*/ 198 h 232"/>
              <a:gd name="T74" fmla="*/ 499 w 1878"/>
              <a:gd name="T75" fmla="*/ 192 h 232"/>
              <a:gd name="T76" fmla="*/ 277 w 1878"/>
              <a:gd name="T77" fmla="*/ 191 h 232"/>
              <a:gd name="T78" fmla="*/ 252 w 1878"/>
              <a:gd name="T79" fmla="*/ 193 h 232"/>
              <a:gd name="T80" fmla="*/ 209 w 1878"/>
              <a:gd name="T81" fmla="*/ 191 h 232"/>
              <a:gd name="T82" fmla="*/ 192 w 1878"/>
              <a:gd name="T83" fmla="*/ 187 h 232"/>
              <a:gd name="T84" fmla="*/ 104 w 1878"/>
              <a:gd name="T85" fmla="*/ 147 h 232"/>
              <a:gd name="T86" fmla="*/ 72 w 1878"/>
              <a:gd name="T87" fmla="*/ 145 h 232"/>
              <a:gd name="T88" fmla="*/ 498 w 1878"/>
              <a:gd name="T89" fmla="*/ 91 h 232"/>
              <a:gd name="T90" fmla="*/ 537 w 1878"/>
              <a:gd name="T91" fmla="*/ 87 h 232"/>
              <a:gd name="T92" fmla="*/ 526 w 1878"/>
              <a:gd name="T93" fmla="*/ 87 h 232"/>
              <a:gd name="T94" fmla="*/ 340 w 1878"/>
              <a:gd name="T95" fmla="*/ 84 h 232"/>
              <a:gd name="T96" fmla="*/ 560 w 1878"/>
              <a:gd name="T97" fmla="*/ 68 h 232"/>
              <a:gd name="T98" fmla="*/ 626 w 1878"/>
              <a:gd name="T99" fmla="*/ 74 h 232"/>
              <a:gd name="T100" fmla="*/ 648 w 1878"/>
              <a:gd name="T101" fmla="*/ 82 h 232"/>
              <a:gd name="T102" fmla="*/ 309 w 1878"/>
              <a:gd name="T103" fmla="*/ 78 h 232"/>
              <a:gd name="T104" fmla="*/ 589 w 1878"/>
              <a:gd name="T105" fmla="*/ 71 h 232"/>
              <a:gd name="T106" fmla="*/ 409 w 1878"/>
              <a:gd name="T107" fmla="*/ 58 h 232"/>
              <a:gd name="T108" fmla="*/ 475 w 1878"/>
              <a:gd name="T109" fmla="*/ 46 h 232"/>
              <a:gd name="T110" fmla="*/ 856 w 1878"/>
              <a:gd name="T111" fmla="*/ 40 h 232"/>
              <a:gd name="T112" fmla="*/ 533 w 1878"/>
              <a:gd name="T113" fmla="*/ 61 h 232"/>
              <a:gd name="T114" fmla="*/ 422 w 1878"/>
              <a:gd name="T115" fmla="*/ 61 h 232"/>
              <a:gd name="T116" fmla="*/ 405 w 1878"/>
              <a:gd name="T117" fmla="*/ 58 h 232"/>
              <a:gd name="T118" fmla="*/ 1251 w 1878"/>
              <a:gd name="T119" fmla="*/ 48 h 232"/>
              <a:gd name="T120" fmla="*/ 980 w 1878"/>
              <a:gd name="T121" fmla="*/ 42 h 232"/>
              <a:gd name="T122" fmla="*/ 407 w 1878"/>
              <a:gd name="T123" fmla="*/ 40 h 232"/>
              <a:gd name="T124" fmla="*/ 1260 w 1878"/>
              <a:gd name="T125" fmla="*/ 27 h 2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878" h="232">
                <a:moveTo>
                  <a:pt x="950" y="216"/>
                </a:moveTo>
                <a:cubicBezTo>
                  <a:pt x="980" y="219"/>
                  <a:pt x="1005" y="219"/>
                  <a:pt x="1038" y="216"/>
                </a:cubicBezTo>
                <a:cubicBezTo>
                  <a:pt x="1036" y="211"/>
                  <a:pt x="1045" y="211"/>
                  <a:pt x="1047" y="215"/>
                </a:cubicBezTo>
                <a:cubicBezTo>
                  <a:pt x="1054" y="214"/>
                  <a:pt x="1064" y="216"/>
                  <a:pt x="1070" y="217"/>
                </a:cubicBezTo>
                <a:cubicBezTo>
                  <a:pt x="1096" y="221"/>
                  <a:pt x="1122" y="215"/>
                  <a:pt x="1145" y="212"/>
                </a:cubicBezTo>
                <a:cubicBezTo>
                  <a:pt x="1150" y="212"/>
                  <a:pt x="1156" y="215"/>
                  <a:pt x="1159" y="209"/>
                </a:cubicBezTo>
                <a:cubicBezTo>
                  <a:pt x="1155" y="211"/>
                  <a:pt x="1147" y="213"/>
                  <a:pt x="1145" y="209"/>
                </a:cubicBezTo>
                <a:cubicBezTo>
                  <a:pt x="1149" y="202"/>
                  <a:pt x="1168" y="200"/>
                  <a:pt x="1176" y="206"/>
                </a:cubicBezTo>
                <a:cubicBezTo>
                  <a:pt x="1172" y="206"/>
                  <a:pt x="1165" y="204"/>
                  <a:pt x="1164" y="208"/>
                </a:cubicBezTo>
                <a:cubicBezTo>
                  <a:pt x="1167" y="207"/>
                  <a:pt x="1170" y="207"/>
                  <a:pt x="1171" y="209"/>
                </a:cubicBezTo>
                <a:cubicBezTo>
                  <a:pt x="1168" y="211"/>
                  <a:pt x="1162" y="209"/>
                  <a:pt x="1160" y="212"/>
                </a:cubicBezTo>
                <a:cubicBezTo>
                  <a:pt x="1213" y="215"/>
                  <a:pt x="1266" y="211"/>
                  <a:pt x="1320" y="208"/>
                </a:cubicBezTo>
                <a:cubicBezTo>
                  <a:pt x="1296" y="204"/>
                  <a:pt x="1273" y="211"/>
                  <a:pt x="1250" y="203"/>
                </a:cubicBezTo>
                <a:cubicBezTo>
                  <a:pt x="1307" y="203"/>
                  <a:pt x="1372" y="200"/>
                  <a:pt x="1433" y="209"/>
                </a:cubicBezTo>
                <a:cubicBezTo>
                  <a:pt x="1485" y="218"/>
                  <a:pt x="1554" y="213"/>
                  <a:pt x="1612" y="217"/>
                </a:cubicBezTo>
                <a:cubicBezTo>
                  <a:pt x="1614" y="217"/>
                  <a:pt x="1616" y="218"/>
                  <a:pt x="1617" y="218"/>
                </a:cubicBezTo>
                <a:cubicBezTo>
                  <a:pt x="1680" y="215"/>
                  <a:pt x="1735" y="217"/>
                  <a:pt x="1786" y="212"/>
                </a:cubicBezTo>
                <a:cubicBezTo>
                  <a:pt x="1799" y="211"/>
                  <a:pt x="1836" y="211"/>
                  <a:pt x="1838" y="196"/>
                </a:cubicBezTo>
                <a:cubicBezTo>
                  <a:pt x="1840" y="184"/>
                  <a:pt x="1827" y="186"/>
                  <a:pt x="1826" y="175"/>
                </a:cubicBezTo>
                <a:cubicBezTo>
                  <a:pt x="1828" y="169"/>
                  <a:pt x="1837" y="171"/>
                  <a:pt x="1840" y="166"/>
                </a:cubicBezTo>
                <a:cubicBezTo>
                  <a:pt x="1838" y="167"/>
                  <a:pt x="1835" y="167"/>
                  <a:pt x="1833" y="165"/>
                </a:cubicBezTo>
                <a:cubicBezTo>
                  <a:pt x="1836" y="165"/>
                  <a:pt x="1837" y="164"/>
                  <a:pt x="1837" y="161"/>
                </a:cubicBezTo>
                <a:cubicBezTo>
                  <a:pt x="1835" y="158"/>
                  <a:pt x="1835" y="159"/>
                  <a:pt x="1833" y="153"/>
                </a:cubicBezTo>
                <a:cubicBezTo>
                  <a:pt x="1835" y="151"/>
                  <a:pt x="1840" y="152"/>
                  <a:pt x="1840" y="148"/>
                </a:cubicBezTo>
                <a:cubicBezTo>
                  <a:pt x="1842" y="142"/>
                  <a:pt x="1835" y="140"/>
                  <a:pt x="1836" y="137"/>
                </a:cubicBezTo>
                <a:cubicBezTo>
                  <a:pt x="1840" y="138"/>
                  <a:pt x="1843" y="137"/>
                  <a:pt x="1844" y="136"/>
                </a:cubicBezTo>
                <a:cubicBezTo>
                  <a:pt x="1841" y="136"/>
                  <a:pt x="1836" y="136"/>
                  <a:pt x="1835" y="134"/>
                </a:cubicBezTo>
                <a:cubicBezTo>
                  <a:pt x="1837" y="133"/>
                  <a:pt x="1834" y="127"/>
                  <a:pt x="1836" y="127"/>
                </a:cubicBezTo>
                <a:cubicBezTo>
                  <a:pt x="1838" y="124"/>
                  <a:pt x="1840" y="129"/>
                  <a:pt x="1841" y="127"/>
                </a:cubicBezTo>
                <a:cubicBezTo>
                  <a:pt x="1836" y="127"/>
                  <a:pt x="1833" y="115"/>
                  <a:pt x="1839" y="114"/>
                </a:cubicBezTo>
                <a:cubicBezTo>
                  <a:pt x="1841" y="117"/>
                  <a:pt x="1841" y="118"/>
                  <a:pt x="1846" y="118"/>
                </a:cubicBezTo>
                <a:cubicBezTo>
                  <a:pt x="1849" y="113"/>
                  <a:pt x="1844" y="113"/>
                  <a:pt x="1844" y="109"/>
                </a:cubicBezTo>
                <a:cubicBezTo>
                  <a:pt x="1851" y="102"/>
                  <a:pt x="1846" y="91"/>
                  <a:pt x="1849" y="80"/>
                </a:cubicBezTo>
                <a:cubicBezTo>
                  <a:pt x="1878" y="56"/>
                  <a:pt x="1836" y="32"/>
                  <a:pt x="1820" y="16"/>
                </a:cubicBezTo>
                <a:cubicBezTo>
                  <a:pt x="1818" y="16"/>
                  <a:pt x="1821" y="20"/>
                  <a:pt x="1818" y="20"/>
                </a:cubicBezTo>
                <a:cubicBezTo>
                  <a:pt x="1774" y="16"/>
                  <a:pt x="1732" y="20"/>
                  <a:pt x="1690" y="20"/>
                </a:cubicBezTo>
                <a:cubicBezTo>
                  <a:pt x="1648" y="21"/>
                  <a:pt x="1607" y="19"/>
                  <a:pt x="1566" y="17"/>
                </a:cubicBezTo>
                <a:cubicBezTo>
                  <a:pt x="1558" y="17"/>
                  <a:pt x="1549" y="17"/>
                  <a:pt x="1540" y="17"/>
                </a:cubicBezTo>
                <a:cubicBezTo>
                  <a:pt x="1498" y="22"/>
                  <a:pt x="1443" y="22"/>
                  <a:pt x="1396" y="26"/>
                </a:cubicBezTo>
                <a:cubicBezTo>
                  <a:pt x="1394" y="28"/>
                  <a:pt x="1392" y="29"/>
                  <a:pt x="1388" y="29"/>
                </a:cubicBezTo>
                <a:cubicBezTo>
                  <a:pt x="1354" y="6"/>
                  <a:pt x="1300" y="32"/>
                  <a:pt x="1252" y="23"/>
                </a:cubicBezTo>
                <a:cubicBezTo>
                  <a:pt x="1229" y="0"/>
                  <a:pt x="1194" y="33"/>
                  <a:pt x="1162" y="21"/>
                </a:cubicBezTo>
                <a:cubicBezTo>
                  <a:pt x="1159" y="20"/>
                  <a:pt x="1157" y="15"/>
                  <a:pt x="1153" y="15"/>
                </a:cubicBezTo>
                <a:cubicBezTo>
                  <a:pt x="1138" y="12"/>
                  <a:pt x="1123" y="23"/>
                  <a:pt x="1107" y="21"/>
                </a:cubicBezTo>
                <a:cubicBezTo>
                  <a:pt x="1087" y="10"/>
                  <a:pt x="1064" y="17"/>
                  <a:pt x="1047" y="19"/>
                </a:cubicBezTo>
                <a:cubicBezTo>
                  <a:pt x="1032" y="21"/>
                  <a:pt x="1022" y="18"/>
                  <a:pt x="1009" y="15"/>
                </a:cubicBezTo>
                <a:cubicBezTo>
                  <a:pt x="983" y="7"/>
                  <a:pt x="954" y="28"/>
                  <a:pt x="921" y="21"/>
                </a:cubicBezTo>
                <a:cubicBezTo>
                  <a:pt x="917" y="20"/>
                  <a:pt x="915" y="16"/>
                  <a:pt x="911" y="15"/>
                </a:cubicBezTo>
                <a:cubicBezTo>
                  <a:pt x="842" y="26"/>
                  <a:pt x="779" y="31"/>
                  <a:pt x="720" y="34"/>
                </a:cubicBezTo>
                <a:cubicBezTo>
                  <a:pt x="721" y="34"/>
                  <a:pt x="721" y="35"/>
                  <a:pt x="720" y="36"/>
                </a:cubicBezTo>
                <a:cubicBezTo>
                  <a:pt x="662" y="41"/>
                  <a:pt x="607" y="33"/>
                  <a:pt x="540" y="41"/>
                </a:cubicBezTo>
                <a:cubicBezTo>
                  <a:pt x="550" y="44"/>
                  <a:pt x="557" y="40"/>
                  <a:pt x="565" y="44"/>
                </a:cubicBezTo>
                <a:cubicBezTo>
                  <a:pt x="541" y="45"/>
                  <a:pt x="508" y="48"/>
                  <a:pt x="488" y="43"/>
                </a:cubicBezTo>
                <a:cubicBezTo>
                  <a:pt x="493" y="42"/>
                  <a:pt x="497" y="43"/>
                  <a:pt x="500" y="42"/>
                </a:cubicBezTo>
                <a:cubicBezTo>
                  <a:pt x="499" y="40"/>
                  <a:pt x="497" y="41"/>
                  <a:pt x="496" y="41"/>
                </a:cubicBezTo>
                <a:cubicBezTo>
                  <a:pt x="496" y="38"/>
                  <a:pt x="501" y="41"/>
                  <a:pt x="500" y="38"/>
                </a:cubicBezTo>
                <a:cubicBezTo>
                  <a:pt x="470" y="33"/>
                  <a:pt x="437" y="27"/>
                  <a:pt x="397" y="29"/>
                </a:cubicBezTo>
                <a:cubicBezTo>
                  <a:pt x="396" y="26"/>
                  <a:pt x="394" y="23"/>
                  <a:pt x="392" y="21"/>
                </a:cubicBezTo>
                <a:cubicBezTo>
                  <a:pt x="354" y="16"/>
                  <a:pt x="312" y="27"/>
                  <a:pt x="276" y="31"/>
                </a:cubicBezTo>
                <a:cubicBezTo>
                  <a:pt x="292" y="32"/>
                  <a:pt x="308" y="27"/>
                  <a:pt x="323" y="34"/>
                </a:cubicBezTo>
                <a:cubicBezTo>
                  <a:pt x="316" y="39"/>
                  <a:pt x="307" y="36"/>
                  <a:pt x="297" y="36"/>
                </a:cubicBezTo>
                <a:cubicBezTo>
                  <a:pt x="298" y="36"/>
                  <a:pt x="299" y="35"/>
                  <a:pt x="299" y="34"/>
                </a:cubicBezTo>
                <a:cubicBezTo>
                  <a:pt x="295" y="36"/>
                  <a:pt x="286" y="32"/>
                  <a:pt x="282" y="36"/>
                </a:cubicBezTo>
                <a:cubicBezTo>
                  <a:pt x="284" y="36"/>
                  <a:pt x="287" y="35"/>
                  <a:pt x="287" y="37"/>
                </a:cubicBezTo>
                <a:cubicBezTo>
                  <a:pt x="271" y="38"/>
                  <a:pt x="251" y="35"/>
                  <a:pt x="231" y="41"/>
                </a:cubicBezTo>
                <a:cubicBezTo>
                  <a:pt x="247" y="42"/>
                  <a:pt x="261" y="41"/>
                  <a:pt x="278" y="41"/>
                </a:cubicBezTo>
                <a:cubicBezTo>
                  <a:pt x="269" y="46"/>
                  <a:pt x="261" y="40"/>
                  <a:pt x="255" y="47"/>
                </a:cubicBezTo>
                <a:cubicBezTo>
                  <a:pt x="284" y="45"/>
                  <a:pt x="313" y="43"/>
                  <a:pt x="335" y="49"/>
                </a:cubicBezTo>
                <a:cubicBezTo>
                  <a:pt x="313" y="64"/>
                  <a:pt x="264" y="54"/>
                  <a:pt x="237" y="64"/>
                </a:cubicBezTo>
                <a:cubicBezTo>
                  <a:pt x="229" y="63"/>
                  <a:pt x="213" y="61"/>
                  <a:pt x="200" y="65"/>
                </a:cubicBezTo>
                <a:cubicBezTo>
                  <a:pt x="171" y="72"/>
                  <a:pt x="129" y="70"/>
                  <a:pt x="97" y="77"/>
                </a:cubicBezTo>
                <a:cubicBezTo>
                  <a:pt x="141" y="78"/>
                  <a:pt x="204" y="65"/>
                  <a:pt x="251" y="74"/>
                </a:cubicBezTo>
                <a:cubicBezTo>
                  <a:pt x="255" y="75"/>
                  <a:pt x="262" y="72"/>
                  <a:pt x="266" y="79"/>
                </a:cubicBezTo>
                <a:cubicBezTo>
                  <a:pt x="262" y="81"/>
                  <a:pt x="261" y="80"/>
                  <a:pt x="256" y="81"/>
                </a:cubicBezTo>
                <a:cubicBezTo>
                  <a:pt x="256" y="80"/>
                  <a:pt x="258" y="77"/>
                  <a:pt x="255" y="78"/>
                </a:cubicBezTo>
                <a:cubicBezTo>
                  <a:pt x="242" y="85"/>
                  <a:pt x="223" y="83"/>
                  <a:pt x="205" y="85"/>
                </a:cubicBezTo>
                <a:cubicBezTo>
                  <a:pt x="213" y="91"/>
                  <a:pt x="231" y="86"/>
                  <a:pt x="243" y="88"/>
                </a:cubicBezTo>
                <a:cubicBezTo>
                  <a:pt x="243" y="89"/>
                  <a:pt x="242" y="88"/>
                  <a:pt x="242" y="89"/>
                </a:cubicBezTo>
                <a:cubicBezTo>
                  <a:pt x="249" y="88"/>
                  <a:pt x="272" y="87"/>
                  <a:pt x="280" y="90"/>
                </a:cubicBezTo>
                <a:cubicBezTo>
                  <a:pt x="251" y="94"/>
                  <a:pt x="214" y="90"/>
                  <a:pt x="195" y="96"/>
                </a:cubicBezTo>
                <a:cubicBezTo>
                  <a:pt x="211" y="97"/>
                  <a:pt x="222" y="94"/>
                  <a:pt x="231" y="96"/>
                </a:cubicBezTo>
                <a:cubicBezTo>
                  <a:pt x="185" y="104"/>
                  <a:pt x="142" y="99"/>
                  <a:pt x="96" y="106"/>
                </a:cubicBezTo>
                <a:cubicBezTo>
                  <a:pt x="145" y="107"/>
                  <a:pt x="180" y="101"/>
                  <a:pt x="227" y="104"/>
                </a:cubicBezTo>
                <a:cubicBezTo>
                  <a:pt x="220" y="107"/>
                  <a:pt x="203" y="104"/>
                  <a:pt x="201" y="107"/>
                </a:cubicBezTo>
                <a:cubicBezTo>
                  <a:pt x="199" y="108"/>
                  <a:pt x="210" y="105"/>
                  <a:pt x="212" y="109"/>
                </a:cubicBezTo>
                <a:cubicBezTo>
                  <a:pt x="180" y="117"/>
                  <a:pt x="128" y="110"/>
                  <a:pt x="100" y="117"/>
                </a:cubicBezTo>
                <a:cubicBezTo>
                  <a:pt x="85" y="117"/>
                  <a:pt x="82" y="120"/>
                  <a:pt x="70" y="119"/>
                </a:cubicBezTo>
                <a:cubicBezTo>
                  <a:pt x="71" y="119"/>
                  <a:pt x="73" y="119"/>
                  <a:pt x="73" y="118"/>
                </a:cubicBezTo>
                <a:cubicBezTo>
                  <a:pt x="66" y="119"/>
                  <a:pt x="52" y="120"/>
                  <a:pt x="47" y="123"/>
                </a:cubicBezTo>
                <a:cubicBezTo>
                  <a:pt x="76" y="122"/>
                  <a:pt x="113" y="119"/>
                  <a:pt x="143" y="125"/>
                </a:cubicBezTo>
                <a:cubicBezTo>
                  <a:pt x="143" y="128"/>
                  <a:pt x="136" y="126"/>
                  <a:pt x="139" y="129"/>
                </a:cubicBezTo>
                <a:cubicBezTo>
                  <a:pt x="141" y="130"/>
                  <a:pt x="149" y="130"/>
                  <a:pt x="151" y="129"/>
                </a:cubicBezTo>
                <a:cubicBezTo>
                  <a:pt x="150" y="128"/>
                  <a:pt x="145" y="130"/>
                  <a:pt x="146" y="127"/>
                </a:cubicBezTo>
                <a:cubicBezTo>
                  <a:pt x="161" y="129"/>
                  <a:pt x="173" y="126"/>
                  <a:pt x="186" y="128"/>
                </a:cubicBezTo>
                <a:cubicBezTo>
                  <a:pt x="185" y="128"/>
                  <a:pt x="181" y="127"/>
                  <a:pt x="182" y="129"/>
                </a:cubicBezTo>
                <a:cubicBezTo>
                  <a:pt x="195" y="129"/>
                  <a:pt x="202" y="127"/>
                  <a:pt x="217" y="131"/>
                </a:cubicBezTo>
                <a:cubicBezTo>
                  <a:pt x="207" y="132"/>
                  <a:pt x="197" y="136"/>
                  <a:pt x="185" y="134"/>
                </a:cubicBezTo>
                <a:cubicBezTo>
                  <a:pt x="188" y="134"/>
                  <a:pt x="190" y="133"/>
                  <a:pt x="190" y="132"/>
                </a:cubicBezTo>
                <a:cubicBezTo>
                  <a:pt x="179" y="128"/>
                  <a:pt x="170" y="137"/>
                  <a:pt x="159" y="134"/>
                </a:cubicBezTo>
                <a:cubicBezTo>
                  <a:pt x="161" y="133"/>
                  <a:pt x="164" y="135"/>
                  <a:pt x="164" y="133"/>
                </a:cubicBezTo>
                <a:cubicBezTo>
                  <a:pt x="158" y="129"/>
                  <a:pt x="157" y="135"/>
                  <a:pt x="151" y="135"/>
                </a:cubicBezTo>
                <a:cubicBezTo>
                  <a:pt x="151" y="133"/>
                  <a:pt x="153" y="134"/>
                  <a:pt x="153" y="133"/>
                </a:cubicBezTo>
                <a:cubicBezTo>
                  <a:pt x="145" y="134"/>
                  <a:pt x="138" y="130"/>
                  <a:pt x="129" y="130"/>
                </a:cubicBezTo>
                <a:cubicBezTo>
                  <a:pt x="133" y="129"/>
                  <a:pt x="138" y="131"/>
                  <a:pt x="137" y="128"/>
                </a:cubicBezTo>
                <a:cubicBezTo>
                  <a:pt x="108" y="126"/>
                  <a:pt x="81" y="128"/>
                  <a:pt x="53" y="129"/>
                </a:cubicBezTo>
                <a:cubicBezTo>
                  <a:pt x="61" y="130"/>
                  <a:pt x="67" y="129"/>
                  <a:pt x="70" y="135"/>
                </a:cubicBezTo>
                <a:cubicBezTo>
                  <a:pt x="61" y="134"/>
                  <a:pt x="42" y="135"/>
                  <a:pt x="33" y="136"/>
                </a:cubicBezTo>
                <a:cubicBezTo>
                  <a:pt x="40" y="136"/>
                  <a:pt x="36" y="136"/>
                  <a:pt x="33" y="137"/>
                </a:cubicBezTo>
                <a:cubicBezTo>
                  <a:pt x="78" y="136"/>
                  <a:pt x="141" y="135"/>
                  <a:pt x="178" y="138"/>
                </a:cubicBezTo>
                <a:cubicBezTo>
                  <a:pt x="132" y="145"/>
                  <a:pt x="98" y="137"/>
                  <a:pt x="58" y="143"/>
                </a:cubicBezTo>
                <a:cubicBezTo>
                  <a:pt x="62" y="144"/>
                  <a:pt x="68" y="142"/>
                  <a:pt x="71" y="144"/>
                </a:cubicBezTo>
                <a:cubicBezTo>
                  <a:pt x="70" y="146"/>
                  <a:pt x="67" y="143"/>
                  <a:pt x="66" y="146"/>
                </a:cubicBezTo>
                <a:cubicBezTo>
                  <a:pt x="70" y="147"/>
                  <a:pt x="76" y="145"/>
                  <a:pt x="78" y="147"/>
                </a:cubicBezTo>
                <a:cubicBezTo>
                  <a:pt x="71" y="149"/>
                  <a:pt x="61" y="146"/>
                  <a:pt x="55" y="149"/>
                </a:cubicBezTo>
                <a:cubicBezTo>
                  <a:pt x="83" y="150"/>
                  <a:pt x="103" y="150"/>
                  <a:pt x="126" y="150"/>
                </a:cubicBezTo>
                <a:cubicBezTo>
                  <a:pt x="123" y="145"/>
                  <a:pt x="109" y="150"/>
                  <a:pt x="105" y="147"/>
                </a:cubicBezTo>
                <a:cubicBezTo>
                  <a:pt x="116" y="147"/>
                  <a:pt x="131" y="146"/>
                  <a:pt x="141" y="149"/>
                </a:cubicBezTo>
                <a:cubicBezTo>
                  <a:pt x="135" y="149"/>
                  <a:pt x="131" y="150"/>
                  <a:pt x="128" y="149"/>
                </a:cubicBezTo>
                <a:cubicBezTo>
                  <a:pt x="127" y="151"/>
                  <a:pt x="129" y="151"/>
                  <a:pt x="129" y="152"/>
                </a:cubicBezTo>
                <a:cubicBezTo>
                  <a:pt x="122" y="155"/>
                  <a:pt x="115" y="148"/>
                  <a:pt x="109" y="156"/>
                </a:cubicBezTo>
                <a:cubicBezTo>
                  <a:pt x="114" y="156"/>
                  <a:pt x="121" y="154"/>
                  <a:pt x="124" y="157"/>
                </a:cubicBezTo>
                <a:cubicBezTo>
                  <a:pt x="120" y="160"/>
                  <a:pt x="100" y="161"/>
                  <a:pt x="98" y="159"/>
                </a:cubicBezTo>
                <a:cubicBezTo>
                  <a:pt x="78" y="162"/>
                  <a:pt x="61" y="161"/>
                  <a:pt x="42" y="163"/>
                </a:cubicBezTo>
                <a:cubicBezTo>
                  <a:pt x="34" y="164"/>
                  <a:pt x="15" y="165"/>
                  <a:pt x="17" y="166"/>
                </a:cubicBezTo>
                <a:cubicBezTo>
                  <a:pt x="20" y="167"/>
                  <a:pt x="23" y="167"/>
                  <a:pt x="26" y="165"/>
                </a:cubicBezTo>
                <a:cubicBezTo>
                  <a:pt x="45" y="171"/>
                  <a:pt x="71" y="166"/>
                  <a:pt x="93" y="174"/>
                </a:cubicBezTo>
                <a:cubicBezTo>
                  <a:pt x="79" y="173"/>
                  <a:pt x="59" y="175"/>
                  <a:pt x="40" y="176"/>
                </a:cubicBezTo>
                <a:cubicBezTo>
                  <a:pt x="57" y="182"/>
                  <a:pt x="79" y="177"/>
                  <a:pt x="95" y="182"/>
                </a:cubicBezTo>
                <a:cubicBezTo>
                  <a:pt x="94" y="182"/>
                  <a:pt x="92" y="181"/>
                  <a:pt x="91" y="183"/>
                </a:cubicBezTo>
                <a:cubicBezTo>
                  <a:pt x="117" y="182"/>
                  <a:pt x="137" y="185"/>
                  <a:pt x="160" y="185"/>
                </a:cubicBezTo>
                <a:cubicBezTo>
                  <a:pt x="161" y="188"/>
                  <a:pt x="158" y="189"/>
                  <a:pt x="160" y="190"/>
                </a:cubicBezTo>
                <a:cubicBezTo>
                  <a:pt x="162" y="189"/>
                  <a:pt x="170" y="189"/>
                  <a:pt x="174" y="191"/>
                </a:cubicBezTo>
                <a:cubicBezTo>
                  <a:pt x="132" y="191"/>
                  <a:pt x="110" y="190"/>
                  <a:pt x="78" y="189"/>
                </a:cubicBezTo>
                <a:cubicBezTo>
                  <a:pt x="55" y="188"/>
                  <a:pt x="17" y="184"/>
                  <a:pt x="0" y="187"/>
                </a:cubicBezTo>
                <a:cubicBezTo>
                  <a:pt x="3" y="192"/>
                  <a:pt x="10" y="186"/>
                  <a:pt x="12" y="191"/>
                </a:cubicBezTo>
                <a:cubicBezTo>
                  <a:pt x="9" y="190"/>
                  <a:pt x="1" y="190"/>
                  <a:pt x="0" y="191"/>
                </a:cubicBezTo>
                <a:cubicBezTo>
                  <a:pt x="13" y="194"/>
                  <a:pt x="23" y="193"/>
                  <a:pt x="33" y="192"/>
                </a:cubicBezTo>
                <a:cubicBezTo>
                  <a:pt x="32" y="192"/>
                  <a:pt x="30" y="193"/>
                  <a:pt x="30" y="191"/>
                </a:cubicBezTo>
                <a:cubicBezTo>
                  <a:pt x="66" y="194"/>
                  <a:pt x="99" y="192"/>
                  <a:pt x="137" y="198"/>
                </a:cubicBezTo>
                <a:cubicBezTo>
                  <a:pt x="116" y="199"/>
                  <a:pt x="103" y="193"/>
                  <a:pt x="82" y="197"/>
                </a:cubicBezTo>
                <a:cubicBezTo>
                  <a:pt x="161" y="202"/>
                  <a:pt x="239" y="201"/>
                  <a:pt x="302" y="207"/>
                </a:cubicBezTo>
                <a:cubicBezTo>
                  <a:pt x="258" y="209"/>
                  <a:pt x="205" y="205"/>
                  <a:pt x="166" y="206"/>
                </a:cubicBezTo>
                <a:cubicBezTo>
                  <a:pt x="136" y="206"/>
                  <a:pt x="103" y="198"/>
                  <a:pt x="82" y="206"/>
                </a:cubicBezTo>
                <a:cubicBezTo>
                  <a:pt x="150" y="212"/>
                  <a:pt x="231" y="209"/>
                  <a:pt x="303" y="212"/>
                </a:cubicBezTo>
                <a:cubicBezTo>
                  <a:pt x="317" y="213"/>
                  <a:pt x="332" y="211"/>
                  <a:pt x="342" y="214"/>
                </a:cubicBezTo>
                <a:cubicBezTo>
                  <a:pt x="346" y="216"/>
                  <a:pt x="349" y="219"/>
                  <a:pt x="353" y="220"/>
                </a:cubicBezTo>
                <a:cubicBezTo>
                  <a:pt x="368" y="224"/>
                  <a:pt x="381" y="219"/>
                  <a:pt x="394" y="227"/>
                </a:cubicBezTo>
                <a:cubicBezTo>
                  <a:pt x="392" y="227"/>
                  <a:pt x="390" y="226"/>
                  <a:pt x="390" y="228"/>
                </a:cubicBezTo>
                <a:cubicBezTo>
                  <a:pt x="393" y="228"/>
                  <a:pt x="395" y="228"/>
                  <a:pt x="396" y="226"/>
                </a:cubicBezTo>
                <a:cubicBezTo>
                  <a:pt x="398" y="232"/>
                  <a:pt x="410" y="226"/>
                  <a:pt x="414" y="231"/>
                </a:cubicBezTo>
                <a:cubicBezTo>
                  <a:pt x="413" y="231"/>
                  <a:pt x="411" y="230"/>
                  <a:pt x="411" y="232"/>
                </a:cubicBezTo>
                <a:cubicBezTo>
                  <a:pt x="422" y="231"/>
                  <a:pt x="423" y="220"/>
                  <a:pt x="438" y="219"/>
                </a:cubicBezTo>
                <a:cubicBezTo>
                  <a:pt x="437" y="217"/>
                  <a:pt x="432" y="219"/>
                  <a:pt x="432" y="217"/>
                </a:cubicBezTo>
                <a:cubicBezTo>
                  <a:pt x="535" y="209"/>
                  <a:pt x="643" y="214"/>
                  <a:pt x="723" y="209"/>
                </a:cubicBezTo>
                <a:cubicBezTo>
                  <a:pt x="766" y="214"/>
                  <a:pt x="839" y="202"/>
                  <a:pt x="883" y="211"/>
                </a:cubicBezTo>
                <a:cubicBezTo>
                  <a:pt x="881" y="211"/>
                  <a:pt x="880" y="212"/>
                  <a:pt x="880" y="213"/>
                </a:cubicBezTo>
                <a:cubicBezTo>
                  <a:pt x="884" y="210"/>
                  <a:pt x="895" y="214"/>
                  <a:pt x="885" y="215"/>
                </a:cubicBezTo>
                <a:cubicBezTo>
                  <a:pt x="893" y="215"/>
                  <a:pt x="895" y="217"/>
                  <a:pt x="902" y="218"/>
                </a:cubicBezTo>
                <a:cubicBezTo>
                  <a:pt x="900" y="219"/>
                  <a:pt x="898" y="219"/>
                  <a:pt x="897" y="220"/>
                </a:cubicBezTo>
                <a:cubicBezTo>
                  <a:pt x="917" y="216"/>
                  <a:pt x="927" y="217"/>
                  <a:pt x="941" y="217"/>
                </a:cubicBezTo>
                <a:cubicBezTo>
                  <a:pt x="939" y="217"/>
                  <a:pt x="937" y="217"/>
                  <a:pt x="937" y="216"/>
                </a:cubicBezTo>
                <a:cubicBezTo>
                  <a:pt x="942" y="215"/>
                  <a:pt x="946" y="215"/>
                  <a:pt x="944" y="218"/>
                </a:cubicBezTo>
                <a:cubicBezTo>
                  <a:pt x="947" y="214"/>
                  <a:pt x="952" y="221"/>
                  <a:pt x="950" y="216"/>
                </a:cubicBezTo>
                <a:close/>
                <a:moveTo>
                  <a:pt x="948" y="212"/>
                </a:moveTo>
                <a:cubicBezTo>
                  <a:pt x="948" y="210"/>
                  <a:pt x="951" y="210"/>
                  <a:pt x="953" y="210"/>
                </a:cubicBezTo>
                <a:cubicBezTo>
                  <a:pt x="950" y="209"/>
                  <a:pt x="945" y="208"/>
                  <a:pt x="941" y="209"/>
                </a:cubicBezTo>
                <a:cubicBezTo>
                  <a:pt x="945" y="206"/>
                  <a:pt x="959" y="203"/>
                  <a:pt x="960" y="210"/>
                </a:cubicBezTo>
                <a:cubicBezTo>
                  <a:pt x="955" y="210"/>
                  <a:pt x="951" y="214"/>
                  <a:pt x="948" y="212"/>
                </a:cubicBezTo>
                <a:close/>
                <a:moveTo>
                  <a:pt x="1032" y="206"/>
                </a:moveTo>
                <a:cubicBezTo>
                  <a:pt x="1036" y="201"/>
                  <a:pt x="1047" y="205"/>
                  <a:pt x="1053" y="206"/>
                </a:cubicBezTo>
                <a:cubicBezTo>
                  <a:pt x="1050" y="213"/>
                  <a:pt x="1037" y="205"/>
                  <a:pt x="1032" y="206"/>
                </a:cubicBezTo>
                <a:close/>
                <a:moveTo>
                  <a:pt x="782" y="202"/>
                </a:moveTo>
                <a:cubicBezTo>
                  <a:pt x="715" y="206"/>
                  <a:pt x="643" y="210"/>
                  <a:pt x="580" y="206"/>
                </a:cubicBezTo>
                <a:cubicBezTo>
                  <a:pt x="539" y="203"/>
                  <a:pt x="499" y="216"/>
                  <a:pt x="462" y="207"/>
                </a:cubicBezTo>
                <a:cubicBezTo>
                  <a:pt x="474" y="203"/>
                  <a:pt x="515" y="203"/>
                  <a:pt x="531" y="207"/>
                </a:cubicBezTo>
                <a:cubicBezTo>
                  <a:pt x="530" y="204"/>
                  <a:pt x="532" y="204"/>
                  <a:pt x="532" y="207"/>
                </a:cubicBezTo>
                <a:cubicBezTo>
                  <a:pt x="614" y="202"/>
                  <a:pt x="689" y="205"/>
                  <a:pt x="782" y="202"/>
                </a:cubicBezTo>
                <a:close/>
                <a:moveTo>
                  <a:pt x="325" y="207"/>
                </a:moveTo>
                <a:cubicBezTo>
                  <a:pt x="326" y="204"/>
                  <a:pt x="330" y="204"/>
                  <a:pt x="334" y="206"/>
                </a:cubicBezTo>
                <a:cubicBezTo>
                  <a:pt x="331" y="209"/>
                  <a:pt x="329" y="206"/>
                  <a:pt x="325" y="207"/>
                </a:cubicBezTo>
                <a:close/>
                <a:moveTo>
                  <a:pt x="160" y="198"/>
                </a:moveTo>
                <a:cubicBezTo>
                  <a:pt x="179" y="196"/>
                  <a:pt x="205" y="197"/>
                  <a:pt x="212" y="196"/>
                </a:cubicBezTo>
                <a:cubicBezTo>
                  <a:pt x="202" y="201"/>
                  <a:pt x="174" y="197"/>
                  <a:pt x="160" y="198"/>
                </a:cubicBezTo>
                <a:close/>
                <a:moveTo>
                  <a:pt x="156" y="199"/>
                </a:moveTo>
                <a:cubicBezTo>
                  <a:pt x="151" y="197"/>
                  <a:pt x="146" y="198"/>
                  <a:pt x="138" y="198"/>
                </a:cubicBezTo>
                <a:cubicBezTo>
                  <a:pt x="142" y="197"/>
                  <a:pt x="153" y="195"/>
                  <a:pt x="156" y="199"/>
                </a:cubicBezTo>
                <a:close/>
                <a:moveTo>
                  <a:pt x="485" y="193"/>
                </a:moveTo>
                <a:cubicBezTo>
                  <a:pt x="487" y="193"/>
                  <a:pt x="493" y="193"/>
                  <a:pt x="498" y="192"/>
                </a:cubicBezTo>
                <a:cubicBezTo>
                  <a:pt x="495" y="196"/>
                  <a:pt x="488" y="195"/>
                  <a:pt x="485" y="193"/>
                </a:cubicBezTo>
                <a:close/>
                <a:moveTo>
                  <a:pt x="499" y="192"/>
                </a:moveTo>
                <a:cubicBezTo>
                  <a:pt x="502" y="193"/>
                  <a:pt x="510" y="192"/>
                  <a:pt x="516" y="192"/>
                </a:cubicBezTo>
                <a:cubicBezTo>
                  <a:pt x="513" y="193"/>
                  <a:pt x="503" y="196"/>
                  <a:pt x="499" y="192"/>
                </a:cubicBezTo>
                <a:close/>
                <a:moveTo>
                  <a:pt x="277" y="191"/>
                </a:moveTo>
                <a:cubicBezTo>
                  <a:pt x="273" y="192"/>
                  <a:pt x="264" y="193"/>
                  <a:pt x="258" y="191"/>
                </a:cubicBezTo>
                <a:cubicBezTo>
                  <a:pt x="261" y="191"/>
                  <a:pt x="271" y="190"/>
                  <a:pt x="277" y="191"/>
                </a:cubicBezTo>
                <a:close/>
                <a:moveTo>
                  <a:pt x="252" y="193"/>
                </a:moveTo>
                <a:cubicBezTo>
                  <a:pt x="250" y="193"/>
                  <a:pt x="251" y="192"/>
                  <a:pt x="251" y="191"/>
                </a:cubicBezTo>
                <a:cubicBezTo>
                  <a:pt x="248" y="192"/>
                  <a:pt x="246" y="192"/>
                  <a:pt x="243" y="191"/>
                </a:cubicBezTo>
                <a:cubicBezTo>
                  <a:pt x="244" y="190"/>
                  <a:pt x="251" y="190"/>
                  <a:pt x="252" y="191"/>
                </a:cubicBezTo>
                <a:lnTo>
                  <a:pt x="252" y="193"/>
                </a:lnTo>
                <a:close/>
                <a:moveTo>
                  <a:pt x="209" y="191"/>
                </a:moveTo>
                <a:cubicBezTo>
                  <a:pt x="216" y="189"/>
                  <a:pt x="222" y="191"/>
                  <a:pt x="231" y="190"/>
                </a:cubicBezTo>
                <a:cubicBezTo>
                  <a:pt x="235" y="191"/>
                  <a:pt x="240" y="189"/>
                  <a:pt x="242" y="191"/>
                </a:cubicBezTo>
                <a:cubicBezTo>
                  <a:pt x="230" y="191"/>
                  <a:pt x="230" y="191"/>
                  <a:pt x="230" y="191"/>
                </a:cubicBezTo>
                <a:cubicBezTo>
                  <a:pt x="225" y="191"/>
                  <a:pt x="212" y="192"/>
                  <a:pt x="209" y="191"/>
                </a:cubicBezTo>
                <a:close/>
                <a:moveTo>
                  <a:pt x="188" y="192"/>
                </a:moveTo>
                <a:cubicBezTo>
                  <a:pt x="186" y="190"/>
                  <a:pt x="182" y="191"/>
                  <a:pt x="179" y="191"/>
                </a:cubicBezTo>
                <a:cubicBezTo>
                  <a:pt x="177" y="189"/>
                  <a:pt x="186" y="192"/>
                  <a:pt x="187" y="189"/>
                </a:cubicBezTo>
                <a:cubicBezTo>
                  <a:pt x="179" y="188"/>
                  <a:pt x="169" y="189"/>
                  <a:pt x="162" y="188"/>
                </a:cubicBezTo>
                <a:cubicBezTo>
                  <a:pt x="171" y="183"/>
                  <a:pt x="181" y="188"/>
                  <a:pt x="192" y="187"/>
                </a:cubicBezTo>
                <a:cubicBezTo>
                  <a:pt x="194" y="188"/>
                  <a:pt x="186" y="188"/>
                  <a:pt x="188" y="192"/>
                </a:cubicBezTo>
                <a:close/>
                <a:moveTo>
                  <a:pt x="104" y="147"/>
                </a:moveTo>
                <a:cubicBezTo>
                  <a:pt x="101" y="147"/>
                  <a:pt x="94" y="149"/>
                  <a:pt x="89" y="147"/>
                </a:cubicBezTo>
                <a:cubicBezTo>
                  <a:pt x="96" y="146"/>
                  <a:pt x="99" y="145"/>
                  <a:pt x="105" y="144"/>
                </a:cubicBezTo>
                <a:cubicBezTo>
                  <a:pt x="105" y="146"/>
                  <a:pt x="101" y="147"/>
                  <a:pt x="104" y="147"/>
                </a:cubicBezTo>
                <a:close/>
                <a:moveTo>
                  <a:pt x="72" y="145"/>
                </a:moveTo>
                <a:cubicBezTo>
                  <a:pt x="74" y="142"/>
                  <a:pt x="83" y="143"/>
                  <a:pt x="88" y="144"/>
                </a:cubicBezTo>
                <a:cubicBezTo>
                  <a:pt x="87" y="146"/>
                  <a:pt x="83" y="145"/>
                  <a:pt x="81" y="145"/>
                </a:cubicBezTo>
                <a:cubicBezTo>
                  <a:pt x="81" y="147"/>
                  <a:pt x="86" y="146"/>
                  <a:pt x="88" y="146"/>
                </a:cubicBezTo>
                <a:cubicBezTo>
                  <a:pt x="82" y="151"/>
                  <a:pt x="81" y="144"/>
                  <a:pt x="72" y="145"/>
                </a:cubicBezTo>
                <a:close/>
                <a:moveTo>
                  <a:pt x="460" y="132"/>
                </a:moveTo>
                <a:cubicBezTo>
                  <a:pt x="469" y="130"/>
                  <a:pt x="478" y="130"/>
                  <a:pt x="486" y="131"/>
                </a:cubicBezTo>
                <a:cubicBezTo>
                  <a:pt x="481" y="135"/>
                  <a:pt x="467" y="133"/>
                  <a:pt x="460" y="132"/>
                </a:cubicBezTo>
                <a:close/>
                <a:moveTo>
                  <a:pt x="475" y="93"/>
                </a:moveTo>
                <a:cubicBezTo>
                  <a:pt x="481" y="95"/>
                  <a:pt x="490" y="91"/>
                  <a:pt x="498" y="91"/>
                </a:cubicBezTo>
                <a:cubicBezTo>
                  <a:pt x="495" y="97"/>
                  <a:pt x="478" y="96"/>
                  <a:pt x="475" y="93"/>
                </a:cubicBezTo>
                <a:close/>
                <a:moveTo>
                  <a:pt x="508" y="90"/>
                </a:moveTo>
                <a:cubicBezTo>
                  <a:pt x="498" y="96"/>
                  <a:pt x="505" y="87"/>
                  <a:pt x="508" y="89"/>
                </a:cubicBezTo>
                <a:cubicBezTo>
                  <a:pt x="508" y="89"/>
                  <a:pt x="509" y="90"/>
                  <a:pt x="508" y="90"/>
                </a:cubicBezTo>
                <a:close/>
                <a:moveTo>
                  <a:pt x="537" y="87"/>
                </a:moveTo>
                <a:cubicBezTo>
                  <a:pt x="539" y="85"/>
                  <a:pt x="542" y="85"/>
                  <a:pt x="537" y="85"/>
                </a:cubicBezTo>
                <a:cubicBezTo>
                  <a:pt x="542" y="83"/>
                  <a:pt x="549" y="84"/>
                  <a:pt x="554" y="85"/>
                </a:cubicBezTo>
                <a:cubicBezTo>
                  <a:pt x="551" y="88"/>
                  <a:pt x="542" y="86"/>
                  <a:pt x="537" y="87"/>
                </a:cubicBezTo>
                <a:close/>
                <a:moveTo>
                  <a:pt x="536" y="87"/>
                </a:moveTo>
                <a:cubicBezTo>
                  <a:pt x="526" y="87"/>
                  <a:pt x="526" y="87"/>
                  <a:pt x="526" y="87"/>
                </a:cubicBezTo>
                <a:cubicBezTo>
                  <a:pt x="528" y="85"/>
                  <a:pt x="535" y="82"/>
                  <a:pt x="536" y="87"/>
                </a:cubicBezTo>
                <a:close/>
                <a:moveTo>
                  <a:pt x="428" y="87"/>
                </a:moveTo>
                <a:cubicBezTo>
                  <a:pt x="417" y="87"/>
                  <a:pt x="417" y="87"/>
                  <a:pt x="417" y="87"/>
                </a:cubicBezTo>
                <a:cubicBezTo>
                  <a:pt x="419" y="82"/>
                  <a:pt x="428" y="83"/>
                  <a:pt x="428" y="87"/>
                </a:cubicBezTo>
                <a:close/>
                <a:moveTo>
                  <a:pt x="340" y="84"/>
                </a:moveTo>
                <a:cubicBezTo>
                  <a:pt x="320" y="85"/>
                  <a:pt x="289" y="86"/>
                  <a:pt x="273" y="83"/>
                </a:cubicBezTo>
                <a:cubicBezTo>
                  <a:pt x="299" y="80"/>
                  <a:pt x="317" y="81"/>
                  <a:pt x="340" y="84"/>
                </a:cubicBezTo>
                <a:close/>
                <a:moveTo>
                  <a:pt x="589" y="71"/>
                </a:moveTo>
                <a:cubicBezTo>
                  <a:pt x="571" y="69"/>
                  <a:pt x="554" y="72"/>
                  <a:pt x="540" y="73"/>
                </a:cubicBezTo>
                <a:cubicBezTo>
                  <a:pt x="542" y="67"/>
                  <a:pt x="553" y="68"/>
                  <a:pt x="560" y="68"/>
                </a:cubicBezTo>
                <a:cubicBezTo>
                  <a:pt x="587" y="68"/>
                  <a:pt x="626" y="68"/>
                  <a:pt x="652" y="69"/>
                </a:cubicBezTo>
                <a:cubicBezTo>
                  <a:pt x="659" y="64"/>
                  <a:pt x="686" y="66"/>
                  <a:pt x="691" y="71"/>
                </a:cubicBezTo>
                <a:cubicBezTo>
                  <a:pt x="687" y="72"/>
                  <a:pt x="683" y="74"/>
                  <a:pt x="675" y="75"/>
                </a:cubicBezTo>
                <a:cubicBezTo>
                  <a:pt x="668" y="68"/>
                  <a:pt x="655" y="78"/>
                  <a:pt x="643" y="71"/>
                </a:cubicBezTo>
                <a:cubicBezTo>
                  <a:pt x="648" y="74"/>
                  <a:pt x="629" y="74"/>
                  <a:pt x="626" y="74"/>
                </a:cubicBezTo>
                <a:cubicBezTo>
                  <a:pt x="609" y="74"/>
                  <a:pt x="585" y="74"/>
                  <a:pt x="568" y="77"/>
                </a:cubicBezTo>
                <a:cubicBezTo>
                  <a:pt x="604" y="80"/>
                  <a:pt x="636" y="74"/>
                  <a:pt x="662" y="78"/>
                </a:cubicBezTo>
                <a:cubicBezTo>
                  <a:pt x="690" y="75"/>
                  <a:pt x="735" y="77"/>
                  <a:pt x="774" y="74"/>
                </a:cubicBezTo>
                <a:cubicBezTo>
                  <a:pt x="759" y="82"/>
                  <a:pt x="744" y="78"/>
                  <a:pt x="728" y="77"/>
                </a:cubicBezTo>
                <a:cubicBezTo>
                  <a:pt x="701" y="75"/>
                  <a:pt x="673" y="85"/>
                  <a:pt x="648" y="82"/>
                </a:cubicBezTo>
                <a:cubicBezTo>
                  <a:pt x="592" y="75"/>
                  <a:pt x="520" y="83"/>
                  <a:pt x="453" y="79"/>
                </a:cubicBezTo>
                <a:cubicBezTo>
                  <a:pt x="457" y="77"/>
                  <a:pt x="461" y="76"/>
                  <a:pt x="464" y="76"/>
                </a:cubicBezTo>
                <a:cubicBezTo>
                  <a:pt x="441" y="75"/>
                  <a:pt x="407" y="75"/>
                  <a:pt x="386" y="80"/>
                </a:cubicBezTo>
                <a:cubicBezTo>
                  <a:pt x="385" y="77"/>
                  <a:pt x="388" y="77"/>
                  <a:pt x="390" y="77"/>
                </a:cubicBezTo>
                <a:cubicBezTo>
                  <a:pt x="362" y="78"/>
                  <a:pt x="331" y="78"/>
                  <a:pt x="309" y="78"/>
                </a:cubicBezTo>
                <a:cubicBezTo>
                  <a:pt x="325" y="74"/>
                  <a:pt x="349" y="75"/>
                  <a:pt x="364" y="75"/>
                </a:cubicBezTo>
                <a:cubicBezTo>
                  <a:pt x="364" y="74"/>
                  <a:pt x="363" y="74"/>
                  <a:pt x="362" y="74"/>
                </a:cubicBezTo>
                <a:cubicBezTo>
                  <a:pt x="402" y="73"/>
                  <a:pt x="462" y="68"/>
                  <a:pt x="508" y="75"/>
                </a:cubicBezTo>
                <a:cubicBezTo>
                  <a:pt x="493" y="73"/>
                  <a:pt x="487" y="74"/>
                  <a:pt x="470" y="76"/>
                </a:cubicBezTo>
                <a:cubicBezTo>
                  <a:pt x="511" y="79"/>
                  <a:pt x="547" y="77"/>
                  <a:pt x="589" y="71"/>
                </a:cubicBezTo>
                <a:close/>
                <a:moveTo>
                  <a:pt x="709" y="68"/>
                </a:moveTo>
                <a:cubicBezTo>
                  <a:pt x="714" y="65"/>
                  <a:pt x="725" y="64"/>
                  <a:pt x="732" y="67"/>
                </a:cubicBezTo>
                <a:cubicBezTo>
                  <a:pt x="725" y="69"/>
                  <a:pt x="719" y="70"/>
                  <a:pt x="709" y="68"/>
                </a:cubicBezTo>
                <a:close/>
                <a:moveTo>
                  <a:pt x="422" y="61"/>
                </a:moveTo>
                <a:cubicBezTo>
                  <a:pt x="417" y="58"/>
                  <a:pt x="415" y="61"/>
                  <a:pt x="409" y="58"/>
                </a:cubicBezTo>
                <a:cubicBezTo>
                  <a:pt x="414" y="56"/>
                  <a:pt x="431" y="58"/>
                  <a:pt x="432" y="48"/>
                </a:cubicBezTo>
                <a:cubicBezTo>
                  <a:pt x="445" y="43"/>
                  <a:pt x="464" y="54"/>
                  <a:pt x="474" y="46"/>
                </a:cubicBezTo>
                <a:cubicBezTo>
                  <a:pt x="465" y="44"/>
                  <a:pt x="455" y="46"/>
                  <a:pt x="446" y="45"/>
                </a:cubicBezTo>
                <a:cubicBezTo>
                  <a:pt x="455" y="42"/>
                  <a:pt x="475" y="43"/>
                  <a:pt x="487" y="43"/>
                </a:cubicBezTo>
                <a:cubicBezTo>
                  <a:pt x="483" y="46"/>
                  <a:pt x="477" y="48"/>
                  <a:pt x="475" y="46"/>
                </a:cubicBezTo>
                <a:cubicBezTo>
                  <a:pt x="484" y="48"/>
                  <a:pt x="507" y="49"/>
                  <a:pt x="523" y="52"/>
                </a:cubicBezTo>
                <a:cubicBezTo>
                  <a:pt x="524" y="51"/>
                  <a:pt x="528" y="48"/>
                  <a:pt x="524" y="48"/>
                </a:cubicBezTo>
                <a:cubicBezTo>
                  <a:pt x="547" y="51"/>
                  <a:pt x="564" y="47"/>
                  <a:pt x="592" y="45"/>
                </a:cubicBezTo>
                <a:cubicBezTo>
                  <a:pt x="639" y="43"/>
                  <a:pt x="692" y="45"/>
                  <a:pt x="741" y="44"/>
                </a:cubicBezTo>
                <a:cubicBezTo>
                  <a:pt x="778" y="44"/>
                  <a:pt x="818" y="43"/>
                  <a:pt x="856" y="40"/>
                </a:cubicBezTo>
                <a:cubicBezTo>
                  <a:pt x="874" y="38"/>
                  <a:pt x="890" y="43"/>
                  <a:pt x="908" y="43"/>
                </a:cubicBezTo>
                <a:cubicBezTo>
                  <a:pt x="824" y="63"/>
                  <a:pt x="712" y="64"/>
                  <a:pt x="628" y="65"/>
                </a:cubicBezTo>
                <a:cubicBezTo>
                  <a:pt x="630" y="62"/>
                  <a:pt x="636" y="64"/>
                  <a:pt x="638" y="62"/>
                </a:cubicBezTo>
                <a:cubicBezTo>
                  <a:pt x="605" y="60"/>
                  <a:pt x="561" y="68"/>
                  <a:pt x="532" y="64"/>
                </a:cubicBezTo>
                <a:cubicBezTo>
                  <a:pt x="531" y="61"/>
                  <a:pt x="533" y="62"/>
                  <a:pt x="533" y="61"/>
                </a:cubicBezTo>
                <a:cubicBezTo>
                  <a:pt x="523" y="61"/>
                  <a:pt x="502" y="64"/>
                  <a:pt x="487" y="65"/>
                </a:cubicBezTo>
                <a:cubicBezTo>
                  <a:pt x="488" y="61"/>
                  <a:pt x="494" y="62"/>
                  <a:pt x="495" y="60"/>
                </a:cubicBezTo>
                <a:cubicBezTo>
                  <a:pt x="475" y="57"/>
                  <a:pt x="439" y="63"/>
                  <a:pt x="418" y="64"/>
                </a:cubicBezTo>
                <a:cubicBezTo>
                  <a:pt x="418" y="63"/>
                  <a:pt x="419" y="63"/>
                  <a:pt x="419" y="63"/>
                </a:cubicBezTo>
                <a:cubicBezTo>
                  <a:pt x="420" y="62"/>
                  <a:pt x="420" y="60"/>
                  <a:pt x="422" y="61"/>
                </a:cubicBezTo>
                <a:close/>
                <a:moveTo>
                  <a:pt x="371" y="62"/>
                </a:moveTo>
                <a:cubicBezTo>
                  <a:pt x="373" y="60"/>
                  <a:pt x="371" y="60"/>
                  <a:pt x="372" y="57"/>
                </a:cubicBezTo>
                <a:cubicBezTo>
                  <a:pt x="367" y="56"/>
                  <a:pt x="368" y="62"/>
                  <a:pt x="362" y="61"/>
                </a:cubicBezTo>
                <a:cubicBezTo>
                  <a:pt x="364" y="57"/>
                  <a:pt x="366" y="53"/>
                  <a:pt x="365" y="48"/>
                </a:cubicBezTo>
                <a:cubicBezTo>
                  <a:pt x="384" y="46"/>
                  <a:pt x="390" y="56"/>
                  <a:pt x="405" y="58"/>
                </a:cubicBezTo>
                <a:cubicBezTo>
                  <a:pt x="398" y="64"/>
                  <a:pt x="383" y="61"/>
                  <a:pt x="371" y="62"/>
                </a:cubicBezTo>
                <a:close/>
                <a:moveTo>
                  <a:pt x="1206" y="52"/>
                </a:moveTo>
                <a:cubicBezTo>
                  <a:pt x="1216" y="49"/>
                  <a:pt x="1230" y="52"/>
                  <a:pt x="1236" y="53"/>
                </a:cubicBezTo>
                <a:cubicBezTo>
                  <a:pt x="1231" y="55"/>
                  <a:pt x="1210" y="60"/>
                  <a:pt x="1206" y="52"/>
                </a:cubicBezTo>
                <a:close/>
                <a:moveTo>
                  <a:pt x="1251" y="48"/>
                </a:moveTo>
                <a:cubicBezTo>
                  <a:pt x="1261" y="37"/>
                  <a:pt x="1295" y="43"/>
                  <a:pt x="1314" y="44"/>
                </a:cubicBezTo>
                <a:cubicBezTo>
                  <a:pt x="1310" y="49"/>
                  <a:pt x="1305" y="48"/>
                  <a:pt x="1298" y="49"/>
                </a:cubicBezTo>
                <a:cubicBezTo>
                  <a:pt x="1290" y="41"/>
                  <a:pt x="1264" y="50"/>
                  <a:pt x="1251" y="48"/>
                </a:cubicBezTo>
                <a:close/>
                <a:moveTo>
                  <a:pt x="950" y="42"/>
                </a:moveTo>
                <a:cubicBezTo>
                  <a:pt x="956" y="39"/>
                  <a:pt x="973" y="42"/>
                  <a:pt x="980" y="42"/>
                </a:cubicBezTo>
                <a:cubicBezTo>
                  <a:pt x="973" y="54"/>
                  <a:pt x="960" y="41"/>
                  <a:pt x="950" y="42"/>
                </a:cubicBezTo>
                <a:close/>
                <a:moveTo>
                  <a:pt x="409" y="42"/>
                </a:moveTo>
                <a:cubicBezTo>
                  <a:pt x="409" y="45"/>
                  <a:pt x="404" y="43"/>
                  <a:pt x="402" y="43"/>
                </a:cubicBezTo>
                <a:cubicBezTo>
                  <a:pt x="404" y="41"/>
                  <a:pt x="405" y="43"/>
                  <a:pt x="409" y="42"/>
                </a:cubicBezTo>
                <a:close/>
                <a:moveTo>
                  <a:pt x="407" y="40"/>
                </a:moveTo>
                <a:cubicBezTo>
                  <a:pt x="408" y="38"/>
                  <a:pt x="411" y="39"/>
                  <a:pt x="412" y="38"/>
                </a:cubicBezTo>
                <a:cubicBezTo>
                  <a:pt x="408" y="36"/>
                  <a:pt x="401" y="36"/>
                  <a:pt x="399" y="32"/>
                </a:cubicBezTo>
                <a:cubicBezTo>
                  <a:pt x="410" y="32"/>
                  <a:pt x="428" y="33"/>
                  <a:pt x="441" y="34"/>
                </a:cubicBezTo>
                <a:cubicBezTo>
                  <a:pt x="433" y="40"/>
                  <a:pt x="419" y="39"/>
                  <a:pt x="407" y="40"/>
                </a:cubicBezTo>
                <a:close/>
                <a:moveTo>
                  <a:pt x="1260" y="27"/>
                </a:moveTo>
                <a:cubicBezTo>
                  <a:pt x="1269" y="28"/>
                  <a:pt x="1277" y="25"/>
                  <a:pt x="1283" y="28"/>
                </a:cubicBezTo>
                <a:cubicBezTo>
                  <a:pt x="1279" y="33"/>
                  <a:pt x="1265" y="33"/>
                  <a:pt x="1260" y="27"/>
                </a:cubicBez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9" name="文本框 65"/>
          <p:cNvSpPr txBox="1"/>
          <p:nvPr/>
        </p:nvSpPr>
        <p:spPr>
          <a:xfrm>
            <a:off x="546063" y="1916268"/>
            <a:ext cx="1467068" cy="477054"/>
          </a:xfrm>
          <a:prstGeom prst="rect">
            <a:avLst/>
          </a:prstGeom>
          <a:noFill/>
        </p:spPr>
        <p:txBody>
          <a:bodyPr wrap="none" rtlCol="0">
            <a:spAutoFit/>
          </a:bodyPr>
          <a:lstStyle/>
          <a:p>
            <a:pPr lvl="0"/>
            <a:r>
              <a:rPr lang="zh-CN" altLang="en-US" sz="2500" b="1" dirty="0" smtClean="0">
                <a:solidFill>
                  <a:schemeClr val="bg1"/>
                </a:solidFill>
                <a:latin typeface="微软雅黑" panose="020B0503020204020204" pitchFamily="34" charset="-122"/>
                <a:ea typeface="微软雅黑" panose="020B0503020204020204" pitchFamily="34" charset="-122"/>
              </a:rPr>
              <a:t>评价林肯</a:t>
            </a:r>
            <a:endParaRPr lang="zh-CN" altLang="en-US" sz="2500" b="1" dirty="0">
              <a:solidFill>
                <a:schemeClr val="bg1"/>
              </a:solidFill>
              <a:latin typeface="微软雅黑" panose="020B0503020204020204" pitchFamily="34" charset="-122"/>
              <a:ea typeface="微软雅黑" panose="020B0503020204020204" pitchFamily="34" charset="-122"/>
            </a:endParaRPr>
          </a:p>
        </p:txBody>
      </p:sp>
      <p:sp>
        <p:nvSpPr>
          <p:cNvPr id="40" name="Freeform 1066"/>
          <p:cNvSpPr>
            <a:spLocks noEditPoints="1"/>
          </p:cNvSpPr>
          <p:nvPr/>
        </p:nvSpPr>
        <p:spPr bwMode="auto">
          <a:xfrm flipH="1" flipV="1">
            <a:off x="500547" y="4233674"/>
            <a:ext cx="1760028" cy="666772"/>
          </a:xfrm>
          <a:custGeom>
            <a:avLst/>
            <a:gdLst>
              <a:gd name="T0" fmla="*/ 1145 w 1878"/>
              <a:gd name="T1" fmla="*/ 212 h 232"/>
              <a:gd name="T2" fmla="*/ 1171 w 1878"/>
              <a:gd name="T3" fmla="*/ 209 h 232"/>
              <a:gd name="T4" fmla="*/ 1612 w 1878"/>
              <a:gd name="T5" fmla="*/ 217 h 232"/>
              <a:gd name="T6" fmla="*/ 1840 w 1878"/>
              <a:gd name="T7" fmla="*/ 166 h 232"/>
              <a:gd name="T8" fmla="*/ 1836 w 1878"/>
              <a:gd name="T9" fmla="*/ 137 h 232"/>
              <a:gd name="T10" fmla="*/ 1839 w 1878"/>
              <a:gd name="T11" fmla="*/ 114 h 232"/>
              <a:gd name="T12" fmla="*/ 1818 w 1878"/>
              <a:gd name="T13" fmla="*/ 20 h 232"/>
              <a:gd name="T14" fmla="*/ 1388 w 1878"/>
              <a:gd name="T15" fmla="*/ 29 h 232"/>
              <a:gd name="T16" fmla="*/ 1047 w 1878"/>
              <a:gd name="T17" fmla="*/ 19 h 232"/>
              <a:gd name="T18" fmla="*/ 720 w 1878"/>
              <a:gd name="T19" fmla="*/ 36 h 232"/>
              <a:gd name="T20" fmla="*/ 496 w 1878"/>
              <a:gd name="T21" fmla="*/ 41 h 232"/>
              <a:gd name="T22" fmla="*/ 323 w 1878"/>
              <a:gd name="T23" fmla="*/ 34 h 232"/>
              <a:gd name="T24" fmla="*/ 231 w 1878"/>
              <a:gd name="T25" fmla="*/ 41 h 232"/>
              <a:gd name="T26" fmla="*/ 200 w 1878"/>
              <a:gd name="T27" fmla="*/ 65 h 232"/>
              <a:gd name="T28" fmla="*/ 255 w 1878"/>
              <a:gd name="T29" fmla="*/ 78 h 232"/>
              <a:gd name="T30" fmla="*/ 195 w 1878"/>
              <a:gd name="T31" fmla="*/ 96 h 232"/>
              <a:gd name="T32" fmla="*/ 212 w 1878"/>
              <a:gd name="T33" fmla="*/ 109 h 232"/>
              <a:gd name="T34" fmla="*/ 143 w 1878"/>
              <a:gd name="T35" fmla="*/ 125 h 232"/>
              <a:gd name="T36" fmla="*/ 182 w 1878"/>
              <a:gd name="T37" fmla="*/ 129 h 232"/>
              <a:gd name="T38" fmla="*/ 164 w 1878"/>
              <a:gd name="T39" fmla="*/ 133 h 232"/>
              <a:gd name="T40" fmla="*/ 53 w 1878"/>
              <a:gd name="T41" fmla="*/ 129 h 232"/>
              <a:gd name="T42" fmla="*/ 58 w 1878"/>
              <a:gd name="T43" fmla="*/ 143 h 232"/>
              <a:gd name="T44" fmla="*/ 126 w 1878"/>
              <a:gd name="T45" fmla="*/ 150 h 232"/>
              <a:gd name="T46" fmla="*/ 109 w 1878"/>
              <a:gd name="T47" fmla="*/ 156 h 232"/>
              <a:gd name="T48" fmla="*/ 26 w 1878"/>
              <a:gd name="T49" fmla="*/ 165 h 232"/>
              <a:gd name="T50" fmla="*/ 160 w 1878"/>
              <a:gd name="T51" fmla="*/ 185 h 232"/>
              <a:gd name="T52" fmla="*/ 12 w 1878"/>
              <a:gd name="T53" fmla="*/ 191 h 232"/>
              <a:gd name="T54" fmla="*/ 82 w 1878"/>
              <a:gd name="T55" fmla="*/ 197 h 232"/>
              <a:gd name="T56" fmla="*/ 342 w 1878"/>
              <a:gd name="T57" fmla="*/ 214 h 232"/>
              <a:gd name="T58" fmla="*/ 414 w 1878"/>
              <a:gd name="T59" fmla="*/ 231 h 232"/>
              <a:gd name="T60" fmla="*/ 883 w 1878"/>
              <a:gd name="T61" fmla="*/ 211 h 232"/>
              <a:gd name="T62" fmla="*/ 941 w 1878"/>
              <a:gd name="T63" fmla="*/ 217 h 232"/>
              <a:gd name="T64" fmla="*/ 953 w 1878"/>
              <a:gd name="T65" fmla="*/ 210 h 232"/>
              <a:gd name="T66" fmla="*/ 1053 w 1878"/>
              <a:gd name="T67" fmla="*/ 206 h 232"/>
              <a:gd name="T68" fmla="*/ 531 w 1878"/>
              <a:gd name="T69" fmla="*/ 207 h 232"/>
              <a:gd name="T70" fmla="*/ 325 w 1878"/>
              <a:gd name="T71" fmla="*/ 207 h 232"/>
              <a:gd name="T72" fmla="*/ 138 w 1878"/>
              <a:gd name="T73" fmla="*/ 198 h 232"/>
              <a:gd name="T74" fmla="*/ 499 w 1878"/>
              <a:gd name="T75" fmla="*/ 192 h 232"/>
              <a:gd name="T76" fmla="*/ 277 w 1878"/>
              <a:gd name="T77" fmla="*/ 191 h 232"/>
              <a:gd name="T78" fmla="*/ 252 w 1878"/>
              <a:gd name="T79" fmla="*/ 193 h 232"/>
              <a:gd name="T80" fmla="*/ 209 w 1878"/>
              <a:gd name="T81" fmla="*/ 191 h 232"/>
              <a:gd name="T82" fmla="*/ 192 w 1878"/>
              <a:gd name="T83" fmla="*/ 187 h 232"/>
              <a:gd name="T84" fmla="*/ 104 w 1878"/>
              <a:gd name="T85" fmla="*/ 147 h 232"/>
              <a:gd name="T86" fmla="*/ 72 w 1878"/>
              <a:gd name="T87" fmla="*/ 145 h 232"/>
              <a:gd name="T88" fmla="*/ 498 w 1878"/>
              <a:gd name="T89" fmla="*/ 91 h 232"/>
              <a:gd name="T90" fmla="*/ 537 w 1878"/>
              <a:gd name="T91" fmla="*/ 87 h 232"/>
              <a:gd name="T92" fmla="*/ 526 w 1878"/>
              <a:gd name="T93" fmla="*/ 87 h 232"/>
              <a:gd name="T94" fmla="*/ 340 w 1878"/>
              <a:gd name="T95" fmla="*/ 84 h 232"/>
              <a:gd name="T96" fmla="*/ 560 w 1878"/>
              <a:gd name="T97" fmla="*/ 68 h 232"/>
              <a:gd name="T98" fmla="*/ 626 w 1878"/>
              <a:gd name="T99" fmla="*/ 74 h 232"/>
              <a:gd name="T100" fmla="*/ 648 w 1878"/>
              <a:gd name="T101" fmla="*/ 82 h 232"/>
              <a:gd name="T102" fmla="*/ 309 w 1878"/>
              <a:gd name="T103" fmla="*/ 78 h 232"/>
              <a:gd name="T104" fmla="*/ 589 w 1878"/>
              <a:gd name="T105" fmla="*/ 71 h 232"/>
              <a:gd name="T106" fmla="*/ 409 w 1878"/>
              <a:gd name="T107" fmla="*/ 58 h 232"/>
              <a:gd name="T108" fmla="*/ 475 w 1878"/>
              <a:gd name="T109" fmla="*/ 46 h 232"/>
              <a:gd name="T110" fmla="*/ 856 w 1878"/>
              <a:gd name="T111" fmla="*/ 40 h 232"/>
              <a:gd name="T112" fmla="*/ 533 w 1878"/>
              <a:gd name="T113" fmla="*/ 61 h 232"/>
              <a:gd name="T114" fmla="*/ 422 w 1878"/>
              <a:gd name="T115" fmla="*/ 61 h 232"/>
              <a:gd name="T116" fmla="*/ 405 w 1878"/>
              <a:gd name="T117" fmla="*/ 58 h 232"/>
              <a:gd name="T118" fmla="*/ 1251 w 1878"/>
              <a:gd name="T119" fmla="*/ 48 h 232"/>
              <a:gd name="T120" fmla="*/ 980 w 1878"/>
              <a:gd name="T121" fmla="*/ 42 h 232"/>
              <a:gd name="T122" fmla="*/ 407 w 1878"/>
              <a:gd name="T123" fmla="*/ 40 h 232"/>
              <a:gd name="T124" fmla="*/ 1260 w 1878"/>
              <a:gd name="T125" fmla="*/ 27 h 2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878" h="232">
                <a:moveTo>
                  <a:pt x="950" y="216"/>
                </a:moveTo>
                <a:cubicBezTo>
                  <a:pt x="980" y="219"/>
                  <a:pt x="1005" y="219"/>
                  <a:pt x="1038" y="216"/>
                </a:cubicBezTo>
                <a:cubicBezTo>
                  <a:pt x="1036" y="211"/>
                  <a:pt x="1045" y="211"/>
                  <a:pt x="1047" y="215"/>
                </a:cubicBezTo>
                <a:cubicBezTo>
                  <a:pt x="1054" y="214"/>
                  <a:pt x="1064" y="216"/>
                  <a:pt x="1070" y="217"/>
                </a:cubicBezTo>
                <a:cubicBezTo>
                  <a:pt x="1096" y="221"/>
                  <a:pt x="1122" y="215"/>
                  <a:pt x="1145" y="212"/>
                </a:cubicBezTo>
                <a:cubicBezTo>
                  <a:pt x="1150" y="212"/>
                  <a:pt x="1156" y="215"/>
                  <a:pt x="1159" y="209"/>
                </a:cubicBezTo>
                <a:cubicBezTo>
                  <a:pt x="1155" y="211"/>
                  <a:pt x="1147" y="213"/>
                  <a:pt x="1145" y="209"/>
                </a:cubicBezTo>
                <a:cubicBezTo>
                  <a:pt x="1149" y="202"/>
                  <a:pt x="1168" y="200"/>
                  <a:pt x="1176" y="206"/>
                </a:cubicBezTo>
                <a:cubicBezTo>
                  <a:pt x="1172" y="206"/>
                  <a:pt x="1165" y="204"/>
                  <a:pt x="1164" y="208"/>
                </a:cubicBezTo>
                <a:cubicBezTo>
                  <a:pt x="1167" y="207"/>
                  <a:pt x="1170" y="207"/>
                  <a:pt x="1171" y="209"/>
                </a:cubicBezTo>
                <a:cubicBezTo>
                  <a:pt x="1168" y="211"/>
                  <a:pt x="1162" y="209"/>
                  <a:pt x="1160" y="212"/>
                </a:cubicBezTo>
                <a:cubicBezTo>
                  <a:pt x="1213" y="215"/>
                  <a:pt x="1266" y="211"/>
                  <a:pt x="1320" y="208"/>
                </a:cubicBezTo>
                <a:cubicBezTo>
                  <a:pt x="1296" y="204"/>
                  <a:pt x="1273" y="211"/>
                  <a:pt x="1250" y="203"/>
                </a:cubicBezTo>
                <a:cubicBezTo>
                  <a:pt x="1307" y="203"/>
                  <a:pt x="1372" y="200"/>
                  <a:pt x="1433" y="209"/>
                </a:cubicBezTo>
                <a:cubicBezTo>
                  <a:pt x="1485" y="218"/>
                  <a:pt x="1554" y="213"/>
                  <a:pt x="1612" y="217"/>
                </a:cubicBezTo>
                <a:cubicBezTo>
                  <a:pt x="1614" y="217"/>
                  <a:pt x="1616" y="218"/>
                  <a:pt x="1617" y="218"/>
                </a:cubicBezTo>
                <a:cubicBezTo>
                  <a:pt x="1680" y="215"/>
                  <a:pt x="1735" y="217"/>
                  <a:pt x="1786" y="212"/>
                </a:cubicBezTo>
                <a:cubicBezTo>
                  <a:pt x="1799" y="211"/>
                  <a:pt x="1836" y="211"/>
                  <a:pt x="1838" y="196"/>
                </a:cubicBezTo>
                <a:cubicBezTo>
                  <a:pt x="1840" y="184"/>
                  <a:pt x="1827" y="186"/>
                  <a:pt x="1826" y="175"/>
                </a:cubicBezTo>
                <a:cubicBezTo>
                  <a:pt x="1828" y="169"/>
                  <a:pt x="1837" y="171"/>
                  <a:pt x="1840" y="166"/>
                </a:cubicBezTo>
                <a:cubicBezTo>
                  <a:pt x="1838" y="167"/>
                  <a:pt x="1835" y="167"/>
                  <a:pt x="1833" y="165"/>
                </a:cubicBezTo>
                <a:cubicBezTo>
                  <a:pt x="1836" y="165"/>
                  <a:pt x="1837" y="164"/>
                  <a:pt x="1837" y="161"/>
                </a:cubicBezTo>
                <a:cubicBezTo>
                  <a:pt x="1835" y="158"/>
                  <a:pt x="1835" y="159"/>
                  <a:pt x="1833" y="153"/>
                </a:cubicBezTo>
                <a:cubicBezTo>
                  <a:pt x="1835" y="151"/>
                  <a:pt x="1840" y="152"/>
                  <a:pt x="1840" y="148"/>
                </a:cubicBezTo>
                <a:cubicBezTo>
                  <a:pt x="1842" y="142"/>
                  <a:pt x="1835" y="140"/>
                  <a:pt x="1836" y="137"/>
                </a:cubicBezTo>
                <a:cubicBezTo>
                  <a:pt x="1840" y="138"/>
                  <a:pt x="1843" y="137"/>
                  <a:pt x="1844" y="136"/>
                </a:cubicBezTo>
                <a:cubicBezTo>
                  <a:pt x="1841" y="136"/>
                  <a:pt x="1836" y="136"/>
                  <a:pt x="1835" y="134"/>
                </a:cubicBezTo>
                <a:cubicBezTo>
                  <a:pt x="1837" y="133"/>
                  <a:pt x="1834" y="127"/>
                  <a:pt x="1836" y="127"/>
                </a:cubicBezTo>
                <a:cubicBezTo>
                  <a:pt x="1838" y="124"/>
                  <a:pt x="1840" y="129"/>
                  <a:pt x="1841" y="127"/>
                </a:cubicBezTo>
                <a:cubicBezTo>
                  <a:pt x="1836" y="127"/>
                  <a:pt x="1833" y="115"/>
                  <a:pt x="1839" y="114"/>
                </a:cubicBezTo>
                <a:cubicBezTo>
                  <a:pt x="1841" y="117"/>
                  <a:pt x="1841" y="118"/>
                  <a:pt x="1846" y="118"/>
                </a:cubicBezTo>
                <a:cubicBezTo>
                  <a:pt x="1849" y="113"/>
                  <a:pt x="1844" y="113"/>
                  <a:pt x="1844" y="109"/>
                </a:cubicBezTo>
                <a:cubicBezTo>
                  <a:pt x="1851" y="102"/>
                  <a:pt x="1846" y="91"/>
                  <a:pt x="1849" y="80"/>
                </a:cubicBezTo>
                <a:cubicBezTo>
                  <a:pt x="1878" y="56"/>
                  <a:pt x="1836" y="32"/>
                  <a:pt x="1820" y="16"/>
                </a:cubicBezTo>
                <a:cubicBezTo>
                  <a:pt x="1818" y="16"/>
                  <a:pt x="1821" y="20"/>
                  <a:pt x="1818" y="20"/>
                </a:cubicBezTo>
                <a:cubicBezTo>
                  <a:pt x="1774" y="16"/>
                  <a:pt x="1732" y="20"/>
                  <a:pt x="1690" y="20"/>
                </a:cubicBezTo>
                <a:cubicBezTo>
                  <a:pt x="1648" y="21"/>
                  <a:pt x="1607" y="19"/>
                  <a:pt x="1566" y="17"/>
                </a:cubicBezTo>
                <a:cubicBezTo>
                  <a:pt x="1558" y="17"/>
                  <a:pt x="1549" y="17"/>
                  <a:pt x="1540" y="17"/>
                </a:cubicBezTo>
                <a:cubicBezTo>
                  <a:pt x="1498" y="22"/>
                  <a:pt x="1443" y="22"/>
                  <a:pt x="1396" y="26"/>
                </a:cubicBezTo>
                <a:cubicBezTo>
                  <a:pt x="1394" y="28"/>
                  <a:pt x="1392" y="29"/>
                  <a:pt x="1388" y="29"/>
                </a:cubicBezTo>
                <a:cubicBezTo>
                  <a:pt x="1354" y="6"/>
                  <a:pt x="1300" y="32"/>
                  <a:pt x="1252" y="23"/>
                </a:cubicBezTo>
                <a:cubicBezTo>
                  <a:pt x="1229" y="0"/>
                  <a:pt x="1194" y="33"/>
                  <a:pt x="1162" y="21"/>
                </a:cubicBezTo>
                <a:cubicBezTo>
                  <a:pt x="1159" y="20"/>
                  <a:pt x="1157" y="15"/>
                  <a:pt x="1153" y="15"/>
                </a:cubicBezTo>
                <a:cubicBezTo>
                  <a:pt x="1138" y="12"/>
                  <a:pt x="1123" y="23"/>
                  <a:pt x="1107" y="21"/>
                </a:cubicBezTo>
                <a:cubicBezTo>
                  <a:pt x="1087" y="10"/>
                  <a:pt x="1064" y="17"/>
                  <a:pt x="1047" y="19"/>
                </a:cubicBezTo>
                <a:cubicBezTo>
                  <a:pt x="1032" y="21"/>
                  <a:pt x="1022" y="18"/>
                  <a:pt x="1009" y="15"/>
                </a:cubicBezTo>
                <a:cubicBezTo>
                  <a:pt x="983" y="7"/>
                  <a:pt x="954" y="28"/>
                  <a:pt x="921" y="21"/>
                </a:cubicBezTo>
                <a:cubicBezTo>
                  <a:pt x="917" y="20"/>
                  <a:pt x="915" y="16"/>
                  <a:pt x="911" y="15"/>
                </a:cubicBezTo>
                <a:cubicBezTo>
                  <a:pt x="842" y="26"/>
                  <a:pt x="779" y="31"/>
                  <a:pt x="720" y="34"/>
                </a:cubicBezTo>
                <a:cubicBezTo>
                  <a:pt x="721" y="34"/>
                  <a:pt x="721" y="35"/>
                  <a:pt x="720" y="36"/>
                </a:cubicBezTo>
                <a:cubicBezTo>
                  <a:pt x="662" y="41"/>
                  <a:pt x="607" y="33"/>
                  <a:pt x="540" y="41"/>
                </a:cubicBezTo>
                <a:cubicBezTo>
                  <a:pt x="550" y="44"/>
                  <a:pt x="557" y="40"/>
                  <a:pt x="565" y="44"/>
                </a:cubicBezTo>
                <a:cubicBezTo>
                  <a:pt x="541" y="45"/>
                  <a:pt x="508" y="48"/>
                  <a:pt x="488" y="43"/>
                </a:cubicBezTo>
                <a:cubicBezTo>
                  <a:pt x="493" y="42"/>
                  <a:pt x="497" y="43"/>
                  <a:pt x="500" y="42"/>
                </a:cubicBezTo>
                <a:cubicBezTo>
                  <a:pt x="499" y="40"/>
                  <a:pt x="497" y="41"/>
                  <a:pt x="496" y="41"/>
                </a:cubicBezTo>
                <a:cubicBezTo>
                  <a:pt x="496" y="38"/>
                  <a:pt x="501" y="41"/>
                  <a:pt x="500" y="38"/>
                </a:cubicBezTo>
                <a:cubicBezTo>
                  <a:pt x="470" y="33"/>
                  <a:pt x="437" y="27"/>
                  <a:pt x="397" y="29"/>
                </a:cubicBezTo>
                <a:cubicBezTo>
                  <a:pt x="396" y="26"/>
                  <a:pt x="394" y="23"/>
                  <a:pt x="392" y="21"/>
                </a:cubicBezTo>
                <a:cubicBezTo>
                  <a:pt x="354" y="16"/>
                  <a:pt x="312" y="27"/>
                  <a:pt x="276" y="31"/>
                </a:cubicBezTo>
                <a:cubicBezTo>
                  <a:pt x="292" y="32"/>
                  <a:pt x="308" y="27"/>
                  <a:pt x="323" y="34"/>
                </a:cubicBezTo>
                <a:cubicBezTo>
                  <a:pt x="316" y="39"/>
                  <a:pt x="307" y="36"/>
                  <a:pt x="297" y="36"/>
                </a:cubicBezTo>
                <a:cubicBezTo>
                  <a:pt x="298" y="36"/>
                  <a:pt x="299" y="35"/>
                  <a:pt x="299" y="34"/>
                </a:cubicBezTo>
                <a:cubicBezTo>
                  <a:pt x="295" y="36"/>
                  <a:pt x="286" y="32"/>
                  <a:pt x="282" y="36"/>
                </a:cubicBezTo>
                <a:cubicBezTo>
                  <a:pt x="284" y="36"/>
                  <a:pt x="287" y="35"/>
                  <a:pt x="287" y="37"/>
                </a:cubicBezTo>
                <a:cubicBezTo>
                  <a:pt x="271" y="38"/>
                  <a:pt x="251" y="35"/>
                  <a:pt x="231" y="41"/>
                </a:cubicBezTo>
                <a:cubicBezTo>
                  <a:pt x="247" y="42"/>
                  <a:pt x="261" y="41"/>
                  <a:pt x="278" y="41"/>
                </a:cubicBezTo>
                <a:cubicBezTo>
                  <a:pt x="269" y="46"/>
                  <a:pt x="261" y="40"/>
                  <a:pt x="255" y="47"/>
                </a:cubicBezTo>
                <a:cubicBezTo>
                  <a:pt x="284" y="45"/>
                  <a:pt x="313" y="43"/>
                  <a:pt x="335" y="49"/>
                </a:cubicBezTo>
                <a:cubicBezTo>
                  <a:pt x="313" y="64"/>
                  <a:pt x="264" y="54"/>
                  <a:pt x="237" y="64"/>
                </a:cubicBezTo>
                <a:cubicBezTo>
                  <a:pt x="229" y="63"/>
                  <a:pt x="213" y="61"/>
                  <a:pt x="200" y="65"/>
                </a:cubicBezTo>
                <a:cubicBezTo>
                  <a:pt x="171" y="72"/>
                  <a:pt x="129" y="70"/>
                  <a:pt x="97" y="77"/>
                </a:cubicBezTo>
                <a:cubicBezTo>
                  <a:pt x="141" y="78"/>
                  <a:pt x="204" y="65"/>
                  <a:pt x="251" y="74"/>
                </a:cubicBezTo>
                <a:cubicBezTo>
                  <a:pt x="255" y="75"/>
                  <a:pt x="262" y="72"/>
                  <a:pt x="266" y="79"/>
                </a:cubicBezTo>
                <a:cubicBezTo>
                  <a:pt x="262" y="81"/>
                  <a:pt x="261" y="80"/>
                  <a:pt x="256" y="81"/>
                </a:cubicBezTo>
                <a:cubicBezTo>
                  <a:pt x="256" y="80"/>
                  <a:pt x="258" y="77"/>
                  <a:pt x="255" y="78"/>
                </a:cubicBezTo>
                <a:cubicBezTo>
                  <a:pt x="242" y="85"/>
                  <a:pt x="223" y="83"/>
                  <a:pt x="205" y="85"/>
                </a:cubicBezTo>
                <a:cubicBezTo>
                  <a:pt x="213" y="91"/>
                  <a:pt x="231" y="86"/>
                  <a:pt x="243" y="88"/>
                </a:cubicBezTo>
                <a:cubicBezTo>
                  <a:pt x="243" y="89"/>
                  <a:pt x="242" y="88"/>
                  <a:pt x="242" y="89"/>
                </a:cubicBezTo>
                <a:cubicBezTo>
                  <a:pt x="249" y="88"/>
                  <a:pt x="272" y="87"/>
                  <a:pt x="280" y="90"/>
                </a:cubicBezTo>
                <a:cubicBezTo>
                  <a:pt x="251" y="94"/>
                  <a:pt x="214" y="90"/>
                  <a:pt x="195" y="96"/>
                </a:cubicBezTo>
                <a:cubicBezTo>
                  <a:pt x="211" y="97"/>
                  <a:pt x="222" y="94"/>
                  <a:pt x="231" y="96"/>
                </a:cubicBezTo>
                <a:cubicBezTo>
                  <a:pt x="185" y="104"/>
                  <a:pt x="142" y="99"/>
                  <a:pt x="96" y="106"/>
                </a:cubicBezTo>
                <a:cubicBezTo>
                  <a:pt x="145" y="107"/>
                  <a:pt x="180" y="101"/>
                  <a:pt x="227" y="104"/>
                </a:cubicBezTo>
                <a:cubicBezTo>
                  <a:pt x="220" y="107"/>
                  <a:pt x="203" y="104"/>
                  <a:pt x="201" y="107"/>
                </a:cubicBezTo>
                <a:cubicBezTo>
                  <a:pt x="199" y="108"/>
                  <a:pt x="210" y="105"/>
                  <a:pt x="212" y="109"/>
                </a:cubicBezTo>
                <a:cubicBezTo>
                  <a:pt x="180" y="117"/>
                  <a:pt x="128" y="110"/>
                  <a:pt x="100" y="117"/>
                </a:cubicBezTo>
                <a:cubicBezTo>
                  <a:pt x="85" y="117"/>
                  <a:pt x="82" y="120"/>
                  <a:pt x="70" y="119"/>
                </a:cubicBezTo>
                <a:cubicBezTo>
                  <a:pt x="71" y="119"/>
                  <a:pt x="73" y="119"/>
                  <a:pt x="73" y="118"/>
                </a:cubicBezTo>
                <a:cubicBezTo>
                  <a:pt x="66" y="119"/>
                  <a:pt x="52" y="120"/>
                  <a:pt x="47" y="123"/>
                </a:cubicBezTo>
                <a:cubicBezTo>
                  <a:pt x="76" y="122"/>
                  <a:pt x="113" y="119"/>
                  <a:pt x="143" y="125"/>
                </a:cubicBezTo>
                <a:cubicBezTo>
                  <a:pt x="143" y="128"/>
                  <a:pt x="136" y="126"/>
                  <a:pt x="139" y="129"/>
                </a:cubicBezTo>
                <a:cubicBezTo>
                  <a:pt x="141" y="130"/>
                  <a:pt x="149" y="130"/>
                  <a:pt x="151" y="129"/>
                </a:cubicBezTo>
                <a:cubicBezTo>
                  <a:pt x="150" y="128"/>
                  <a:pt x="145" y="130"/>
                  <a:pt x="146" y="127"/>
                </a:cubicBezTo>
                <a:cubicBezTo>
                  <a:pt x="161" y="129"/>
                  <a:pt x="173" y="126"/>
                  <a:pt x="186" y="128"/>
                </a:cubicBezTo>
                <a:cubicBezTo>
                  <a:pt x="185" y="128"/>
                  <a:pt x="181" y="127"/>
                  <a:pt x="182" y="129"/>
                </a:cubicBezTo>
                <a:cubicBezTo>
                  <a:pt x="195" y="129"/>
                  <a:pt x="202" y="127"/>
                  <a:pt x="217" y="131"/>
                </a:cubicBezTo>
                <a:cubicBezTo>
                  <a:pt x="207" y="132"/>
                  <a:pt x="197" y="136"/>
                  <a:pt x="185" y="134"/>
                </a:cubicBezTo>
                <a:cubicBezTo>
                  <a:pt x="188" y="134"/>
                  <a:pt x="190" y="133"/>
                  <a:pt x="190" y="132"/>
                </a:cubicBezTo>
                <a:cubicBezTo>
                  <a:pt x="179" y="128"/>
                  <a:pt x="170" y="137"/>
                  <a:pt x="159" y="134"/>
                </a:cubicBezTo>
                <a:cubicBezTo>
                  <a:pt x="161" y="133"/>
                  <a:pt x="164" y="135"/>
                  <a:pt x="164" y="133"/>
                </a:cubicBezTo>
                <a:cubicBezTo>
                  <a:pt x="158" y="129"/>
                  <a:pt x="157" y="135"/>
                  <a:pt x="151" y="135"/>
                </a:cubicBezTo>
                <a:cubicBezTo>
                  <a:pt x="151" y="133"/>
                  <a:pt x="153" y="134"/>
                  <a:pt x="153" y="133"/>
                </a:cubicBezTo>
                <a:cubicBezTo>
                  <a:pt x="145" y="134"/>
                  <a:pt x="138" y="130"/>
                  <a:pt x="129" y="130"/>
                </a:cubicBezTo>
                <a:cubicBezTo>
                  <a:pt x="133" y="129"/>
                  <a:pt x="138" y="131"/>
                  <a:pt x="137" y="128"/>
                </a:cubicBezTo>
                <a:cubicBezTo>
                  <a:pt x="108" y="126"/>
                  <a:pt x="81" y="128"/>
                  <a:pt x="53" y="129"/>
                </a:cubicBezTo>
                <a:cubicBezTo>
                  <a:pt x="61" y="130"/>
                  <a:pt x="67" y="129"/>
                  <a:pt x="70" y="135"/>
                </a:cubicBezTo>
                <a:cubicBezTo>
                  <a:pt x="61" y="134"/>
                  <a:pt x="42" y="135"/>
                  <a:pt x="33" y="136"/>
                </a:cubicBezTo>
                <a:cubicBezTo>
                  <a:pt x="40" y="136"/>
                  <a:pt x="36" y="136"/>
                  <a:pt x="33" y="137"/>
                </a:cubicBezTo>
                <a:cubicBezTo>
                  <a:pt x="78" y="136"/>
                  <a:pt x="141" y="135"/>
                  <a:pt x="178" y="138"/>
                </a:cubicBezTo>
                <a:cubicBezTo>
                  <a:pt x="132" y="145"/>
                  <a:pt x="98" y="137"/>
                  <a:pt x="58" y="143"/>
                </a:cubicBezTo>
                <a:cubicBezTo>
                  <a:pt x="62" y="144"/>
                  <a:pt x="68" y="142"/>
                  <a:pt x="71" y="144"/>
                </a:cubicBezTo>
                <a:cubicBezTo>
                  <a:pt x="70" y="146"/>
                  <a:pt x="67" y="143"/>
                  <a:pt x="66" y="146"/>
                </a:cubicBezTo>
                <a:cubicBezTo>
                  <a:pt x="70" y="147"/>
                  <a:pt x="76" y="145"/>
                  <a:pt x="78" y="147"/>
                </a:cubicBezTo>
                <a:cubicBezTo>
                  <a:pt x="71" y="149"/>
                  <a:pt x="61" y="146"/>
                  <a:pt x="55" y="149"/>
                </a:cubicBezTo>
                <a:cubicBezTo>
                  <a:pt x="83" y="150"/>
                  <a:pt x="103" y="150"/>
                  <a:pt x="126" y="150"/>
                </a:cubicBezTo>
                <a:cubicBezTo>
                  <a:pt x="123" y="145"/>
                  <a:pt x="109" y="150"/>
                  <a:pt x="105" y="147"/>
                </a:cubicBezTo>
                <a:cubicBezTo>
                  <a:pt x="116" y="147"/>
                  <a:pt x="131" y="146"/>
                  <a:pt x="141" y="149"/>
                </a:cubicBezTo>
                <a:cubicBezTo>
                  <a:pt x="135" y="149"/>
                  <a:pt x="131" y="150"/>
                  <a:pt x="128" y="149"/>
                </a:cubicBezTo>
                <a:cubicBezTo>
                  <a:pt x="127" y="151"/>
                  <a:pt x="129" y="151"/>
                  <a:pt x="129" y="152"/>
                </a:cubicBezTo>
                <a:cubicBezTo>
                  <a:pt x="122" y="155"/>
                  <a:pt x="115" y="148"/>
                  <a:pt x="109" y="156"/>
                </a:cubicBezTo>
                <a:cubicBezTo>
                  <a:pt x="114" y="156"/>
                  <a:pt x="121" y="154"/>
                  <a:pt x="124" y="157"/>
                </a:cubicBezTo>
                <a:cubicBezTo>
                  <a:pt x="120" y="160"/>
                  <a:pt x="100" y="161"/>
                  <a:pt x="98" y="159"/>
                </a:cubicBezTo>
                <a:cubicBezTo>
                  <a:pt x="78" y="162"/>
                  <a:pt x="61" y="161"/>
                  <a:pt x="42" y="163"/>
                </a:cubicBezTo>
                <a:cubicBezTo>
                  <a:pt x="34" y="164"/>
                  <a:pt x="15" y="165"/>
                  <a:pt x="17" y="166"/>
                </a:cubicBezTo>
                <a:cubicBezTo>
                  <a:pt x="20" y="167"/>
                  <a:pt x="23" y="167"/>
                  <a:pt x="26" y="165"/>
                </a:cubicBezTo>
                <a:cubicBezTo>
                  <a:pt x="45" y="171"/>
                  <a:pt x="71" y="166"/>
                  <a:pt x="93" y="174"/>
                </a:cubicBezTo>
                <a:cubicBezTo>
                  <a:pt x="79" y="173"/>
                  <a:pt x="59" y="175"/>
                  <a:pt x="40" y="176"/>
                </a:cubicBezTo>
                <a:cubicBezTo>
                  <a:pt x="57" y="182"/>
                  <a:pt x="79" y="177"/>
                  <a:pt x="95" y="182"/>
                </a:cubicBezTo>
                <a:cubicBezTo>
                  <a:pt x="94" y="182"/>
                  <a:pt x="92" y="181"/>
                  <a:pt x="91" y="183"/>
                </a:cubicBezTo>
                <a:cubicBezTo>
                  <a:pt x="117" y="182"/>
                  <a:pt x="137" y="185"/>
                  <a:pt x="160" y="185"/>
                </a:cubicBezTo>
                <a:cubicBezTo>
                  <a:pt x="161" y="188"/>
                  <a:pt x="158" y="189"/>
                  <a:pt x="160" y="190"/>
                </a:cubicBezTo>
                <a:cubicBezTo>
                  <a:pt x="162" y="189"/>
                  <a:pt x="170" y="189"/>
                  <a:pt x="174" y="191"/>
                </a:cubicBezTo>
                <a:cubicBezTo>
                  <a:pt x="132" y="191"/>
                  <a:pt x="110" y="190"/>
                  <a:pt x="78" y="189"/>
                </a:cubicBezTo>
                <a:cubicBezTo>
                  <a:pt x="55" y="188"/>
                  <a:pt x="17" y="184"/>
                  <a:pt x="0" y="187"/>
                </a:cubicBezTo>
                <a:cubicBezTo>
                  <a:pt x="3" y="192"/>
                  <a:pt x="10" y="186"/>
                  <a:pt x="12" y="191"/>
                </a:cubicBezTo>
                <a:cubicBezTo>
                  <a:pt x="9" y="190"/>
                  <a:pt x="1" y="190"/>
                  <a:pt x="0" y="191"/>
                </a:cubicBezTo>
                <a:cubicBezTo>
                  <a:pt x="13" y="194"/>
                  <a:pt x="23" y="193"/>
                  <a:pt x="33" y="192"/>
                </a:cubicBezTo>
                <a:cubicBezTo>
                  <a:pt x="32" y="192"/>
                  <a:pt x="30" y="193"/>
                  <a:pt x="30" y="191"/>
                </a:cubicBezTo>
                <a:cubicBezTo>
                  <a:pt x="66" y="194"/>
                  <a:pt x="99" y="192"/>
                  <a:pt x="137" y="198"/>
                </a:cubicBezTo>
                <a:cubicBezTo>
                  <a:pt x="116" y="199"/>
                  <a:pt x="103" y="193"/>
                  <a:pt x="82" y="197"/>
                </a:cubicBezTo>
                <a:cubicBezTo>
                  <a:pt x="161" y="202"/>
                  <a:pt x="239" y="201"/>
                  <a:pt x="302" y="207"/>
                </a:cubicBezTo>
                <a:cubicBezTo>
                  <a:pt x="258" y="209"/>
                  <a:pt x="205" y="205"/>
                  <a:pt x="166" y="206"/>
                </a:cubicBezTo>
                <a:cubicBezTo>
                  <a:pt x="136" y="206"/>
                  <a:pt x="103" y="198"/>
                  <a:pt x="82" y="206"/>
                </a:cubicBezTo>
                <a:cubicBezTo>
                  <a:pt x="150" y="212"/>
                  <a:pt x="231" y="209"/>
                  <a:pt x="303" y="212"/>
                </a:cubicBezTo>
                <a:cubicBezTo>
                  <a:pt x="317" y="213"/>
                  <a:pt x="332" y="211"/>
                  <a:pt x="342" y="214"/>
                </a:cubicBezTo>
                <a:cubicBezTo>
                  <a:pt x="346" y="216"/>
                  <a:pt x="349" y="219"/>
                  <a:pt x="353" y="220"/>
                </a:cubicBezTo>
                <a:cubicBezTo>
                  <a:pt x="368" y="224"/>
                  <a:pt x="381" y="219"/>
                  <a:pt x="394" y="227"/>
                </a:cubicBezTo>
                <a:cubicBezTo>
                  <a:pt x="392" y="227"/>
                  <a:pt x="390" y="226"/>
                  <a:pt x="390" y="228"/>
                </a:cubicBezTo>
                <a:cubicBezTo>
                  <a:pt x="393" y="228"/>
                  <a:pt x="395" y="228"/>
                  <a:pt x="396" y="226"/>
                </a:cubicBezTo>
                <a:cubicBezTo>
                  <a:pt x="398" y="232"/>
                  <a:pt x="410" y="226"/>
                  <a:pt x="414" y="231"/>
                </a:cubicBezTo>
                <a:cubicBezTo>
                  <a:pt x="413" y="231"/>
                  <a:pt x="411" y="230"/>
                  <a:pt x="411" y="232"/>
                </a:cubicBezTo>
                <a:cubicBezTo>
                  <a:pt x="422" y="231"/>
                  <a:pt x="423" y="220"/>
                  <a:pt x="438" y="219"/>
                </a:cubicBezTo>
                <a:cubicBezTo>
                  <a:pt x="437" y="217"/>
                  <a:pt x="432" y="219"/>
                  <a:pt x="432" y="217"/>
                </a:cubicBezTo>
                <a:cubicBezTo>
                  <a:pt x="535" y="209"/>
                  <a:pt x="643" y="214"/>
                  <a:pt x="723" y="209"/>
                </a:cubicBezTo>
                <a:cubicBezTo>
                  <a:pt x="766" y="214"/>
                  <a:pt x="839" y="202"/>
                  <a:pt x="883" y="211"/>
                </a:cubicBezTo>
                <a:cubicBezTo>
                  <a:pt x="881" y="211"/>
                  <a:pt x="880" y="212"/>
                  <a:pt x="880" y="213"/>
                </a:cubicBezTo>
                <a:cubicBezTo>
                  <a:pt x="884" y="210"/>
                  <a:pt x="895" y="214"/>
                  <a:pt x="885" y="215"/>
                </a:cubicBezTo>
                <a:cubicBezTo>
                  <a:pt x="893" y="215"/>
                  <a:pt x="895" y="217"/>
                  <a:pt x="902" y="218"/>
                </a:cubicBezTo>
                <a:cubicBezTo>
                  <a:pt x="900" y="219"/>
                  <a:pt x="898" y="219"/>
                  <a:pt x="897" y="220"/>
                </a:cubicBezTo>
                <a:cubicBezTo>
                  <a:pt x="917" y="216"/>
                  <a:pt x="927" y="217"/>
                  <a:pt x="941" y="217"/>
                </a:cubicBezTo>
                <a:cubicBezTo>
                  <a:pt x="939" y="217"/>
                  <a:pt x="937" y="217"/>
                  <a:pt x="937" y="216"/>
                </a:cubicBezTo>
                <a:cubicBezTo>
                  <a:pt x="942" y="215"/>
                  <a:pt x="946" y="215"/>
                  <a:pt x="944" y="218"/>
                </a:cubicBezTo>
                <a:cubicBezTo>
                  <a:pt x="947" y="214"/>
                  <a:pt x="952" y="221"/>
                  <a:pt x="950" y="216"/>
                </a:cubicBezTo>
                <a:close/>
                <a:moveTo>
                  <a:pt x="948" y="212"/>
                </a:moveTo>
                <a:cubicBezTo>
                  <a:pt x="948" y="210"/>
                  <a:pt x="951" y="210"/>
                  <a:pt x="953" y="210"/>
                </a:cubicBezTo>
                <a:cubicBezTo>
                  <a:pt x="950" y="209"/>
                  <a:pt x="945" y="208"/>
                  <a:pt x="941" y="209"/>
                </a:cubicBezTo>
                <a:cubicBezTo>
                  <a:pt x="945" y="206"/>
                  <a:pt x="959" y="203"/>
                  <a:pt x="960" y="210"/>
                </a:cubicBezTo>
                <a:cubicBezTo>
                  <a:pt x="955" y="210"/>
                  <a:pt x="951" y="214"/>
                  <a:pt x="948" y="212"/>
                </a:cubicBezTo>
                <a:close/>
                <a:moveTo>
                  <a:pt x="1032" y="206"/>
                </a:moveTo>
                <a:cubicBezTo>
                  <a:pt x="1036" y="201"/>
                  <a:pt x="1047" y="205"/>
                  <a:pt x="1053" y="206"/>
                </a:cubicBezTo>
                <a:cubicBezTo>
                  <a:pt x="1050" y="213"/>
                  <a:pt x="1037" y="205"/>
                  <a:pt x="1032" y="206"/>
                </a:cubicBezTo>
                <a:close/>
                <a:moveTo>
                  <a:pt x="782" y="202"/>
                </a:moveTo>
                <a:cubicBezTo>
                  <a:pt x="715" y="206"/>
                  <a:pt x="643" y="210"/>
                  <a:pt x="580" y="206"/>
                </a:cubicBezTo>
                <a:cubicBezTo>
                  <a:pt x="539" y="203"/>
                  <a:pt x="499" y="216"/>
                  <a:pt x="462" y="207"/>
                </a:cubicBezTo>
                <a:cubicBezTo>
                  <a:pt x="474" y="203"/>
                  <a:pt x="515" y="203"/>
                  <a:pt x="531" y="207"/>
                </a:cubicBezTo>
                <a:cubicBezTo>
                  <a:pt x="530" y="204"/>
                  <a:pt x="532" y="204"/>
                  <a:pt x="532" y="207"/>
                </a:cubicBezTo>
                <a:cubicBezTo>
                  <a:pt x="614" y="202"/>
                  <a:pt x="689" y="205"/>
                  <a:pt x="782" y="202"/>
                </a:cubicBezTo>
                <a:close/>
                <a:moveTo>
                  <a:pt x="325" y="207"/>
                </a:moveTo>
                <a:cubicBezTo>
                  <a:pt x="326" y="204"/>
                  <a:pt x="330" y="204"/>
                  <a:pt x="334" y="206"/>
                </a:cubicBezTo>
                <a:cubicBezTo>
                  <a:pt x="331" y="209"/>
                  <a:pt x="329" y="206"/>
                  <a:pt x="325" y="207"/>
                </a:cubicBezTo>
                <a:close/>
                <a:moveTo>
                  <a:pt x="160" y="198"/>
                </a:moveTo>
                <a:cubicBezTo>
                  <a:pt x="179" y="196"/>
                  <a:pt x="205" y="197"/>
                  <a:pt x="212" y="196"/>
                </a:cubicBezTo>
                <a:cubicBezTo>
                  <a:pt x="202" y="201"/>
                  <a:pt x="174" y="197"/>
                  <a:pt x="160" y="198"/>
                </a:cubicBezTo>
                <a:close/>
                <a:moveTo>
                  <a:pt x="156" y="199"/>
                </a:moveTo>
                <a:cubicBezTo>
                  <a:pt x="151" y="197"/>
                  <a:pt x="146" y="198"/>
                  <a:pt x="138" y="198"/>
                </a:cubicBezTo>
                <a:cubicBezTo>
                  <a:pt x="142" y="197"/>
                  <a:pt x="153" y="195"/>
                  <a:pt x="156" y="199"/>
                </a:cubicBezTo>
                <a:close/>
                <a:moveTo>
                  <a:pt x="485" y="193"/>
                </a:moveTo>
                <a:cubicBezTo>
                  <a:pt x="487" y="193"/>
                  <a:pt x="493" y="193"/>
                  <a:pt x="498" y="192"/>
                </a:cubicBezTo>
                <a:cubicBezTo>
                  <a:pt x="495" y="196"/>
                  <a:pt x="488" y="195"/>
                  <a:pt x="485" y="193"/>
                </a:cubicBezTo>
                <a:close/>
                <a:moveTo>
                  <a:pt x="499" y="192"/>
                </a:moveTo>
                <a:cubicBezTo>
                  <a:pt x="502" y="193"/>
                  <a:pt x="510" y="192"/>
                  <a:pt x="516" y="192"/>
                </a:cubicBezTo>
                <a:cubicBezTo>
                  <a:pt x="513" y="193"/>
                  <a:pt x="503" y="196"/>
                  <a:pt x="499" y="192"/>
                </a:cubicBezTo>
                <a:close/>
                <a:moveTo>
                  <a:pt x="277" y="191"/>
                </a:moveTo>
                <a:cubicBezTo>
                  <a:pt x="273" y="192"/>
                  <a:pt x="264" y="193"/>
                  <a:pt x="258" y="191"/>
                </a:cubicBezTo>
                <a:cubicBezTo>
                  <a:pt x="261" y="191"/>
                  <a:pt x="271" y="190"/>
                  <a:pt x="277" y="191"/>
                </a:cubicBezTo>
                <a:close/>
                <a:moveTo>
                  <a:pt x="252" y="193"/>
                </a:moveTo>
                <a:cubicBezTo>
                  <a:pt x="250" y="193"/>
                  <a:pt x="251" y="192"/>
                  <a:pt x="251" y="191"/>
                </a:cubicBezTo>
                <a:cubicBezTo>
                  <a:pt x="248" y="192"/>
                  <a:pt x="246" y="192"/>
                  <a:pt x="243" y="191"/>
                </a:cubicBezTo>
                <a:cubicBezTo>
                  <a:pt x="244" y="190"/>
                  <a:pt x="251" y="190"/>
                  <a:pt x="252" y="191"/>
                </a:cubicBezTo>
                <a:lnTo>
                  <a:pt x="252" y="193"/>
                </a:lnTo>
                <a:close/>
                <a:moveTo>
                  <a:pt x="209" y="191"/>
                </a:moveTo>
                <a:cubicBezTo>
                  <a:pt x="216" y="189"/>
                  <a:pt x="222" y="191"/>
                  <a:pt x="231" y="190"/>
                </a:cubicBezTo>
                <a:cubicBezTo>
                  <a:pt x="235" y="191"/>
                  <a:pt x="240" y="189"/>
                  <a:pt x="242" y="191"/>
                </a:cubicBezTo>
                <a:cubicBezTo>
                  <a:pt x="230" y="191"/>
                  <a:pt x="230" y="191"/>
                  <a:pt x="230" y="191"/>
                </a:cubicBezTo>
                <a:cubicBezTo>
                  <a:pt x="225" y="191"/>
                  <a:pt x="212" y="192"/>
                  <a:pt x="209" y="191"/>
                </a:cubicBezTo>
                <a:close/>
                <a:moveTo>
                  <a:pt x="188" y="192"/>
                </a:moveTo>
                <a:cubicBezTo>
                  <a:pt x="186" y="190"/>
                  <a:pt x="182" y="191"/>
                  <a:pt x="179" y="191"/>
                </a:cubicBezTo>
                <a:cubicBezTo>
                  <a:pt x="177" y="189"/>
                  <a:pt x="186" y="192"/>
                  <a:pt x="187" y="189"/>
                </a:cubicBezTo>
                <a:cubicBezTo>
                  <a:pt x="179" y="188"/>
                  <a:pt x="169" y="189"/>
                  <a:pt x="162" y="188"/>
                </a:cubicBezTo>
                <a:cubicBezTo>
                  <a:pt x="171" y="183"/>
                  <a:pt x="181" y="188"/>
                  <a:pt x="192" y="187"/>
                </a:cubicBezTo>
                <a:cubicBezTo>
                  <a:pt x="194" y="188"/>
                  <a:pt x="186" y="188"/>
                  <a:pt x="188" y="192"/>
                </a:cubicBezTo>
                <a:close/>
                <a:moveTo>
                  <a:pt x="104" y="147"/>
                </a:moveTo>
                <a:cubicBezTo>
                  <a:pt x="101" y="147"/>
                  <a:pt x="94" y="149"/>
                  <a:pt x="89" y="147"/>
                </a:cubicBezTo>
                <a:cubicBezTo>
                  <a:pt x="96" y="146"/>
                  <a:pt x="99" y="145"/>
                  <a:pt x="105" y="144"/>
                </a:cubicBezTo>
                <a:cubicBezTo>
                  <a:pt x="105" y="146"/>
                  <a:pt x="101" y="147"/>
                  <a:pt x="104" y="147"/>
                </a:cubicBezTo>
                <a:close/>
                <a:moveTo>
                  <a:pt x="72" y="145"/>
                </a:moveTo>
                <a:cubicBezTo>
                  <a:pt x="74" y="142"/>
                  <a:pt x="83" y="143"/>
                  <a:pt x="88" y="144"/>
                </a:cubicBezTo>
                <a:cubicBezTo>
                  <a:pt x="87" y="146"/>
                  <a:pt x="83" y="145"/>
                  <a:pt x="81" y="145"/>
                </a:cubicBezTo>
                <a:cubicBezTo>
                  <a:pt x="81" y="147"/>
                  <a:pt x="86" y="146"/>
                  <a:pt x="88" y="146"/>
                </a:cubicBezTo>
                <a:cubicBezTo>
                  <a:pt x="82" y="151"/>
                  <a:pt x="81" y="144"/>
                  <a:pt x="72" y="145"/>
                </a:cubicBezTo>
                <a:close/>
                <a:moveTo>
                  <a:pt x="460" y="132"/>
                </a:moveTo>
                <a:cubicBezTo>
                  <a:pt x="469" y="130"/>
                  <a:pt x="478" y="130"/>
                  <a:pt x="486" y="131"/>
                </a:cubicBezTo>
                <a:cubicBezTo>
                  <a:pt x="481" y="135"/>
                  <a:pt x="467" y="133"/>
                  <a:pt x="460" y="132"/>
                </a:cubicBezTo>
                <a:close/>
                <a:moveTo>
                  <a:pt x="475" y="93"/>
                </a:moveTo>
                <a:cubicBezTo>
                  <a:pt x="481" y="95"/>
                  <a:pt x="490" y="91"/>
                  <a:pt x="498" y="91"/>
                </a:cubicBezTo>
                <a:cubicBezTo>
                  <a:pt x="495" y="97"/>
                  <a:pt x="478" y="96"/>
                  <a:pt x="475" y="93"/>
                </a:cubicBezTo>
                <a:close/>
                <a:moveTo>
                  <a:pt x="508" y="90"/>
                </a:moveTo>
                <a:cubicBezTo>
                  <a:pt x="498" y="96"/>
                  <a:pt x="505" y="87"/>
                  <a:pt x="508" y="89"/>
                </a:cubicBezTo>
                <a:cubicBezTo>
                  <a:pt x="508" y="89"/>
                  <a:pt x="509" y="90"/>
                  <a:pt x="508" y="90"/>
                </a:cubicBezTo>
                <a:close/>
                <a:moveTo>
                  <a:pt x="537" y="87"/>
                </a:moveTo>
                <a:cubicBezTo>
                  <a:pt x="539" y="85"/>
                  <a:pt x="542" y="85"/>
                  <a:pt x="537" y="85"/>
                </a:cubicBezTo>
                <a:cubicBezTo>
                  <a:pt x="542" y="83"/>
                  <a:pt x="549" y="84"/>
                  <a:pt x="554" y="85"/>
                </a:cubicBezTo>
                <a:cubicBezTo>
                  <a:pt x="551" y="88"/>
                  <a:pt x="542" y="86"/>
                  <a:pt x="537" y="87"/>
                </a:cubicBezTo>
                <a:close/>
                <a:moveTo>
                  <a:pt x="536" y="87"/>
                </a:moveTo>
                <a:cubicBezTo>
                  <a:pt x="526" y="87"/>
                  <a:pt x="526" y="87"/>
                  <a:pt x="526" y="87"/>
                </a:cubicBezTo>
                <a:cubicBezTo>
                  <a:pt x="528" y="85"/>
                  <a:pt x="535" y="82"/>
                  <a:pt x="536" y="87"/>
                </a:cubicBezTo>
                <a:close/>
                <a:moveTo>
                  <a:pt x="428" y="87"/>
                </a:moveTo>
                <a:cubicBezTo>
                  <a:pt x="417" y="87"/>
                  <a:pt x="417" y="87"/>
                  <a:pt x="417" y="87"/>
                </a:cubicBezTo>
                <a:cubicBezTo>
                  <a:pt x="419" y="82"/>
                  <a:pt x="428" y="83"/>
                  <a:pt x="428" y="87"/>
                </a:cubicBezTo>
                <a:close/>
                <a:moveTo>
                  <a:pt x="340" y="84"/>
                </a:moveTo>
                <a:cubicBezTo>
                  <a:pt x="320" y="85"/>
                  <a:pt x="289" y="86"/>
                  <a:pt x="273" y="83"/>
                </a:cubicBezTo>
                <a:cubicBezTo>
                  <a:pt x="299" y="80"/>
                  <a:pt x="317" y="81"/>
                  <a:pt x="340" y="84"/>
                </a:cubicBezTo>
                <a:close/>
                <a:moveTo>
                  <a:pt x="589" y="71"/>
                </a:moveTo>
                <a:cubicBezTo>
                  <a:pt x="571" y="69"/>
                  <a:pt x="554" y="72"/>
                  <a:pt x="540" y="73"/>
                </a:cubicBezTo>
                <a:cubicBezTo>
                  <a:pt x="542" y="67"/>
                  <a:pt x="553" y="68"/>
                  <a:pt x="560" y="68"/>
                </a:cubicBezTo>
                <a:cubicBezTo>
                  <a:pt x="587" y="68"/>
                  <a:pt x="626" y="68"/>
                  <a:pt x="652" y="69"/>
                </a:cubicBezTo>
                <a:cubicBezTo>
                  <a:pt x="659" y="64"/>
                  <a:pt x="686" y="66"/>
                  <a:pt x="691" y="71"/>
                </a:cubicBezTo>
                <a:cubicBezTo>
                  <a:pt x="687" y="72"/>
                  <a:pt x="683" y="74"/>
                  <a:pt x="675" y="75"/>
                </a:cubicBezTo>
                <a:cubicBezTo>
                  <a:pt x="668" y="68"/>
                  <a:pt x="655" y="78"/>
                  <a:pt x="643" y="71"/>
                </a:cubicBezTo>
                <a:cubicBezTo>
                  <a:pt x="648" y="74"/>
                  <a:pt x="629" y="74"/>
                  <a:pt x="626" y="74"/>
                </a:cubicBezTo>
                <a:cubicBezTo>
                  <a:pt x="609" y="74"/>
                  <a:pt x="585" y="74"/>
                  <a:pt x="568" y="77"/>
                </a:cubicBezTo>
                <a:cubicBezTo>
                  <a:pt x="604" y="80"/>
                  <a:pt x="636" y="74"/>
                  <a:pt x="662" y="78"/>
                </a:cubicBezTo>
                <a:cubicBezTo>
                  <a:pt x="690" y="75"/>
                  <a:pt x="735" y="77"/>
                  <a:pt x="774" y="74"/>
                </a:cubicBezTo>
                <a:cubicBezTo>
                  <a:pt x="759" y="82"/>
                  <a:pt x="744" y="78"/>
                  <a:pt x="728" y="77"/>
                </a:cubicBezTo>
                <a:cubicBezTo>
                  <a:pt x="701" y="75"/>
                  <a:pt x="673" y="85"/>
                  <a:pt x="648" y="82"/>
                </a:cubicBezTo>
                <a:cubicBezTo>
                  <a:pt x="592" y="75"/>
                  <a:pt x="520" y="83"/>
                  <a:pt x="453" y="79"/>
                </a:cubicBezTo>
                <a:cubicBezTo>
                  <a:pt x="457" y="77"/>
                  <a:pt x="461" y="76"/>
                  <a:pt x="464" y="76"/>
                </a:cubicBezTo>
                <a:cubicBezTo>
                  <a:pt x="441" y="75"/>
                  <a:pt x="407" y="75"/>
                  <a:pt x="386" y="80"/>
                </a:cubicBezTo>
                <a:cubicBezTo>
                  <a:pt x="385" y="77"/>
                  <a:pt x="388" y="77"/>
                  <a:pt x="390" y="77"/>
                </a:cubicBezTo>
                <a:cubicBezTo>
                  <a:pt x="362" y="78"/>
                  <a:pt x="331" y="78"/>
                  <a:pt x="309" y="78"/>
                </a:cubicBezTo>
                <a:cubicBezTo>
                  <a:pt x="325" y="74"/>
                  <a:pt x="349" y="75"/>
                  <a:pt x="364" y="75"/>
                </a:cubicBezTo>
                <a:cubicBezTo>
                  <a:pt x="364" y="74"/>
                  <a:pt x="363" y="74"/>
                  <a:pt x="362" y="74"/>
                </a:cubicBezTo>
                <a:cubicBezTo>
                  <a:pt x="402" y="73"/>
                  <a:pt x="462" y="68"/>
                  <a:pt x="508" y="75"/>
                </a:cubicBezTo>
                <a:cubicBezTo>
                  <a:pt x="493" y="73"/>
                  <a:pt x="487" y="74"/>
                  <a:pt x="470" y="76"/>
                </a:cubicBezTo>
                <a:cubicBezTo>
                  <a:pt x="511" y="79"/>
                  <a:pt x="547" y="77"/>
                  <a:pt x="589" y="71"/>
                </a:cubicBezTo>
                <a:close/>
                <a:moveTo>
                  <a:pt x="709" y="68"/>
                </a:moveTo>
                <a:cubicBezTo>
                  <a:pt x="714" y="65"/>
                  <a:pt x="725" y="64"/>
                  <a:pt x="732" y="67"/>
                </a:cubicBezTo>
                <a:cubicBezTo>
                  <a:pt x="725" y="69"/>
                  <a:pt x="719" y="70"/>
                  <a:pt x="709" y="68"/>
                </a:cubicBezTo>
                <a:close/>
                <a:moveTo>
                  <a:pt x="422" y="61"/>
                </a:moveTo>
                <a:cubicBezTo>
                  <a:pt x="417" y="58"/>
                  <a:pt x="415" y="61"/>
                  <a:pt x="409" y="58"/>
                </a:cubicBezTo>
                <a:cubicBezTo>
                  <a:pt x="414" y="56"/>
                  <a:pt x="431" y="58"/>
                  <a:pt x="432" y="48"/>
                </a:cubicBezTo>
                <a:cubicBezTo>
                  <a:pt x="445" y="43"/>
                  <a:pt x="464" y="54"/>
                  <a:pt x="474" y="46"/>
                </a:cubicBezTo>
                <a:cubicBezTo>
                  <a:pt x="465" y="44"/>
                  <a:pt x="455" y="46"/>
                  <a:pt x="446" y="45"/>
                </a:cubicBezTo>
                <a:cubicBezTo>
                  <a:pt x="455" y="42"/>
                  <a:pt x="475" y="43"/>
                  <a:pt x="487" y="43"/>
                </a:cubicBezTo>
                <a:cubicBezTo>
                  <a:pt x="483" y="46"/>
                  <a:pt x="477" y="48"/>
                  <a:pt x="475" y="46"/>
                </a:cubicBezTo>
                <a:cubicBezTo>
                  <a:pt x="484" y="48"/>
                  <a:pt x="507" y="49"/>
                  <a:pt x="523" y="52"/>
                </a:cubicBezTo>
                <a:cubicBezTo>
                  <a:pt x="524" y="51"/>
                  <a:pt x="528" y="48"/>
                  <a:pt x="524" y="48"/>
                </a:cubicBezTo>
                <a:cubicBezTo>
                  <a:pt x="547" y="51"/>
                  <a:pt x="564" y="47"/>
                  <a:pt x="592" y="45"/>
                </a:cubicBezTo>
                <a:cubicBezTo>
                  <a:pt x="639" y="43"/>
                  <a:pt x="692" y="45"/>
                  <a:pt x="741" y="44"/>
                </a:cubicBezTo>
                <a:cubicBezTo>
                  <a:pt x="778" y="44"/>
                  <a:pt x="818" y="43"/>
                  <a:pt x="856" y="40"/>
                </a:cubicBezTo>
                <a:cubicBezTo>
                  <a:pt x="874" y="38"/>
                  <a:pt x="890" y="43"/>
                  <a:pt x="908" y="43"/>
                </a:cubicBezTo>
                <a:cubicBezTo>
                  <a:pt x="824" y="63"/>
                  <a:pt x="712" y="64"/>
                  <a:pt x="628" y="65"/>
                </a:cubicBezTo>
                <a:cubicBezTo>
                  <a:pt x="630" y="62"/>
                  <a:pt x="636" y="64"/>
                  <a:pt x="638" y="62"/>
                </a:cubicBezTo>
                <a:cubicBezTo>
                  <a:pt x="605" y="60"/>
                  <a:pt x="561" y="68"/>
                  <a:pt x="532" y="64"/>
                </a:cubicBezTo>
                <a:cubicBezTo>
                  <a:pt x="531" y="61"/>
                  <a:pt x="533" y="62"/>
                  <a:pt x="533" y="61"/>
                </a:cubicBezTo>
                <a:cubicBezTo>
                  <a:pt x="523" y="61"/>
                  <a:pt x="502" y="64"/>
                  <a:pt x="487" y="65"/>
                </a:cubicBezTo>
                <a:cubicBezTo>
                  <a:pt x="488" y="61"/>
                  <a:pt x="494" y="62"/>
                  <a:pt x="495" y="60"/>
                </a:cubicBezTo>
                <a:cubicBezTo>
                  <a:pt x="475" y="57"/>
                  <a:pt x="439" y="63"/>
                  <a:pt x="418" y="64"/>
                </a:cubicBezTo>
                <a:cubicBezTo>
                  <a:pt x="418" y="63"/>
                  <a:pt x="419" y="63"/>
                  <a:pt x="419" y="63"/>
                </a:cubicBezTo>
                <a:cubicBezTo>
                  <a:pt x="420" y="62"/>
                  <a:pt x="420" y="60"/>
                  <a:pt x="422" y="61"/>
                </a:cubicBezTo>
                <a:close/>
                <a:moveTo>
                  <a:pt x="371" y="62"/>
                </a:moveTo>
                <a:cubicBezTo>
                  <a:pt x="373" y="60"/>
                  <a:pt x="371" y="60"/>
                  <a:pt x="372" y="57"/>
                </a:cubicBezTo>
                <a:cubicBezTo>
                  <a:pt x="367" y="56"/>
                  <a:pt x="368" y="62"/>
                  <a:pt x="362" y="61"/>
                </a:cubicBezTo>
                <a:cubicBezTo>
                  <a:pt x="364" y="57"/>
                  <a:pt x="366" y="53"/>
                  <a:pt x="365" y="48"/>
                </a:cubicBezTo>
                <a:cubicBezTo>
                  <a:pt x="384" y="46"/>
                  <a:pt x="390" y="56"/>
                  <a:pt x="405" y="58"/>
                </a:cubicBezTo>
                <a:cubicBezTo>
                  <a:pt x="398" y="64"/>
                  <a:pt x="383" y="61"/>
                  <a:pt x="371" y="62"/>
                </a:cubicBezTo>
                <a:close/>
                <a:moveTo>
                  <a:pt x="1206" y="52"/>
                </a:moveTo>
                <a:cubicBezTo>
                  <a:pt x="1216" y="49"/>
                  <a:pt x="1230" y="52"/>
                  <a:pt x="1236" y="53"/>
                </a:cubicBezTo>
                <a:cubicBezTo>
                  <a:pt x="1231" y="55"/>
                  <a:pt x="1210" y="60"/>
                  <a:pt x="1206" y="52"/>
                </a:cubicBezTo>
                <a:close/>
                <a:moveTo>
                  <a:pt x="1251" y="48"/>
                </a:moveTo>
                <a:cubicBezTo>
                  <a:pt x="1261" y="37"/>
                  <a:pt x="1295" y="43"/>
                  <a:pt x="1314" y="44"/>
                </a:cubicBezTo>
                <a:cubicBezTo>
                  <a:pt x="1310" y="49"/>
                  <a:pt x="1305" y="48"/>
                  <a:pt x="1298" y="49"/>
                </a:cubicBezTo>
                <a:cubicBezTo>
                  <a:pt x="1290" y="41"/>
                  <a:pt x="1264" y="50"/>
                  <a:pt x="1251" y="48"/>
                </a:cubicBezTo>
                <a:close/>
                <a:moveTo>
                  <a:pt x="950" y="42"/>
                </a:moveTo>
                <a:cubicBezTo>
                  <a:pt x="956" y="39"/>
                  <a:pt x="973" y="42"/>
                  <a:pt x="980" y="42"/>
                </a:cubicBezTo>
                <a:cubicBezTo>
                  <a:pt x="973" y="54"/>
                  <a:pt x="960" y="41"/>
                  <a:pt x="950" y="42"/>
                </a:cubicBezTo>
                <a:close/>
                <a:moveTo>
                  <a:pt x="409" y="42"/>
                </a:moveTo>
                <a:cubicBezTo>
                  <a:pt x="409" y="45"/>
                  <a:pt x="404" y="43"/>
                  <a:pt x="402" y="43"/>
                </a:cubicBezTo>
                <a:cubicBezTo>
                  <a:pt x="404" y="41"/>
                  <a:pt x="405" y="43"/>
                  <a:pt x="409" y="42"/>
                </a:cubicBezTo>
                <a:close/>
                <a:moveTo>
                  <a:pt x="407" y="40"/>
                </a:moveTo>
                <a:cubicBezTo>
                  <a:pt x="408" y="38"/>
                  <a:pt x="411" y="39"/>
                  <a:pt x="412" y="38"/>
                </a:cubicBezTo>
                <a:cubicBezTo>
                  <a:pt x="408" y="36"/>
                  <a:pt x="401" y="36"/>
                  <a:pt x="399" y="32"/>
                </a:cubicBezTo>
                <a:cubicBezTo>
                  <a:pt x="410" y="32"/>
                  <a:pt x="428" y="33"/>
                  <a:pt x="441" y="34"/>
                </a:cubicBezTo>
                <a:cubicBezTo>
                  <a:pt x="433" y="40"/>
                  <a:pt x="419" y="39"/>
                  <a:pt x="407" y="40"/>
                </a:cubicBezTo>
                <a:close/>
                <a:moveTo>
                  <a:pt x="1260" y="27"/>
                </a:moveTo>
                <a:cubicBezTo>
                  <a:pt x="1269" y="28"/>
                  <a:pt x="1277" y="25"/>
                  <a:pt x="1283" y="28"/>
                </a:cubicBezTo>
                <a:cubicBezTo>
                  <a:pt x="1279" y="33"/>
                  <a:pt x="1265" y="33"/>
                  <a:pt x="1260" y="27"/>
                </a:cubicBez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5" name="文本框 65"/>
          <p:cNvSpPr txBox="1"/>
          <p:nvPr/>
        </p:nvSpPr>
        <p:spPr>
          <a:xfrm>
            <a:off x="546063" y="4289417"/>
            <a:ext cx="1467068" cy="477054"/>
          </a:xfrm>
          <a:prstGeom prst="rect">
            <a:avLst/>
          </a:prstGeom>
          <a:noFill/>
        </p:spPr>
        <p:txBody>
          <a:bodyPr wrap="none" rtlCol="0">
            <a:spAutoFit/>
          </a:bodyPr>
          <a:lstStyle/>
          <a:p>
            <a:pPr lvl="0"/>
            <a:r>
              <a:rPr lang="zh-CN" altLang="en-US" sz="2500" b="1" dirty="0" smtClean="0">
                <a:solidFill>
                  <a:schemeClr val="bg1"/>
                </a:solidFill>
                <a:latin typeface="微软雅黑" panose="020B0503020204020204" pitchFamily="34" charset="-122"/>
                <a:ea typeface="微软雅黑" panose="020B0503020204020204" pitchFamily="34" charset="-122"/>
              </a:rPr>
              <a:t>林肯贡献</a:t>
            </a:r>
            <a:endParaRPr lang="zh-CN" altLang="en-US" sz="2500" b="1" dirty="0">
              <a:solidFill>
                <a:schemeClr val="bg1"/>
              </a:solidFill>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mc:Choice xmlns:p14="http://schemas.microsoft.com/office/powerpoint/2010/main" Requires="p14">
      <p:transition spd="slow" p14:dur="2000" advTm="0"/>
    </mc:Choice>
    <mc:Fallback>
      <p:transition spd="slow" advTm="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38"/>
                                        </p:tgtEl>
                                        <p:attrNameLst>
                                          <p:attrName>style.visibility</p:attrName>
                                        </p:attrNameLst>
                                      </p:cBhvr>
                                      <p:to>
                                        <p:strVal val="visible"/>
                                      </p:to>
                                    </p:set>
                                    <p:animEffect transition="in" filter="dissolve">
                                      <p:cBhvr>
                                        <p:cTn id="7" dur="500"/>
                                        <p:tgtEl>
                                          <p:spTgt spid="38"/>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9"/>
                                        </p:tgtEl>
                                        <p:attrNameLst>
                                          <p:attrName>style.visibility</p:attrName>
                                        </p:attrNameLst>
                                      </p:cBhvr>
                                      <p:to>
                                        <p:strVal val="visible"/>
                                      </p:to>
                                    </p:set>
                                    <p:animEffect transition="in" filter="dissolve">
                                      <p:cBhvr>
                                        <p:cTn id="10" dur="500"/>
                                        <p:tgtEl>
                                          <p:spTgt spid="39"/>
                                        </p:tgtEl>
                                      </p:cBhvr>
                                    </p:animEffect>
                                  </p:childTnLst>
                                </p:cTn>
                              </p:par>
                            </p:childTnLst>
                          </p:cTn>
                        </p:par>
                      </p:childTnLst>
                    </p:cTn>
                  </p:par>
                  <p:par>
                    <p:cTn id="11" fill="hold">
                      <p:stCondLst>
                        <p:cond delay="indefinite"/>
                      </p:stCondLst>
                      <p:childTnLst>
                        <p:par>
                          <p:cTn id="12" fill="hold">
                            <p:stCondLst>
                              <p:cond delay="0"/>
                            </p:stCondLst>
                            <p:childTnLst>
                              <p:par>
                                <p:cTn id="13" presetID="9" presetClass="entr" presetSubtype="0" fill="hold" grpId="0" nodeType="clickEffect">
                                  <p:stCondLst>
                                    <p:cond delay="0"/>
                                  </p:stCondLst>
                                  <p:childTnLst>
                                    <p:set>
                                      <p:cBhvr>
                                        <p:cTn id="14" dur="1" fill="hold">
                                          <p:stCondLst>
                                            <p:cond delay="0"/>
                                          </p:stCondLst>
                                        </p:cTn>
                                        <p:tgtEl>
                                          <p:spTgt spid="27"/>
                                        </p:tgtEl>
                                        <p:attrNameLst>
                                          <p:attrName>style.visibility</p:attrName>
                                        </p:attrNameLst>
                                      </p:cBhvr>
                                      <p:to>
                                        <p:strVal val="visible"/>
                                      </p:to>
                                    </p:set>
                                    <p:animEffect transition="in" filter="dissolve">
                                      <p:cBhvr>
                                        <p:cTn id="15" dur="500"/>
                                        <p:tgtEl>
                                          <p:spTgt spid="27"/>
                                        </p:tgtEl>
                                      </p:cBhvr>
                                    </p:animEffect>
                                  </p:childTnLst>
                                </p:cTn>
                              </p:par>
                            </p:childTnLst>
                          </p:cTn>
                        </p:par>
                      </p:childTnLst>
                    </p:cTn>
                  </p:par>
                  <p:par>
                    <p:cTn id="16" fill="hold">
                      <p:stCondLst>
                        <p:cond delay="indefinite"/>
                      </p:stCondLst>
                      <p:childTnLst>
                        <p:par>
                          <p:cTn id="17" fill="hold">
                            <p:stCondLst>
                              <p:cond delay="0"/>
                            </p:stCondLst>
                            <p:childTnLst>
                              <p:par>
                                <p:cTn id="18" presetID="9" presetClass="entr" presetSubtype="0" fill="hold" grpId="0" nodeType="clickEffect">
                                  <p:stCondLst>
                                    <p:cond delay="0"/>
                                  </p:stCondLst>
                                  <p:childTnLst>
                                    <p:set>
                                      <p:cBhvr>
                                        <p:cTn id="19" dur="1" fill="hold">
                                          <p:stCondLst>
                                            <p:cond delay="0"/>
                                          </p:stCondLst>
                                        </p:cTn>
                                        <p:tgtEl>
                                          <p:spTgt spid="40"/>
                                        </p:tgtEl>
                                        <p:attrNameLst>
                                          <p:attrName>style.visibility</p:attrName>
                                        </p:attrNameLst>
                                      </p:cBhvr>
                                      <p:to>
                                        <p:strVal val="visible"/>
                                      </p:to>
                                    </p:set>
                                    <p:animEffect transition="in" filter="dissolve">
                                      <p:cBhvr>
                                        <p:cTn id="20" dur="500"/>
                                        <p:tgtEl>
                                          <p:spTgt spid="40"/>
                                        </p:tgtEl>
                                      </p:cBhvr>
                                    </p:animEffect>
                                  </p:childTnLst>
                                </p:cTn>
                              </p:par>
                              <p:par>
                                <p:cTn id="21" presetID="9" presetClass="entr" presetSubtype="0" fill="hold" grpId="0" nodeType="withEffect">
                                  <p:stCondLst>
                                    <p:cond delay="0"/>
                                  </p:stCondLst>
                                  <p:childTnLst>
                                    <p:set>
                                      <p:cBhvr>
                                        <p:cTn id="22" dur="1" fill="hold">
                                          <p:stCondLst>
                                            <p:cond delay="0"/>
                                          </p:stCondLst>
                                        </p:cTn>
                                        <p:tgtEl>
                                          <p:spTgt spid="45"/>
                                        </p:tgtEl>
                                        <p:attrNameLst>
                                          <p:attrName>style.visibility</p:attrName>
                                        </p:attrNameLst>
                                      </p:cBhvr>
                                      <p:to>
                                        <p:strVal val="visible"/>
                                      </p:to>
                                    </p:set>
                                    <p:animEffect transition="in" filter="dissolve">
                                      <p:cBhvr>
                                        <p:cTn id="23" dur="500"/>
                                        <p:tgtEl>
                                          <p:spTgt spid="45"/>
                                        </p:tgtEl>
                                      </p:cBhvr>
                                    </p:animEffect>
                                  </p:childTnLst>
                                </p:cTn>
                              </p:par>
                            </p:childTnLst>
                          </p:cTn>
                        </p:par>
                      </p:childTnLst>
                    </p:cTn>
                  </p:par>
                  <p:par>
                    <p:cTn id="24" fill="hold">
                      <p:stCondLst>
                        <p:cond delay="indefinite"/>
                      </p:stCondLst>
                      <p:childTnLst>
                        <p:par>
                          <p:cTn id="25" fill="hold">
                            <p:stCondLst>
                              <p:cond delay="0"/>
                            </p:stCondLst>
                            <p:childTnLst>
                              <p:par>
                                <p:cTn id="26" presetID="9" presetClass="entr" presetSubtype="0" fill="hold" grpId="0" nodeType="clickEffect">
                                  <p:stCondLst>
                                    <p:cond delay="0"/>
                                  </p:stCondLst>
                                  <p:childTnLst>
                                    <p:set>
                                      <p:cBhvr>
                                        <p:cTn id="27" dur="1" fill="hold">
                                          <p:stCondLst>
                                            <p:cond delay="0"/>
                                          </p:stCondLst>
                                        </p:cTn>
                                        <p:tgtEl>
                                          <p:spTgt spid="29"/>
                                        </p:tgtEl>
                                        <p:attrNameLst>
                                          <p:attrName>style.visibility</p:attrName>
                                        </p:attrNameLst>
                                      </p:cBhvr>
                                      <p:to>
                                        <p:strVal val="visible"/>
                                      </p:to>
                                    </p:set>
                                    <p:animEffect transition="in" filter="dissolve">
                                      <p:cBhvr>
                                        <p:cTn id="28" dur="500"/>
                                        <p:tgtEl>
                                          <p:spTgt spid="29"/>
                                        </p:tgtEl>
                                      </p:cBhvr>
                                    </p:animEffect>
                                  </p:childTnLst>
                                </p:cTn>
                              </p:par>
                            </p:childTnLst>
                          </p:cTn>
                        </p:par>
                      </p:childTnLst>
                    </p:cTn>
                  </p:par>
                  <p:par>
                    <p:cTn id="29" fill="hold">
                      <p:stCondLst>
                        <p:cond delay="indefinite"/>
                      </p:stCondLst>
                      <p:childTnLst>
                        <p:par>
                          <p:cTn id="30" fill="hold">
                            <p:stCondLst>
                              <p:cond delay="0"/>
                            </p:stCondLst>
                            <p:childTnLst>
                              <p:par>
                                <p:cTn id="31" presetID="9" presetClass="entr" presetSubtype="0" fill="hold" grpId="0" nodeType="clickEffect">
                                  <p:stCondLst>
                                    <p:cond delay="0"/>
                                  </p:stCondLst>
                                  <p:childTnLst>
                                    <p:set>
                                      <p:cBhvr>
                                        <p:cTn id="32" dur="1" fill="hold">
                                          <p:stCondLst>
                                            <p:cond delay="0"/>
                                          </p:stCondLst>
                                        </p:cTn>
                                        <p:tgtEl>
                                          <p:spTgt spid="28"/>
                                        </p:tgtEl>
                                        <p:attrNameLst>
                                          <p:attrName>style.visibility</p:attrName>
                                        </p:attrNameLst>
                                      </p:cBhvr>
                                      <p:to>
                                        <p:strVal val="visible"/>
                                      </p:to>
                                    </p:set>
                                    <p:animEffect transition="in" filter="dissolve">
                                      <p:cBhvr>
                                        <p:cTn id="33" dur="500"/>
                                        <p:tgtEl>
                                          <p:spTgt spid="28"/>
                                        </p:tgtEl>
                                      </p:cBhvr>
                                    </p:animEffect>
                                  </p:childTnLst>
                                </p:cTn>
                              </p:par>
                            </p:childTnLst>
                          </p:cTn>
                        </p:par>
                      </p:childTnLst>
                    </p:cTn>
                  </p:par>
                  <p:par>
                    <p:cTn id="34" fill="hold">
                      <p:stCondLst>
                        <p:cond delay="indefinite"/>
                      </p:stCondLst>
                      <p:childTnLst>
                        <p:par>
                          <p:cTn id="35" fill="hold">
                            <p:stCondLst>
                              <p:cond delay="0"/>
                            </p:stCondLst>
                            <p:childTnLst>
                              <p:par>
                                <p:cTn id="36" presetID="9" presetClass="entr" presetSubtype="0" fill="hold" grpId="0" nodeType="clickEffect">
                                  <p:stCondLst>
                                    <p:cond delay="0"/>
                                  </p:stCondLst>
                                  <p:childTnLst>
                                    <p:set>
                                      <p:cBhvr>
                                        <p:cTn id="37" dur="1" fill="hold">
                                          <p:stCondLst>
                                            <p:cond delay="0"/>
                                          </p:stCondLst>
                                        </p:cTn>
                                        <p:tgtEl>
                                          <p:spTgt spid="24"/>
                                        </p:tgtEl>
                                        <p:attrNameLst>
                                          <p:attrName>style.visibility</p:attrName>
                                        </p:attrNameLst>
                                      </p:cBhvr>
                                      <p:to>
                                        <p:strVal val="visible"/>
                                      </p:to>
                                    </p:set>
                                    <p:animEffect transition="in" filter="dissolve">
                                      <p:cBhvr>
                                        <p:cTn id="38"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P spid="27" grpId="0"/>
      <p:bldP spid="28" grpId="0"/>
      <p:bldP spid="29" grpId="0"/>
      <p:bldP spid="38" grpId="0" animBg="1"/>
      <p:bldP spid="39" grpId="0"/>
      <p:bldP spid="40" grpId="0" animBg="1"/>
      <p:bldP spid="45"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 name="图片 30"/>
          <p:cNvPicPr>
            <a:picLocks noChangeAspect="1"/>
          </p:cNvPicPr>
          <p:nvPr/>
        </p:nvPicPr>
        <p:blipFill rotWithShape="1">
          <a:blip r:embed="rId1" cstate="print">
            <a:extLst>
              <a:ext uri="{28A0092B-C50C-407E-A947-70E740481C1C}">
                <a14:useLocalDpi xmlns:a14="http://schemas.microsoft.com/office/drawing/2010/main" val="0"/>
              </a:ext>
            </a:extLst>
          </a:blip>
          <a:srcRect l="24814" r="13974" b="25049"/>
          <a:stretch>
            <a:fillRect/>
          </a:stretch>
        </p:blipFill>
        <p:spPr>
          <a:xfrm>
            <a:off x="188873" y="1814500"/>
            <a:ext cx="5929354" cy="5214974"/>
          </a:xfrm>
          <a:prstGeom prst="roundRect">
            <a:avLst>
              <a:gd name="adj" fmla="val 6591"/>
            </a:avLst>
          </a:prstGeom>
          <a:ln>
            <a:solidFill>
              <a:schemeClr val="bg2">
                <a:lumMod val="50000"/>
              </a:schemeClr>
            </a:solidFill>
          </a:ln>
          <a:effectLst>
            <a:outerShdw blurRad="292100" dist="139700" dir="2700000" algn="tl" rotWithShape="0">
              <a:srgbClr val="333333">
                <a:alpha val="65000"/>
              </a:srgbClr>
            </a:outerShdw>
          </a:effectLst>
        </p:spPr>
      </p:pic>
      <p:sp>
        <p:nvSpPr>
          <p:cNvPr id="10" name="矩形 9"/>
          <p:cNvSpPr/>
          <p:nvPr/>
        </p:nvSpPr>
        <p:spPr bwMode="auto">
          <a:xfrm flipV="1">
            <a:off x="0" y="7198068"/>
            <a:ext cx="11522075" cy="45719"/>
          </a:xfrm>
          <a:prstGeom prst="rect">
            <a:avLst/>
          </a:prstGeom>
          <a:solidFill>
            <a:srgbClr val="663300"/>
          </a:solidFill>
          <a:ln w="9525" cap="flat" cmpd="sng" algn="ctr">
            <a:solidFill>
              <a:schemeClr val="tx1"/>
            </a:solidFill>
            <a:prstDash val="solid"/>
            <a:round/>
            <a:headEnd type="none" w="med" len="med"/>
            <a:tailEnd type="none" w="med" len="med"/>
          </a:ln>
          <a:effectLst>
            <a:glow rad="139700">
              <a:schemeClr val="accent2">
                <a:lumMod val="60000"/>
                <a:lumOff val="40000"/>
                <a:alpha val="40000"/>
              </a:schemeClr>
            </a:glow>
          </a:effectLst>
        </p:spPr>
        <p:txBody>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defRPr/>
            </a:pPr>
            <a:endParaRPr lang="zh-CN" altLang="en-US" dirty="0">
              <a:ln>
                <a:solidFill>
                  <a:srgbClr val="660033"/>
                </a:solidFill>
              </a:ln>
            </a:endParaRPr>
          </a:p>
        </p:txBody>
      </p:sp>
      <p:pic>
        <p:nvPicPr>
          <p:cNvPr id="41" name="图片 40" descr="t018d16e110143ea110.jpg"/>
          <p:cNvPicPr>
            <a:picLocks noChangeAspect="1"/>
          </p:cNvPicPr>
          <p:nvPr/>
        </p:nvPicPr>
        <p:blipFill>
          <a:blip r:embed="rId2">
            <a:clrChange>
              <a:clrFrom>
                <a:srgbClr val="F2F2F2"/>
              </a:clrFrom>
              <a:clrTo>
                <a:srgbClr val="F2F2F2">
                  <a:alpha val="0"/>
                </a:srgbClr>
              </a:clrTo>
            </a:clrChange>
          </a:blip>
          <a:srcRect t="54831" b="25094"/>
          <a:stretch>
            <a:fillRect/>
          </a:stretch>
        </p:blipFill>
        <p:spPr>
          <a:xfrm rot="10800000">
            <a:off x="-3" y="712451"/>
            <a:ext cx="11522075" cy="142876"/>
          </a:xfrm>
          <a:prstGeom prst="rect">
            <a:avLst/>
          </a:prstGeom>
        </p:spPr>
      </p:pic>
      <p:pic>
        <p:nvPicPr>
          <p:cNvPr id="42" name="图片 41" descr="624f9a79jw1eelyzwvu5xj20b408t75j.jpg"/>
          <p:cNvPicPr>
            <a:picLocks noChangeAspect="1"/>
          </p:cNvPicPr>
          <p:nvPr/>
        </p:nvPicPr>
        <p:blipFill>
          <a:blip r:embed="rId3">
            <a:clrChange>
              <a:clrFrom>
                <a:srgbClr val="FFFFFF"/>
              </a:clrFrom>
              <a:clrTo>
                <a:srgbClr val="FFFFFF">
                  <a:alpha val="0"/>
                </a:srgbClr>
              </a:clrTo>
            </a:clrChange>
          </a:blip>
          <a:stretch>
            <a:fillRect/>
          </a:stretch>
        </p:blipFill>
        <p:spPr>
          <a:xfrm>
            <a:off x="9547251" y="0"/>
            <a:ext cx="1714512" cy="814368"/>
          </a:xfrm>
          <a:prstGeom prst="rect">
            <a:avLst/>
          </a:prstGeom>
        </p:spPr>
      </p:pic>
      <p:pic>
        <p:nvPicPr>
          <p:cNvPr id="43" name="图片 42" descr="t018d16e110143ea110.jpg"/>
          <p:cNvPicPr>
            <a:picLocks noChangeAspect="1"/>
          </p:cNvPicPr>
          <p:nvPr/>
        </p:nvPicPr>
        <p:blipFill>
          <a:blip r:embed="rId2">
            <a:clrChange>
              <a:clrFrom>
                <a:srgbClr val="F2F2F2"/>
              </a:clrFrom>
              <a:clrTo>
                <a:srgbClr val="F2F2F2">
                  <a:alpha val="0"/>
                </a:srgbClr>
              </a:clrTo>
            </a:clrChange>
          </a:blip>
          <a:srcRect t="54831" b="25094"/>
          <a:stretch>
            <a:fillRect/>
          </a:stretch>
        </p:blipFill>
        <p:spPr>
          <a:xfrm rot="10800000">
            <a:off x="0" y="671493"/>
            <a:ext cx="11522075" cy="142876"/>
          </a:xfrm>
          <a:prstGeom prst="rect">
            <a:avLst/>
          </a:prstGeom>
        </p:spPr>
      </p:pic>
      <p:sp>
        <p:nvSpPr>
          <p:cNvPr id="44" name="矩形 43"/>
          <p:cNvSpPr/>
          <p:nvPr/>
        </p:nvSpPr>
        <p:spPr>
          <a:xfrm>
            <a:off x="0" y="0"/>
            <a:ext cx="10776937" cy="704850"/>
          </a:xfrm>
          <a:prstGeom prst="rect">
            <a:avLst/>
          </a:prstGeom>
          <a:blipFill>
            <a:blip r:embed="rId4"/>
            <a:stretch>
              <a:fillRect/>
            </a:stretch>
          </a:blipFill>
          <a:ln>
            <a:noFill/>
          </a:ln>
          <a:effectLst>
            <a:outerShdw blurRad="50800" dist="38100" dir="2700000" algn="tl" rotWithShape="0">
              <a:prstClr val="black">
                <a:alpha val="40000"/>
              </a:prstClr>
            </a:outerShd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altLang="zh-CN" sz="1800" dirty="0" smtClean="0">
                <a:solidFill>
                  <a:schemeClr val="tx1"/>
                </a:solidFill>
                <a:effectLst/>
              </a:rPr>
              <a:t> </a:t>
            </a:r>
            <a:endParaRPr lang="zh-CN" altLang="en-US" sz="1800" dirty="0">
              <a:solidFill>
                <a:schemeClr val="tx1"/>
              </a:solidFill>
              <a:effectLst/>
            </a:endParaRPr>
          </a:p>
        </p:txBody>
      </p:sp>
      <p:grpSp>
        <p:nvGrpSpPr>
          <p:cNvPr id="2" name="组合 23"/>
          <p:cNvGrpSpPr/>
          <p:nvPr/>
        </p:nvGrpSpPr>
        <p:grpSpPr>
          <a:xfrm flipH="1">
            <a:off x="8261367" y="-12408"/>
            <a:ext cx="2750820" cy="740098"/>
            <a:chOff x="0" y="-2"/>
            <a:chExt cx="1377891" cy="634701"/>
          </a:xfrm>
          <a:solidFill>
            <a:schemeClr val="bg2">
              <a:lumMod val="90000"/>
            </a:schemeClr>
          </a:solidFill>
        </p:grpSpPr>
        <p:sp>
          <p:nvSpPr>
            <p:cNvPr id="46" name="直角三角形 45"/>
            <p:cNvSpPr/>
            <p:nvPr/>
          </p:nvSpPr>
          <p:spPr>
            <a:xfrm flipV="1">
              <a:off x="708342" y="-2"/>
              <a:ext cx="669549" cy="634699"/>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pitchFamily="34" charset="-122"/>
              </a:endParaRPr>
            </a:p>
          </p:txBody>
        </p:sp>
        <p:sp>
          <p:nvSpPr>
            <p:cNvPr id="47" name="矩形 46"/>
            <p:cNvSpPr/>
            <p:nvPr/>
          </p:nvSpPr>
          <p:spPr>
            <a:xfrm>
              <a:off x="0" y="0"/>
              <a:ext cx="708343" cy="6346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pitchFamily="34" charset="-122"/>
              </a:endParaRPr>
            </a:p>
          </p:txBody>
        </p:sp>
      </p:grpSp>
      <p:cxnSp>
        <p:nvCxnSpPr>
          <p:cNvPr id="77" name="直接连接符 76"/>
          <p:cNvCxnSpPr/>
          <p:nvPr/>
        </p:nvCxnSpPr>
        <p:spPr>
          <a:xfrm>
            <a:off x="953750" y="259816"/>
            <a:ext cx="0" cy="261937"/>
          </a:xfrm>
          <a:prstGeom prst="line">
            <a:avLst/>
          </a:prstGeom>
          <a:ln w="28575"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sp>
        <p:nvSpPr>
          <p:cNvPr id="81" name="文本框 5"/>
          <p:cNvSpPr txBox="1"/>
          <p:nvPr/>
        </p:nvSpPr>
        <p:spPr>
          <a:xfrm>
            <a:off x="960120" y="147320"/>
            <a:ext cx="3064510" cy="461665"/>
          </a:xfrm>
          <a:prstGeom prst="rect">
            <a:avLst/>
          </a:prstGeom>
          <a:noFill/>
        </p:spPr>
        <p:txBody>
          <a:bodyPr wrap="square" rtlCol="0">
            <a:spAutoFit/>
          </a:bodyPr>
          <a:lstStyle/>
          <a:p>
            <a:r>
              <a:rPr lang="zh-CN" altLang="en-US" sz="2400" b="1" dirty="0" smtClean="0">
                <a:solidFill>
                  <a:schemeClr val="bg1"/>
                </a:solidFill>
                <a:latin typeface="微软雅黑" panose="020B0503020204020204" pitchFamily="34" charset="-122"/>
                <a:ea typeface="微软雅黑" panose="020B0503020204020204" pitchFamily="34" charset="-122"/>
              </a:rPr>
              <a:t>人教版九年级下册</a:t>
            </a:r>
            <a:endParaRPr lang="zh-CN" altLang="en-US" sz="2400" b="1" dirty="0" smtClean="0">
              <a:solidFill>
                <a:schemeClr val="bg1"/>
              </a:solidFill>
              <a:effectLst/>
              <a:latin typeface="微软雅黑" panose="020B0503020204020204" pitchFamily="34" charset="-122"/>
              <a:ea typeface="微软雅黑" panose="020B0503020204020204" pitchFamily="34" charset="-122"/>
            </a:endParaRPr>
          </a:p>
        </p:txBody>
      </p:sp>
      <p:grpSp>
        <p:nvGrpSpPr>
          <p:cNvPr id="3" name="组合 66"/>
          <p:cNvGrpSpPr/>
          <p:nvPr/>
        </p:nvGrpSpPr>
        <p:grpSpPr>
          <a:xfrm flipH="1">
            <a:off x="8776673" y="-12408"/>
            <a:ext cx="2750820" cy="740098"/>
            <a:chOff x="0" y="-2"/>
            <a:chExt cx="1377891" cy="634701"/>
          </a:xfrm>
          <a:solidFill>
            <a:schemeClr val="bg2">
              <a:lumMod val="90000"/>
            </a:schemeClr>
          </a:solidFill>
        </p:grpSpPr>
        <p:sp>
          <p:nvSpPr>
            <p:cNvPr id="84" name="直角三角形 83"/>
            <p:cNvSpPr/>
            <p:nvPr/>
          </p:nvSpPr>
          <p:spPr>
            <a:xfrm flipV="1">
              <a:off x="708342" y="-2"/>
              <a:ext cx="669549" cy="634699"/>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pitchFamily="34" charset="-122"/>
              </a:endParaRPr>
            </a:p>
          </p:txBody>
        </p:sp>
        <p:sp>
          <p:nvSpPr>
            <p:cNvPr id="85" name="矩形 84"/>
            <p:cNvSpPr/>
            <p:nvPr/>
          </p:nvSpPr>
          <p:spPr>
            <a:xfrm>
              <a:off x="0" y="0"/>
              <a:ext cx="708343" cy="6346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pitchFamily="34" charset="-122"/>
              </a:endParaRPr>
            </a:p>
          </p:txBody>
        </p:sp>
      </p:grpSp>
      <p:pic>
        <p:nvPicPr>
          <p:cNvPr id="89" name="图片 88" descr="624f9a79jw1eelyzwvu5xj20b408t75j.jpg"/>
          <p:cNvPicPr>
            <a:picLocks noChangeAspect="1"/>
          </p:cNvPicPr>
          <p:nvPr/>
        </p:nvPicPr>
        <p:blipFill>
          <a:blip r:embed="rId3">
            <a:clrChange>
              <a:clrFrom>
                <a:srgbClr val="FFFFFF"/>
              </a:clrFrom>
              <a:clrTo>
                <a:srgbClr val="FFFFFF">
                  <a:alpha val="0"/>
                </a:srgbClr>
              </a:clrTo>
            </a:clrChange>
          </a:blip>
          <a:stretch>
            <a:fillRect/>
          </a:stretch>
        </p:blipFill>
        <p:spPr>
          <a:xfrm>
            <a:off x="9547251" y="0"/>
            <a:ext cx="1714512" cy="814368"/>
          </a:xfrm>
          <a:prstGeom prst="rect">
            <a:avLst/>
          </a:prstGeom>
        </p:spPr>
      </p:pic>
      <p:sp>
        <p:nvSpPr>
          <p:cNvPr id="90" name="文本框 13"/>
          <p:cNvSpPr txBox="1"/>
          <p:nvPr/>
        </p:nvSpPr>
        <p:spPr>
          <a:xfrm>
            <a:off x="9761565" y="171426"/>
            <a:ext cx="1285884" cy="415498"/>
          </a:xfrm>
          <a:prstGeom prst="rect">
            <a:avLst/>
          </a:prstGeom>
          <a:noFill/>
        </p:spPr>
        <p:txBody>
          <a:bodyPr wrap="square" rtlCol="0">
            <a:spAutoFit/>
            <a:scene3d>
              <a:camera prst="orthographicFront"/>
              <a:lightRig rig="threePt" dir="t"/>
            </a:scene3d>
          </a:bodyPr>
          <a:lstStyle/>
          <a:p>
            <a:pPr algn="ctr"/>
            <a:r>
              <a:rPr lang="zh-CN" altLang="en-US" b="1" dirty="0" smtClean="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第一单元</a:t>
            </a:r>
            <a:endParaRPr lang="en-US" altLang="zh-CN" b="1" dirty="0" smtClean="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sp>
        <p:nvSpPr>
          <p:cNvPr id="91" name="文本框 6"/>
          <p:cNvSpPr txBox="1"/>
          <p:nvPr/>
        </p:nvSpPr>
        <p:spPr>
          <a:xfrm>
            <a:off x="4903781" y="99988"/>
            <a:ext cx="4714908" cy="461665"/>
          </a:xfrm>
          <a:prstGeom prst="rect">
            <a:avLst/>
          </a:prstGeom>
          <a:noFill/>
        </p:spPr>
        <p:txBody>
          <a:bodyPr wrap="square" rtlCol="0">
            <a:spAutoFit/>
          </a:bodyPr>
          <a:lstStyle/>
          <a:p>
            <a:r>
              <a:rPr lang="zh-CN" altLang="en-US" sz="2400" b="1" dirty="0" smtClean="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第</a:t>
            </a:r>
            <a:r>
              <a:rPr lang="en-US" altLang="zh-CN" sz="2400" b="1" dirty="0" smtClean="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3</a:t>
            </a:r>
            <a:r>
              <a:rPr lang="zh-CN" altLang="en-US" sz="2400" b="1" dirty="0" smtClean="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课 美国内战</a:t>
            </a:r>
            <a:endParaRPr lang="zh-CN" altLang="en-US" sz="2400" b="1" dirty="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endParaRPr>
          </a:p>
        </p:txBody>
      </p:sp>
      <p:pic>
        <p:nvPicPr>
          <p:cNvPr id="27" name="Picture 15" descr="15602c2ad60b4bc098250aa4"/>
          <p:cNvPicPr>
            <a:picLocks noChangeAspect="1" noChangeArrowheads="1"/>
          </p:cNvPicPr>
          <p:nvPr/>
        </p:nvPicPr>
        <p:blipFill>
          <a:blip r:embed="rId5"/>
          <a:srcRect/>
          <a:stretch>
            <a:fillRect/>
          </a:stretch>
        </p:blipFill>
        <p:spPr bwMode="auto">
          <a:xfrm>
            <a:off x="331618" y="2564624"/>
            <a:ext cx="5643733" cy="4233770"/>
          </a:xfrm>
          <a:prstGeom prst="roundRect">
            <a:avLst>
              <a:gd name="adj" fmla="val 7852"/>
            </a:avLst>
          </a:prstGeom>
          <a:ln>
            <a:noFill/>
          </a:ln>
          <a:effectLst>
            <a:outerShdw blurRad="292100" dist="139700" dir="2700000" algn="tl" rotWithShape="0">
              <a:srgbClr val="333333">
                <a:alpha val="65000"/>
              </a:srgbClr>
            </a:outerShdw>
          </a:effectLst>
        </p:spPr>
      </p:pic>
      <p:sp>
        <p:nvSpPr>
          <p:cNvPr id="28" name="Rectangle 16"/>
          <p:cNvSpPr>
            <a:spLocks noChangeArrowheads="1"/>
          </p:cNvSpPr>
          <p:nvPr/>
        </p:nvSpPr>
        <p:spPr bwMode="auto">
          <a:xfrm>
            <a:off x="403187" y="6315094"/>
            <a:ext cx="3147015" cy="415498"/>
          </a:xfrm>
          <a:prstGeom prst="rect">
            <a:avLst/>
          </a:prstGeom>
          <a:noFill/>
          <a:ln w="9525">
            <a:noFill/>
            <a:miter lim="800000"/>
          </a:ln>
        </p:spPr>
        <p:txBody>
          <a:bodyPr wrap="none" anchor="ctr">
            <a:spAutoFit/>
          </a:bodyPr>
          <a:lstStyle/>
          <a:p>
            <a:r>
              <a:rPr lang="zh-CN" altLang="en-US" b="1" dirty="0">
                <a:solidFill>
                  <a:schemeClr val="bg1"/>
                </a:solidFill>
                <a:effectLst>
                  <a:glow rad="228600">
                    <a:schemeClr val="accent2">
                      <a:satMod val="175000"/>
                      <a:alpha val="40000"/>
                    </a:schemeClr>
                  </a:glow>
                  <a:outerShdw blurRad="38100" dist="38100" dir="2700000" algn="tl">
                    <a:srgbClr val="000000">
                      <a:alpha val="43137"/>
                    </a:srgbClr>
                  </a:outerShdw>
                </a:effectLst>
                <a:latin typeface="黑体" panose="02010609060101010101" pitchFamily="49" charset="-122"/>
                <a:ea typeface="黑体" panose="02010609060101010101" pitchFamily="49" charset="-122"/>
              </a:rPr>
              <a:t>拉什莫尔山国家</a:t>
            </a:r>
            <a:r>
              <a:rPr lang="zh-CN" altLang="en-US" b="1" dirty="0" smtClean="0">
                <a:solidFill>
                  <a:schemeClr val="bg1"/>
                </a:solidFill>
                <a:effectLst>
                  <a:glow rad="228600">
                    <a:schemeClr val="accent2">
                      <a:satMod val="175000"/>
                      <a:alpha val="40000"/>
                    </a:schemeClr>
                  </a:glow>
                  <a:outerShdw blurRad="38100" dist="38100" dir="2700000" algn="tl">
                    <a:srgbClr val="000000">
                      <a:alpha val="43137"/>
                    </a:srgbClr>
                  </a:outerShdw>
                </a:effectLst>
                <a:latin typeface="黑体" panose="02010609060101010101" pitchFamily="49" charset="-122"/>
                <a:ea typeface="黑体" panose="02010609060101010101" pitchFamily="49" charset="-122"/>
              </a:rPr>
              <a:t>纪念公园</a:t>
            </a:r>
            <a:endParaRPr lang="zh-CN" altLang="en-US" b="1" dirty="0">
              <a:solidFill>
                <a:schemeClr val="bg1"/>
              </a:solidFill>
              <a:effectLst>
                <a:glow rad="228600">
                  <a:schemeClr val="accent2">
                    <a:satMod val="175000"/>
                    <a:alpha val="40000"/>
                  </a:schemeClr>
                </a:glow>
                <a:outerShdw blurRad="38100" dist="38100" dir="2700000" algn="tl">
                  <a:srgbClr val="000000">
                    <a:alpha val="43137"/>
                  </a:srgbClr>
                </a:outerShdw>
              </a:effectLst>
              <a:latin typeface="黑体" panose="02010609060101010101" pitchFamily="49" charset="-122"/>
              <a:ea typeface="黑体" panose="02010609060101010101" pitchFamily="49" charset="-122"/>
            </a:endParaRPr>
          </a:p>
        </p:txBody>
      </p:sp>
      <p:sp>
        <p:nvSpPr>
          <p:cNvPr id="25" name="圆角矩形 24"/>
          <p:cNvSpPr/>
          <p:nvPr/>
        </p:nvSpPr>
        <p:spPr>
          <a:xfrm>
            <a:off x="117435" y="885806"/>
            <a:ext cx="1857388" cy="571504"/>
          </a:xfrm>
          <a:prstGeom prst="roundRect">
            <a:avLst/>
          </a:prstGeom>
          <a:noFill/>
          <a:ln w="57150">
            <a:solidFill>
              <a:srgbClr val="663300"/>
            </a:solidFill>
          </a:ln>
          <a:effectLst>
            <a:glow rad="101600">
              <a:schemeClr val="accent6">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TextBox 28"/>
          <p:cNvSpPr txBox="1"/>
          <p:nvPr/>
        </p:nvSpPr>
        <p:spPr>
          <a:xfrm>
            <a:off x="831815" y="885806"/>
            <a:ext cx="1005403" cy="584775"/>
          </a:xfrm>
          <a:prstGeom prst="rect">
            <a:avLst/>
          </a:prstGeom>
          <a:noFill/>
        </p:spPr>
        <p:txBody>
          <a:bodyPr wrap="none" rtlCol="0">
            <a:spAutoFit/>
          </a:bodyPr>
          <a:lstStyle/>
          <a:p>
            <a:r>
              <a:rPr lang="zh-CN" altLang="en-US" sz="3200" dirty="0" smtClean="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rPr>
              <a:t>结果</a:t>
            </a:r>
            <a:endParaRPr lang="zh-CN" altLang="en-US" sz="3200" dirty="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pic>
        <p:nvPicPr>
          <p:cNvPr id="30" name="图片 29" descr="1.JPG"/>
          <p:cNvPicPr>
            <a:picLocks noChangeAspect="1"/>
          </p:cNvPicPr>
          <p:nvPr/>
        </p:nvPicPr>
        <p:blipFill>
          <a:blip r:embed="rId6" cstate="print"/>
          <a:srcRect t="6349" r="1058"/>
          <a:stretch>
            <a:fillRect/>
          </a:stretch>
        </p:blipFill>
        <p:spPr>
          <a:xfrm>
            <a:off x="188874" y="957244"/>
            <a:ext cx="679266" cy="428628"/>
          </a:xfrm>
          <a:prstGeom prst="rect">
            <a:avLst/>
          </a:prstGeom>
        </p:spPr>
      </p:pic>
      <p:pic>
        <p:nvPicPr>
          <p:cNvPr id="38" name="图片 37"/>
          <p:cNvPicPr>
            <a:picLocks noChangeAspect="1"/>
          </p:cNvPicPr>
          <p:nvPr/>
        </p:nvPicPr>
        <p:blipFill rotWithShape="1">
          <a:blip r:embed="rId1" cstate="print">
            <a:extLst>
              <a:ext uri="{28A0092B-C50C-407E-A947-70E740481C1C}">
                <a14:useLocalDpi xmlns:a14="http://schemas.microsoft.com/office/drawing/2010/main" val="0"/>
              </a:ext>
            </a:extLst>
          </a:blip>
          <a:srcRect l="24814" r="13974" b="25049"/>
          <a:stretch>
            <a:fillRect/>
          </a:stretch>
        </p:blipFill>
        <p:spPr>
          <a:xfrm>
            <a:off x="6403979" y="1814500"/>
            <a:ext cx="4929222" cy="5214974"/>
          </a:xfrm>
          <a:prstGeom prst="roundRect">
            <a:avLst>
              <a:gd name="adj" fmla="val 6591"/>
            </a:avLst>
          </a:prstGeom>
          <a:ln>
            <a:solidFill>
              <a:schemeClr val="bg2">
                <a:lumMod val="50000"/>
              </a:schemeClr>
            </a:solidFill>
          </a:ln>
          <a:effectLst>
            <a:outerShdw blurRad="292100" dist="139700" dir="2700000" algn="tl" rotWithShape="0">
              <a:srgbClr val="333333">
                <a:alpha val="65000"/>
              </a:srgbClr>
            </a:outerShdw>
          </a:effectLst>
        </p:spPr>
      </p:pic>
      <p:pic>
        <p:nvPicPr>
          <p:cNvPr id="39" name="图片 38" descr="t017cbce97ceb2119fb.jpg"/>
          <p:cNvPicPr>
            <a:picLocks noChangeAspect="1"/>
          </p:cNvPicPr>
          <p:nvPr/>
        </p:nvPicPr>
        <p:blipFill>
          <a:blip r:embed="rId7">
            <a:clrChange>
              <a:clrFrom>
                <a:srgbClr val="FEFEFE"/>
              </a:clrFrom>
              <a:clrTo>
                <a:srgbClr val="FEFEFE">
                  <a:alpha val="0"/>
                </a:srgbClr>
              </a:clrTo>
            </a:clrChange>
          </a:blip>
          <a:srcRect t="3660" r="50589" b="4838"/>
          <a:stretch>
            <a:fillRect/>
          </a:stretch>
        </p:blipFill>
        <p:spPr>
          <a:xfrm>
            <a:off x="6403979" y="4529144"/>
            <a:ext cx="2546051" cy="2357454"/>
          </a:xfrm>
          <a:prstGeom prst="ellipse">
            <a:avLst/>
          </a:prstGeom>
        </p:spPr>
      </p:pic>
      <p:pic>
        <p:nvPicPr>
          <p:cNvPr id="40" name="图片 39" descr="mp27063253_1439370805547_4.jpeg"/>
          <p:cNvPicPr>
            <a:picLocks noChangeAspect="1"/>
          </p:cNvPicPr>
          <p:nvPr/>
        </p:nvPicPr>
        <p:blipFill>
          <a:blip r:embed="rId8"/>
          <a:stretch>
            <a:fillRect/>
          </a:stretch>
        </p:blipFill>
        <p:spPr>
          <a:xfrm>
            <a:off x="6475417" y="2528880"/>
            <a:ext cx="4689468" cy="1969577"/>
          </a:xfrm>
          <a:prstGeom prst="rect">
            <a:avLst/>
          </a:prstGeom>
          <a:ln>
            <a:noFill/>
          </a:ln>
          <a:effectLst>
            <a:outerShdw blurRad="292100" dist="139700" dir="2700000" algn="tl" rotWithShape="0">
              <a:srgbClr val="333333">
                <a:alpha val="65000"/>
              </a:srgbClr>
            </a:outerShdw>
          </a:effectLst>
        </p:spPr>
      </p:pic>
      <p:pic>
        <p:nvPicPr>
          <p:cNvPr id="45" name="图片 44" descr="t017cbce97ceb2119fb.jpg"/>
          <p:cNvPicPr>
            <a:picLocks noChangeAspect="1"/>
          </p:cNvPicPr>
          <p:nvPr/>
        </p:nvPicPr>
        <p:blipFill>
          <a:blip r:embed="rId7">
            <a:clrChange>
              <a:clrFrom>
                <a:srgbClr val="FEFEFE"/>
              </a:clrFrom>
              <a:clrTo>
                <a:srgbClr val="FEFEFE">
                  <a:alpha val="0"/>
                </a:srgbClr>
              </a:clrTo>
            </a:clrChange>
          </a:blip>
          <a:srcRect l="49411" t="3660" b="4838"/>
          <a:stretch>
            <a:fillRect/>
          </a:stretch>
        </p:blipFill>
        <p:spPr>
          <a:xfrm>
            <a:off x="8761433" y="4529144"/>
            <a:ext cx="2527774" cy="2286016"/>
          </a:xfrm>
          <a:prstGeom prst="ellipse">
            <a:avLst/>
          </a:prstGeom>
        </p:spPr>
      </p:pic>
      <p:grpSp>
        <p:nvGrpSpPr>
          <p:cNvPr id="48" name="组合 67"/>
          <p:cNvGrpSpPr/>
          <p:nvPr/>
        </p:nvGrpSpPr>
        <p:grpSpPr>
          <a:xfrm>
            <a:off x="7051128" y="1863300"/>
            <a:ext cx="620625" cy="594142"/>
            <a:chOff x="304800" y="673100"/>
            <a:chExt cx="4000500" cy="4000500"/>
          </a:xfrm>
          <a:effectLst>
            <a:outerShdw blurRad="444500" dist="254000" dir="8100000" algn="tr" rotWithShape="0">
              <a:prstClr val="black">
                <a:alpha val="50000"/>
              </a:prstClr>
            </a:outerShdw>
          </a:effectLst>
        </p:grpSpPr>
        <p:sp>
          <p:nvSpPr>
            <p:cNvPr id="49" name="同心圆 48"/>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75" b="1">
                <a:solidFill>
                  <a:schemeClr val="tx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sp>
          <p:nvSpPr>
            <p:cNvPr id="50" name="椭圆 49"/>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75" b="1">
                <a:solidFill>
                  <a:schemeClr val="tx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grpSp>
      <p:sp>
        <p:nvSpPr>
          <p:cNvPr id="51" name="TextBox 51"/>
          <p:cNvSpPr txBox="1"/>
          <p:nvPr/>
        </p:nvSpPr>
        <p:spPr>
          <a:xfrm>
            <a:off x="7080007" y="1903867"/>
            <a:ext cx="745380" cy="523220"/>
          </a:xfrm>
          <a:prstGeom prst="rect">
            <a:avLst/>
          </a:prstGeom>
          <a:noFill/>
        </p:spPr>
        <p:txBody>
          <a:bodyPr wrap="square" rtlCol="0">
            <a:spAutoFit/>
          </a:bodyPr>
          <a:lstStyle/>
          <a:p>
            <a:r>
              <a:rPr lang="zh-CN" altLang="en-US" sz="2800" b="1" dirty="0" smtClean="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rPr>
              <a:t>美</a:t>
            </a:r>
            <a:endParaRPr lang="zh-CN" altLang="en-US" sz="2800" b="1" dirty="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grpSp>
        <p:nvGrpSpPr>
          <p:cNvPr id="52" name="组合 67"/>
          <p:cNvGrpSpPr/>
          <p:nvPr/>
        </p:nvGrpSpPr>
        <p:grpSpPr>
          <a:xfrm>
            <a:off x="7678304" y="1863300"/>
            <a:ext cx="620625" cy="594142"/>
            <a:chOff x="304800" y="673100"/>
            <a:chExt cx="4000500" cy="4000500"/>
          </a:xfrm>
          <a:effectLst>
            <a:outerShdw blurRad="444500" dist="254000" dir="8100000" algn="tr" rotWithShape="0">
              <a:prstClr val="black">
                <a:alpha val="50000"/>
              </a:prstClr>
            </a:outerShdw>
          </a:effectLst>
        </p:grpSpPr>
        <p:sp>
          <p:nvSpPr>
            <p:cNvPr id="53" name="同心圆 52"/>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75" b="1">
                <a:solidFill>
                  <a:schemeClr val="tx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sp>
          <p:nvSpPr>
            <p:cNvPr id="54" name="椭圆 53"/>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75" b="1">
                <a:solidFill>
                  <a:schemeClr val="tx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grpSp>
      <p:sp>
        <p:nvSpPr>
          <p:cNvPr id="55" name="TextBox 51"/>
          <p:cNvSpPr txBox="1"/>
          <p:nvPr/>
        </p:nvSpPr>
        <p:spPr>
          <a:xfrm>
            <a:off x="7718742" y="1903867"/>
            <a:ext cx="745380" cy="523220"/>
          </a:xfrm>
          <a:prstGeom prst="rect">
            <a:avLst/>
          </a:prstGeom>
          <a:noFill/>
        </p:spPr>
        <p:txBody>
          <a:bodyPr wrap="square" rtlCol="0">
            <a:spAutoFit/>
          </a:bodyPr>
          <a:lstStyle/>
          <a:p>
            <a:r>
              <a:rPr lang="zh-CN" altLang="en-US" sz="2800" b="1" dirty="0" smtClean="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rPr>
              <a:t>元</a:t>
            </a:r>
            <a:endParaRPr lang="zh-CN" altLang="en-US" sz="2800" b="1" dirty="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grpSp>
        <p:nvGrpSpPr>
          <p:cNvPr id="56" name="组合 67"/>
          <p:cNvGrpSpPr/>
          <p:nvPr/>
        </p:nvGrpSpPr>
        <p:grpSpPr>
          <a:xfrm>
            <a:off x="8332805" y="1863300"/>
            <a:ext cx="620625" cy="594142"/>
            <a:chOff x="304800" y="673100"/>
            <a:chExt cx="4000500" cy="4000500"/>
          </a:xfrm>
          <a:effectLst>
            <a:outerShdw blurRad="444500" dist="254000" dir="8100000" algn="tr" rotWithShape="0">
              <a:prstClr val="black">
                <a:alpha val="50000"/>
              </a:prstClr>
            </a:outerShdw>
          </a:effectLst>
        </p:grpSpPr>
        <p:sp>
          <p:nvSpPr>
            <p:cNvPr id="57" name="同心圆 56"/>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75" b="1">
                <a:solidFill>
                  <a:schemeClr val="tx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sp>
          <p:nvSpPr>
            <p:cNvPr id="58" name="椭圆 57"/>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75" b="1">
                <a:solidFill>
                  <a:schemeClr val="tx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grpSp>
      <p:sp>
        <p:nvSpPr>
          <p:cNvPr id="59" name="TextBox 51"/>
          <p:cNvSpPr txBox="1"/>
          <p:nvPr/>
        </p:nvSpPr>
        <p:spPr>
          <a:xfrm>
            <a:off x="8361684" y="1903867"/>
            <a:ext cx="745380" cy="523220"/>
          </a:xfrm>
          <a:prstGeom prst="rect">
            <a:avLst/>
          </a:prstGeom>
          <a:noFill/>
        </p:spPr>
        <p:txBody>
          <a:bodyPr wrap="square" rtlCol="0">
            <a:spAutoFit/>
          </a:bodyPr>
          <a:lstStyle/>
          <a:p>
            <a:r>
              <a:rPr lang="zh-CN" altLang="en-US" sz="2800" b="1" dirty="0" smtClean="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rPr>
              <a:t>上</a:t>
            </a:r>
            <a:endParaRPr lang="zh-CN" altLang="en-US" sz="2800" b="1" dirty="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grpSp>
        <p:nvGrpSpPr>
          <p:cNvPr id="60" name="组合 67"/>
          <p:cNvGrpSpPr/>
          <p:nvPr/>
        </p:nvGrpSpPr>
        <p:grpSpPr>
          <a:xfrm>
            <a:off x="8979954" y="1863300"/>
            <a:ext cx="620625" cy="594142"/>
            <a:chOff x="304800" y="673100"/>
            <a:chExt cx="4000500" cy="4000500"/>
          </a:xfrm>
          <a:effectLst>
            <a:outerShdw blurRad="444500" dist="254000" dir="8100000" algn="tr" rotWithShape="0">
              <a:prstClr val="black">
                <a:alpha val="50000"/>
              </a:prstClr>
            </a:outerShdw>
          </a:effectLst>
        </p:grpSpPr>
        <p:sp>
          <p:nvSpPr>
            <p:cNvPr id="61" name="同心圆 60"/>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75" b="1">
                <a:solidFill>
                  <a:schemeClr val="tx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sp>
          <p:nvSpPr>
            <p:cNvPr id="62" name="椭圆 61"/>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75" b="1">
                <a:solidFill>
                  <a:schemeClr val="tx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grpSp>
      <p:sp>
        <p:nvSpPr>
          <p:cNvPr id="63" name="TextBox 51"/>
          <p:cNvSpPr txBox="1"/>
          <p:nvPr/>
        </p:nvSpPr>
        <p:spPr>
          <a:xfrm>
            <a:off x="9008833" y="1903867"/>
            <a:ext cx="745380" cy="523220"/>
          </a:xfrm>
          <a:prstGeom prst="rect">
            <a:avLst/>
          </a:prstGeom>
          <a:noFill/>
        </p:spPr>
        <p:txBody>
          <a:bodyPr wrap="square" rtlCol="0">
            <a:spAutoFit/>
          </a:bodyPr>
          <a:lstStyle/>
          <a:p>
            <a:r>
              <a:rPr lang="zh-CN" altLang="en-US" sz="2800" b="1" dirty="0" smtClean="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rPr>
              <a:t>的</a:t>
            </a:r>
            <a:endParaRPr lang="zh-CN" altLang="en-US" sz="2800" b="1" dirty="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grpSp>
        <p:nvGrpSpPr>
          <p:cNvPr id="64" name="组合 67"/>
          <p:cNvGrpSpPr/>
          <p:nvPr/>
        </p:nvGrpSpPr>
        <p:grpSpPr>
          <a:xfrm>
            <a:off x="10201752" y="1863300"/>
            <a:ext cx="620625" cy="594142"/>
            <a:chOff x="304800" y="673100"/>
            <a:chExt cx="4000500" cy="4000500"/>
          </a:xfrm>
          <a:effectLst>
            <a:outerShdw blurRad="444500" dist="254000" dir="8100000" algn="tr" rotWithShape="0">
              <a:prstClr val="black">
                <a:alpha val="50000"/>
              </a:prstClr>
            </a:outerShdw>
          </a:effectLst>
        </p:grpSpPr>
        <p:sp>
          <p:nvSpPr>
            <p:cNvPr id="65" name="同心圆 64"/>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75" b="1">
                <a:solidFill>
                  <a:schemeClr val="tx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sp>
          <p:nvSpPr>
            <p:cNvPr id="66" name="椭圆 65"/>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75" b="1">
                <a:solidFill>
                  <a:schemeClr val="tx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grpSp>
      <p:sp>
        <p:nvSpPr>
          <p:cNvPr id="67" name="TextBox 51"/>
          <p:cNvSpPr txBox="1"/>
          <p:nvPr/>
        </p:nvSpPr>
        <p:spPr>
          <a:xfrm>
            <a:off x="10230631" y="1903867"/>
            <a:ext cx="745380" cy="523220"/>
          </a:xfrm>
          <a:prstGeom prst="rect">
            <a:avLst/>
          </a:prstGeom>
          <a:noFill/>
        </p:spPr>
        <p:txBody>
          <a:bodyPr wrap="square" rtlCol="0">
            <a:spAutoFit/>
          </a:bodyPr>
          <a:lstStyle/>
          <a:p>
            <a:r>
              <a:rPr lang="zh-CN" altLang="en-US" sz="2800" b="1" dirty="0" smtClean="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rPr>
              <a:t>统</a:t>
            </a:r>
            <a:endParaRPr lang="zh-CN" altLang="en-US" sz="2800" b="1" dirty="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grpSp>
        <p:nvGrpSpPr>
          <p:cNvPr id="68" name="组合 67"/>
          <p:cNvGrpSpPr/>
          <p:nvPr/>
        </p:nvGrpSpPr>
        <p:grpSpPr>
          <a:xfrm>
            <a:off x="9570369" y="1863300"/>
            <a:ext cx="620625" cy="594142"/>
            <a:chOff x="304800" y="673100"/>
            <a:chExt cx="4000500" cy="4000500"/>
          </a:xfrm>
          <a:effectLst>
            <a:outerShdw blurRad="444500" dist="254000" dir="8100000" algn="tr" rotWithShape="0">
              <a:prstClr val="black">
                <a:alpha val="50000"/>
              </a:prstClr>
            </a:outerShdw>
          </a:effectLst>
        </p:grpSpPr>
        <p:sp>
          <p:nvSpPr>
            <p:cNvPr id="69" name="同心圆 68"/>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75" b="1">
                <a:solidFill>
                  <a:schemeClr val="tx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sp>
          <p:nvSpPr>
            <p:cNvPr id="70" name="椭圆 69"/>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75" b="1">
                <a:solidFill>
                  <a:schemeClr val="tx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grpSp>
      <p:sp>
        <p:nvSpPr>
          <p:cNvPr id="71" name="TextBox 51"/>
          <p:cNvSpPr txBox="1"/>
          <p:nvPr/>
        </p:nvSpPr>
        <p:spPr>
          <a:xfrm>
            <a:off x="9610807" y="1903867"/>
            <a:ext cx="745380" cy="523220"/>
          </a:xfrm>
          <a:prstGeom prst="rect">
            <a:avLst/>
          </a:prstGeom>
          <a:noFill/>
        </p:spPr>
        <p:txBody>
          <a:bodyPr wrap="square" rtlCol="0">
            <a:spAutoFit/>
          </a:bodyPr>
          <a:lstStyle/>
          <a:p>
            <a:r>
              <a:rPr lang="zh-CN" altLang="en-US" sz="2800" b="1" dirty="0" smtClean="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rPr>
              <a:t>总</a:t>
            </a:r>
            <a:endParaRPr lang="zh-CN" altLang="en-US" sz="2800" b="1" dirty="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grpSp>
        <p:nvGrpSpPr>
          <p:cNvPr id="72" name="组合 67"/>
          <p:cNvGrpSpPr/>
          <p:nvPr/>
        </p:nvGrpSpPr>
        <p:grpSpPr>
          <a:xfrm>
            <a:off x="2117699" y="1934738"/>
            <a:ext cx="620625" cy="594142"/>
            <a:chOff x="304800" y="673100"/>
            <a:chExt cx="4000500" cy="4000500"/>
          </a:xfrm>
          <a:effectLst>
            <a:outerShdw blurRad="444500" dist="254000" dir="8100000" algn="tr" rotWithShape="0">
              <a:prstClr val="black">
                <a:alpha val="50000"/>
              </a:prstClr>
            </a:outerShdw>
          </a:effectLst>
        </p:grpSpPr>
        <p:sp>
          <p:nvSpPr>
            <p:cNvPr id="73" name="同心圆 72"/>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75" b="1">
                <a:solidFill>
                  <a:schemeClr val="tx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sp>
          <p:nvSpPr>
            <p:cNvPr id="74" name="椭圆 73"/>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75" b="1">
                <a:solidFill>
                  <a:schemeClr val="tx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grpSp>
      <p:sp>
        <p:nvSpPr>
          <p:cNvPr id="75" name="TextBox 51"/>
          <p:cNvSpPr txBox="1"/>
          <p:nvPr/>
        </p:nvSpPr>
        <p:spPr>
          <a:xfrm>
            <a:off x="2146578" y="1975305"/>
            <a:ext cx="745380" cy="523220"/>
          </a:xfrm>
          <a:prstGeom prst="rect">
            <a:avLst/>
          </a:prstGeom>
          <a:noFill/>
        </p:spPr>
        <p:txBody>
          <a:bodyPr wrap="square" rtlCol="0">
            <a:spAutoFit/>
          </a:bodyPr>
          <a:lstStyle/>
          <a:p>
            <a:r>
              <a:rPr lang="zh-CN" altLang="en-US" sz="2800" b="1" dirty="0" smtClean="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rPr>
              <a:t>总</a:t>
            </a:r>
            <a:endParaRPr lang="zh-CN" altLang="en-US" sz="2800" b="1" dirty="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grpSp>
        <p:nvGrpSpPr>
          <p:cNvPr id="76" name="组合 67"/>
          <p:cNvGrpSpPr/>
          <p:nvPr/>
        </p:nvGrpSpPr>
        <p:grpSpPr>
          <a:xfrm>
            <a:off x="2903517" y="1934738"/>
            <a:ext cx="620625" cy="594142"/>
            <a:chOff x="304800" y="673100"/>
            <a:chExt cx="4000500" cy="4000500"/>
          </a:xfrm>
          <a:effectLst>
            <a:outerShdw blurRad="444500" dist="254000" dir="8100000" algn="tr" rotWithShape="0">
              <a:prstClr val="black">
                <a:alpha val="50000"/>
              </a:prstClr>
            </a:outerShdw>
          </a:effectLst>
        </p:grpSpPr>
        <p:sp>
          <p:nvSpPr>
            <p:cNvPr id="78" name="同心圆 77"/>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75" b="1">
                <a:solidFill>
                  <a:schemeClr val="tx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sp>
          <p:nvSpPr>
            <p:cNvPr id="79" name="椭圆 78"/>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75" b="1">
                <a:solidFill>
                  <a:schemeClr val="tx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grpSp>
      <p:sp>
        <p:nvSpPr>
          <p:cNvPr id="80" name="TextBox 51"/>
          <p:cNvSpPr txBox="1"/>
          <p:nvPr/>
        </p:nvSpPr>
        <p:spPr>
          <a:xfrm>
            <a:off x="2943955" y="1975305"/>
            <a:ext cx="745380" cy="523220"/>
          </a:xfrm>
          <a:prstGeom prst="rect">
            <a:avLst/>
          </a:prstGeom>
          <a:noFill/>
        </p:spPr>
        <p:txBody>
          <a:bodyPr wrap="square" rtlCol="0">
            <a:spAutoFit/>
          </a:bodyPr>
          <a:lstStyle/>
          <a:p>
            <a:r>
              <a:rPr lang="zh-CN" altLang="en-US" sz="2800" b="1" dirty="0" smtClean="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rPr>
              <a:t>统</a:t>
            </a:r>
            <a:endParaRPr lang="zh-CN" altLang="en-US" sz="2800" b="1" dirty="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grpSp>
        <p:nvGrpSpPr>
          <p:cNvPr id="82" name="组合 67"/>
          <p:cNvGrpSpPr/>
          <p:nvPr/>
        </p:nvGrpSpPr>
        <p:grpSpPr>
          <a:xfrm>
            <a:off x="3700894" y="1934738"/>
            <a:ext cx="620625" cy="594142"/>
            <a:chOff x="304800" y="673100"/>
            <a:chExt cx="4000500" cy="4000500"/>
          </a:xfrm>
          <a:effectLst>
            <a:outerShdw blurRad="444500" dist="254000" dir="8100000" algn="tr" rotWithShape="0">
              <a:prstClr val="black">
                <a:alpha val="50000"/>
              </a:prstClr>
            </a:outerShdw>
          </a:effectLst>
        </p:grpSpPr>
        <p:sp>
          <p:nvSpPr>
            <p:cNvPr id="83" name="同心圆 82"/>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75" b="1">
                <a:solidFill>
                  <a:schemeClr val="tx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sp>
          <p:nvSpPr>
            <p:cNvPr id="87" name="椭圆 86"/>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75" b="1">
                <a:solidFill>
                  <a:schemeClr val="tx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grpSp>
      <p:sp>
        <p:nvSpPr>
          <p:cNvPr id="88" name="TextBox 51"/>
          <p:cNvSpPr txBox="1"/>
          <p:nvPr/>
        </p:nvSpPr>
        <p:spPr>
          <a:xfrm>
            <a:off x="3729773" y="1975305"/>
            <a:ext cx="745380" cy="523220"/>
          </a:xfrm>
          <a:prstGeom prst="rect">
            <a:avLst/>
          </a:prstGeom>
          <a:noFill/>
        </p:spPr>
        <p:txBody>
          <a:bodyPr wrap="square" rtlCol="0">
            <a:spAutoFit/>
          </a:bodyPr>
          <a:lstStyle/>
          <a:p>
            <a:r>
              <a:rPr lang="zh-CN" altLang="en-US" sz="2800" b="1" dirty="0" smtClean="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rPr>
              <a:t>山</a:t>
            </a:r>
            <a:endParaRPr lang="zh-CN" altLang="en-US" sz="2800" b="1" dirty="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spTree>
  </p:cSld>
  <p:clrMapOvr>
    <a:masterClrMapping/>
  </p:clrMapOvr>
  <mc:AlternateContent xmlns:mc="http://schemas.openxmlformats.org/markup-compatibility/2006">
    <mc:Choice xmlns:p14="http://schemas.microsoft.com/office/powerpoint/2010/main" Requires="p14">
      <p:transition spd="slow" p14:dur="2000" advTm="0"/>
    </mc:Choice>
    <mc:Fallback>
      <p:transition spd="slow" advTm="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31"/>
                                        </p:tgtEl>
                                        <p:attrNameLst>
                                          <p:attrName>style.visibility</p:attrName>
                                        </p:attrNameLst>
                                      </p:cBhvr>
                                      <p:to>
                                        <p:strVal val="visible"/>
                                      </p:to>
                                    </p:set>
                                    <p:animEffect transition="in" filter="dissolve">
                                      <p:cBhvr>
                                        <p:cTn id="7" dur="500"/>
                                        <p:tgtEl>
                                          <p:spTgt spid="31"/>
                                        </p:tgtEl>
                                      </p:cBhvr>
                                    </p:animEffect>
                                  </p:childTnLst>
                                </p:cTn>
                              </p:par>
                              <p:par>
                                <p:cTn id="8" presetID="9" presetClass="entr" presetSubtype="0" fill="hold" nodeType="withEffect">
                                  <p:stCondLst>
                                    <p:cond delay="0"/>
                                  </p:stCondLst>
                                  <p:childTnLst>
                                    <p:set>
                                      <p:cBhvr>
                                        <p:cTn id="9" dur="1" fill="hold">
                                          <p:stCondLst>
                                            <p:cond delay="0"/>
                                          </p:stCondLst>
                                        </p:cTn>
                                        <p:tgtEl>
                                          <p:spTgt spid="27"/>
                                        </p:tgtEl>
                                        <p:attrNameLst>
                                          <p:attrName>style.visibility</p:attrName>
                                        </p:attrNameLst>
                                      </p:cBhvr>
                                      <p:to>
                                        <p:strVal val="visible"/>
                                      </p:to>
                                    </p:set>
                                    <p:animEffect transition="in" filter="dissolve">
                                      <p:cBhvr>
                                        <p:cTn id="10" dur="500"/>
                                        <p:tgtEl>
                                          <p:spTgt spid="27"/>
                                        </p:tgtEl>
                                      </p:cBhvr>
                                    </p:animEffect>
                                  </p:childTnLst>
                                </p:cTn>
                              </p:par>
                              <p:par>
                                <p:cTn id="11" presetID="9" presetClass="entr" presetSubtype="0" fill="hold" grpId="0" nodeType="withEffect">
                                  <p:stCondLst>
                                    <p:cond delay="0"/>
                                  </p:stCondLst>
                                  <p:childTnLst>
                                    <p:set>
                                      <p:cBhvr>
                                        <p:cTn id="12" dur="1" fill="hold">
                                          <p:stCondLst>
                                            <p:cond delay="0"/>
                                          </p:stCondLst>
                                        </p:cTn>
                                        <p:tgtEl>
                                          <p:spTgt spid="28"/>
                                        </p:tgtEl>
                                        <p:attrNameLst>
                                          <p:attrName>style.visibility</p:attrName>
                                        </p:attrNameLst>
                                      </p:cBhvr>
                                      <p:to>
                                        <p:strVal val="visible"/>
                                      </p:to>
                                    </p:set>
                                    <p:animEffect transition="in" filter="dissolve">
                                      <p:cBhvr>
                                        <p:cTn id="13" dur="500"/>
                                        <p:tgtEl>
                                          <p:spTgt spid="28"/>
                                        </p:tgtEl>
                                      </p:cBhvr>
                                    </p:animEffect>
                                  </p:childTnLst>
                                </p:cTn>
                              </p:par>
                            </p:childTnLst>
                          </p:cTn>
                        </p:par>
                      </p:childTnLst>
                    </p:cTn>
                  </p:par>
                  <p:par>
                    <p:cTn id="14" fill="hold">
                      <p:stCondLst>
                        <p:cond delay="indefinite"/>
                      </p:stCondLst>
                      <p:childTnLst>
                        <p:par>
                          <p:cTn id="15" fill="hold">
                            <p:stCondLst>
                              <p:cond delay="0"/>
                            </p:stCondLst>
                            <p:childTnLst>
                              <p:par>
                                <p:cTn id="16" presetID="9" presetClass="entr" presetSubtype="0" fill="hold" nodeType="clickEffect">
                                  <p:stCondLst>
                                    <p:cond delay="0"/>
                                  </p:stCondLst>
                                  <p:childTnLst>
                                    <p:set>
                                      <p:cBhvr>
                                        <p:cTn id="17" dur="1" fill="hold">
                                          <p:stCondLst>
                                            <p:cond delay="0"/>
                                          </p:stCondLst>
                                        </p:cTn>
                                        <p:tgtEl>
                                          <p:spTgt spid="38"/>
                                        </p:tgtEl>
                                        <p:attrNameLst>
                                          <p:attrName>style.visibility</p:attrName>
                                        </p:attrNameLst>
                                      </p:cBhvr>
                                      <p:to>
                                        <p:strVal val="visible"/>
                                      </p:to>
                                    </p:set>
                                    <p:animEffect transition="in" filter="dissolve">
                                      <p:cBhvr>
                                        <p:cTn id="18" dur="500"/>
                                        <p:tgtEl>
                                          <p:spTgt spid="38"/>
                                        </p:tgtEl>
                                      </p:cBhvr>
                                    </p:animEffect>
                                  </p:childTnLst>
                                </p:cTn>
                              </p:par>
                              <p:par>
                                <p:cTn id="19" presetID="9" presetClass="entr" presetSubtype="0" fill="hold" nodeType="withEffect">
                                  <p:stCondLst>
                                    <p:cond delay="0"/>
                                  </p:stCondLst>
                                  <p:childTnLst>
                                    <p:set>
                                      <p:cBhvr>
                                        <p:cTn id="20" dur="1" fill="hold">
                                          <p:stCondLst>
                                            <p:cond delay="0"/>
                                          </p:stCondLst>
                                        </p:cTn>
                                        <p:tgtEl>
                                          <p:spTgt spid="39"/>
                                        </p:tgtEl>
                                        <p:attrNameLst>
                                          <p:attrName>style.visibility</p:attrName>
                                        </p:attrNameLst>
                                      </p:cBhvr>
                                      <p:to>
                                        <p:strVal val="visible"/>
                                      </p:to>
                                    </p:set>
                                    <p:animEffect transition="in" filter="dissolve">
                                      <p:cBhvr>
                                        <p:cTn id="21" dur="500"/>
                                        <p:tgtEl>
                                          <p:spTgt spid="39"/>
                                        </p:tgtEl>
                                      </p:cBhvr>
                                    </p:animEffect>
                                  </p:childTnLst>
                                </p:cTn>
                              </p:par>
                              <p:par>
                                <p:cTn id="22" presetID="9" presetClass="entr" presetSubtype="0" fill="hold" nodeType="withEffect">
                                  <p:stCondLst>
                                    <p:cond delay="0"/>
                                  </p:stCondLst>
                                  <p:childTnLst>
                                    <p:set>
                                      <p:cBhvr>
                                        <p:cTn id="23" dur="1" fill="hold">
                                          <p:stCondLst>
                                            <p:cond delay="0"/>
                                          </p:stCondLst>
                                        </p:cTn>
                                        <p:tgtEl>
                                          <p:spTgt spid="40"/>
                                        </p:tgtEl>
                                        <p:attrNameLst>
                                          <p:attrName>style.visibility</p:attrName>
                                        </p:attrNameLst>
                                      </p:cBhvr>
                                      <p:to>
                                        <p:strVal val="visible"/>
                                      </p:to>
                                    </p:set>
                                    <p:animEffect transition="in" filter="dissolve">
                                      <p:cBhvr>
                                        <p:cTn id="24" dur="500"/>
                                        <p:tgtEl>
                                          <p:spTgt spid="40"/>
                                        </p:tgtEl>
                                      </p:cBhvr>
                                    </p:animEffect>
                                  </p:childTnLst>
                                </p:cTn>
                              </p:par>
                              <p:par>
                                <p:cTn id="25" presetID="9" presetClass="entr" presetSubtype="0" fill="hold" nodeType="withEffect">
                                  <p:stCondLst>
                                    <p:cond delay="0"/>
                                  </p:stCondLst>
                                  <p:childTnLst>
                                    <p:set>
                                      <p:cBhvr>
                                        <p:cTn id="26" dur="1" fill="hold">
                                          <p:stCondLst>
                                            <p:cond delay="0"/>
                                          </p:stCondLst>
                                        </p:cTn>
                                        <p:tgtEl>
                                          <p:spTgt spid="45"/>
                                        </p:tgtEl>
                                        <p:attrNameLst>
                                          <p:attrName>style.visibility</p:attrName>
                                        </p:attrNameLst>
                                      </p:cBhvr>
                                      <p:to>
                                        <p:strVal val="visible"/>
                                      </p:to>
                                    </p:set>
                                    <p:animEffect transition="in" filter="dissolve">
                                      <p:cBhvr>
                                        <p:cTn id="27" dur="500"/>
                                        <p:tgtEl>
                                          <p:spTgt spid="45"/>
                                        </p:tgtEl>
                                      </p:cBhvr>
                                    </p:animEffect>
                                  </p:childTnLst>
                                </p:cTn>
                              </p:par>
                              <p:par>
                                <p:cTn id="28" presetID="9" presetClass="entr" presetSubtype="0" fill="hold" nodeType="withEffect">
                                  <p:stCondLst>
                                    <p:cond delay="0"/>
                                  </p:stCondLst>
                                  <p:childTnLst>
                                    <p:set>
                                      <p:cBhvr>
                                        <p:cTn id="29" dur="1" fill="hold">
                                          <p:stCondLst>
                                            <p:cond delay="0"/>
                                          </p:stCondLst>
                                        </p:cTn>
                                        <p:tgtEl>
                                          <p:spTgt spid="48"/>
                                        </p:tgtEl>
                                        <p:attrNameLst>
                                          <p:attrName>style.visibility</p:attrName>
                                        </p:attrNameLst>
                                      </p:cBhvr>
                                      <p:to>
                                        <p:strVal val="visible"/>
                                      </p:to>
                                    </p:set>
                                    <p:animEffect transition="in" filter="dissolve">
                                      <p:cBhvr>
                                        <p:cTn id="30" dur="500"/>
                                        <p:tgtEl>
                                          <p:spTgt spid="48"/>
                                        </p:tgtEl>
                                      </p:cBhvr>
                                    </p:animEffect>
                                  </p:childTnLst>
                                </p:cTn>
                              </p:par>
                              <p:par>
                                <p:cTn id="31" presetID="9" presetClass="entr" presetSubtype="0" fill="hold" grpId="0" nodeType="withEffect">
                                  <p:stCondLst>
                                    <p:cond delay="0"/>
                                  </p:stCondLst>
                                  <p:childTnLst>
                                    <p:set>
                                      <p:cBhvr>
                                        <p:cTn id="32" dur="1" fill="hold">
                                          <p:stCondLst>
                                            <p:cond delay="0"/>
                                          </p:stCondLst>
                                        </p:cTn>
                                        <p:tgtEl>
                                          <p:spTgt spid="51"/>
                                        </p:tgtEl>
                                        <p:attrNameLst>
                                          <p:attrName>style.visibility</p:attrName>
                                        </p:attrNameLst>
                                      </p:cBhvr>
                                      <p:to>
                                        <p:strVal val="visible"/>
                                      </p:to>
                                    </p:set>
                                    <p:animEffect transition="in" filter="dissolve">
                                      <p:cBhvr>
                                        <p:cTn id="33" dur="500"/>
                                        <p:tgtEl>
                                          <p:spTgt spid="51"/>
                                        </p:tgtEl>
                                      </p:cBhvr>
                                    </p:animEffect>
                                  </p:childTnLst>
                                </p:cTn>
                              </p:par>
                              <p:par>
                                <p:cTn id="34" presetID="9" presetClass="entr" presetSubtype="0" fill="hold" nodeType="withEffect">
                                  <p:stCondLst>
                                    <p:cond delay="0"/>
                                  </p:stCondLst>
                                  <p:childTnLst>
                                    <p:set>
                                      <p:cBhvr>
                                        <p:cTn id="35" dur="1" fill="hold">
                                          <p:stCondLst>
                                            <p:cond delay="0"/>
                                          </p:stCondLst>
                                        </p:cTn>
                                        <p:tgtEl>
                                          <p:spTgt spid="52"/>
                                        </p:tgtEl>
                                        <p:attrNameLst>
                                          <p:attrName>style.visibility</p:attrName>
                                        </p:attrNameLst>
                                      </p:cBhvr>
                                      <p:to>
                                        <p:strVal val="visible"/>
                                      </p:to>
                                    </p:set>
                                    <p:animEffect transition="in" filter="dissolve">
                                      <p:cBhvr>
                                        <p:cTn id="36" dur="500"/>
                                        <p:tgtEl>
                                          <p:spTgt spid="52"/>
                                        </p:tgtEl>
                                      </p:cBhvr>
                                    </p:animEffect>
                                  </p:childTnLst>
                                </p:cTn>
                              </p:par>
                              <p:par>
                                <p:cTn id="37" presetID="9" presetClass="entr" presetSubtype="0" fill="hold" grpId="0" nodeType="withEffect">
                                  <p:stCondLst>
                                    <p:cond delay="0"/>
                                  </p:stCondLst>
                                  <p:childTnLst>
                                    <p:set>
                                      <p:cBhvr>
                                        <p:cTn id="38" dur="1" fill="hold">
                                          <p:stCondLst>
                                            <p:cond delay="0"/>
                                          </p:stCondLst>
                                        </p:cTn>
                                        <p:tgtEl>
                                          <p:spTgt spid="55"/>
                                        </p:tgtEl>
                                        <p:attrNameLst>
                                          <p:attrName>style.visibility</p:attrName>
                                        </p:attrNameLst>
                                      </p:cBhvr>
                                      <p:to>
                                        <p:strVal val="visible"/>
                                      </p:to>
                                    </p:set>
                                    <p:animEffect transition="in" filter="dissolve">
                                      <p:cBhvr>
                                        <p:cTn id="39" dur="500"/>
                                        <p:tgtEl>
                                          <p:spTgt spid="55"/>
                                        </p:tgtEl>
                                      </p:cBhvr>
                                    </p:animEffect>
                                  </p:childTnLst>
                                </p:cTn>
                              </p:par>
                              <p:par>
                                <p:cTn id="40" presetID="9" presetClass="entr" presetSubtype="0" fill="hold" nodeType="withEffect">
                                  <p:stCondLst>
                                    <p:cond delay="0"/>
                                  </p:stCondLst>
                                  <p:childTnLst>
                                    <p:set>
                                      <p:cBhvr>
                                        <p:cTn id="41" dur="1" fill="hold">
                                          <p:stCondLst>
                                            <p:cond delay="0"/>
                                          </p:stCondLst>
                                        </p:cTn>
                                        <p:tgtEl>
                                          <p:spTgt spid="56"/>
                                        </p:tgtEl>
                                        <p:attrNameLst>
                                          <p:attrName>style.visibility</p:attrName>
                                        </p:attrNameLst>
                                      </p:cBhvr>
                                      <p:to>
                                        <p:strVal val="visible"/>
                                      </p:to>
                                    </p:set>
                                    <p:animEffect transition="in" filter="dissolve">
                                      <p:cBhvr>
                                        <p:cTn id="42" dur="500"/>
                                        <p:tgtEl>
                                          <p:spTgt spid="56"/>
                                        </p:tgtEl>
                                      </p:cBhvr>
                                    </p:animEffect>
                                  </p:childTnLst>
                                </p:cTn>
                              </p:par>
                              <p:par>
                                <p:cTn id="43" presetID="9" presetClass="entr" presetSubtype="0" fill="hold" grpId="0" nodeType="withEffect">
                                  <p:stCondLst>
                                    <p:cond delay="0"/>
                                  </p:stCondLst>
                                  <p:childTnLst>
                                    <p:set>
                                      <p:cBhvr>
                                        <p:cTn id="44" dur="1" fill="hold">
                                          <p:stCondLst>
                                            <p:cond delay="0"/>
                                          </p:stCondLst>
                                        </p:cTn>
                                        <p:tgtEl>
                                          <p:spTgt spid="59"/>
                                        </p:tgtEl>
                                        <p:attrNameLst>
                                          <p:attrName>style.visibility</p:attrName>
                                        </p:attrNameLst>
                                      </p:cBhvr>
                                      <p:to>
                                        <p:strVal val="visible"/>
                                      </p:to>
                                    </p:set>
                                    <p:animEffect transition="in" filter="dissolve">
                                      <p:cBhvr>
                                        <p:cTn id="45" dur="500"/>
                                        <p:tgtEl>
                                          <p:spTgt spid="59"/>
                                        </p:tgtEl>
                                      </p:cBhvr>
                                    </p:animEffect>
                                  </p:childTnLst>
                                </p:cTn>
                              </p:par>
                              <p:par>
                                <p:cTn id="46" presetID="9" presetClass="entr" presetSubtype="0" fill="hold" nodeType="withEffect">
                                  <p:stCondLst>
                                    <p:cond delay="0"/>
                                  </p:stCondLst>
                                  <p:childTnLst>
                                    <p:set>
                                      <p:cBhvr>
                                        <p:cTn id="47" dur="1" fill="hold">
                                          <p:stCondLst>
                                            <p:cond delay="0"/>
                                          </p:stCondLst>
                                        </p:cTn>
                                        <p:tgtEl>
                                          <p:spTgt spid="60"/>
                                        </p:tgtEl>
                                        <p:attrNameLst>
                                          <p:attrName>style.visibility</p:attrName>
                                        </p:attrNameLst>
                                      </p:cBhvr>
                                      <p:to>
                                        <p:strVal val="visible"/>
                                      </p:to>
                                    </p:set>
                                    <p:animEffect transition="in" filter="dissolve">
                                      <p:cBhvr>
                                        <p:cTn id="48" dur="500"/>
                                        <p:tgtEl>
                                          <p:spTgt spid="60"/>
                                        </p:tgtEl>
                                      </p:cBhvr>
                                    </p:animEffect>
                                  </p:childTnLst>
                                </p:cTn>
                              </p:par>
                              <p:par>
                                <p:cTn id="49" presetID="9" presetClass="entr" presetSubtype="0" fill="hold" grpId="0" nodeType="withEffect">
                                  <p:stCondLst>
                                    <p:cond delay="0"/>
                                  </p:stCondLst>
                                  <p:childTnLst>
                                    <p:set>
                                      <p:cBhvr>
                                        <p:cTn id="50" dur="1" fill="hold">
                                          <p:stCondLst>
                                            <p:cond delay="0"/>
                                          </p:stCondLst>
                                        </p:cTn>
                                        <p:tgtEl>
                                          <p:spTgt spid="63"/>
                                        </p:tgtEl>
                                        <p:attrNameLst>
                                          <p:attrName>style.visibility</p:attrName>
                                        </p:attrNameLst>
                                      </p:cBhvr>
                                      <p:to>
                                        <p:strVal val="visible"/>
                                      </p:to>
                                    </p:set>
                                    <p:animEffect transition="in" filter="dissolve">
                                      <p:cBhvr>
                                        <p:cTn id="51" dur="500"/>
                                        <p:tgtEl>
                                          <p:spTgt spid="63"/>
                                        </p:tgtEl>
                                      </p:cBhvr>
                                    </p:animEffect>
                                  </p:childTnLst>
                                </p:cTn>
                              </p:par>
                              <p:par>
                                <p:cTn id="52" presetID="9" presetClass="entr" presetSubtype="0" fill="hold" nodeType="withEffect">
                                  <p:stCondLst>
                                    <p:cond delay="0"/>
                                  </p:stCondLst>
                                  <p:childTnLst>
                                    <p:set>
                                      <p:cBhvr>
                                        <p:cTn id="53" dur="1" fill="hold">
                                          <p:stCondLst>
                                            <p:cond delay="0"/>
                                          </p:stCondLst>
                                        </p:cTn>
                                        <p:tgtEl>
                                          <p:spTgt spid="64"/>
                                        </p:tgtEl>
                                        <p:attrNameLst>
                                          <p:attrName>style.visibility</p:attrName>
                                        </p:attrNameLst>
                                      </p:cBhvr>
                                      <p:to>
                                        <p:strVal val="visible"/>
                                      </p:to>
                                    </p:set>
                                    <p:animEffect transition="in" filter="dissolve">
                                      <p:cBhvr>
                                        <p:cTn id="54" dur="500"/>
                                        <p:tgtEl>
                                          <p:spTgt spid="64"/>
                                        </p:tgtEl>
                                      </p:cBhvr>
                                    </p:animEffect>
                                  </p:childTnLst>
                                </p:cTn>
                              </p:par>
                              <p:par>
                                <p:cTn id="55" presetID="9" presetClass="entr" presetSubtype="0" fill="hold" grpId="0" nodeType="withEffect">
                                  <p:stCondLst>
                                    <p:cond delay="0"/>
                                  </p:stCondLst>
                                  <p:childTnLst>
                                    <p:set>
                                      <p:cBhvr>
                                        <p:cTn id="56" dur="1" fill="hold">
                                          <p:stCondLst>
                                            <p:cond delay="0"/>
                                          </p:stCondLst>
                                        </p:cTn>
                                        <p:tgtEl>
                                          <p:spTgt spid="67"/>
                                        </p:tgtEl>
                                        <p:attrNameLst>
                                          <p:attrName>style.visibility</p:attrName>
                                        </p:attrNameLst>
                                      </p:cBhvr>
                                      <p:to>
                                        <p:strVal val="visible"/>
                                      </p:to>
                                    </p:set>
                                    <p:animEffect transition="in" filter="dissolve">
                                      <p:cBhvr>
                                        <p:cTn id="57" dur="500"/>
                                        <p:tgtEl>
                                          <p:spTgt spid="67"/>
                                        </p:tgtEl>
                                      </p:cBhvr>
                                    </p:animEffect>
                                  </p:childTnLst>
                                </p:cTn>
                              </p:par>
                              <p:par>
                                <p:cTn id="58" presetID="9" presetClass="entr" presetSubtype="0" fill="hold" nodeType="withEffect">
                                  <p:stCondLst>
                                    <p:cond delay="0"/>
                                  </p:stCondLst>
                                  <p:childTnLst>
                                    <p:set>
                                      <p:cBhvr>
                                        <p:cTn id="59" dur="1" fill="hold">
                                          <p:stCondLst>
                                            <p:cond delay="0"/>
                                          </p:stCondLst>
                                        </p:cTn>
                                        <p:tgtEl>
                                          <p:spTgt spid="68"/>
                                        </p:tgtEl>
                                        <p:attrNameLst>
                                          <p:attrName>style.visibility</p:attrName>
                                        </p:attrNameLst>
                                      </p:cBhvr>
                                      <p:to>
                                        <p:strVal val="visible"/>
                                      </p:to>
                                    </p:set>
                                    <p:animEffect transition="in" filter="dissolve">
                                      <p:cBhvr>
                                        <p:cTn id="60" dur="500"/>
                                        <p:tgtEl>
                                          <p:spTgt spid="68"/>
                                        </p:tgtEl>
                                      </p:cBhvr>
                                    </p:animEffect>
                                  </p:childTnLst>
                                </p:cTn>
                              </p:par>
                              <p:par>
                                <p:cTn id="61" presetID="9" presetClass="entr" presetSubtype="0" fill="hold" grpId="0" nodeType="withEffect">
                                  <p:stCondLst>
                                    <p:cond delay="0"/>
                                  </p:stCondLst>
                                  <p:childTnLst>
                                    <p:set>
                                      <p:cBhvr>
                                        <p:cTn id="62" dur="1" fill="hold">
                                          <p:stCondLst>
                                            <p:cond delay="0"/>
                                          </p:stCondLst>
                                        </p:cTn>
                                        <p:tgtEl>
                                          <p:spTgt spid="71"/>
                                        </p:tgtEl>
                                        <p:attrNameLst>
                                          <p:attrName>style.visibility</p:attrName>
                                        </p:attrNameLst>
                                      </p:cBhvr>
                                      <p:to>
                                        <p:strVal val="visible"/>
                                      </p:to>
                                    </p:set>
                                    <p:animEffect transition="in" filter="dissolve">
                                      <p:cBhvr>
                                        <p:cTn id="63" dur="500"/>
                                        <p:tgtEl>
                                          <p:spTgt spid="71"/>
                                        </p:tgtEl>
                                      </p:cBhvr>
                                    </p:animEffect>
                                  </p:childTnLst>
                                </p:cTn>
                              </p:par>
                              <p:par>
                                <p:cTn id="64" presetID="9" presetClass="entr" presetSubtype="0" fill="hold" nodeType="withEffect">
                                  <p:stCondLst>
                                    <p:cond delay="0"/>
                                  </p:stCondLst>
                                  <p:childTnLst>
                                    <p:set>
                                      <p:cBhvr>
                                        <p:cTn id="65" dur="1" fill="hold">
                                          <p:stCondLst>
                                            <p:cond delay="0"/>
                                          </p:stCondLst>
                                        </p:cTn>
                                        <p:tgtEl>
                                          <p:spTgt spid="72"/>
                                        </p:tgtEl>
                                        <p:attrNameLst>
                                          <p:attrName>style.visibility</p:attrName>
                                        </p:attrNameLst>
                                      </p:cBhvr>
                                      <p:to>
                                        <p:strVal val="visible"/>
                                      </p:to>
                                    </p:set>
                                    <p:animEffect transition="in" filter="dissolve">
                                      <p:cBhvr>
                                        <p:cTn id="66" dur="500"/>
                                        <p:tgtEl>
                                          <p:spTgt spid="72"/>
                                        </p:tgtEl>
                                      </p:cBhvr>
                                    </p:animEffect>
                                  </p:childTnLst>
                                </p:cTn>
                              </p:par>
                              <p:par>
                                <p:cTn id="67" presetID="9" presetClass="entr" presetSubtype="0" fill="hold" grpId="0" nodeType="withEffect">
                                  <p:stCondLst>
                                    <p:cond delay="0"/>
                                  </p:stCondLst>
                                  <p:childTnLst>
                                    <p:set>
                                      <p:cBhvr>
                                        <p:cTn id="68" dur="1" fill="hold">
                                          <p:stCondLst>
                                            <p:cond delay="0"/>
                                          </p:stCondLst>
                                        </p:cTn>
                                        <p:tgtEl>
                                          <p:spTgt spid="75"/>
                                        </p:tgtEl>
                                        <p:attrNameLst>
                                          <p:attrName>style.visibility</p:attrName>
                                        </p:attrNameLst>
                                      </p:cBhvr>
                                      <p:to>
                                        <p:strVal val="visible"/>
                                      </p:to>
                                    </p:set>
                                    <p:animEffect transition="in" filter="dissolve">
                                      <p:cBhvr>
                                        <p:cTn id="69" dur="500"/>
                                        <p:tgtEl>
                                          <p:spTgt spid="75"/>
                                        </p:tgtEl>
                                      </p:cBhvr>
                                    </p:animEffect>
                                  </p:childTnLst>
                                </p:cTn>
                              </p:par>
                              <p:par>
                                <p:cTn id="70" presetID="9" presetClass="entr" presetSubtype="0" fill="hold" nodeType="withEffect">
                                  <p:stCondLst>
                                    <p:cond delay="0"/>
                                  </p:stCondLst>
                                  <p:childTnLst>
                                    <p:set>
                                      <p:cBhvr>
                                        <p:cTn id="71" dur="1" fill="hold">
                                          <p:stCondLst>
                                            <p:cond delay="0"/>
                                          </p:stCondLst>
                                        </p:cTn>
                                        <p:tgtEl>
                                          <p:spTgt spid="76"/>
                                        </p:tgtEl>
                                        <p:attrNameLst>
                                          <p:attrName>style.visibility</p:attrName>
                                        </p:attrNameLst>
                                      </p:cBhvr>
                                      <p:to>
                                        <p:strVal val="visible"/>
                                      </p:to>
                                    </p:set>
                                    <p:animEffect transition="in" filter="dissolve">
                                      <p:cBhvr>
                                        <p:cTn id="72" dur="500"/>
                                        <p:tgtEl>
                                          <p:spTgt spid="76"/>
                                        </p:tgtEl>
                                      </p:cBhvr>
                                    </p:animEffect>
                                  </p:childTnLst>
                                </p:cTn>
                              </p:par>
                              <p:par>
                                <p:cTn id="73" presetID="9" presetClass="entr" presetSubtype="0" fill="hold" grpId="0" nodeType="withEffect">
                                  <p:stCondLst>
                                    <p:cond delay="0"/>
                                  </p:stCondLst>
                                  <p:childTnLst>
                                    <p:set>
                                      <p:cBhvr>
                                        <p:cTn id="74" dur="1" fill="hold">
                                          <p:stCondLst>
                                            <p:cond delay="0"/>
                                          </p:stCondLst>
                                        </p:cTn>
                                        <p:tgtEl>
                                          <p:spTgt spid="80"/>
                                        </p:tgtEl>
                                        <p:attrNameLst>
                                          <p:attrName>style.visibility</p:attrName>
                                        </p:attrNameLst>
                                      </p:cBhvr>
                                      <p:to>
                                        <p:strVal val="visible"/>
                                      </p:to>
                                    </p:set>
                                    <p:animEffect transition="in" filter="dissolve">
                                      <p:cBhvr>
                                        <p:cTn id="75" dur="500"/>
                                        <p:tgtEl>
                                          <p:spTgt spid="80"/>
                                        </p:tgtEl>
                                      </p:cBhvr>
                                    </p:animEffect>
                                  </p:childTnLst>
                                </p:cTn>
                              </p:par>
                              <p:par>
                                <p:cTn id="76" presetID="9" presetClass="entr" presetSubtype="0" fill="hold" nodeType="withEffect">
                                  <p:stCondLst>
                                    <p:cond delay="0"/>
                                  </p:stCondLst>
                                  <p:childTnLst>
                                    <p:set>
                                      <p:cBhvr>
                                        <p:cTn id="77" dur="1" fill="hold">
                                          <p:stCondLst>
                                            <p:cond delay="0"/>
                                          </p:stCondLst>
                                        </p:cTn>
                                        <p:tgtEl>
                                          <p:spTgt spid="82"/>
                                        </p:tgtEl>
                                        <p:attrNameLst>
                                          <p:attrName>style.visibility</p:attrName>
                                        </p:attrNameLst>
                                      </p:cBhvr>
                                      <p:to>
                                        <p:strVal val="visible"/>
                                      </p:to>
                                    </p:set>
                                    <p:animEffect transition="in" filter="dissolve">
                                      <p:cBhvr>
                                        <p:cTn id="78" dur="500"/>
                                        <p:tgtEl>
                                          <p:spTgt spid="82"/>
                                        </p:tgtEl>
                                      </p:cBhvr>
                                    </p:animEffect>
                                  </p:childTnLst>
                                </p:cTn>
                              </p:par>
                              <p:par>
                                <p:cTn id="79" presetID="9" presetClass="entr" presetSubtype="0" fill="hold" grpId="0" nodeType="withEffect">
                                  <p:stCondLst>
                                    <p:cond delay="0"/>
                                  </p:stCondLst>
                                  <p:childTnLst>
                                    <p:set>
                                      <p:cBhvr>
                                        <p:cTn id="80" dur="1" fill="hold">
                                          <p:stCondLst>
                                            <p:cond delay="0"/>
                                          </p:stCondLst>
                                        </p:cTn>
                                        <p:tgtEl>
                                          <p:spTgt spid="88"/>
                                        </p:tgtEl>
                                        <p:attrNameLst>
                                          <p:attrName>style.visibility</p:attrName>
                                        </p:attrNameLst>
                                      </p:cBhvr>
                                      <p:to>
                                        <p:strVal val="visible"/>
                                      </p:to>
                                    </p:set>
                                    <p:animEffect transition="in" filter="dissolve">
                                      <p:cBhvr>
                                        <p:cTn id="81" dur="500"/>
                                        <p:tgtEl>
                                          <p:spTgt spid="8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p:bldP spid="51" grpId="0"/>
      <p:bldP spid="55" grpId="0"/>
      <p:bldP spid="59" grpId="0"/>
      <p:bldP spid="63" grpId="0"/>
      <p:bldP spid="67" grpId="0"/>
      <p:bldP spid="71" grpId="0"/>
      <p:bldP spid="75" grpId="0"/>
      <p:bldP spid="80" grpId="0"/>
      <p:bldP spid="88"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p:cNvSpPr/>
          <p:nvPr/>
        </p:nvSpPr>
        <p:spPr bwMode="auto">
          <a:xfrm flipV="1">
            <a:off x="0" y="7198068"/>
            <a:ext cx="11522075" cy="45719"/>
          </a:xfrm>
          <a:prstGeom prst="rect">
            <a:avLst/>
          </a:prstGeom>
          <a:solidFill>
            <a:srgbClr val="663300"/>
          </a:solidFill>
          <a:ln w="9525" cap="flat" cmpd="sng" algn="ctr">
            <a:solidFill>
              <a:schemeClr val="tx1"/>
            </a:solidFill>
            <a:prstDash val="solid"/>
            <a:round/>
            <a:headEnd type="none" w="med" len="med"/>
            <a:tailEnd type="none" w="med" len="med"/>
          </a:ln>
          <a:effectLst>
            <a:glow rad="139700">
              <a:schemeClr val="accent2">
                <a:lumMod val="60000"/>
                <a:lumOff val="40000"/>
                <a:alpha val="40000"/>
              </a:schemeClr>
            </a:glow>
          </a:effectLst>
        </p:spPr>
        <p:txBody>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defRPr/>
            </a:pPr>
            <a:endParaRPr lang="zh-CN" altLang="en-US" dirty="0">
              <a:ln>
                <a:solidFill>
                  <a:srgbClr val="660033"/>
                </a:solidFill>
              </a:ln>
            </a:endParaRPr>
          </a:p>
        </p:txBody>
      </p:sp>
      <p:pic>
        <p:nvPicPr>
          <p:cNvPr id="41" name="图片 40" descr="t018d16e110143ea110.jpg"/>
          <p:cNvPicPr>
            <a:picLocks noChangeAspect="1"/>
          </p:cNvPicPr>
          <p:nvPr/>
        </p:nvPicPr>
        <p:blipFill>
          <a:blip r:embed="rId1">
            <a:clrChange>
              <a:clrFrom>
                <a:srgbClr val="F2F2F2"/>
              </a:clrFrom>
              <a:clrTo>
                <a:srgbClr val="F2F2F2">
                  <a:alpha val="0"/>
                </a:srgbClr>
              </a:clrTo>
            </a:clrChange>
          </a:blip>
          <a:srcRect t="54831" b="25094"/>
          <a:stretch>
            <a:fillRect/>
          </a:stretch>
        </p:blipFill>
        <p:spPr>
          <a:xfrm rot="10800000">
            <a:off x="-3" y="712451"/>
            <a:ext cx="11522075" cy="142876"/>
          </a:xfrm>
          <a:prstGeom prst="rect">
            <a:avLst/>
          </a:prstGeom>
        </p:spPr>
      </p:pic>
      <p:pic>
        <p:nvPicPr>
          <p:cNvPr id="42" name="图片 41" descr="624f9a79jw1eelyzwvu5xj20b408t75j.jpg"/>
          <p:cNvPicPr>
            <a:picLocks noChangeAspect="1"/>
          </p:cNvPicPr>
          <p:nvPr/>
        </p:nvPicPr>
        <p:blipFill>
          <a:blip r:embed="rId2">
            <a:clrChange>
              <a:clrFrom>
                <a:srgbClr val="FFFFFF"/>
              </a:clrFrom>
              <a:clrTo>
                <a:srgbClr val="FFFFFF">
                  <a:alpha val="0"/>
                </a:srgbClr>
              </a:clrTo>
            </a:clrChange>
          </a:blip>
          <a:stretch>
            <a:fillRect/>
          </a:stretch>
        </p:blipFill>
        <p:spPr>
          <a:xfrm>
            <a:off x="9547251" y="0"/>
            <a:ext cx="1714512" cy="814368"/>
          </a:xfrm>
          <a:prstGeom prst="rect">
            <a:avLst/>
          </a:prstGeom>
        </p:spPr>
      </p:pic>
      <p:pic>
        <p:nvPicPr>
          <p:cNvPr id="43" name="图片 42" descr="t018d16e110143ea110.jpg"/>
          <p:cNvPicPr>
            <a:picLocks noChangeAspect="1"/>
          </p:cNvPicPr>
          <p:nvPr/>
        </p:nvPicPr>
        <p:blipFill>
          <a:blip r:embed="rId1">
            <a:clrChange>
              <a:clrFrom>
                <a:srgbClr val="F2F2F2"/>
              </a:clrFrom>
              <a:clrTo>
                <a:srgbClr val="F2F2F2">
                  <a:alpha val="0"/>
                </a:srgbClr>
              </a:clrTo>
            </a:clrChange>
          </a:blip>
          <a:srcRect t="54831" b="25094"/>
          <a:stretch>
            <a:fillRect/>
          </a:stretch>
        </p:blipFill>
        <p:spPr>
          <a:xfrm rot="10800000">
            <a:off x="0" y="671493"/>
            <a:ext cx="11522075" cy="142876"/>
          </a:xfrm>
          <a:prstGeom prst="rect">
            <a:avLst/>
          </a:prstGeom>
        </p:spPr>
      </p:pic>
      <p:sp>
        <p:nvSpPr>
          <p:cNvPr id="44" name="矩形 43"/>
          <p:cNvSpPr/>
          <p:nvPr/>
        </p:nvSpPr>
        <p:spPr>
          <a:xfrm>
            <a:off x="0" y="0"/>
            <a:ext cx="10776937" cy="704850"/>
          </a:xfrm>
          <a:prstGeom prst="rect">
            <a:avLst/>
          </a:prstGeom>
          <a:blipFill>
            <a:blip r:embed="rId3"/>
            <a:stretch>
              <a:fillRect/>
            </a:stretch>
          </a:blipFill>
          <a:ln>
            <a:noFill/>
          </a:ln>
          <a:effectLst>
            <a:outerShdw blurRad="50800" dist="38100" dir="2700000" algn="tl" rotWithShape="0">
              <a:prstClr val="black">
                <a:alpha val="40000"/>
              </a:prstClr>
            </a:outerShd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altLang="zh-CN" sz="1800" dirty="0" smtClean="0">
                <a:solidFill>
                  <a:schemeClr val="tx1"/>
                </a:solidFill>
                <a:effectLst/>
              </a:rPr>
              <a:t> </a:t>
            </a:r>
            <a:endParaRPr lang="zh-CN" altLang="en-US" sz="1800" dirty="0">
              <a:solidFill>
                <a:schemeClr val="tx1"/>
              </a:solidFill>
              <a:effectLst/>
            </a:endParaRPr>
          </a:p>
        </p:txBody>
      </p:sp>
      <p:grpSp>
        <p:nvGrpSpPr>
          <p:cNvPr id="2" name="组合 23"/>
          <p:cNvGrpSpPr/>
          <p:nvPr/>
        </p:nvGrpSpPr>
        <p:grpSpPr>
          <a:xfrm flipH="1">
            <a:off x="8261367" y="-12408"/>
            <a:ext cx="2750820" cy="740098"/>
            <a:chOff x="0" y="-2"/>
            <a:chExt cx="1377891" cy="634701"/>
          </a:xfrm>
          <a:solidFill>
            <a:schemeClr val="bg2">
              <a:lumMod val="90000"/>
            </a:schemeClr>
          </a:solidFill>
        </p:grpSpPr>
        <p:sp>
          <p:nvSpPr>
            <p:cNvPr id="46" name="直角三角形 45"/>
            <p:cNvSpPr/>
            <p:nvPr/>
          </p:nvSpPr>
          <p:spPr>
            <a:xfrm flipV="1">
              <a:off x="708342" y="-2"/>
              <a:ext cx="669549" cy="634699"/>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pitchFamily="34" charset="-122"/>
              </a:endParaRPr>
            </a:p>
          </p:txBody>
        </p:sp>
        <p:sp>
          <p:nvSpPr>
            <p:cNvPr id="47" name="矩形 46"/>
            <p:cNvSpPr/>
            <p:nvPr/>
          </p:nvSpPr>
          <p:spPr>
            <a:xfrm>
              <a:off x="0" y="0"/>
              <a:ext cx="708343" cy="6346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pitchFamily="34" charset="-122"/>
              </a:endParaRPr>
            </a:p>
          </p:txBody>
        </p:sp>
      </p:grpSp>
      <p:cxnSp>
        <p:nvCxnSpPr>
          <p:cNvPr id="77" name="直接连接符 76"/>
          <p:cNvCxnSpPr/>
          <p:nvPr/>
        </p:nvCxnSpPr>
        <p:spPr>
          <a:xfrm>
            <a:off x="953750" y="259816"/>
            <a:ext cx="0" cy="261937"/>
          </a:xfrm>
          <a:prstGeom prst="line">
            <a:avLst/>
          </a:prstGeom>
          <a:ln w="28575"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sp>
        <p:nvSpPr>
          <p:cNvPr id="81" name="文本框 5"/>
          <p:cNvSpPr txBox="1"/>
          <p:nvPr/>
        </p:nvSpPr>
        <p:spPr>
          <a:xfrm>
            <a:off x="960120" y="147320"/>
            <a:ext cx="3064510" cy="461665"/>
          </a:xfrm>
          <a:prstGeom prst="rect">
            <a:avLst/>
          </a:prstGeom>
          <a:noFill/>
        </p:spPr>
        <p:txBody>
          <a:bodyPr wrap="square" rtlCol="0">
            <a:spAutoFit/>
          </a:bodyPr>
          <a:lstStyle/>
          <a:p>
            <a:r>
              <a:rPr lang="zh-CN" altLang="en-US" sz="2400" b="1" dirty="0" smtClean="0">
                <a:solidFill>
                  <a:schemeClr val="bg1"/>
                </a:solidFill>
                <a:latin typeface="微软雅黑" panose="020B0503020204020204" pitchFamily="34" charset="-122"/>
                <a:ea typeface="微软雅黑" panose="020B0503020204020204" pitchFamily="34" charset="-122"/>
              </a:rPr>
              <a:t>人教版九年级下册</a:t>
            </a:r>
            <a:endParaRPr lang="zh-CN" altLang="en-US" sz="2400" b="1" dirty="0" smtClean="0">
              <a:solidFill>
                <a:schemeClr val="bg1"/>
              </a:solidFill>
              <a:effectLst/>
              <a:latin typeface="微软雅黑" panose="020B0503020204020204" pitchFamily="34" charset="-122"/>
              <a:ea typeface="微软雅黑" panose="020B0503020204020204" pitchFamily="34" charset="-122"/>
            </a:endParaRPr>
          </a:p>
        </p:txBody>
      </p:sp>
      <p:grpSp>
        <p:nvGrpSpPr>
          <p:cNvPr id="3" name="组合 66"/>
          <p:cNvGrpSpPr/>
          <p:nvPr/>
        </p:nvGrpSpPr>
        <p:grpSpPr>
          <a:xfrm flipH="1">
            <a:off x="8776673" y="-12408"/>
            <a:ext cx="2750820" cy="740098"/>
            <a:chOff x="0" y="-2"/>
            <a:chExt cx="1377891" cy="634701"/>
          </a:xfrm>
          <a:solidFill>
            <a:schemeClr val="bg2">
              <a:lumMod val="90000"/>
            </a:schemeClr>
          </a:solidFill>
        </p:grpSpPr>
        <p:sp>
          <p:nvSpPr>
            <p:cNvPr id="84" name="直角三角形 83"/>
            <p:cNvSpPr/>
            <p:nvPr/>
          </p:nvSpPr>
          <p:spPr>
            <a:xfrm flipV="1">
              <a:off x="708342" y="-2"/>
              <a:ext cx="669549" cy="634699"/>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pitchFamily="34" charset="-122"/>
              </a:endParaRPr>
            </a:p>
          </p:txBody>
        </p:sp>
        <p:sp>
          <p:nvSpPr>
            <p:cNvPr id="85" name="矩形 84"/>
            <p:cNvSpPr/>
            <p:nvPr/>
          </p:nvSpPr>
          <p:spPr>
            <a:xfrm>
              <a:off x="0" y="0"/>
              <a:ext cx="708343" cy="6346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pitchFamily="34" charset="-122"/>
              </a:endParaRPr>
            </a:p>
          </p:txBody>
        </p:sp>
      </p:grpSp>
      <p:pic>
        <p:nvPicPr>
          <p:cNvPr id="89" name="图片 88" descr="624f9a79jw1eelyzwvu5xj20b408t75j.jpg"/>
          <p:cNvPicPr>
            <a:picLocks noChangeAspect="1"/>
          </p:cNvPicPr>
          <p:nvPr/>
        </p:nvPicPr>
        <p:blipFill>
          <a:blip r:embed="rId2">
            <a:clrChange>
              <a:clrFrom>
                <a:srgbClr val="FFFFFF"/>
              </a:clrFrom>
              <a:clrTo>
                <a:srgbClr val="FFFFFF">
                  <a:alpha val="0"/>
                </a:srgbClr>
              </a:clrTo>
            </a:clrChange>
          </a:blip>
          <a:stretch>
            <a:fillRect/>
          </a:stretch>
        </p:blipFill>
        <p:spPr>
          <a:xfrm>
            <a:off x="9547251" y="0"/>
            <a:ext cx="1714512" cy="814368"/>
          </a:xfrm>
          <a:prstGeom prst="rect">
            <a:avLst/>
          </a:prstGeom>
        </p:spPr>
      </p:pic>
      <p:sp>
        <p:nvSpPr>
          <p:cNvPr id="90" name="文本框 13"/>
          <p:cNvSpPr txBox="1"/>
          <p:nvPr/>
        </p:nvSpPr>
        <p:spPr>
          <a:xfrm>
            <a:off x="9761565" y="171426"/>
            <a:ext cx="1285884" cy="415498"/>
          </a:xfrm>
          <a:prstGeom prst="rect">
            <a:avLst/>
          </a:prstGeom>
          <a:noFill/>
        </p:spPr>
        <p:txBody>
          <a:bodyPr wrap="square" rtlCol="0">
            <a:spAutoFit/>
            <a:scene3d>
              <a:camera prst="orthographicFront"/>
              <a:lightRig rig="threePt" dir="t"/>
            </a:scene3d>
          </a:bodyPr>
          <a:lstStyle/>
          <a:p>
            <a:pPr algn="ctr"/>
            <a:r>
              <a:rPr lang="zh-CN" altLang="en-US" b="1" dirty="0" smtClean="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第一单元</a:t>
            </a:r>
            <a:endParaRPr lang="en-US" altLang="zh-CN" b="1" dirty="0" smtClean="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sp>
        <p:nvSpPr>
          <p:cNvPr id="91" name="文本框 6"/>
          <p:cNvSpPr txBox="1"/>
          <p:nvPr/>
        </p:nvSpPr>
        <p:spPr>
          <a:xfrm>
            <a:off x="4903781" y="99988"/>
            <a:ext cx="4714908" cy="461665"/>
          </a:xfrm>
          <a:prstGeom prst="rect">
            <a:avLst/>
          </a:prstGeom>
          <a:noFill/>
        </p:spPr>
        <p:txBody>
          <a:bodyPr wrap="square" rtlCol="0">
            <a:spAutoFit/>
          </a:bodyPr>
          <a:lstStyle/>
          <a:p>
            <a:r>
              <a:rPr lang="zh-CN" altLang="en-US" sz="2400" b="1" dirty="0" smtClean="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第</a:t>
            </a:r>
            <a:r>
              <a:rPr lang="en-US" altLang="zh-CN" sz="2400" b="1" dirty="0" smtClean="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3</a:t>
            </a:r>
            <a:r>
              <a:rPr lang="zh-CN" altLang="en-US" sz="2400" b="1" dirty="0" smtClean="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课 美国内战</a:t>
            </a:r>
            <a:endParaRPr lang="zh-CN" altLang="en-US" sz="2400" b="1" dirty="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endParaRPr>
          </a:p>
        </p:txBody>
      </p:sp>
      <p:sp>
        <p:nvSpPr>
          <p:cNvPr id="25" name="圆角矩形 24"/>
          <p:cNvSpPr/>
          <p:nvPr/>
        </p:nvSpPr>
        <p:spPr>
          <a:xfrm>
            <a:off x="117435" y="885806"/>
            <a:ext cx="1857388" cy="571504"/>
          </a:xfrm>
          <a:prstGeom prst="roundRect">
            <a:avLst/>
          </a:prstGeom>
          <a:noFill/>
          <a:ln w="57150">
            <a:solidFill>
              <a:srgbClr val="663300"/>
            </a:solidFill>
          </a:ln>
          <a:effectLst>
            <a:glow rad="101600">
              <a:schemeClr val="accent6">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TextBox 28"/>
          <p:cNvSpPr txBox="1"/>
          <p:nvPr/>
        </p:nvSpPr>
        <p:spPr>
          <a:xfrm>
            <a:off x="831815" y="885806"/>
            <a:ext cx="1005403" cy="584775"/>
          </a:xfrm>
          <a:prstGeom prst="rect">
            <a:avLst/>
          </a:prstGeom>
          <a:noFill/>
        </p:spPr>
        <p:txBody>
          <a:bodyPr wrap="none" rtlCol="0">
            <a:spAutoFit/>
          </a:bodyPr>
          <a:lstStyle/>
          <a:p>
            <a:r>
              <a:rPr lang="zh-CN" altLang="en-US" sz="3200" dirty="0" smtClean="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rPr>
              <a:t>结果</a:t>
            </a:r>
            <a:endParaRPr lang="zh-CN" altLang="en-US" sz="3200" dirty="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pic>
        <p:nvPicPr>
          <p:cNvPr id="30" name="图片 29" descr="1.JPG"/>
          <p:cNvPicPr>
            <a:picLocks noChangeAspect="1"/>
          </p:cNvPicPr>
          <p:nvPr/>
        </p:nvPicPr>
        <p:blipFill>
          <a:blip r:embed="rId4" cstate="print"/>
          <a:srcRect t="6349" r="1058"/>
          <a:stretch>
            <a:fillRect/>
          </a:stretch>
        </p:blipFill>
        <p:spPr>
          <a:xfrm>
            <a:off x="188874" y="957244"/>
            <a:ext cx="679266" cy="428628"/>
          </a:xfrm>
          <a:prstGeom prst="rect">
            <a:avLst/>
          </a:prstGeom>
        </p:spPr>
      </p:pic>
      <p:pic>
        <p:nvPicPr>
          <p:cNvPr id="38" name="图片 37"/>
          <p:cNvPicPr>
            <a:picLocks noChangeAspect="1"/>
          </p:cNvPicPr>
          <p:nvPr/>
        </p:nvPicPr>
        <p:blipFill rotWithShape="1">
          <a:blip r:embed="rId5" cstate="print">
            <a:extLst>
              <a:ext uri="{28A0092B-C50C-407E-A947-70E740481C1C}">
                <a14:useLocalDpi xmlns:a14="http://schemas.microsoft.com/office/drawing/2010/main" val="0"/>
              </a:ext>
            </a:extLst>
          </a:blip>
          <a:srcRect l="24814" r="13974" b="25049"/>
          <a:stretch>
            <a:fillRect/>
          </a:stretch>
        </p:blipFill>
        <p:spPr>
          <a:xfrm>
            <a:off x="546063" y="1814500"/>
            <a:ext cx="10547384" cy="5000660"/>
          </a:xfrm>
          <a:prstGeom prst="roundRect">
            <a:avLst>
              <a:gd name="adj" fmla="val 6591"/>
            </a:avLst>
          </a:prstGeom>
          <a:ln>
            <a:solidFill>
              <a:schemeClr val="bg2">
                <a:lumMod val="50000"/>
              </a:schemeClr>
            </a:solidFill>
          </a:ln>
          <a:effectLst>
            <a:outerShdw blurRad="292100" dist="139700" dir="2700000" algn="tl" rotWithShape="0">
              <a:srgbClr val="333333">
                <a:alpha val="65000"/>
              </a:srgbClr>
            </a:outerShdw>
          </a:effectLst>
        </p:spPr>
      </p:pic>
      <p:pic>
        <p:nvPicPr>
          <p:cNvPr id="39" name="图片 38" descr="D34536FF4CF2DE9A963520195EB0AE12 (1).jpeg"/>
          <p:cNvPicPr>
            <a:picLocks noChangeAspect="1"/>
          </p:cNvPicPr>
          <p:nvPr/>
        </p:nvPicPr>
        <p:blipFill>
          <a:blip r:embed="rId6">
            <a:clrChange>
              <a:clrFrom>
                <a:srgbClr val="FEFEFE"/>
              </a:clrFrom>
              <a:clrTo>
                <a:srgbClr val="FEFEFE">
                  <a:alpha val="0"/>
                </a:srgbClr>
              </a:clrTo>
            </a:clrChange>
          </a:blip>
          <a:stretch>
            <a:fillRect/>
          </a:stretch>
        </p:blipFill>
        <p:spPr>
          <a:xfrm>
            <a:off x="5403847" y="1957376"/>
            <a:ext cx="5575500" cy="4776345"/>
          </a:xfrm>
          <a:prstGeom prst="rect">
            <a:avLst/>
          </a:prstGeom>
        </p:spPr>
      </p:pic>
      <p:sp>
        <p:nvSpPr>
          <p:cNvPr id="40" name="矩形 39"/>
          <p:cNvSpPr/>
          <p:nvPr/>
        </p:nvSpPr>
        <p:spPr>
          <a:xfrm>
            <a:off x="903253" y="2100252"/>
            <a:ext cx="4071966" cy="954107"/>
          </a:xfrm>
          <a:prstGeom prst="rect">
            <a:avLst/>
          </a:prstGeom>
        </p:spPr>
        <p:txBody>
          <a:bodyPr wrap="square">
            <a:spAutoFit/>
          </a:bodyPr>
          <a:lstStyle/>
          <a:p>
            <a:r>
              <a:rPr lang="zh-CN" altLang="en-US" sz="2800" dirty="0" smtClean="0">
                <a:latin typeface="华文隶书" panose="02010800040101010101" pitchFamily="2" charset="-122"/>
                <a:ea typeface="华文隶书" panose="02010800040101010101" pitchFamily="2" charset="-122"/>
              </a:rPr>
              <a:t>美国政治学会</a:t>
            </a:r>
            <a:r>
              <a:rPr lang="en-US" altLang="zh-CN" sz="2800" dirty="0" smtClean="0">
                <a:latin typeface="华文隶书" panose="02010800040101010101" pitchFamily="2" charset="-122"/>
                <a:ea typeface="华文隶书" panose="02010800040101010101" pitchFamily="2" charset="-122"/>
              </a:rPr>
              <a:t>《2018</a:t>
            </a:r>
            <a:r>
              <a:rPr lang="zh-CN" altLang="en-US" sz="2800" dirty="0" smtClean="0">
                <a:latin typeface="华文隶书" panose="02010800040101010101" pitchFamily="2" charset="-122"/>
                <a:ea typeface="华文隶书" panose="02010800040101010101" pitchFamily="2" charset="-122"/>
              </a:rPr>
              <a:t>年历任美国总统评比结果</a:t>
            </a:r>
            <a:r>
              <a:rPr lang="en-US" altLang="zh-CN" sz="2800" dirty="0" smtClean="0">
                <a:latin typeface="华文隶书" panose="02010800040101010101" pitchFamily="2" charset="-122"/>
                <a:ea typeface="华文隶书" panose="02010800040101010101" pitchFamily="2" charset="-122"/>
              </a:rPr>
              <a:t>》</a:t>
            </a:r>
            <a:endParaRPr lang="zh-CN" altLang="en-US" sz="2800" dirty="0">
              <a:latin typeface="华文隶书" panose="02010800040101010101" pitchFamily="2" charset="-122"/>
              <a:ea typeface="华文隶书" panose="02010800040101010101" pitchFamily="2" charset="-122"/>
            </a:endParaRPr>
          </a:p>
        </p:txBody>
      </p:sp>
      <p:sp>
        <p:nvSpPr>
          <p:cNvPr id="48" name="矩形 47"/>
          <p:cNvSpPr/>
          <p:nvPr/>
        </p:nvSpPr>
        <p:spPr>
          <a:xfrm>
            <a:off x="831815" y="3314698"/>
            <a:ext cx="4143404" cy="3108543"/>
          </a:xfrm>
          <a:prstGeom prst="rect">
            <a:avLst/>
          </a:prstGeom>
        </p:spPr>
        <p:txBody>
          <a:bodyPr wrap="square">
            <a:spAutoFit/>
          </a:bodyPr>
          <a:lstStyle/>
          <a:p>
            <a:r>
              <a:rPr lang="en-US" altLang="zh-CN" sz="2800" b="1" dirty="0" smtClean="0">
                <a:latin typeface="华文隶书" panose="02010800040101010101" pitchFamily="2" charset="-122"/>
                <a:ea typeface="华文隶书" panose="02010800040101010101" pitchFamily="2" charset="-122"/>
              </a:rPr>
              <a:t>TOP5</a:t>
            </a:r>
            <a:endParaRPr lang="en-US" altLang="zh-CN" sz="2800" b="1" dirty="0" smtClean="0">
              <a:latin typeface="华文隶书" panose="02010800040101010101" pitchFamily="2" charset="-122"/>
              <a:ea typeface="华文隶书" panose="02010800040101010101" pitchFamily="2" charset="-122"/>
            </a:endParaRPr>
          </a:p>
          <a:p>
            <a:endParaRPr lang="en-US" altLang="zh-CN" sz="2800" b="1" dirty="0" smtClean="0">
              <a:latin typeface="华文隶书" panose="02010800040101010101" pitchFamily="2" charset="-122"/>
              <a:ea typeface="华文隶书" panose="02010800040101010101" pitchFamily="2" charset="-122"/>
            </a:endParaRPr>
          </a:p>
          <a:p>
            <a:r>
              <a:rPr lang="en-US" altLang="zh-CN" sz="2800" b="1" dirty="0" smtClean="0">
                <a:latin typeface="华文隶书" panose="02010800040101010101" pitchFamily="2" charset="-122"/>
                <a:ea typeface="华文隶书" panose="02010800040101010101" pitchFamily="2" charset="-122"/>
              </a:rPr>
              <a:t>NO1:</a:t>
            </a:r>
            <a:r>
              <a:rPr lang="zh-CN" altLang="en-US" sz="2800" b="1" dirty="0" smtClean="0">
                <a:latin typeface="华文隶书" panose="02010800040101010101" pitchFamily="2" charset="-122"/>
                <a:ea typeface="华文隶书" panose="02010800040101010101" pitchFamily="2" charset="-122"/>
              </a:rPr>
              <a:t>林肯，</a:t>
            </a:r>
            <a:r>
              <a:rPr lang="en-US" altLang="zh-CN" sz="2800" b="1" dirty="0" smtClean="0">
                <a:latin typeface="华文隶书" panose="02010800040101010101" pitchFamily="2" charset="-122"/>
                <a:ea typeface="华文隶书" panose="02010800040101010101" pitchFamily="2" charset="-122"/>
              </a:rPr>
              <a:t>95</a:t>
            </a:r>
            <a:r>
              <a:rPr lang="zh-CN" altLang="en-US" sz="2800" b="1" dirty="0" smtClean="0">
                <a:latin typeface="华文隶书" panose="02010800040101010101" pitchFamily="2" charset="-122"/>
                <a:ea typeface="华文隶书" panose="02010800040101010101" pitchFamily="2" charset="-122"/>
              </a:rPr>
              <a:t>分</a:t>
            </a:r>
            <a:endParaRPr lang="zh-CN" altLang="en-US" sz="2800" b="1" dirty="0" smtClean="0">
              <a:latin typeface="华文隶书" panose="02010800040101010101" pitchFamily="2" charset="-122"/>
              <a:ea typeface="华文隶书" panose="02010800040101010101" pitchFamily="2" charset="-122"/>
            </a:endParaRPr>
          </a:p>
          <a:p>
            <a:r>
              <a:rPr lang="en-US" altLang="zh-CN" sz="2800" b="1" dirty="0" smtClean="0">
                <a:latin typeface="华文隶书" panose="02010800040101010101" pitchFamily="2" charset="-122"/>
                <a:ea typeface="华文隶书" panose="02010800040101010101" pitchFamily="2" charset="-122"/>
              </a:rPr>
              <a:t>NO2:</a:t>
            </a:r>
            <a:r>
              <a:rPr lang="zh-CN" altLang="en-US" sz="2800" b="1" dirty="0" smtClean="0">
                <a:latin typeface="华文隶书" panose="02010800040101010101" pitchFamily="2" charset="-122"/>
                <a:ea typeface="华文隶书" panose="02010800040101010101" pitchFamily="2" charset="-122"/>
              </a:rPr>
              <a:t>华盛顿，</a:t>
            </a:r>
            <a:r>
              <a:rPr lang="en-US" altLang="zh-CN" sz="2800" b="1" dirty="0" smtClean="0">
                <a:latin typeface="华文隶书" panose="02010800040101010101" pitchFamily="2" charset="-122"/>
                <a:ea typeface="华文隶书" panose="02010800040101010101" pitchFamily="2" charset="-122"/>
              </a:rPr>
              <a:t>93</a:t>
            </a:r>
            <a:r>
              <a:rPr lang="zh-CN" altLang="en-US" sz="2800" b="1" dirty="0" smtClean="0">
                <a:latin typeface="华文隶书" panose="02010800040101010101" pitchFamily="2" charset="-122"/>
                <a:ea typeface="华文隶书" panose="02010800040101010101" pitchFamily="2" charset="-122"/>
              </a:rPr>
              <a:t>分</a:t>
            </a:r>
            <a:endParaRPr lang="zh-CN" altLang="en-US" sz="2800" b="1" dirty="0" smtClean="0">
              <a:latin typeface="华文隶书" panose="02010800040101010101" pitchFamily="2" charset="-122"/>
              <a:ea typeface="华文隶书" panose="02010800040101010101" pitchFamily="2" charset="-122"/>
            </a:endParaRPr>
          </a:p>
          <a:p>
            <a:r>
              <a:rPr lang="en-US" altLang="zh-CN" sz="2800" b="1" dirty="0" smtClean="0">
                <a:latin typeface="华文隶书" panose="02010800040101010101" pitchFamily="2" charset="-122"/>
                <a:ea typeface="华文隶书" panose="02010800040101010101" pitchFamily="2" charset="-122"/>
              </a:rPr>
              <a:t>NO3:</a:t>
            </a:r>
            <a:r>
              <a:rPr lang="zh-CN" altLang="en-US" sz="2800" b="1" dirty="0" smtClean="0">
                <a:latin typeface="华文隶书" panose="02010800040101010101" pitchFamily="2" charset="-122"/>
                <a:ea typeface="华文隶书" panose="02010800040101010101" pitchFamily="2" charset="-122"/>
              </a:rPr>
              <a:t>小罗斯福，</a:t>
            </a:r>
            <a:r>
              <a:rPr lang="en-US" altLang="zh-CN" sz="2800" b="1" dirty="0" smtClean="0">
                <a:latin typeface="华文隶书" panose="02010800040101010101" pitchFamily="2" charset="-122"/>
                <a:ea typeface="华文隶书" panose="02010800040101010101" pitchFamily="2" charset="-122"/>
              </a:rPr>
              <a:t>89</a:t>
            </a:r>
            <a:r>
              <a:rPr lang="zh-CN" altLang="en-US" sz="2800" b="1" dirty="0" smtClean="0">
                <a:latin typeface="华文隶书" panose="02010800040101010101" pitchFamily="2" charset="-122"/>
                <a:ea typeface="华文隶书" panose="02010800040101010101" pitchFamily="2" charset="-122"/>
              </a:rPr>
              <a:t>分</a:t>
            </a:r>
            <a:endParaRPr lang="zh-CN" altLang="en-US" sz="2800" b="1" dirty="0" smtClean="0">
              <a:latin typeface="华文隶书" panose="02010800040101010101" pitchFamily="2" charset="-122"/>
              <a:ea typeface="华文隶书" panose="02010800040101010101" pitchFamily="2" charset="-122"/>
            </a:endParaRPr>
          </a:p>
          <a:p>
            <a:r>
              <a:rPr lang="en-US" altLang="zh-CN" sz="2800" b="1" dirty="0" smtClean="0">
                <a:latin typeface="华文隶书" panose="02010800040101010101" pitchFamily="2" charset="-122"/>
                <a:ea typeface="华文隶书" panose="02010800040101010101" pitchFamily="2" charset="-122"/>
              </a:rPr>
              <a:t>NO4:</a:t>
            </a:r>
            <a:r>
              <a:rPr lang="zh-CN" altLang="en-US" sz="2800" b="1" dirty="0" smtClean="0">
                <a:latin typeface="华文隶书" panose="02010800040101010101" pitchFamily="2" charset="-122"/>
                <a:ea typeface="华文隶书" panose="02010800040101010101" pitchFamily="2" charset="-122"/>
              </a:rPr>
              <a:t>老罗斯福，</a:t>
            </a:r>
            <a:r>
              <a:rPr lang="en-US" altLang="zh-CN" sz="2800" b="1" dirty="0" smtClean="0">
                <a:latin typeface="华文隶书" panose="02010800040101010101" pitchFamily="2" charset="-122"/>
                <a:ea typeface="华文隶书" panose="02010800040101010101" pitchFamily="2" charset="-122"/>
              </a:rPr>
              <a:t>81</a:t>
            </a:r>
            <a:r>
              <a:rPr lang="zh-CN" altLang="en-US" sz="2800" b="1" dirty="0" smtClean="0">
                <a:latin typeface="华文隶书" panose="02010800040101010101" pitchFamily="2" charset="-122"/>
                <a:ea typeface="华文隶书" panose="02010800040101010101" pitchFamily="2" charset="-122"/>
              </a:rPr>
              <a:t>分</a:t>
            </a:r>
            <a:endParaRPr lang="zh-CN" altLang="en-US" sz="2800" b="1" dirty="0" smtClean="0">
              <a:latin typeface="华文隶书" panose="02010800040101010101" pitchFamily="2" charset="-122"/>
              <a:ea typeface="华文隶书" panose="02010800040101010101" pitchFamily="2" charset="-122"/>
            </a:endParaRPr>
          </a:p>
          <a:p>
            <a:r>
              <a:rPr lang="en-US" altLang="zh-CN" sz="2800" b="1" dirty="0" smtClean="0">
                <a:latin typeface="华文隶书" panose="02010800040101010101" pitchFamily="2" charset="-122"/>
                <a:ea typeface="华文隶书" panose="02010800040101010101" pitchFamily="2" charset="-122"/>
              </a:rPr>
              <a:t>NO5:</a:t>
            </a:r>
            <a:r>
              <a:rPr lang="zh-CN" altLang="en-US" sz="2800" b="1" dirty="0" smtClean="0">
                <a:latin typeface="华文隶书" panose="02010800040101010101" pitchFamily="2" charset="-122"/>
                <a:ea typeface="华文隶书" panose="02010800040101010101" pitchFamily="2" charset="-122"/>
              </a:rPr>
              <a:t>杰斐逊，</a:t>
            </a:r>
            <a:r>
              <a:rPr lang="en-US" altLang="zh-CN" sz="2800" b="1" dirty="0" smtClean="0">
                <a:latin typeface="华文隶书" panose="02010800040101010101" pitchFamily="2" charset="-122"/>
                <a:ea typeface="华文隶书" panose="02010800040101010101" pitchFamily="2" charset="-122"/>
              </a:rPr>
              <a:t>80</a:t>
            </a:r>
            <a:r>
              <a:rPr lang="zh-CN" altLang="en-US" sz="2800" b="1" dirty="0" smtClean="0">
                <a:latin typeface="华文隶书" panose="02010800040101010101" pitchFamily="2" charset="-122"/>
                <a:ea typeface="华文隶书" panose="02010800040101010101" pitchFamily="2" charset="-122"/>
              </a:rPr>
              <a:t>分</a:t>
            </a:r>
            <a:endParaRPr lang="zh-CN" altLang="en-US" sz="2800" b="1" dirty="0">
              <a:latin typeface="华文隶书" panose="02010800040101010101" pitchFamily="2" charset="-122"/>
              <a:ea typeface="华文隶书" panose="02010800040101010101" pitchFamily="2" charset="-122"/>
            </a:endParaRPr>
          </a:p>
        </p:txBody>
      </p:sp>
      <p:pic>
        <p:nvPicPr>
          <p:cNvPr id="49" name="图片 48" descr="Img203345380.jpg"/>
          <p:cNvPicPr>
            <a:picLocks noChangeAspect="1"/>
          </p:cNvPicPr>
          <p:nvPr/>
        </p:nvPicPr>
        <p:blipFill>
          <a:blip r:embed="rId7">
            <a:clrChange>
              <a:clrFrom>
                <a:srgbClr val="FFFFFF"/>
              </a:clrFrom>
              <a:clrTo>
                <a:srgbClr val="FFFFFF">
                  <a:alpha val="0"/>
                </a:srgbClr>
              </a:clrTo>
            </a:clrChange>
          </a:blip>
          <a:stretch>
            <a:fillRect/>
          </a:stretch>
        </p:blipFill>
        <p:spPr>
          <a:xfrm>
            <a:off x="4117963" y="3028946"/>
            <a:ext cx="1332798" cy="178595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Tm="0"/>
    </mc:Choice>
    <mc:Fallback>
      <p:transition spd="slow" advTm="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38"/>
                                        </p:tgtEl>
                                        <p:attrNameLst>
                                          <p:attrName>style.visibility</p:attrName>
                                        </p:attrNameLst>
                                      </p:cBhvr>
                                      <p:to>
                                        <p:strVal val="visible"/>
                                      </p:to>
                                    </p:set>
                                    <p:animEffect transition="in" filter="dissolve">
                                      <p:cBhvr>
                                        <p:cTn id="7" dur="500"/>
                                        <p:tgtEl>
                                          <p:spTgt spid="38"/>
                                        </p:tgtEl>
                                      </p:cBhvr>
                                    </p:animEffect>
                                  </p:childTnLst>
                                </p:cTn>
                              </p:par>
                              <p:par>
                                <p:cTn id="8" presetID="9" presetClass="entr" presetSubtype="0" fill="hold" nodeType="withEffect">
                                  <p:stCondLst>
                                    <p:cond delay="0"/>
                                  </p:stCondLst>
                                  <p:childTnLst>
                                    <p:set>
                                      <p:cBhvr>
                                        <p:cTn id="9" dur="1" fill="hold">
                                          <p:stCondLst>
                                            <p:cond delay="0"/>
                                          </p:stCondLst>
                                        </p:cTn>
                                        <p:tgtEl>
                                          <p:spTgt spid="39"/>
                                        </p:tgtEl>
                                        <p:attrNameLst>
                                          <p:attrName>style.visibility</p:attrName>
                                        </p:attrNameLst>
                                      </p:cBhvr>
                                      <p:to>
                                        <p:strVal val="visible"/>
                                      </p:to>
                                    </p:set>
                                    <p:animEffect transition="in" filter="dissolve">
                                      <p:cBhvr>
                                        <p:cTn id="10" dur="500"/>
                                        <p:tgtEl>
                                          <p:spTgt spid="39"/>
                                        </p:tgtEl>
                                      </p:cBhvr>
                                    </p:animEffect>
                                  </p:childTnLst>
                                </p:cTn>
                              </p:par>
                              <p:par>
                                <p:cTn id="11" presetID="9" presetClass="entr" presetSubtype="0" fill="hold" grpId="0" nodeType="withEffect">
                                  <p:stCondLst>
                                    <p:cond delay="0"/>
                                  </p:stCondLst>
                                  <p:childTnLst>
                                    <p:set>
                                      <p:cBhvr>
                                        <p:cTn id="12" dur="1" fill="hold">
                                          <p:stCondLst>
                                            <p:cond delay="0"/>
                                          </p:stCondLst>
                                        </p:cTn>
                                        <p:tgtEl>
                                          <p:spTgt spid="40"/>
                                        </p:tgtEl>
                                        <p:attrNameLst>
                                          <p:attrName>style.visibility</p:attrName>
                                        </p:attrNameLst>
                                      </p:cBhvr>
                                      <p:to>
                                        <p:strVal val="visible"/>
                                      </p:to>
                                    </p:set>
                                    <p:animEffect transition="in" filter="dissolve">
                                      <p:cBhvr>
                                        <p:cTn id="13" dur="500"/>
                                        <p:tgtEl>
                                          <p:spTgt spid="40"/>
                                        </p:tgtEl>
                                      </p:cBhvr>
                                    </p:animEffect>
                                  </p:childTnLst>
                                </p:cTn>
                              </p:par>
                              <p:par>
                                <p:cTn id="14" presetID="9" presetClass="entr" presetSubtype="0" fill="hold" grpId="0" nodeType="withEffect">
                                  <p:stCondLst>
                                    <p:cond delay="0"/>
                                  </p:stCondLst>
                                  <p:childTnLst>
                                    <p:set>
                                      <p:cBhvr>
                                        <p:cTn id="15" dur="1" fill="hold">
                                          <p:stCondLst>
                                            <p:cond delay="0"/>
                                          </p:stCondLst>
                                        </p:cTn>
                                        <p:tgtEl>
                                          <p:spTgt spid="48"/>
                                        </p:tgtEl>
                                        <p:attrNameLst>
                                          <p:attrName>style.visibility</p:attrName>
                                        </p:attrNameLst>
                                      </p:cBhvr>
                                      <p:to>
                                        <p:strVal val="visible"/>
                                      </p:to>
                                    </p:set>
                                    <p:animEffect transition="in" filter="dissolve">
                                      <p:cBhvr>
                                        <p:cTn id="16" dur="500"/>
                                        <p:tgtEl>
                                          <p:spTgt spid="48"/>
                                        </p:tgtEl>
                                      </p:cBhvr>
                                    </p:animEffect>
                                  </p:childTnLst>
                                </p:cTn>
                              </p:par>
                              <p:par>
                                <p:cTn id="17" presetID="9" presetClass="entr" presetSubtype="0" fill="hold" nodeType="withEffect">
                                  <p:stCondLst>
                                    <p:cond delay="0"/>
                                  </p:stCondLst>
                                  <p:childTnLst>
                                    <p:set>
                                      <p:cBhvr>
                                        <p:cTn id="18" dur="1" fill="hold">
                                          <p:stCondLst>
                                            <p:cond delay="0"/>
                                          </p:stCondLst>
                                        </p:cTn>
                                        <p:tgtEl>
                                          <p:spTgt spid="49"/>
                                        </p:tgtEl>
                                        <p:attrNameLst>
                                          <p:attrName>style.visibility</p:attrName>
                                        </p:attrNameLst>
                                      </p:cBhvr>
                                      <p:to>
                                        <p:strVal val="visible"/>
                                      </p:to>
                                    </p:set>
                                    <p:animEffect transition="in" filter="dissolve">
                                      <p:cBhvr>
                                        <p:cTn id="19" dur="500"/>
                                        <p:tgtEl>
                                          <p:spTgt spid="4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 grpId="0"/>
      <p:bldP spid="48"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p:cNvSpPr/>
          <p:nvPr/>
        </p:nvSpPr>
        <p:spPr bwMode="auto">
          <a:xfrm flipV="1">
            <a:off x="0" y="7198068"/>
            <a:ext cx="11522075" cy="45719"/>
          </a:xfrm>
          <a:prstGeom prst="rect">
            <a:avLst/>
          </a:prstGeom>
          <a:solidFill>
            <a:srgbClr val="663300"/>
          </a:solidFill>
          <a:ln w="9525" cap="flat" cmpd="sng" algn="ctr">
            <a:solidFill>
              <a:schemeClr val="tx1"/>
            </a:solidFill>
            <a:prstDash val="solid"/>
            <a:round/>
            <a:headEnd type="none" w="med" len="med"/>
            <a:tailEnd type="none" w="med" len="med"/>
          </a:ln>
          <a:effectLst>
            <a:glow rad="139700">
              <a:schemeClr val="accent2">
                <a:lumMod val="60000"/>
                <a:lumOff val="40000"/>
                <a:alpha val="40000"/>
              </a:schemeClr>
            </a:glow>
          </a:effectLst>
        </p:spPr>
        <p:txBody>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defRPr/>
            </a:pPr>
            <a:endParaRPr lang="zh-CN" altLang="en-US" dirty="0">
              <a:ln>
                <a:solidFill>
                  <a:srgbClr val="660033"/>
                </a:solidFill>
              </a:ln>
            </a:endParaRPr>
          </a:p>
        </p:txBody>
      </p:sp>
      <p:pic>
        <p:nvPicPr>
          <p:cNvPr id="41" name="图片 40" descr="t018d16e110143ea110.jpg"/>
          <p:cNvPicPr>
            <a:picLocks noChangeAspect="1"/>
          </p:cNvPicPr>
          <p:nvPr/>
        </p:nvPicPr>
        <p:blipFill>
          <a:blip r:embed="rId1">
            <a:clrChange>
              <a:clrFrom>
                <a:srgbClr val="F2F2F2"/>
              </a:clrFrom>
              <a:clrTo>
                <a:srgbClr val="F2F2F2">
                  <a:alpha val="0"/>
                </a:srgbClr>
              </a:clrTo>
            </a:clrChange>
          </a:blip>
          <a:srcRect t="54831" b="25094"/>
          <a:stretch>
            <a:fillRect/>
          </a:stretch>
        </p:blipFill>
        <p:spPr>
          <a:xfrm rot="10800000">
            <a:off x="-3" y="712451"/>
            <a:ext cx="11522075" cy="142876"/>
          </a:xfrm>
          <a:prstGeom prst="rect">
            <a:avLst/>
          </a:prstGeom>
        </p:spPr>
      </p:pic>
      <p:pic>
        <p:nvPicPr>
          <p:cNvPr id="42" name="图片 41" descr="624f9a79jw1eelyzwvu5xj20b408t75j.jpg"/>
          <p:cNvPicPr>
            <a:picLocks noChangeAspect="1"/>
          </p:cNvPicPr>
          <p:nvPr/>
        </p:nvPicPr>
        <p:blipFill>
          <a:blip r:embed="rId2">
            <a:clrChange>
              <a:clrFrom>
                <a:srgbClr val="FFFFFF"/>
              </a:clrFrom>
              <a:clrTo>
                <a:srgbClr val="FFFFFF">
                  <a:alpha val="0"/>
                </a:srgbClr>
              </a:clrTo>
            </a:clrChange>
          </a:blip>
          <a:stretch>
            <a:fillRect/>
          </a:stretch>
        </p:blipFill>
        <p:spPr>
          <a:xfrm>
            <a:off x="9547251" y="0"/>
            <a:ext cx="1714512" cy="814368"/>
          </a:xfrm>
          <a:prstGeom prst="rect">
            <a:avLst/>
          </a:prstGeom>
        </p:spPr>
      </p:pic>
      <p:pic>
        <p:nvPicPr>
          <p:cNvPr id="43" name="图片 42" descr="t018d16e110143ea110.jpg"/>
          <p:cNvPicPr>
            <a:picLocks noChangeAspect="1"/>
          </p:cNvPicPr>
          <p:nvPr/>
        </p:nvPicPr>
        <p:blipFill>
          <a:blip r:embed="rId1">
            <a:clrChange>
              <a:clrFrom>
                <a:srgbClr val="F2F2F2"/>
              </a:clrFrom>
              <a:clrTo>
                <a:srgbClr val="F2F2F2">
                  <a:alpha val="0"/>
                </a:srgbClr>
              </a:clrTo>
            </a:clrChange>
          </a:blip>
          <a:srcRect t="54831" b="25094"/>
          <a:stretch>
            <a:fillRect/>
          </a:stretch>
        </p:blipFill>
        <p:spPr>
          <a:xfrm rot="10800000">
            <a:off x="0" y="671493"/>
            <a:ext cx="11522075" cy="142876"/>
          </a:xfrm>
          <a:prstGeom prst="rect">
            <a:avLst/>
          </a:prstGeom>
        </p:spPr>
      </p:pic>
      <p:sp>
        <p:nvSpPr>
          <p:cNvPr id="44" name="矩形 43"/>
          <p:cNvSpPr/>
          <p:nvPr/>
        </p:nvSpPr>
        <p:spPr>
          <a:xfrm>
            <a:off x="0" y="0"/>
            <a:ext cx="10776937" cy="704850"/>
          </a:xfrm>
          <a:prstGeom prst="rect">
            <a:avLst/>
          </a:prstGeom>
          <a:blipFill>
            <a:blip r:embed="rId3"/>
            <a:stretch>
              <a:fillRect/>
            </a:stretch>
          </a:blipFill>
          <a:ln>
            <a:noFill/>
          </a:ln>
          <a:effectLst>
            <a:outerShdw blurRad="50800" dist="38100" dir="2700000" algn="tl" rotWithShape="0">
              <a:prstClr val="black">
                <a:alpha val="40000"/>
              </a:prstClr>
            </a:outerShd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altLang="zh-CN" sz="1800" dirty="0" smtClean="0">
                <a:solidFill>
                  <a:schemeClr val="tx1"/>
                </a:solidFill>
                <a:effectLst/>
              </a:rPr>
              <a:t> </a:t>
            </a:r>
            <a:endParaRPr lang="zh-CN" altLang="en-US" sz="1800" dirty="0">
              <a:solidFill>
                <a:schemeClr val="tx1"/>
              </a:solidFill>
              <a:effectLst/>
            </a:endParaRPr>
          </a:p>
        </p:txBody>
      </p:sp>
      <p:grpSp>
        <p:nvGrpSpPr>
          <p:cNvPr id="2" name="组合 23"/>
          <p:cNvGrpSpPr/>
          <p:nvPr/>
        </p:nvGrpSpPr>
        <p:grpSpPr>
          <a:xfrm flipH="1">
            <a:off x="8261367" y="-12408"/>
            <a:ext cx="2750820" cy="740098"/>
            <a:chOff x="0" y="-2"/>
            <a:chExt cx="1377891" cy="634701"/>
          </a:xfrm>
          <a:solidFill>
            <a:schemeClr val="bg2">
              <a:lumMod val="90000"/>
            </a:schemeClr>
          </a:solidFill>
        </p:grpSpPr>
        <p:sp>
          <p:nvSpPr>
            <p:cNvPr id="46" name="直角三角形 45"/>
            <p:cNvSpPr/>
            <p:nvPr/>
          </p:nvSpPr>
          <p:spPr>
            <a:xfrm flipV="1">
              <a:off x="708342" y="-2"/>
              <a:ext cx="669549" cy="634699"/>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pitchFamily="34" charset="-122"/>
              </a:endParaRPr>
            </a:p>
          </p:txBody>
        </p:sp>
        <p:sp>
          <p:nvSpPr>
            <p:cNvPr id="47" name="矩形 46"/>
            <p:cNvSpPr/>
            <p:nvPr/>
          </p:nvSpPr>
          <p:spPr>
            <a:xfrm>
              <a:off x="0" y="0"/>
              <a:ext cx="708343" cy="6346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pitchFamily="34" charset="-122"/>
              </a:endParaRPr>
            </a:p>
          </p:txBody>
        </p:sp>
      </p:grpSp>
      <p:cxnSp>
        <p:nvCxnSpPr>
          <p:cNvPr id="77" name="直接连接符 76"/>
          <p:cNvCxnSpPr/>
          <p:nvPr/>
        </p:nvCxnSpPr>
        <p:spPr>
          <a:xfrm>
            <a:off x="953750" y="259816"/>
            <a:ext cx="0" cy="261937"/>
          </a:xfrm>
          <a:prstGeom prst="line">
            <a:avLst/>
          </a:prstGeom>
          <a:ln w="28575"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sp>
        <p:nvSpPr>
          <p:cNvPr id="81" name="文本框 5"/>
          <p:cNvSpPr txBox="1"/>
          <p:nvPr/>
        </p:nvSpPr>
        <p:spPr>
          <a:xfrm>
            <a:off x="960120" y="147320"/>
            <a:ext cx="3064510" cy="461665"/>
          </a:xfrm>
          <a:prstGeom prst="rect">
            <a:avLst/>
          </a:prstGeom>
          <a:noFill/>
        </p:spPr>
        <p:txBody>
          <a:bodyPr wrap="square" rtlCol="0">
            <a:spAutoFit/>
          </a:bodyPr>
          <a:lstStyle/>
          <a:p>
            <a:r>
              <a:rPr lang="zh-CN" altLang="en-US" sz="2400" b="1" dirty="0" smtClean="0">
                <a:solidFill>
                  <a:schemeClr val="bg1"/>
                </a:solidFill>
                <a:latin typeface="微软雅黑" panose="020B0503020204020204" pitchFamily="34" charset="-122"/>
                <a:ea typeface="微软雅黑" panose="020B0503020204020204" pitchFamily="34" charset="-122"/>
              </a:rPr>
              <a:t>人教版九年级下册</a:t>
            </a:r>
            <a:endParaRPr lang="zh-CN" altLang="en-US" sz="2400" b="1" dirty="0" smtClean="0">
              <a:solidFill>
                <a:schemeClr val="bg1"/>
              </a:solidFill>
              <a:effectLst/>
              <a:latin typeface="微软雅黑" panose="020B0503020204020204" pitchFamily="34" charset="-122"/>
              <a:ea typeface="微软雅黑" panose="020B0503020204020204" pitchFamily="34" charset="-122"/>
            </a:endParaRPr>
          </a:p>
        </p:txBody>
      </p:sp>
      <p:grpSp>
        <p:nvGrpSpPr>
          <p:cNvPr id="3" name="组合 66"/>
          <p:cNvGrpSpPr/>
          <p:nvPr/>
        </p:nvGrpSpPr>
        <p:grpSpPr>
          <a:xfrm flipH="1">
            <a:off x="8776673" y="-12408"/>
            <a:ext cx="2750820" cy="740098"/>
            <a:chOff x="0" y="-2"/>
            <a:chExt cx="1377891" cy="634701"/>
          </a:xfrm>
          <a:solidFill>
            <a:schemeClr val="bg2">
              <a:lumMod val="90000"/>
            </a:schemeClr>
          </a:solidFill>
        </p:grpSpPr>
        <p:sp>
          <p:nvSpPr>
            <p:cNvPr id="84" name="直角三角形 83"/>
            <p:cNvSpPr/>
            <p:nvPr/>
          </p:nvSpPr>
          <p:spPr>
            <a:xfrm flipV="1">
              <a:off x="708342" y="-2"/>
              <a:ext cx="669549" cy="634699"/>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pitchFamily="34" charset="-122"/>
              </a:endParaRPr>
            </a:p>
          </p:txBody>
        </p:sp>
        <p:sp>
          <p:nvSpPr>
            <p:cNvPr id="85" name="矩形 84"/>
            <p:cNvSpPr/>
            <p:nvPr/>
          </p:nvSpPr>
          <p:spPr>
            <a:xfrm>
              <a:off x="0" y="0"/>
              <a:ext cx="708343" cy="6346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pitchFamily="34" charset="-122"/>
              </a:endParaRPr>
            </a:p>
          </p:txBody>
        </p:sp>
      </p:grpSp>
      <p:pic>
        <p:nvPicPr>
          <p:cNvPr id="89" name="图片 88" descr="624f9a79jw1eelyzwvu5xj20b408t75j.jpg"/>
          <p:cNvPicPr>
            <a:picLocks noChangeAspect="1"/>
          </p:cNvPicPr>
          <p:nvPr/>
        </p:nvPicPr>
        <p:blipFill>
          <a:blip r:embed="rId2">
            <a:clrChange>
              <a:clrFrom>
                <a:srgbClr val="FFFFFF"/>
              </a:clrFrom>
              <a:clrTo>
                <a:srgbClr val="FFFFFF">
                  <a:alpha val="0"/>
                </a:srgbClr>
              </a:clrTo>
            </a:clrChange>
          </a:blip>
          <a:stretch>
            <a:fillRect/>
          </a:stretch>
        </p:blipFill>
        <p:spPr>
          <a:xfrm>
            <a:off x="9547251" y="0"/>
            <a:ext cx="1714512" cy="814368"/>
          </a:xfrm>
          <a:prstGeom prst="rect">
            <a:avLst/>
          </a:prstGeom>
        </p:spPr>
      </p:pic>
      <p:sp>
        <p:nvSpPr>
          <p:cNvPr id="90" name="文本框 13"/>
          <p:cNvSpPr txBox="1"/>
          <p:nvPr/>
        </p:nvSpPr>
        <p:spPr>
          <a:xfrm>
            <a:off x="9761565" y="171426"/>
            <a:ext cx="1285884" cy="415498"/>
          </a:xfrm>
          <a:prstGeom prst="rect">
            <a:avLst/>
          </a:prstGeom>
          <a:noFill/>
        </p:spPr>
        <p:txBody>
          <a:bodyPr wrap="square" rtlCol="0">
            <a:spAutoFit/>
            <a:scene3d>
              <a:camera prst="orthographicFront"/>
              <a:lightRig rig="threePt" dir="t"/>
            </a:scene3d>
          </a:bodyPr>
          <a:lstStyle/>
          <a:p>
            <a:pPr algn="ctr"/>
            <a:r>
              <a:rPr lang="zh-CN" altLang="en-US" b="1" dirty="0" smtClean="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第一单元</a:t>
            </a:r>
            <a:endParaRPr lang="en-US" altLang="zh-CN" b="1" dirty="0" smtClean="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sp>
        <p:nvSpPr>
          <p:cNvPr id="91" name="文本框 6"/>
          <p:cNvSpPr txBox="1"/>
          <p:nvPr/>
        </p:nvSpPr>
        <p:spPr>
          <a:xfrm>
            <a:off x="4903781" y="99988"/>
            <a:ext cx="4714908" cy="461665"/>
          </a:xfrm>
          <a:prstGeom prst="rect">
            <a:avLst/>
          </a:prstGeom>
          <a:noFill/>
        </p:spPr>
        <p:txBody>
          <a:bodyPr wrap="square" rtlCol="0">
            <a:spAutoFit/>
          </a:bodyPr>
          <a:lstStyle/>
          <a:p>
            <a:r>
              <a:rPr lang="zh-CN" altLang="en-US" sz="2400" b="1" dirty="0" smtClean="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第</a:t>
            </a:r>
            <a:r>
              <a:rPr lang="en-US" altLang="zh-CN" sz="2400" b="1" dirty="0" smtClean="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3</a:t>
            </a:r>
            <a:r>
              <a:rPr lang="zh-CN" altLang="en-US" sz="2400" b="1" dirty="0" smtClean="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课 美国内战</a:t>
            </a:r>
            <a:endParaRPr lang="zh-CN" altLang="en-US" sz="2400" b="1" dirty="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endParaRPr>
          </a:p>
        </p:txBody>
      </p:sp>
      <p:pic>
        <p:nvPicPr>
          <p:cNvPr id="25" name="Picture 22" descr="图片1"/>
          <p:cNvPicPr>
            <a:picLocks noChangeAspect="1" noChangeArrowheads="1"/>
          </p:cNvPicPr>
          <p:nvPr/>
        </p:nvPicPr>
        <p:blipFill>
          <a:blip r:embed="rId4"/>
          <a:srcRect/>
          <a:stretch>
            <a:fillRect/>
          </a:stretch>
        </p:blipFill>
        <p:spPr bwMode="auto">
          <a:xfrm>
            <a:off x="1046129" y="1718856"/>
            <a:ext cx="7072362" cy="5239180"/>
          </a:xfrm>
          <a:prstGeom prst="rect">
            <a:avLst/>
          </a:prstGeom>
          <a:ln>
            <a:noFill/>
          </a:ln>
          <a:effectLst>
            <a:outerShdw blurRad="292100" dist="139700" dir="2700000" algn="tl" rotWithShape="0">
              <a:srgbClr val="333333">
                <a:alpha val="65000"/>
              </a:srgbClr>
            </a:outerShdw>
          </a:effectLst>
        </p:spPr>
      </p:pic>
      <p:sp>
        <p:nvSpPr>
          <p:cNvPr id="24" name="圆角矩形 23"/>
          <p:cNvSpPr/>
          <p:nvPr/>
        </p:nvSpPr>
        <p:spPr>
          <a:xfrm>
            <a:off x="117435" y="885806"/>
            <a:ext cx="1857388" cy="571504"/>
          </a:xfrm>
          <a:prstGeom prst="roundRect">
            <a:avLst/>
          </a:prstGeom>
          <a:noFill/>
          <a:ln w="57150">
            <a:solidFill>
              <a:srgbClr val="663300"/>
            </a:solidFill>
          </a:ln>
          <a:effectLst>
            <a:glow rad="101600">
              <a:schemeClr val="accent6">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TextBox 26"/>
          <p:cNvSpPr txBox="1"/>
          <p:nvPr/>
        </p:nvSpPr>
        <p:spPr>
          <a:xfrm>
            <a:off x="831815" y="885806"/>
            <a:ext cx="1005403" cy="584775"/>
          </a:xfrm>
          <a:prstGeom prst="rect">
            <a:avLst/>
          </a:prstGeom>
          <a:noFill/>
        </p:spPr>
        <p:txBody>
          <a:bodyPr wrap="none" rtlCol="0">
            <a:spAutoFit/>
          </a:bodyPr>
          <a:lstStyle/>
          <a:p>
            <a:r>
              <a:rPr lang="zh-CN" altLang="en-US" sz="3200" dirty="0" smtClean="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rPr>
              <a:t>结果</a:t>
            </a:r>
            <a:endParaRPr lang="zh-CN" altLang="en-US" sz="3200" dirty="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pic>
        <p:nvPicPr>
          <p:cNvPr id="28" name="图片 27" descr="1.JPG"/>
          <p:cNvPicPr>
            <a:picLocks noChangeAspect="1"/>
          </p:cNvPicPr>
          <p:nvPr/>
        </p:nvPicPr>
        <p:blipFill>
          <a:blip r:embed="rId5" cstate="print"/>
          <a:srcRect t="6349" r="1058"/>
          <a:stretch>
            <a:fillRect/>
          </a:stretch>
        </p:blipFill>
        <p:spPr>
          <a:xfrm>
            <a:off x="188874" y="957244"/>
            <a:ext cx="679266" cy="428628"/>
          </a:xfrm>
          <a:prstGeom prst="rect">
            <a:avLst/>
          </a:prstGeom>
        </p:spPr>
      </p:pic>
      <p:grpSp>
        <p:nvGrpSpPr>
          <p:cNvPr id="29" name="Group 26"/>
          <p:cNvGrpSpPr/>
          <p:nvPr/>
        </p:nvGrpSpPr>
        <p:grpSpPr bwMode="auto">
          <a:xfrm>
            <a:off x="7761301" y="1385872"/>
            <a:ext cx="3429024" cy="3214710"/>
            <a:chOff x="43128" y="0"/>
            <a:chExt cx="2159327" cy="1845537"/>
          </a:xfrm>
        </p:grpSpPr>
        <p:sp>
          <p:nvSpPr>
            <p:cNvPr id="30" name="直接连接符​​ 33"/>
            <p:cNvSpPr>
              <a:spLocks noChangeShapeType="1"/>
            </p:cNvSpPr>
            <p:nvPr/>
          </p:nvSpPr>
          <p:spPr bwMode="auto">
            <a:xfrm>
              <a:off x="583302" y="51772"/>
              <a:ext cx="1400720" cy="1"/>
            </a:xfrm>
            <a:prstGeom prst="line">
              <a:avLst/>
            </a:prstGeom>
            <a:noFill/>
            <a:ln w="6350">
              <a:solidFill>
                <a:srgbClr val="A5A5A5"/>
              </a:solidFill>
              <a:prstDash val="sysDash"/>
              <a:round/>
            </a:ln>
          </p:spPr>
          <p:txBody>
            <a:bodyPr/>
            <a:lstStyle/>
            <a:p>
              <a:endParaRPr lang="zh-CN" altLang="en-US"/>
            </a:p>
          </p:txBody>
        </p:sp>
        <p:sp>
          <p:nvSpPr>
            <p:cNvPr id="31" name="圆角矩形​​ 2"/>
            <p:cNvSpPr>
              <a:spLocks noChangeArrowheads="1"/>
            </p:cNvSpPr>
            <p:nvPr/>
          </p:nvSpPr>
          <p:spPr bwMode="auto">
            <a:xfrm rot="21283522">
              <a:off x="43128" y="648343"/>
              <a:ext cx="2159327" cy="1197194"/>
            </a:xfrm>
            <a:prstGeom prst="roundRect">
              <a:avLst>
                <a:gd name="adj" fmla="val 0"/>
              </a:avLst>
            </a:prstGeom>
            <a:solidFill>
              <a:srgbClr val="FFFFFF"/>
            </a:solidFill>
            <a:ln w="3175">
              <a:solidFill>
                <a:srgbClr val="BFBFBF"/>
              </a:solidFill>
              <a:round/>
            </a:ln>
          </p:spPr>
          <p:txBody>
            <a:bodyPr anchor="ctr"/>
            <a:lstStyle/>
            <a:p>
              <a:pPr algn="ctr"/>
              <a:endParaRPr lang="zh-CN" altLang="zh-CN">
                <a:solidFill>
                  <a:srgbClr val="FFFFFF"/>
                </a:solidFill>
                <a:latin typeface="宋体" panose="02010600030101010101" pitchFamily="2" charset="-122"/>
                <a:sym typeface="宋体" panose="02010600030101010101" pitchFamily="2" charset="-122"/>
              </a:endParaRPr>
            </a:p>
          </p:txBody>
        </p:sp>
        <p:sp>
          <p:nvSpPr>
            <p:cNvPr id="32" name="直接连接符​​ 11"/>
            <p:cNvSpPr>
              <a:spLocks noChangeShapeType="1"/>
            </p:cNvSpPr>
            <p:nvPr/>
          </p:nvSpPr>
          <p:spPr bwMode="auto">
            <a:xfrm flipV="1">
              <a:off x="396045" y="122875"/>
              <a:ext cx="885177" cy="787564"/>
            </a:xfrm>
            <a:prstGeom prst="line">
              <a:avLst/>
            </a:prstGeom>
            <a:noFill/>
            <a:ln w="28575">
              <a:solidFill>
                <a:srgbClr val="7F7F7F"/>
              </a:solidFill>
              <a:round/>
            </a:ln>
          </p:spPr>
          <p:txBody>
            <a:bodyPr/>
            <a:lstStyle/>
            <a:p>
              <a:endParaRPr lang="zh-CN" altLang="en-US"/>
            </a:p>
          </p:txBody>
        </p:sp>
        <p:sp>
          <p:nvSpPr>
            <p:cNvPr id="33" name="直接连接符​​ 13"/>
            <p:cNvSpPr>
              <a:spLocks noChangeShapeType="1"/>
            </p:cNvSpPr>
            <p:nvPr/>
          </p:nvSpPr>
          <p:spPr bwMode="auto">
            <a:xfrm>
              <a:off x="1476901" y="122876"/>
              <a:ext cx="150204" cy="462406"/>
            </a:xfrm>
            <a:prstGeom prst="line">
              <a:avLst/>
            </a:prstGeom>
            <a:noFill/>
            <a:ln w="28575">
              <a:solidFill>
                <a:srgbClr val="7F7F7F"/>
              </a:solidFill>
              <a:round/>
            </a:ln>
          </p:spPr>
          <p:txBody>
            <a:bodyPr/>
            <a:lstStyle/>
            <a:p>
              <a:endParaRPr lang="zh-CN" altLang="en-US"/>
            </a:p>
          </p:txBody>
        </p:sp>
        <p:sp>
          <p:nvSpPr>
            <p:cNvPr id="34" name="椭圆​​ 4"/>
            <p:cNvSpPr>
              <a:spLocks noChangeArrowheads="1"/>
            </p:cNvSpPr>
            <p:nvPr/>
          </p:nvSpPr>
          <p:spPr bwMode="auto">
            <a:xfrm>
              <a:off x="1232341" y="0"/>
              <a:ext cx="244560" cy="244560"/>
            </a:xfrm>
            <a:prstGeom prst="ellipse">
              <a:avLst/>
            </a:prstGeom>
            <a:solidFill>
              <a:srgbClr val="FFFFFF"/>
            </a:solidFill>
            <a:ln w="3175">
              <a:solidFill>
                <a:srgbClr val="BFBFBF"/>
              </a:solidFill>
              <a:round/>
            </a:ln>
          </p:spPr>
          <p:txBody>
            <a:bodyPr anchor="ctr"/>
            <a:lstStyle/>
            <a:p>
              <a:pPr algn="ctr"/>
              <a:endParaRPr lang="zh-CN" altLang="zh-CN">
                <a:solidFill>
                  <a:srgbClr val="FFFFFF"/>
                </a:solidFill>
                <a:latin typeface="宋体" panose="02010600030101010101" pitchFamily="2" charset="-122"/>
                <a:sym typeface="宋体" panose="02010600030101010101" pitchFamily="2" charset="-122"/>
              </a:endParaRPr>
            </a:p>
          </p:txBody>
        </p:sp>
        <p:sp>
          <p:nvSpPr>
            <p:cNvPr id="35" name="椭圆​​ 6"/>
            <p:cNvSpPr>
              <a:spLocks noChangeArrowheads="1"/>
            </p:cNvSpPr>
            <p:nvPr/>
          </p:nvSpPr>
          <p:spPr bwMode="auto">
            <a:xfrm>
              <a:off x="1283662" y="54019"/>
              <a:ext cx="141070" cy="141075"/>
            </a:xfrm>
            <a:prstGeom prst="ellipse">
              <a:avLst/>
            </a:prstGeom>
            <a:solidFill>
              <a:srgbClr val="D8D8D8"/>
            </a:solidFill>
            <a:ln w="3175">
              <a:solidFill>
                <a:srgbClr val="BFBFBF"/>
              </a:solidFill>
              <a:round/>
            </a:ln>
          </p:spPr>
          <p:txBody>
            <a:bodyPr anchor="ctr"/>
            <a:lstStyle/>
            <a:p>
              <a:pPr algn="ctr"/>
              <a:endParaRPr lang="zh-CN" altLang="zh-CN">
                <a:solidFill>
                  <a:srgbClr val="FFFFFF"/>
                </a:solidFill>
                <a:latin typeface="宋体" panose="02010600030101010101" pitchFamily="2" charset="-122"/>
                <a:sym typeface="宋体" panose="02010600030101010101" pitchFamily="2" charset="-122"/>
              </a:endParaRPr>
            </a:p>
          </p:txBody>
        </p:sp>
        <p:sp>
          <p:nvSpPr>
            <p:cNvPr id="36" name="圆角矩形​​ 3"/>
            <p:cNvSpPr>
              <a:spLocks noChangeArrowheads="1"/>
            </p:cNvSpPr>
            <p:nvPr/>
          </p:nvSpPr>
          <p:spPr bwMode="auto">
            <a:xfrm rot="21283522">
              <a:off x="122895" y="704975"/>
              <a:ext cx="2015927" cy="1067287"/>
            </a:xfrm>
            <a:prstGeom prst="roundRect">
              <a:avLst>
                <a:gd name="adj" fmla="val 0"/>
              </a:avLst>
            </a:prstGeom>
            <a:solidFill>
              <a:schemeClr val="bg2">
                <a:lumMod val="25000"/>
              </a:schemeClr>
            </a:solidFill>
            <a:ln w="19050">
              <a:solidFill>
                <a:srgbClr val="D8D8D8"/>
              </a:solidFill>
              <a:round/>
            </a:ln>
            <a:scene3d>
              <a:camera prst="orthographicFront"/>
              <a:lightRig rig="threePt" dir="t"/>
            </a:scene3d>
            <a:sp3d>
              <a:bevelT/>
            </a:sp3d>
          </p:spPr>
          <p:txBody>
            <a:bodyPr anchor="ctr"/>
            <a:lstStyle/>
            <a:p>
              <a:pPr marL="342900" indent="-342900" algn="ctr"/>
              <a:r>
                <a:rPr lang="zh-CN" altLang="en-US" sz="2400" dirty="0" smtClean="0">
                  <a:solidFill>
                    <a:srgbClr val="760000"/>
                  </a:solidFill>
                  <a:latin typeface="华文新魏" panose="02010800040101010101" pitchFamily="2" charset="-122"/>
                  <a:ea typeface="华文新魏" panose="02010800040101010101" pitchFamily="2" charset="-122"/>
                  <a:sym typeface="Calibri" panose="020F0502020204030204" pitchFamily="34" charset="0"/>
                </a:rPr>
                <a:t>        </a:t>
              </a:r>
              <a:endParaRPr lang="en-US" altLang="zh-CN" sz="2400" dirty="0">
                <a:solidFill>
                  <a:srgbClr val="760000"/>
                </a:solidFill>
                <a:latin typeface="华文新魏" panose="02010800040101010101" pitchFamily="2" charset="-122"/>
                <a:ea typeface="华文新魏" panose="02010800040101010101" pitchFamily="2" charset="-122"/>
                <a:sym typeface="Calibri" panose="020F0502020204030204" pitchFamily="34" charset="0"/>
              </a:endParaRPr>
            </a:p>
          </p:txBody>
        </p:sp>
        <p:sp>
          <p:nvSpPr>
            <p:cNvPr id="37" name="椭圆​​ 8"/>
            <p:cNvSpPr>
              <a:spLocks noChangeArrowheads="1"/>
            </p:cNvSpPr>
            <p:nvPr/>
          </p:nvSpPr>
          <p:spPr bwMode="auto">
            <a:xfrm rot="-316478">
              <a:off x="310917" y="878978"/>
              <a:ext cx="89569" cy="89573"/>
            </a:xfrm>
            <a:prstGeom prst="ellipse">
              <a:avLst/>
            </a:prstGeom>
            <a:solidFill>
              <a:srgbClr val="FFFFFF"/>
            </a:solidFill>
            <a:ln w="3175">
              <a:solidFill>
                <a:srgbClr val="BFBFBF"/>
              </a:solidFill>
              <a:round/>
            </a:ln>
          </p:spPr>
          <p:txBody>
            <a:bodyPr anchor="ctr"/>
            <a:lstStyle/>
            <a:p>
              <a:pPr algn="ctr"/>
              <a:endParaRPr lang="zh-CN" altLang="zh-CN">
                <a:solidFill>
                  <a:srgbClr val="FFFFFF"/>
                </a:solidFill>
                <a:latin typeface="宋体" panose="02010600030101010101" pitchFamily="2" charset="-122"/>
                <a:sym typeface="宋体" panose="02010600030101010101" pitchFamily="2" charset="-122"/>
              </a:endParaRPr>
            </a:p>
          </p:txBody>
        </p:sp>
        <p:sp>
          <p:nvSpPr>
            <p:cNvPr id="38" name="椭圆​​ 9"/>
            <p:cNvSpPr>
              <a:spLocks noChangeArrowheads="1"/>
            </p:cNvSpPr>
            <p:nvPr/>
          </p:nvSpPr>
          <p:spPr bwMode="auto">
            <a:xfrm rot="21283522">
              <a:off x="1772360" y="744052"/>
              <a:ext cx="89569" cy="89573"/>
            </a:xfrm>
            <a:prstGeom prst="ellipse">
              <a:avLst/>
            </a:prstGeom>
            <a:solidFill>
              <a:srgbClr val="FFFFFF"/>
            </a:solidFill>
            <a:ln w="3175">
              <a:solidFill>
                <a:srgbClr val="BFBFBF"/>
              </a:solidFill>
              <a:round/>
            </a:ln>
          </p:spPr>
          <p:txBody>
            <a:bodyPr anchor="ctr"/>
            <a:lstStyle/>
            <a:p>
              <a:pPr algn="ctr"/>
              <a:endParaRPr lang="zh-CN" altLang="zh-CN">
                <a:solidFill>
                  <a:srgbClr val="FFFFFF"/>
                </a:solidFill>
                <a:latin typeface="宋体" panose="02010600030101010101" pitchFamily="2" charset="-122"/>
                <a:sym typeface="宋体" panose="02010600030101010101" pitchFamily="2" charset="-122"/>
              </a:endParaRPr>
            </a:p>
          </p:txBody>
        </p:sp>
      </p:grpSp>
      <p:sp>
        <p:nvSpPr>
          <p:cNvPr id="39" name="矩形 38"/>
          <p:cNvSpPr/>
          <p:nvPr/>
        </p:nvSpPr>
        <p:spPr>
          <a:xfrm rot="21240077">
            <a:off x="7876191" y="2985569"/>
            <a:ext cx="3107395" cy="1384995"/>
          </a:xfrm>
          <a:prstGeom prst="rect">
            <a:avLst/>
          </a:prstGeom>
        </p:spPr>
        <p:txBody>
          <a:bodyPr wrap="square">
            <a:spAutoFit/>
          </a:bodyPr>
          <a:lstStyle/>
          <a:p>
            <a:r>
              <a:rPr lang="zh-CN" altLang="en-US" sz="2800" b="1" dirty="0" smtClean="0">
                <a:solidFill>
                  <a:schemeClr val="bg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rPr>
              <a:t>奥巴马为什么说：“林肯让他的故事成为可能”</a:t>
            </a:r>
            <a:endParaRPr lang="zh-CN" altLang="en-US" sz="2800" b="1" dirty="0">
              <a:solidFill>
                <a:schemeClr val="bg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spTree>
  </p:cSld>
  <p:clrMapOvr>
    <a:masterClrMapping/>
  </p:clrMapOvr>
  <mc:AlternateContent xmlns:mc="http://schemas.openxmlformats.org/markup-compatibility/2006">
    <mc:Choice xmlns:p14="http://schemas.microsoft.com/office/powerpoint/2010/main" Requires="p14">
      <p:transition spd="slow" p14:dur="2000" advTm="0"/>
    </mc:Choice>
    <mc:Fallback>
      <p:transition spd="slow" advTm="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37" fill="hold" nodeType="click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barn(outVertical)">
                                      <p:cBhvr>
                                        <p:cTn id="7" dur="500"/>
                                        <p:tgtEl>
                                          <p:spTgt spid="25"/>
                                        </p:tgtEl>
                                      </p:cBhvr>
                                    </p:animEffect>
                                  </p:childTnLst>
                                </p:cTn>
                              </p:par>
                              <p:par>
                                <p:cTn id="8" presetID="9" presetClass="entr" presetSubtype="0" fill="hold" nodeType="withEffect">
                                  <p:stCondLst>
                                    <p:cond delay="0"/>
                                  </p:stCondLst>
                                  <p:childTnLst>
                                    <p:set>
                                      <p:cBhvr>
                                        <p:cTn id="9" dur="1" fill="hold">
                                          <p:stCondLst>
                                            <p:cond delay="0"/>
                                          </p:stCondLst>
                                        </p:cTn>
                                        <p:tgtEl>
                                          <p:spTgt spid="29"/>
                                        </p:tgtEl>
                                        <p:attrNameLst>
                                          <p:attrName>style.visibility</p:attrName>
                                        </p:attrNameLst>
                                      </p:cBhvr>
                                      <p:to>
                                        <p:strVal val="visible"/>
                                      </p:to>
                                    </p:set>
                                    <p:animEffect transition="in" filter="dissolve">
                                      <p:cBhvr>
                                        <p:cTn id="10" dur="500"/>
                                        <p:tgtEl>
                                          <p:spTgt spid="29"/>
                                        </p:tgtEl>
                                      </p:cBhvr>
                                    </p:animEffect>
                                  </p:childTnLst>
                                </p:cTn>
                              </p:par>
                              <p:par>
                                <p:cTn id="11" presetID="9" presetClass="entr" presetSubtype="0" fill="hold" grpId="0" nodeType="withEffect">
                                  <p:stCondLst>
                                    <p:cond delay="0"/>
                                  </p:stCondLst>
                                  <p:childTnLst>
                                    <p:set>
                                      <p:cBhvr>
                                        <p:cTn id="12" dur="1" fill="hold">
                                          <p:stCondLst>
                                            <p:cond delay="0"/>
                                          </p:stCondLst>
                                        </p:cTn>
                                        <p:tgtEl>
                                          <p:spTgt spid="39"/>
                                        </p:tgtEl>
                                        <p:attrNameLst>
                                          <p:attrName>style.visibility</p:attrName>
                                        </p:attrNameLst>
                                      </p:cBhvr>
                                      <p:to>
                                        <p:strVal val="visible"/>
                                      </p:to>
                                    </p:set>
                                    <p:animEffect transition="in" filter="dissolve">
                                      <p:cBhvr>
                                        <p:cTn id="13" dur="5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 name="图片 33"/>
          <p:cNvPicPr>
            <a:picLocks noChangeAspect="1"/>
          </p:cNvPicPr>
          <p:nvPr/>
        </p:nvPicPr>
        <p:blipFill rotWithShape="1">
          <a:blip r:embed="rId1" cstate="print">
            <a:extLst>
              <a:ext uri="{28A0092B-C50C-407E-A947-70E740481C1C}">
                <a14:useLocalDpi xmlns:a14="http://schemas.microsoft.com/office/drawing/2010/main" val="0"/>
              </a:ext>
            </a:extLst>
          </a:blip>
          <a:srcRect l="24814" r="13974" b="25049"/>
          <a:stretch>
            <a:fillRect/>
          </a:stretch>
        </p:blipFill>
        <p:spPr>
          <a:xfrm>
            <a:off x="4546591" y="1028682"/>
            <a:ext cx="6858048" cy="5857916"/>
          </a:xfrm>
          <a:prstGeom prst="roundRect">
            <a:avLst>
              <a:gd name="adj" fmla="val 6591"/>
            </a:avLst>
          </a:prstGeom>
          <a:ln>
            <a:solidFill>
              <a:schemeClr val="bg2">
                <a:lumMod val="50000"/>
              </a:schemeClr>
            </a:solidFill>
          </a:ln>
          <a:effectLst>
            <a:outerShdw blurRad="292100" dist="139700" dir="2700000" algn="tl" rotWithShape="0">
              <a:srgbClr val="333333">
                <a:alpha val="65000"/>
              </a:srgbClr>
            </a:outerShdw>
          </a:effectLst>
        </p:spPr>
      </p:pic>
      <p:sp>
        <p:nvSpPr>
          <p:cNvPr id="10" name="矩形 9"/>
          <p:cNvSpPr/>
          <p:nvPr/>
        </p:nvSpPr>
        <p:spPr bwMode="auto">
          <a:xfrm flipV="1">
            <a:off x="0" y="7198068"/>
            <a:ext cx="11522075" cy="45719"/>
          </a:xfrm>
          <a:prstGeom prst="rect">
            <a:avLst/>
          </a:prstGeom>
          <a:solidFill>
            <a:srgbClr val="663300"/>
          </a:solidFill>
          <a:ln w="9525" cap="flat" cmpd="sng" algn="ctr">
            <a:solidFill>
              <a:schemeClr val="tx1"/>
            </a:solidFill>
            <a:prstDash val="solid"/>
            <a:round/>
            <a:headEnd type="none" w="med" len="med"/>
            <a:tailEnd type="none" w="med" len="med"/>
          </a:ln>
          <a:effectLst>
            <a:glow rad="139700">
              <a:schemeClr val="accent2">
                <a:lumMod val="60000"/>
                <a:lumOff val="40000"/>
                <a:alpha val="40000"/>
              </a:schemeClr>
            </a:glow>
          </a:effectLst>
        </p:spPr>
        <p:txBody>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defRPr/>
            </a:pPr>
            <a:endParaRPr lang="zh-CN" altLang="en-US" dirty="0">
              <a:ln>
                <a:solidFill>
                  <a:srgbClr val="660033"/>
                </a:solidFill>
              </a:ln>
            </a:endParaRPr>
          </a:p>
        </p:txBody>
      </p:sp>
      <p:sp>
        <p:nvSpPr>
          <p:cNvPr id="79" name="圆角矩形 78"/>
          <p:cNvSpPr/>
          <p:nvPr/>
        </p:nvSpPr>
        <p:spPr>
          <a:xfrm>
            <a:off x="117435" y="885806"/>
            <a:ext cx="1857388" cy="571504"/>
          </a:xfrm>
          <a:prstGeom prst="roundRect">
            <a:avLst/>
          </a:prstGeom>
          <a:noFill/>
          <a:ln w="57150">
            <a:solidFill>
              <a:srgbClr val="663300"/>
            </a:solidFill>
          </a:ln>
          <a:effectLst>
            <a:glow rad="101600">
              <a:schemeClr val="accent6">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3" name="TextBox 122"/>
          <p:cNvSpPr txBox="1"/>
          <p:nvPr/>
        </p:nvSpPr>
        <p:spPr>
          <a:xfrm>
            <a:off x="831815" y="885806"/>
            <a:ext cx="1005403" cy="584775"/>
          </a:xfrm>
          <a:prstGeom prst="rect">
            <a:avLst/>
          </a:prstGeom>
          <a:noFill/>
        </p:spPr>
        <p:txBody>
          <a:bodyPr wrap="none" rtlCol="0">
            <a:spAutoFit/>
          </a:bodyPr>
          <a:lstStyle/>
          <a:p>
            <a:r>
              <a:rPr lang="zh-CN" altLang="en-US" sz="3200" dirty="0" smtClean="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rPr>
              <a:t>影响</a:t>
            </a:r>
            <a:endParaRPr lang="zh-CN" altLang="en-US" sz="3200" dirty="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pic>
        <p:nvPicPr>
          <p:cNvPr id="41" name="图片 40" descr="t018d16e110143ea110.jpg"/>
          <p:cNvPicPr>
            <a:picLocks noChangeAspect="1"/>
          </p:cNvPicPr>
          <p:nvPr/>
        </p:nvPicPr>
        <p:blipFill>
          <a:blip r:embed="rId2">
            <a:clrChange>
              <a:clrFrom>
                <a:srgbClr val="F2F2F2"/>
              </a:clrFrom>
              <a:clrTo>
                <a:srgbClr val="F2F2F2">
                  <a:alpha val="0"/>
                </a:srgbClr>
              </a:clrTo>
            </a:clrChange>
          </a:blip>
          <a:srcRect t="54831" b="25094"/>
          <a:stretch>
            <a:fillRect/>
          </a:stretch>
        </p:blipFill>
        <p:spPr>
          <a:xfrm rot="10800000">
            <a:off x="-3" y="712451"/>
            <a:ext cx="11522075" cy="142876"/>
          </a:xfrm>
          <a:prstGeom prst="rect">
            <a:avLst/>
          </a:prstGeom>
        </p:spPr>
      </p:pic>
      <p:pic>
        <p:nvPicPr>
          <p:cNvPr id="42" name="图片 41" descr="624f9a79jw1eelyzwvu5xj20b408t75j.jpg"/>
          <p:cNvPicPr>
            <a:picLocks noChangeAspect="1"/>
          </p:cNvPicPr>
          <p:nvPr/>
        </p:nvPicPr>
        <p:blipFill>
          <a:blip r:embed="rId3">
            <a:clrChange>
              <a:clrFrom>
                <a:srgbClr val="FFFFFF"/>
              </a:clrFrom>
              <a:clrTo>
                <a:srgbClr val="FFFFFF">
                  <a:alpha val="0"/>
                </a:srgbClr>
              </a:clrTo>
            </a:clrChange>
          </a:blip>
          <a:stretch>
            <a:fillRect/>
          </a:stretch>
        </p:blipFill>
        <p:spPr>
          <a:xfrm>
            <a:off x="9547251" y="0"/>
            <a:ext cx="1714512" cy="814368"/>
          </a:xfrm>
          <a:prstGeom prst="rect">
            <a:avLst/>
          </a:prstGeom>
        </p:spPr>
      </p:pic>
      <p:pic>
        <p:nvPicPr>
          <p:cNvPr id="43" name="图片 42" descr="t018d16e110143ea110.jpg"/>
          <p:cNvPicPr>
            <a:picLocks noChangeAspect="1"/>
          </p:cNvPicPr>
          <p:nvPr/>
        </p:nvPicPr>
        <p:blipFill>
          <a:blip r:embed="rId2">
            <a:clrChange>
              <a:clrFrom>
                <a:srgbClr val="F2F2F2"/>
              </a:clrFrom>
              <a:clrTo>
                <a:srgbClr val="F2F2F2">
                  <a:alpha val="0"/>
                </a:srgbClr>
              </a:clrTo>
            </a:clrChange>
          </a:blip>
          <a:srcRect t="54831" b="25094"/>
          <a:stretch>
            <a:fillRect/>
          </a:stretch>
        </p:blipFill>
        <p:spPr>
          <a:xfrm rot="10800000">
            <a:off x="0" y="671493"/>
            <a:ext cx="11522075" cy="142876"/>
          </a:xfrm>
          <a:prstGeom prst="rect">
            <a:avLst/>
          </a:prstGeom>
        </p:spPr>
      </p:pic>
      <p:sp>
        <p:nvSpPr>
          <p:cNvPr id="44" name="矩形 43"/>
          <p:cNvSpPr/>
          <p:nvPr/>
        </p:nvSpPr>
        <p:spPr>
          <a:xfrm>
            <a:off x="0" y="0"/>
            <a:ext cx="10776937" cy="704850"/>
          </a:xfrm>
          <a:prstGeom prst="rect">
            <a:avLst/>
          </a:prstGeom>
          <a:blipFill>
            <a:blip r:embed="rId4"/>
            <a:stretch>
              <a:fillRect/>
            </a:stretch>
          </a:blipFill>
          <a:ln>
            <a:noFill/>
          </a:ln>
          <a:effectLst>
            <a:outerShdw blurRad="50800" dist="38100" dir="2700000" algn="tl" rotWithShape="0">
              <a:prstClr val="black">
                <a:alpha val="40000"/>
              </a:prstClr>
            </a:outerShd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altLang="zh-CN" sz="1800" dirty="0" smtClean="0">
                <a:solidFill>
                  <a:schemeClr val="tx1"/>
                </a:solidFill>
                <a:effectLst/>
              </a:rPr>
              <a:t> </a:t>
            </a:r>
            <a:endParaRPr lang="zh-CN" altLang="en-US" sz="1800" dirty="0">
              <a:solidFill>
                <a:schemeClr val="tx1"/>
              </a:solidFill>
              <a:effectLst/>
            </a:endParaRPr>
          </a:p>
        </p:txBody>
      </p:sp>
      <p:grpSp>
        <p:nvGrpSpPr>
          <p:cNvPr id="2" name="组合 23"/>
          <p:cNvGrpSpPr/>
          <p:nvPr/>
        </p:nvGrpSpPr>
        <p:grpSpPr>
          <a:xfrm flipH="1">
            <a:off x="8261367" y="-12408"/>
            <a:ext cx="2750820" cy="740098"/>
            <a:chOff x="0" y="-2"/>
            <a:chExt cx="1377891" cy="634701"/>
          </a:xfrm>
          <a:solidFill>
            <a:schemeClr val="bg2">
              <a:lumMod val="90000"/>
            </a:schemeClr>
          </a:solidFill>
        </p:grpSpPr>
        <p:sp>
          <p:nvSpPr>
            <p:cNvPr id="46" name="直角三角形 45"/>
            <p:cNvSpPr/>
            <p:nvPr/>
          </p:nvSpPr>
          <p:spPr>
            <a:xfrm flipV="1">
              <a:off x="708342" y="-2"/>
              <a:ext cx="669549" cy="634699"/>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pitchFamily="34" charset="-122"/>
              </a:endParaRPr>
            </a:p>
          </p:txBody>
        </p:sp>
        <p:sp>
          <p:nvSpPr>
            <p:cNvPr id="47" name="矩形 46"/>
            <p:cNvSpPr/>
            <p:nvPr/>
          </p:nvSpPr>
          <p:spPr>
            <a:xfrm>
              <a:off x="0" y="0"/>
              <a:ext cx="708343" cy="6346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pitchFamily="34" charset="-122"/>
              </a:endParaRPr>
            </a:p>
          </p:txBody>
        </p:sp>
      </p:grpSp>
      <p:cxnSp>
        <p:nvCxnSpPr>
          <p:cNvPr id="77" name="直接连接符 76"/>
          <p:cNvCxnSpPr/>
          <p:nvPr/>
        </p:nvCxnSpPr>
        <p:spPr>
          <a:xfrm>
            <a:off x="953750" y="259816"/>
            <a:ext cx="0" cy="261937"/>
          </a:xfrm>
          <a:prstGeom prst="line">
            <a:avLst/>
          </a:prstGeom>
          <a:ln w="28575"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sp>
        <p:nvSpPr>
          <p:cNvPr id="81" name="文本框 5"/>
          <p:cNvSpPr txBox="1"/>
          <p:nvPr/>
        </p:nvSpPr>
        <p:spPr>
          <a:xfrm>
            <a:off x="960120" y="147320"/>
            <a:ext cx="3064510" cy="461665"/>
          </a:xfrm>
          <a:prstGeom prst="rect">
            <a:avLst/>
          </a:prstGeom>
          <a:noFill/>
        </p:spPr>
        <p:txBody>
          <a:bodyPr wrap="square" rtlCol="0">
            <a:spAutoFit/>
          </a:bodyPr>
          <a:lstStyle/>
          <a:p>
            <a:r>
              <a:rPr lang="zh-CN" altLang="en-US" sz="2400" b="1" dirty="0" smtClean="0">
                <a:solidFill>
                  <a:schemeClr val="bg1"/>
                </a:solidFill>
                <a:latin typeface="微软雅黑" panose="020B0503020204020204" pitchFamily="34" charset="-122"/>
                <a:ea typeface="微软雅黑" panose="020B0503020204020204" pitchFamily="34" charset="-122"/>
              </a:rPr>
              <a:t>人教版九年级下册</a:t>
            </a:r>
            <a:endParaRPr lang="zh-CN" altLang="en-US" sz="2400" b="1" dirty="0" smtClean="0">
              <a:solidFill>
                <a:schemeClr val="bg1"/>
              </a:solidFill>
              <a:effectLst/>
              <a:latin typeface="微软雅黑" panose="020B0503020204020204" pitchFamily="34" charset="-122"/>
              <a:ea typeface="微软雅黑" panose="020B0503020204020204" pitchFamily="34" charset="-122"/>
            </a:endParaRPr>
          </a:p>
        </p:txBody>
      </p:sp>
      <p:grpSp>
        <p:nvGrpSpPr>
          <p:cNvPr id="3" name="组合 66"/>
          <p:cNvGrpSpPr/>
          <p:nvPr/>
        </p:nvGrpSpPr>
        <p:grpSpPr>
          <a:xfrm flipH="1">
            <a:off x="8776673" y="-12408"/>
            <a:ext cx="2750820" cy="740098"/>
            <a:chOff x="0" y="-2"/>
            <a:chExt cx="1377891" cy="634701"/>
          </a:xfrm>
          <a:solidFill>
            <a:schemeClr val="bg2">
              <a:lumMod val="90000"/>
            </a:schemeClr>
          </a:solidFill>
        </p:grpSpPr>
        <p:sp>
          <p:nvSpPr>
            <p:cNvPr id="84" name="直角三角形 83"/>
            <p:cNvSpPr/>
            <p:nvPr/>
          </p:nvSpPr>
          <p:spPr>
            <a:xfrm flipV="1">
              <a:off x="708342" y="-2"/>
              <a:ext cx="669549" cy="634699"/>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pitchFamily="34" charset="-122"/>
              </a:endParaRPr>
            </a:p>
          </p:txBody>
        </p:sp>
        <p:sp>
          <p:nvSpPr>
            <p:cNvPr id="85" name="矩形 84"/>
            <p:cNvSpPr/>
            <p:nvPr/>
          </p:nvSpPr>
          <p:spPr>
            <a:xfrm>
              <a:off x="0" y="0"/>
              <a:ext cx="708343" cy="6346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b="1" dirty="0">
                <a:ea typeface="微软雅黑" panose="020B0503020204020204" pitchFamily="34" charset="-122"/>
              </a:endParaRPr>
            </a:p>
          </p:txBody>
        </p:sp>
      </p:grpSp>
      <p:pic>
        <p:nvPicPr>
          <p:cNvPr id="89" name="图片 88" descr="624f9a79jw1eelyzwvu5xj20b408t75j.jpg"/>
          <p:cNvPicPr>
            <a:picLocks noChangeAspect="1"/>
          </p:cNvPicPr>
          <p:nvPr/>
        </p:nvPicPr>
        <p:blipFill>
          <a:blip r:embed="rId3">
            <a:clrChange>
              <a:clrFrom>
                <a:srgbClr val="FFFFFF"/>
              </a:clrFrom>
              <a:clrTo>
                <a:srgbClr val="FFFFFF">
                  <a:alpha val="0"/>
                </a:srgbClr>
              </a:clrTo>
            </a:clrChange>
          </a:blip>
          <a:stretch>
            <a:fillRect/>
          </a:stretch>
        </p:blipFill>
        <p:spPr>
          <a:xfrm>
            <a:off x="9547251" y="0"/>
            <a:ext cx="1714512" cy="814368"/>
          </a:xfrm>
          <a:prstGeom prst="rect">
            <a:avLst/>
          </a:prstGeom>
        </p:spPr>
      </p:pic>
      <p:sp>
        <p:nvSpPr>
          <p:cNvPr id="90" name="文本框 13"/>
          <p:cNvSpPr txBox="1"/>
          <p:nvPr/>
        </p:nvSpPr>
        <p:spPr>
          <a:xfrm>
            <a:off x="9761565" y="171426"/>
            <a:ext cx="1285884" cy="415498"/>
          </a:xfrm>
          <a:prstGeom prst="rect">
            <a:avLst/>
          </a:prstGeom>
          <a:noFill/>
        </p:spPr>
        <p:txBody>
          <a:bodyPr wrap="square" rtlCol="0">
            <a:spAutoFit/>
            <a:scene3d>
              <a:camera prst="orthographicFront"/>
              <a:lightRig rig="threePt" dir="t"/>
            </a:scene3d>
          </a:bodyPr>
          <a:lstStyle/>
          <a:p>
            <a:pPr algn="ctr"/>
            <a:r>
              <a:rPr lang="zh-CN" altLang="en-US" b="1" dirty="0" smtClean="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第一单元</a:t>
            </a:r>
            <a:endParaRPr lang="en-US" altLang="zh-CN" b="1" dirty="0" smtClean="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sp>
        <p:nvSpPr>
          <p:cNvPr id="91" name="文本框 6"/>
          <p:cNvSpPr txBox="1"/>
          <p:nvPr/>
        </p:nvSpPr>
        <p:spPr>
          <a:xfrm>
            <a:off x="4903781" y="99988"/>
            <a:ext cx="4714908" cy="461665"/>
          </a:xfrm>
          <a:prstGeom prst="rect">
            <a:avLst/>
          </a:prstGeom>
          <a:noFill/>
        </p:spPr>
        <p:txBody>
          <a:bodyPr wrap="square" rtlCol="0">
            <a:spAutoFit/>
          </a:bodyPr>
          <a:lstStyle/>
          <a:p>
            <a:r>
              <a:rPr lang="zh-CN" altLang="en-US" sz="2400" b="1" dirty="0" smtClean="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第</a:t>
            </a:r>
            <a:r>
              <a:rPr lang="en-US" altLang="zh-CN" sz="2400" b="1" dirty="0" smtClean="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3</a:t>
            </a:r>
            <a:r>
              <a:rPr lang="zh-CN" altLang="en-US" sz="2400" b="1" dirty="0" smtClean="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课 美国内战</a:t>
            </a:r>
            <a:endParaRPr lang="zh-CN" altLang="en-US" sz="2400" b="1" dirty="0">
              <a:solidFill>
                <a:schemeClr val="bg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endParaRPr>
          </a:p>
        </p:txBody>
      </p:sp>
      <p:pic>
        <p:nvPicPr>
          <p:cNvPr id="92" name="图片 91" descr="1.JPG"/>
          <p:cNvPicPr>
            <a:picLocks noChangeAspect="1"/>
          </p:cNvPicPr>
          <p:nvPr/>
        </p:nvPicPr>
        <p:blipFill>
          <a:blip r:embed="rId5" cstate="print"/>
          <a:srcRect t="6349" r="1058"/>
          <a:stretch>
            <a:fillRect/>
          </a:stretch>
        </p:blipFill>
        <p:spPr>
          <a:xfrm>
            <a:off x="188874" y="957244"/>
            <a:ext cx="679266" cy="428628"/>
          </a:xfrm>
          <a:prstGeom prst="rect">
            <a:avLst/>
          </a:prstGeom>
        </p:spPr>
      </p:pic>
      <p:sp>
        <p:nvSpPr>
          <p:cNvPr id="24" name="Rectangle 10"/>
          <p:cNvSpPr>
            <a:spLocks noChangeArrowheads="1"/>
          </p:cNvSpPr>
          <p:nvPr/>
        </p:nvSpPr>
        <p:spPr bwMode="auto">
          <a:xfrm>
            <a:off x="117435" y="4171954"/>
            <a:ext cx="4286280" cy="2862322"/>
          </a:xfrm>
          <a:prstGeom prst="rect">
            <a:avLst/>
          </a:prstGeom>
          <a:noFill/>
          <a:ln w="9525">
            <a:noFill/>
            <a:miter lim="800000"/>
          </a:ln>
        </p:spPr>
        <p:txBody>
          <a:bodyPr wrap="square" anchor="ctr">
            <a:spAutoFit/>
          </a:bodyPr>
          <a:lstStyle/>
          <a:p>
            <a:r>
              <a:rPr lang="zh-CN" altLang="en-US" sz="3600" dirty="0" smtClean="0">
                <a:latin typeface="华文新魏" panose="02010800040101010101" pitchFamily="2" charset="-122"/>
                <a:ea typeface="华文新魏" panose="02010800040101010101" pitchFamily="2" charset="-122"/>
              </a:rPr>
              <a:t>废除了奴隶制度，清除了资本主义发展的最大障碍，为以后经济的迅速发展创造了条件。</a:t>
            </a:r>
            <a:endParaRPr lang="zh-CN" altLang="en-US" sz="3600" dirty="0">
              <a:solidFill>
                <a:srgbClr val="800000"/>
              </a:solidFill>
              <a:latin typeface="华文新魏" panose="02010800040101010101" pitchFamily="2" charset="-122"/>
              <a:ea typeface="华文新魏" panose="02010800040101010101" pitchFamily="2" charset="-122"/>
            </a:endParaRPr>
          </a:p>
        </p:txBody>
      </p:sp>
      <p:sp>
        <p:nvSpPr>
          <p:cNvPr id="27" name="Rectangle 11"/>
          <p:cNvSpPr>
            <a:spLocks noChangeArrowheads="1"/>
          </p:cNvSpPr>
          <p:nvPr/>
        </p:nvSpPr>
        <p:spPr bwMode="auto">
          <a:xfrm>
            <a:off x="260312" y="2314566"/>
            <a:ext cx="4000527" cy="1200329"/>
          </a:xfrm>
          <a:prstGeom prst="rect">
            <a:avLst/>
          </a:prstGeom>
          <a:noFill/>
          <a:ln w="9525">
            <a:noFill/>
            <a:miter lim="800000"/>
          </a:ln>
        </p:spPr>
        <p:txBody>
          <a:bodyPr wrap="square">
            <a:spAutoFit/>
          </a:bodyPr>
          <a:lstStyle/>
          <a:p>
            <a:r>
              <a:rPr lang="zh-CN" altLang="en-US" sz="3600" dirty="0">
                <a:latin typeface="华文新魏" panose="02010800040101010101" pitchFamily="2" charset="-122"/>
                <a:ea typeface="华文新魏" panose="02010800040101010101" pitchFamily="2" charset="-122"/>
              </a:rPr>
              <a:t>美国历史上的第</a:t>
            </a:r>
            <a:r>
              <a:rPr lang="zh-CN" altLang="en-US" sz="3600" dirty="0">
                <a:solidFill>
                  <a:srgbClr val="C00000"/>
                </a:solidFill>
                <a:latin typeface="华文新魏" panose="02010800040101010101" pitchFamily="2" charset="-122"/>
                <a:ea typeface="华文新魏" panose="02010800040101010101" pitchFamily="2" charset="-122"/>
              </a:rPr>
              <a:t>二</a:t>
            </a:r>
            <a:r>
              <a:rPr lang="zh-CN" altLang="en-US" sz="3600" dirty="0">
                <a:latin typeface="华文新魏" panose="02010800040101010101" pitchFamily="2" charset="-122"/>
                <a:ea typeface="华文新魏" panose="02010800040101010101" pitchFamily="2" charset="-122"/>
              </a:rPr>
              <a:t>次</a:t>
            </a:r>
            <a:r>
              <a:rPr lang="zh-CN" altLang="en-US" sz="3600" dirty="0" smtClean="0">
                <a:solidFill>
                  <a:srgbClr val="C00000"/>
                </a:solidFill>
                <a:latin typeface="华文新魏" panose="02010800040101010101" pitchFamily="2" charset="-122"/>
                <a:ea typeface="华文新魏" panose="02010800040101010101" pitchFamily="2" charset="-122"/>
              </a:rPr>
              <a:t>资产阶级革命</a:t>
            </a:r>
            <a:endParaRPr lang="zh-CN" altLang="en-US" sz="3600" dirty="0">
              <a:latin typeface="华文新魏" panose="02010800040101010101" pitchFamily="2" charset="-122"/>
              <a:ea typeface="华文新魏" panose="02010800040101010101" pitchFamily="2" charset="-122"/>
            </a:endParaRPr>
          </a:p>
        </p:txBody>
      </p:sp>
      <p:sp>
        <p:nvSpPr>
          <p:cNvPr id="28" name="Rectangle 12"/>
          <p:cNvSpPr>
            <a:spLocks noChangeArrowheads="1"/>
          </p:cNvSpPr>
          <p:nvPr/>
        </p:nvSpPr>
        <p:spPr bwMode="auto">
          <a:xfrm>
            <a:off x="86374" y="1743062"/>
            <a:ext cx="2031325" cy="646331"/>
          </a:xfrm>
          <a:prstGeom prst="rect">
            <a:avLst/>
          </a:prstGeom>
          <a:noFill/>
          <a:ln w="9525">
            <a:noFill/>
            <a:miter lim="800000"/>
          </a:ln>
        </p:spPr>
        <p:txBody>
          <a:bodyPr wrap="none">
            <a:spAutoFit/>
          </a:bodyPr>
          <a:lstStyle/>
          <a:p>
            <a:r>
              <a:rPr lang="zh-CN" altLang="en-US" sz="3600" b="1" dirty="0">
                <a:solidFill>
                  <a:srgbClr val="1C1C1C"/>
                </a:solidFill>
                <a:latin typeface="华文新魏" panose="02010800040101010101" pitchFamily="2" charset="-122"/>
                <a:ea typeface="华文新魏" panose="02010800040101010101" pitchFamily="2" charset="-122"/>
              </a:rPr>
              <a:t>①性质：</a:t>
            </a:r>
            <a:endParaRPr lang="zh-CN" altLang="en-US" sz="3600" b="1" dirty="0">
              <a:solidFill>
                <a:srgbClr val="1C1C1C"/>
              </a:solidFill>
              <a:latin typeface="华文新魏" panose="02010800040101010101" pitchFamily="2" charset="-122"/>
              <a:ea typeface="华文新魏" panose="02010800040101010101" pitchFamily="2" charset="-122"/>
            </a:endParaRPr>
          </a:p>
        </p:txBody>
      </p:sp>
      <p:sp>
        <p:nvSpPr>
          <p:cNvPr id="29" name="Rectangle 13"/>
          <p:cNvSpPr>
            <a:spLocks noChangeArrowheads="1"/>
          </p:cNvSpPr>
          <p:nvPr/>
        </p:nvSpPr>
        <p:spPr bwMode="auto">
          <a:xfrm>
            <a:off x="45997" y="3457574"/>
            <a:ext cx="2031325" cy="646331"/>
          </a:xfrm>
          <a:prstGeom prst="rect">
            <a:avLst/>
          </a:prstGeom>
          <a:noFill/>
          <a:ln w="9525">
            <a:noFill/>
            <a:miter lim="800000"/>
          </a:ln>
        </p:spPr>
        <p:txBody>
          <a:bodyPr wrap="none">
            <a:spAutoFit/>
          </a:bodyPr>
          <a:lstStyle/>
          <a:p>
            <a:r>
              <a:rPr lang="zh-CN" altLang="en-US" sz="3600" b="1" dirty="0">
                <a:solidFill>
                  <a:srgbClr val="1C1C1C"/>
                </a:solidFill>
                <a:latin typeface="华文新魏" panose="02010800040101010101" pitchFamily="2" charset="-122"/>
                <a:ea typeface="华文新魏" panose="02010800040101010101" pitchFamily="2" charset="-122"/>
              </a:rPr>
              <a:t>②作用：</a:t>
            </a:r>
            <a:endParaRPr lang="zh-CN" altLang="en-US" sz="3600" b="1" dirty="0">
              <a:solidFill>
                <a:srgbClr val="1C1C1C"/>
              </a:solidFill>
              <a:latin typeface="华文新魏" panose="02010800040101010101" pitchFamily="2" charset="-122"/>
              <a:ea typeface="华文新魏" panose="02010800040101010101" pitchFamily="2" charset="-122"/>
            </a:endParaRPr>
          </a:p>
        </p:txBody>
      </p:sp>
      <p:pic>
        <p:nvPicPr>
          <p:cNvPr id="32" name="Picture 28" descr="09101218482e92d34c9b385aa8"/>
          <p:cNvPicPr>
            <a:picLocks noChangeAspect="1" noChangeArrowheads="1"/>
          </p:cNvPicPr>
          <p:nvPr/>
        </p:nvPicPr>
        <p:blipFill>
          <a:blip r:embed="rId6" cstate="print">
            <a:clrChange>
              <a:clrFrom>
                <a:srgbClr val="FEFEFE"/>
              </a:clrFrom>
              <a:clrTo>
                <a:srgbClr val="FEFEFE">
                  <a:alpha val="0"/>
                </a:srgbClr>
              </a:clrTo>
            </a:clrChange>
          </a:blip>
          <a:srcRect l="5386" t="3027" r="4167" b="4924"/>
          <a:stretch>
            <a:fillRect/>
          </a:stretch>
        </p:blipFill>
        <p:spPr bwMode="auto">
          <a:xfrm>
            <a:off x="2189137" y="671492"/>
            <a:ext cx="1357322" cy="1235366"/>
          </a:xfrm>
          <a:prstGeom prst="rect">
            <a:avLst/>
          </a:prstGeom>
          <a:noFill/>
          <a:ln w="9525">
            <a:noFill/>
            <a:miter lim="800000"/>
            <a:headEnd/>
            <a:tailEnd/>
          </a:ln>
        </p:spPr>
      </p:pic>
      <p:pic>
        <p:nvPicPr>
          <p:cNvPr id="40" name="图片 39" descr="QQ截图20190118011548.png"/>
          <p:cNvPicPr>
            <a:picLocks noChangeAspect="1"/>
          </p:cNvPicPr>
          <p:nvPr/>
        </p:nvPicPr>
        <p:blipFill>
          <a:blip r:embed="rId7">
            <a:clrChange>
              <a:clrFrom>
                <a:srgbClr val="FFFFFF"/>
              </a:clrFrom>
              <a:clrTo>
                <a:srgbClr val="FFFFFF">
                  <a:alpha val="0"/>
                </a:srgbClr>
              </a:clrTo>
            </a:clrChange>
            <a:duotone>
              <a:schemeClr val="bg2">
                <a:shade val="45000"/>
                <a:satMod val="135000"/>
              </a:schemeClr>
              <a:prstClr val="white"/>
            </a:duotone>
            <a:lum bright="10000"/>
          </a:blip>
          <a:stretch>
            <a:fillRect/>
          </a:stretch>
        </p:blipFill>
        <p:spPr>
          <a:xfrm>
            <a:off x="4189401" y="1242996"/>
            <a:ext cx="2071702" cy="5550116"/>
          </a:xfrm>
          <a:prstGeom prst="rect">
            <a:avLst/>
          </a:prstGeom>
        </p:spPr>
      </p:pic>
      <p:sp>
        <p:nvSpPr>
          <p:cNvPr id="33" name="TextBox 26"/>
          <p:cNvSpPr>
            <a:spLocks noChangeArrowheads="1"/>
          </p:cNvSpPr>
          <p:nvPr/>
        </p:nvSpPr>
        <p:spPr bwMode="auto">
          <a:xfrm>
            <a:off x="5618161" y="1181241"/>
            <a:ext cx="5903914" cy="5562481"/>
          </a:xfrm>
          <a:prstGeom prst="roundRect">
            <a:avLst>
              <a:gd name="adj" fmla="val 3217"/>
            </a:avLst>
          </a:prstGeom>
          <a:noFill/>
          <a:ln w="9525">
            <a:noFill/>
            <a:round/>
          </a:ln>
        </p:spPr>
        <p:txBody>
          <a:bodyPr wrap="square">
            <a:spAutoFit/>
          </a:bodyPr>
          <a:lstStyle/>
          <a:p>
            <a:r>
              <a:rPr lang="zh-CN" altLang="en-US" sz="3200" dirty="0">
                <a:latin typeface="华文新魏" panose="02010800040101010101" pitchFamily="2" charset="-122"/>
                <a:ea typeface="华文新魏" panose="02010800040101010101" pitchFamily="2" charset="-122"/>
              </a:rPr>
              <a:t>    </a:t>
            </a:r>
            <a:r>
              <a:rPr lang="zh-CN" altLang="en-US" sz="3200" dirty="0" smtClean="0">
                <a:latin typeface="华文新魏" panose="02010800040101010101" pitchFamily="2" charset="-122"/>
                <a:ea typeface="华文新魏" panose="02010800040101010101" pitchFamily="2" charset="-122"/>
              </a:rPr>
              <a:t>　正是</a:t>
            </a:r>
            <a:r>
              <a:rPr lang="zh-CN" altLang="en-US" sz="3200" dirty="0">
                <a:latin typeface="华文新魏" panose="02010800040101010101" pitchFamily="2" charset="-122"/>
                <a:ea typeface="华文新魏" panose="02010800040101010101" pitchFamily="2" charset="-122"/>
              </a:rPr>
              <a:t>因为奴隶制的被废除，广大黑奴获得了自由，才使美国不仅赢得了道义上的胜利，而且在政治和经济制度上也完成了对传统的革命，在历史上第一次为合众国所有的人提供了通过竞争、依靠才能而获取政治地位与经济报酬的均等机会；才真正给美国社会松了绑，使美国开始了起飞和腾飞</a:t>
            </a:r>
            <a:r>
              <a:rPr lang="zh-CN" altLang="en-US" sz="3200" dirty="0" smtClean="0">
                <a:latin typeface="华文新魏" panose="02010800040101010101" pitchFamily="2" charset="-122"/>
                <a:ea typeface="华文新魏" panose="02010800040101010101" pitchFamily="2" charset="-122"/>
              </a:rPr>
              <a:t>。</a:t>
            </a:r>
            <a:endParaRPr lang="en-US" altLang="zh-CN" sz="3200" dirty="0" smtClean="0">
              <a:latin typeface="华文新魏" panose="02010800040101010101" pitchFamily="2" charset="-122"/>
              <a:ea typeface="华文新魏" panose="02010800040101010101" pitchFamily="2" charset="-122"/>
            </a:endParaRPr>
          </a:p>
          <a:p>
            <a:r>
              <a:rPr lang="zh-CN" altLang="en-US" sz="3200" dirty="0" smtClean="0">
                <a:latin typeface="华文新魏" panose="02010800040101010101" pitchFamily="2" charset="-122"/>
                <a:ea typeface="华文新魏" panose="02010800040101010101" pitchFamily="2" charset="-122"/>
              </a:rPr>
              <a:t>　　　　　</a:t>
            </a:r>
            <a:r>
              <a:rPr lang="en-US" altLang="zh-CN" sz="3200" dirty="0" smtClean="0">
                <a:latin typeface="华文新魏" panose="02010800040101010101" pitchFamily="2" charset="-122"/>
                <a:ea typeface="华文新魏" panose="02010800040101010101" pitchFamily="2" charset="-122"/>
              </a:rPr>
              <a:t>——《</a:t>
            </a:r>
            <a:r>
              <a:rPr lang="zh-CN" altLang="en-US" sz="3200" dirty="0">
                <a:latin typeface="华文新魏" panose="02010800040101010101" pitchFamily="2" charset="-122"/>
                <a:ea typeface="华文新魏" panose="02010800040101010101" pitchFamily="2" charset="-122"/>
              </a:rPr>
              <a:t>大国法则</a:t>
            </a:r>
            <a:r>
              <a:rPr lang="en-US" altLang="zh-CN" sz="3200" dirty="0">
                <a:latin typeface="华文新魏" panose="02010800040101010101" pitchFamily="2" charset="-122"/>
                <a:ea typeface="华文新魏" panose="02010800040101010101" pitchFamily="2" charset="-122"/>
              </a:rPr>
              <a:t>》</a:t>
            </a:r>
            <a:endParaRPr lang="zh-CN" altLang="en-US" sz="3200" dirty="0">
              <a:latin typeface="华文新魏" panose="02010800040101010101" pitchFamily="2" charset="-122"/>
              <a:ea typeface="华文新魏" panose="02010800040101010101" pitchFamily="2" charset="-122"/>
            </a:endParaRPr>
          </a:p>
        </p:txBody>
      </p:sp>
      <p:grpSp>
        <p:nvGrpSpPr>
          <p:cNvPr id="45" name="组合 67"/>
          <p:cNvGrpSpPr/>
          <p:nvPr/>
        </p:nvGrpSpPr>
        <p:grpSpPr>
          <a:xfrm>
            <a:off x="4843902" y="3921777"/>
            <a:ext cx="620625" cy="594142"/>
            <a:chOff x="304800" y="673100"/>
            <a:chExt cx="4000500" cy="4000500"/>
          </a:xfrm>
          <a:effectLst>
            <a:outerShdw blurRad="444500" dist="254000" dir="8100000" algn="tr" rotWithShape="0">
              <a:prstClr val="black">
                <a:alpha val="50000"/>
              </a:prstClr>
            </a:outerShdw>
          </a:effectLst>
        </p:grpSpPr>
        <p:sp>
          <p:nvSpPr>
            <p:cNvPr id="48" name="同心圆 47"/>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75" b="1">
                <a:solidFill>
                  <a:schemeClr val="tx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sp>
          <p:nvSpPr>
            <p:cNvPr id="49" name="椭圆 48"/>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75" b="1">
                <a:solidFill>
                  <a:schemeClr val="tx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grpSp>
      <p:sp>
        <p:nvSpPr>
          <p:cNvPr id="50" name="TextBox 51"/>
          <p:cNvSpPr txBox="1"/>
          <p:nvPr/>
        </p:nvSpPr>
        <p:spPr>
          <a:xfrm>
            <a:off x="4872781" y="3962344"/>
            <a:ext cx="745380" cy="523220"/>
          </a:xfrm>
          <a:prstGeom prst="rect">
            <a:avLst/>
          </a:prstGeom>
          <a:noFill/>
        </p:spPr>
        <p:txBody>
          <a:bodyPr wrap="square" rtlCol="0">
            <a:spAutoFit/>
          </a:bodyPr>
          <a:lstStyle/>
          <a:p>
            <a:r>
              <a:rPr lang="zh-CN" altLang="en-US" sz="2800" b="1" dirty="0" smtClean="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rPr>
              <a:t>崛</a:t>
            </a:r>
            <a:endParaRPr lang="zh-CN" altLang="en-US" sz="2800" b="1" dirty="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grpSp>
        <p:nvGrpSpPr>
          <p:cNvPr id="51" name="组合 50"/>
          <p:cNvGrpSpPr/>
          <p:nvPr/>
        </p:nvGrpSpPr>
        <p:grpSpPr>
          <a:xfrm>
            <a:off x="4841582" y="4564719"/>
            <a:ext cx="620625" cy="594142"/>
            <a:chOff x="304800" y="673100"/>
            <a:chExt cx="4000500" cy="4000500"/>
          </a:xfrm>
          <a:effectLst>
            <a:outerShdw blurRad="444500" dist="254000" dir="8100000" algn="tr" rotWithShape="0">
              <a:prstClr val="black">
                <a:alpha val="50000"/>
              </a:prstClr>
            </a:outerShdw>
          </a:effectLst>
        </p:grpSpPr>
        <p:sp>
          <p:nvSpPr>
            <p:cNvPr id="52" name="同心圆 51"/>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75" b="1">
                <a:solidFill>
                  <a:schemeClr val="tx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sp>
          <p:nvSpPr>
            <p:cNvPr id="53" name="椭圆 52"/>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75" b="1">
                <a:solidFill>
                  <a:schemeClr val="tx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grpSp>
      <p:sp>
        <p:nvSpPr>
          <p:cNvPr id="54" name="TextBox 53"/>
          <p:cNvSpPr txBox="1"/>
          <p:nvPr/>
        </p:nvSpPr>
        <p:spPr>
          <a:xfrm>
            <a:off x="4870461" y="4605286"/>
            <a:ext cx="745380" cy="523220"/>
          </a:xfrm>
          <a:prstGeom prst="rect">
            <a:avLst/>
          </a:prstGeom>
          <a:noFill/>
        </p:spPr>
        <p:txBody>
          <a:bodyPr wrap="square" rtlCol="0">
            <a:spAutoFit/>
          </a:bodyPr>
          <a:lstStyle/>
          <a:p>
            <a:r>
              <a:rPr lang="zh-CN" altLang="en-US" sz="2800" b="1" dirty="0" smtClean="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rPr>
              <a:t>起</a:t>
            </a:r>
            <a:endParaRPr lang="zh-CN" altLang="en-US" sz="2800" b="1" dirty="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grpSp>
        <p:nvGrpSpPr>
          <p:cNvPr id="55" name="组合 67"/>
          <p:cNvGrpSpPr/>
          <p:nvPr/>
        </p:nvGrpSpPr>
        <p:grpSpPr>
          <a:xfrm>
            <a:off x="4834663" y="2671756"/>
            <a:ext cx="620625" cy="594142"/>
            <a:chOff x="304800" y="673100"/>
            <a:chExt cx="4000500" cy="4000500"/>
          </a:xfrm>
          <a:effectLst>
            <a:outerShdw blurRad="444500" dist="254000" dir="8100000" algn="tr" rotWithShape="0">
              <a:prstClr val="black">
                <a:alpha val="50000"/>
              </a:prstClr>
            </a:outerShdw>
          </a:effectLst>
        </p:grpSpPr>
        <p:sp>
          <p:nvSpPr>
            <p:cNvPr id="56" name="同心圆 55"/>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75" b="1">
                <a:solidFill>
                  <a:schemeClr val="tx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sp>
          <p:nvSpPr>
            <p:cNvPr id="57" name="椭圆 56"/>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75" b="1">
                <a:solidFill>
                  <a:schemeClr val="tx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grpSp>
      <p:sp>
        <p:nvSpPr>
          <p:cNvPr id="58" name="TextBox 51"/>
          <p:cNvSpPr txBox="1"/>
          <p:nvPr/>
        </p:nvSpPr>
        <p:spPr>
          <a:xfrm>
            <a:off x="4863542" y="2712323"/>
            <a:ext cx="745380" cy="523220"/>
          </a:xfrm>
          <a:prstGeom prst="rect">
            <a:avLst/>
          </a:prstGeom>
          <a:noFill/>
        </p:spPr>
        <p:txBody>
          <a:bodyPr wrap="square" rtlCol="0">
            <a:spAutoFit/>
          </a:bodyPr>
          <a:lstStyle/>
          <a:p>
            <a:r>
              <a:rPr lang="zh-CN" altLang="en-US" sz="2800" b="1" dirty="0" smtClean="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rPr>
              <a:t>美</a:t>
            </a:r>
            <a:endParaRPr lang="zh-CN" altLang="en-US" sz="2800" b="1" dirty="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grpSp>
        <p:nvGrpSpPr>
          <p:cNvPr id="59" name="组合 67"/>
          <p:cNvGrpSpPr/>
          <p:nvPr/>
        </p:nvGrpSpPr>
        <p:grpSpPr>
          <a:xfrm>
            <a:off x="4832343" y="3314698"/>
            <a:ext cx="620625" cy="594142"/>
            <a:chOff x="304800" y="673100"/>
            <a:chExt cx="4000500" cy="4000500"/>
          </a:xfrm>
          <a:effectLst>
            <a:outerShdw blurRad="444500" dist="254000" dir="8100000" algn="tr" rotWithShape="0">
              <a:prstClr val="black">
                <a:alpha val="50000"/>
              </a:prstClr>
            </a:outerShdw>
          </a:effectLst>
        </p:grpSpPr>
        <p:sp>
          <p:nvSpPr>
            <p:cNvPr id="60" name="同心圆 59"/>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75" b="1">
                <a:solidFill>
                  <a:schemeClr val="tx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sp>
          <p:nvSpPr>
            <p:cNvPr id="61" name="椭圆 60"/>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175" b="1">
                <a:solidFill>
                  <a:schemeClr val="tx1"/>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grpSp>
      <p:sp>
        <p:nvSpPr>
          <p:cNvPr id="62" name="TextBox 61"/>
          <p:cNvSpPr txBox="1"/>
          <p:nvPr/>
        </p:nvSpPr>
        <p:spPr>
          <a:xfrm>
            <a:off x="4861222" y="3355265"/>
            <a:ext cx="745380" cy="523220"/>
          </a:xfrm>
          <a:prstGeom prst="rect">
            <a:avLst/>
          </a:prstGeom>
          <a:noFill/>
        </p:spPr>
        <p:txBody>
          <a:bodyPr wrap="square" rtlCol="0">
            <a:spAutoFit/>
          </a:bodyPr>
          <a:lstStyle/>
          <a:p>
            <a:r>
              <a:rPr lang="zh-CN" altLang="en-US" sz="2800" b="1" dirty="0" smtClean="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rPr>
              <a:t>国</a:t>
            </a:r>
            <a:endParaRPr lang="zh-CN" altLang="en-US" sz="2800" b="1" dirty="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endParaRPr>
          </a:p>
        </p:txBody>
      </p:sp>
    </p:spTree>
  </p:cSld>
  <p:clrMapOvr>
    <a:masterClrMapping/>
  </p:clrMapOvr>
  <mc:AlternateContent xmlns:mc="http://schemas.openxmlformats.org/markup-compatibility/2006">
    <mc:Choice xmlns:p14="http://schemas.microsoft.com/office/powerpoint/2010/main" Requires="p14">
      <p:transition spd="slow" p14:dur="2000" advTm="0"/>
    </mc:Choice>
    <mc:Fallback>
      <p:transition spd="slow" advTm="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28"/>
                                        </p:tgtEl>
                                        <p:attrNameLst>
                                          <p:attrName>style.visibility</p:attrName>
                                        </p:attrNameLst>
                                      </p:cBhvr>
                                      <p:to>
                                        <p:strVal val="visible"/>
                                      </p:to>
                                    </p:set>
                                    <p:animEffect transition="in" filter="wipe(left)">
                                      <p:cBhvr>
                                        <p:cTn id="7" dur="500"/>
                                        <p:tgtEl>
                                          <p:spTgt spid="28"/>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27"/>
                                        </p:tgtEl>
                                        <p:attrNameLst>
                                          <p:attrName>style.visibility</p:attrName>
                                        </p:attrNameLst>
                                      </p:cBhvr>
                                      <p:to>
                                        <p:strVal val="visible"/>
                                      </p:to>
                                    </p:set>
                                    <p:animEffect transition="in" filter="wipe(left)">
                                      <p:cBhvr>
                                        <p:cTn id="12" dur="500"/>
                                        <p:tgtEl>
                                          <p:spTgt spid="27"/>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29"/>
                                        </p:tgtEl>
                                        <p:attrNameLst>
                                          <p:attrName>style.visibility</p:attrName>
                                        </p:attrNameLst>
                                      </p:cBhvr>
                                      <p:to>
                                        <p:strVal val="visible"/>
                                      </p:to>
                                    </p:set>
                                    <p:animEffect transition="in" filter="wipe(left)">
                                      <p:cBhvr>
                                        <p:cTn id="17" dur="500"/>
                                        <p:tgtEl>
                                          <p:spTgt spid="29"/>
                                        </p:tgtEl>
                                      </p:cBhvr>
                                    </p:animEffect>
                                  </p:childTnLst>
                                </p:cTn>
                              </p:par>
                            </p:childTnLst>
                          </p:cTn>
                        </p:par>
                      </p:childTnLst>
                    </p:cTn>
                  </p:par>
                  <p:par>
                    <p:cTn id="18" fill="hold">
                      <p:stCondLst>
                        <p:cond delay="indefinite"/>
                      </p:stCondLst>
                      <p:childTnLst>
                        <p:par>
                          <p:cTn id="19" fill="hold">
                            <p:stCondLst>
                              <p:cond delay="0"/>
                            </p:stCondLst>
                            <p:childTnLst>
                              <p:par>
                                <p:cTn id="20" presetID="9" presetClass="entr" presetSubtype="0" fill="hold" grpId="0" nodeType="clickEffect">
                                  <p:stCondLst>
                                    <p:cond delay="0"/>
                                  </p:stCondLst>
                                  <p:childTnLst>
                                    <p:set>
                                      <p:cBhvr>
                                        <p:cTn id="21" dur="1" fill="hold">
                                          <p:stCondLst>
                                            <p:cond delay="0"/>
                                          </p:stCondLst>
                                        </p:cTn>
                                        <p:tgtEl>
                                          <p:spTgt spid="33"/>
                                        </p:tgtEl>
                                        <p:attrNameLst>
                                          <p:attrName>style.visibility</p:attrName>
                                        </p:attrNameLst>
                                      </p:cBhvr>
                                      <p:to>
                                        <p:strVal val="visible"/>
                                      </p:to>
                                    </p:set>
                                    <p:animEffect transition="in" filter="dissolve">
                                      <p:cBhvr>
                                        <p:cTn id="22" dur="500"/>
                                        <p:tgtEl>
                                          <p:spTgt spid="33"/>
                                        </p:tgtEl>
                                      </p:cBhvr>
                                    </p:animEffect>
                                  </p:childTnLst>
                                </p:cTn>
                              </p:par>
                            </p:childTnLst>
                          </p:cTn>
                        </p:par>
                      </p:childTnLst>
                    </p:cTn>
                  </p:par>
                  <p:par>
                    <p:cTn id="23" fill="hold">
                      <p:stCondLst>
                        <p:cond delay="indefinite"/>
                      </p:stCondLst>
                      <p:childTnLst>
                        <p:par>
                          <p:cTn id="24" fill="hold">
                            <p:stCondLst>
                              <p:cond delay="0"/>
                            </p:stCondLst>
                            <p:childTnLst>
                              <p:par>
                                <p:cTn id="25" presetID="4" presetClass="exit" presetSubtype="16" fill="hold" grpId="1" nodeType="clickEffect">
                                  <p:stCondLst>
                                    <p:cond delay="0"/>
                                  </p:stCondLst>
                                  <p:childTnLst>
                                    <p:animEffect transition="out" filter="box(in)">
                                      <p:cBhvr>
                                        <p:cTn id="26" dur="500"/>
                                        <p:tgtEl>
                                          <p:spTgt spid="33"/>
                                        </p:tgtEl>
                                      </p:cBhvr>
                                    </p:animEffect>
                                    <p:set>
                                      <p:cBhvr>
                                        <p:cTn id="27" dur="1" fill="hold">
                                          <p:stCondLst>
                                            <p:cond delay="499"/>
                                          </p:stCondLst>
                                        </p:cTn>
                                        <p:tgtEl>
                                          <p:spTgt spid="33"/>
                                        </p:tgtEl>
                                        <p:attrNameLst>
                                          <p:attrName>style.visibility</p:attrName>
                                        </p:attrNameLst>
                                      </p:cBhvr>
                                      <p:to>
                                        <p:strVal val="hidden"/>
                                      </p:to>
                                    </p:set>
                                  </p:childTnLst>
                                </p:cTn>
                              </p:par>
                            </p:childTnLst>
                          </p:cTn>
                        </p:par>
                      </p:childTnLst>
                    </p:cTn>
                  </p:par>
                  <p:par>
                    <p:cTn id="28" fill="hold">
                      <p:stCondLst>
                        <p:cond delay="indefinite"/>
                      </p:stCondLst>
                      <p:childTnLst>
                        <p:par>
                          <p:cTn id="29" fill="hold">
                            <p:stCondLst>
                              <p:cond delay="0"/>
                            </p:stCondLst>
                            <p:childTnLst>
                              <p:par>
                                <p:cTn id="30" presetID="22" presetClass="entr" presetSubtype="8" fill="hold" grpId="0" nodeType="clickEffect">
                                  <p:stCondLst>
                                    <p:cond delay="0"/>
                                  </p:stCondLst>
                                  <p:childTnLst>
                                    <p:set>
                                      <p:cBhvr>
                                        <p:cTn id="31" dur="1" fill="hold">
                                          <p:stCondLst>
                                            <p:cond delay="0"/>
                                          </p:stCondLst>
                                        </p:cTn>
                                        <p:tgtEl>
                                          <p:spTgt spid="24"/>
                                        </p:tgtEl>
                                        <p:attrNameLst>
                                          <p:attrName>style.visibility</p:attrName>
                                        </p:attrNameLst>
                                      </p:cBhvr>
                                      <p:to>
                                        <p:strVal val="visible"/>
                                      </p:to>
                                    </p:set>
                                    <p:animEffect transition="in" filter="wipe(left)">
                                      <p:cBhvr>
                                        <p:cTn id="32" dur="500"/>
                                        <p:tgtEl>
                                          <p:spTgt spid="24"/>
                                        </p:tgtEl>
                                      </p:cBhvr>
                                    </p:animEffect>
                                  </p:childTnLst>
                                </p:cTn>
                              </p:par>
                            </p:childTnLst>
                          </p:cTn>
                        </p:par>
                      </p:childTnLst>
                    </p:cTn>
                  </p:par>
                  <p:par>
                    <p:cTn id="33" fill="hold">
                      <p:stCondLst>
                        <p:cond delay="indefinite"/>
                      </p:stCondLst>
                      <p:childTnLst>
                        <p:par>
                          <p:cTn id="34" fill="hold">
                            <p:stCondLst>
                              <p:cond delay="0"/>
                            </p:stCondLst>
                            <p:childTnLst>
                              <p:par>
                                <p:cTn id="35" presetID="9" presetClass="entr" presetSubtype="0" fill="hold" nodeType="clickEffect">
                                  <p:stCondLst>
                                    <p:cond delay="0"/>
                                  </p:stCondLst>
                                  <p:childTnLst>
                                    <p:set>
                                      <p:cBhvr>
                                        <p:cTn id="36" dur="1" fill="hold">
                                          <p:stCondLst>
                                            <p:cond delay="0"/>
                                          </p:stCondLst>
                                        </p:cTn>
                                        <p:tgtEl>
                                          <p:spTgt spid="34"/>
                                        </p:tgtEl>
                                        <p:attrNameLst>
                                          <p:attrName>style.visibility</p:attrName>
                                        </p:attrNameLst>
                                      </p:cBhvr>
                                      <p:to>
                                        <p:strVal val="visible"/>
                                      </p:to>
                                    </p:set>
                                    <p:animEffect transition="in" filter="dissolve">
                                      <p:cBhvr>
                                        <p:cTn id="37" dur="500"/>
                                        <p:tgtEl>
                                          <p:spTgt spid="34"/>
                                        </p:tgtEl>
                                      </p:cBhvr>
                                    </p:animEffect>
                                  </p:childTnLst>
                                </p:cTn>
                              </p:par>
                              <p:par>
                                <p:cTn id="38" presetID="9" presetClass="entr" presetSubtype="0" fill="hold" nodeType="withEffect">
                                  <p:stCondLst>
                                    <p:cond delay="0"/>
                                  </p:stCondLst>
                                  <p:childTnLst>
                                    <p:set>
                                      <p:cBhvr>
                                        <p:cTn id="39" dur="1" fill="hold">
                                          <p:stCondLst>
                                            <p:cond delay="0"/>
                                          </p:stCondLst>
                                        </p:cTn>
                                        <p:tgtEl>
                                          <p:spTgt spid="45"/>
                                        </p:tgtEl>
                                        <p:attrNameLst>
                                          <p:attrName>style.visibility</p:attrName>
                                        </p:attrNameLst>
                                      </p:cBhvr>
                                      <p:to>
                                        <p:strVal val="visible"/>
                                      </p:to>
                                    </p:set>
                                    <p:animEffect transition="in" filter="dissolve">
                                      <p:cBhvr>
                                        <p:cTn id="40" dur="500"/>
                                        <p:tgtEl>
                                          <p:spTgt spid="45"/>
                                        </p:tgtEl>
                                      </p:cBhvr>
                                    </p:animEffect>
                                  </p:childTnLst>
                                </p:cTn>
                              </p:par>
                              <p:par>
                                <p:cTn id="41" presetID="9" presetClass="entr" presetSubtype="0" fill="hold" grpId="0" nodeType="withEffect">
                                  <p:stCondLst>
                                    <p:cond delay="0"/>
                                  </p:stCondLst>
                                  <p:childTnLst>
                                    <p:set>
                                      <p:cBhvr>
                                        <p:cTn id="42" dur="1" fill="hold">
                                          <p:stCondLst>
                                            <p:cond delay="0"/>
                                          </p:stCondLst>
                                        </p:cTn>
                                        <p:tgtEl>
                                          <p:spTgt spid="50"/>
                                        </p:tgtEl>
                                        <p:attrNameLst>
                                          <p:attrName>style.visibility</p:attrName>
                                        </p:attrNameLst>
                                      </p:cBhvr>
                                      <p:to>
                                        <p:strVal val="visible"/>
                                      </p:to>
                                    </p:set>
                                    <p:animEffect transition="in" filter="dissolve">
                                      <p:cBhvr>
                                        <p:cTn id="43" dur="500"/>
                                        <p:tgtEl>
                                          <p:spTgt spid="50"/>
                                        </p:tgtEl>
                                      </p:cBhvr>
                                    </p:animEffect>
                                  </p:childTnLst>
                                </p:cTn>
                              </p:par>
                              <p:par>
                                <p:cTn id="44" presetID="9" presetClass="entr" presetSubtype="0" fill="hold" nodeType="withEffect">
                                  <p:stCondLst>
                                    <p:cond delay="0"/>
                                  </p:stCondLst>
                                  <p:childTnLst>
                                    <p:set>
                                      <p:cBhvr>
                                        <p:cTn id="45" dur="1" fill="hold">
                                          <p:stCondLst>
                                            <p:cond delay="0"/>
                                          </p:stCondLst>
                                        </p:cTn>
                                        <p:tgtEl>
                                          <p:spTgt spid="51"/>
                                        </p:tgtEl>
                                        <p:attrNameLst>
                                          <p:attrName>style.visibility</p:attrName>
                                        </p:attrNameLst>
                                      </p:cBhvr>
                                      <p:to>
                                        <p:strVal val="visible"/>
                                      </p:to>
                                    </p:set>
                                    <p:animEffect transition="in" filter="dissolve">
                                      <p:cBhvr>
                                        <p:cTn id="46" dur="500"/>
                                        <p:tgtEl>
                                          <p:spTgt spid="51"/>
                                        </p:tgtEl>
                                      </p:cBhvr>
                                    </p:animEffect>
                                  </p:childTnLst>
                                </p:cTn>
                              </p:par>
                              <p:par>
                                <p:cTn id="47" presetID="9" presetClass="entr" presetSubtype="0" fill="hold" grpId="0" nodeType="withEffect">
                                  <p:stCondLst>
                                    <p:cond delay="0"/>
                                  </p:stCondLst>
                                  <p:childTnLst>
                                    <p:set>
                                      <p:cBhvr>
                                        <p:cTn id="48" dur="1" fill="hold">
                                          <p:stCondLst>
                                            <p:cond delay="0"/>
                                          </p:stCondLst>
                                        </p:cTn>
                                        <p:tgtEl>
                                          <p:spTgt spid="54"/>
                                        </p:tgtEl>
                                        <p:attrNameLst>
                                          <p:attrName>style.visibility</p:attrName>
                                        </p:attrNameLst>
                                      </p:cBhvr>
                                      <p:to>
                                        <p:strVal val="visible"/>
                                      </p:to>
                                    </p:set>
                                    <p:animEffect transition="in" filter="dissolve">
                                      <p:cBhvr>
                                        <p:cTn id="49" dur="500"/>
                                        <p:tgtEl>
                                          <p:spTgt spid="54"/>
                                        </p:tgtEl>
                                      </p:cBhvr>
                                    </p:animEffect>
                                  </p:childTnLst>
                                </p:cTn>
                              </p:par>
                              <p:par>
                                <p:cTn id="50" presetID="9" presetClass="entr" presetSubtype="0" fill="hold" nodeType="withEffect">
                                  <p:stCondLst>
                                    <p:cond delay="0"/>
                                  </p:stCondLst>
                                  <p:childTnLst>
                                    <p:set>
                                      <p:cBhvr>
                                        <p:cTn id="51" dur="1" fill="hold">
                                          <p:stCondLst>
                                            <p:cond delay="0"/>
                                          </p:stCondLst>
                                        </p:cTn>
                                        <p:tgtEl>
                                          <p:spTgt spid="55"/>
                                        </p:tgtEl>
                                        <p:attrNameLst>
                                          <p:attrName>style.visibility</p:attrName>
                                        </p:attrNameLst>
                                      </p:cBhvr>
                                      <p:to>
                                        <p:strVal val="visible"/>
                                      </p:to>
                                    </p:set>
                                    <p:animEffect transition="in" filter="dissolve">
                                      <p:cBhvr>
                                        <p:cTn id="52" dur="500"/>
                                        <p:tgtEl>
                                          <p:spTgt spid="55"/>
                                        </p:tgtEl>
                                      </p:cBhvr>
                                    </p:animEffect>
                                  </p:childTnLst>
                                </p:cTn>
                              </p:par>
                              <p:par>
                                <p:cTn id="53" presetID="9" presetClass="entr" presetSubtype="0" fill="hold" grpId="0" nodeType="withEffect">
                                  <p:stCondLst>
                                    <p:cond delay="0"/>
                                  </p:stCondLst>
                                  <p:childTnLst>
                                    <p:set>
                                      <p:cBhvr>
                                        <p:cTn id="54" dur="1" fill="hold">
                                          <p:stCondLst>
                                            <p:cond delay="0"/>
                                          </p:stCondLst>
                                        </p:cTn>
                                        <p:tgtEl>
                                          <p:spTgt spid="58"/>
                                        </p:tgtEl>
                                        <p:attrNameLst>
                                          <p:attrName>style.visibility</p:attrName>
                                        </p:attrNameLst>
                                      </p:cBhvr>
                                      <p:to>
                                        <p:strVal val="visible"/>
                                      </p:to>
                                    </p:set>
                                    <p:animEffect transition="in" filter="dissolve">
                                      <p:cBhvr>
                                        <p:cTn id="55" dur="500"/>
                                        <p:tgtEl>
                                          <p:spTgt spid="58"/>
                                        </p:tgtEl>
                                      </p:cBhvr>
                                    </p:animEffect>
                                  </p:childTnLst>
                                </p:cTn>
                              </p:par>
                              <p:par>
                                <p:cTn id="56" presetID="9" presetClass="entr" presetSubtype="0" fill="hold" nodeType="withEffect">
                                  <p:stCondLst>
                                    <p:cond delay="0"/>
                                  </p:stCondLst>
                                  <p:childTnLst>
                                    <p:set>
                                      <p:cBhvr>
                                        <p:cTn id="57" dur="1" fill="hold">
                                          <p:stCondLst>
                                            <p:cond delay="0"/>
                                          </p:stCondLst>
                                        </p:cTn>
                                        <p:tgtEl>
                                          <p:spTgt spid="59"/>
                                        </p:tgtEl>
                                        <p:attrNameLst>
                                          <p:attrName>style.visibility</p:attrName>
                                        </p:attrNameLst>
                                      </p:cBhvr>
                                      <p:to>
                                        <p:strVal val="visible"/>
                                      </p:to>
                                    </p:set>
                                    <p:animEffect transition="in" filter="dissolve">
                                      <p:cBhvr>
                                        <p:cTn id="58" dur="500"/>
                                        <p:tgtEl>
                                          <p:spTgt spid="59"/>
                                        </p:tgtEl>
                                      </p:cBhvr>
                                    </p:animEffect>
                                  </p:childTnLst>
                                </p:cTn>
                              </p:par>
                              <p:par>
                                <p:cTn id="59" presetID="9" presetClass="entr" presetSubtype="0" fill="hold" grpId="0" nodeType="withEffect">
                                  <p:stCondLst>
                                    <p:cond delay="0"/>
                                  </p:stCondLst>
                                  <p:childTnLst>
                                    <p:set>
                                      <p:cBhvr>
                                        <p:cTn id="60" dur="1" fill="hold">
                                          <p:stCondLst>
                                            <p:cond delay="0"/>
                                          </p:stCondLst>
                                        </p:cTn>
                                        <p:tgtEl>
                                          <p:spTgt spid="62"/>
                                        </p:tgtEl>
                                        <p:attrNameLst>
                                          <p:attrName>style.visibility</p:attrName>
                                        </p:attrNameLst>
                                      </p:cBhvr>
                                      <p:to>
                                        <p:strVal val="visible"/>
                                      </p:to>
                                    </p:set>
                                    <p:animEffect transition="in" filter="dissolve">
                                      <p:cBhvr>
                                        <p:cTn id="61" dur="500"/>
                                        <p:tgtEl>
                                          <p:spTgt spid="6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P spid="27" grpId="0"/>
      <p:bldP spid="28" grpId="0"/>
      <p:bldP spid="29" grpId="0"/>
      <p:bldP spid="33" grpId="0"/>
      <p:bldP spid="33" grpId="1"/>
      <p:bldP spid="50" grpId="0"/>
      <p:bldP spid="54" grpId="0"/>
      <p:bldP spid="58" grpId="0"/>
      <p:bldP spid="62" grpId="0"/>
    </p:bldLst>
  </p:timing>
</p:sld>
</file>

<file path=ppt/theme/theme1.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4930</Words>
  <PresentationFormat>自定义</PresentationFormat>
  <Paragraphs>1007</Paragraphs>
  <Slides>49</Slides>
  <Notes>36</Notes>
  <HiddenSlides>0</HiddenSlides>
  <MMClips>2</MMClips>
  <ScaleCrop>false</ScaleCrop>
  <HeadingPairs>
    <vt:vector size="8" baseType="variant">
      <vt:variant>
        <vt:lpstr>已用的字体</vt:lpstr>
      </vt:variant>
      <vt:variant>
        <vt:i4>20</vt:i4>
      </vt:variant>
      <vt:variant>
        <vt:lpstr>主题</vt:lpstr>
      </vt:variant>
      <vt:variant>
        <vt:i4>1</vt:i4>
      </vt:variant>
      <vt:variant>
        <vt:lpstr>嵌入 OLE 服务器</vt:lpstr>
      </vt:variant>
      <vt:variant>
        <vt:i4>0</vt:i4>
      </vt:variant>
      <vt:variant>
        <vt:lpstr>幻灯片标题</vt:lpstr>
      </vt:variant>
      <vt:variant>
        <vt:i4>49</vt:i4>
      </vt:variant>
    </vt:vector>
  </HeadingPairs>
  <TitlesOfParts>
    <vt:vector size="70" baseType="lpstr">
      <vt:lpstr>Arial</vt:lpstr>
      <vt:lpstr>宋体</vt:lpstr>
      <vt:lpstr>Wingdings</vt:lpstr>
      <vt:lpstr>迷你简黑咪</vt:lpstr>
      <vt:lpstr>华文隶书</vt:lpstr>
      <vt:lpstr>Times New Roman</vt:lpstr>
      <vt:lpstr>微软雅黑</vt:lpstr>
      <vt:lpstr>Impact</vt:lpstr>
      <vt:lpstr>隶书</vt:lpstr>
      <vt:lpstr>华文新魏</vt:lpstr>
      <vt:lpstr>黑体</vt:lpstr>
      <vt:lpstr>Calibri</vt:lpstr>
      <vt:lpstr>迷你简菱心</vt:lpstr>
      <vt:lpstr>华文宋体</vt:lpstr>
      <vt:lpstr>Arial Unicode MS</vt:lpstr>
      <vt:lpstr>迷你简琥珀</vt:lpstr>
      <vt:lpstr>华文中宋</vt:lpstr>
      <vt:lpstr>迷你简黑棋</vt:lpstr>
      <vt:lpstr>Tahoma</vt:lpstr>
      <vt:lpstr>迷你简方隶</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2015-10-28T12:59:00Z</dcterms:created>
  <dcterms:modified xsi:type="dcterms:W3CDTF">2019-01-20T04:48:31Z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2052-11.1.0.8214</vt:lpwstr>
  </property>
</Properties>
</file>