
<file path=[Content_Types].xml><?xml version="1.0" encoding="utf-8"?>
<Types xmlns="http://schemas.openxmlformats.org/package/2006/content-types">
  <Default Extension="jpeg" ContentType="image/jpeg"/>
  <Default Extension="wav" ContentType="audio/x-wav"/>
  <Default Extension="png" ContentType="image/pn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commentAuthors.xml" ContentType="application/vnd.openxmlformats-officedocument.presentationml.commentAuthors+xml"/>
  <Override PartName="/ppt/handoutMasters/handoutMaster1.xml" ContentType="application/vnd.openxmlformats-officedocument.presentationml.handoutMaster+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notesSlides/notesSlide2.xml" ContentType="application/vnd.openxmlformats-officedocument.presentationml.notesSlide+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tags/tag25.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4" Type="http://schemas.openxmlformats.org/package/2006/relationships/metadata/thumbnail" Target="docProps/thumbnail.jpeg"/><Relationship Id="rId3" Type="http://schemas.openxmlformats.org/package/2006/relationships/metadata/core-properties" Target="docProps/core.xml"/><Relationship Id="rId2" Type="http://schemas.openxmlformats.org/officeDocument/2006/relationships/extended-properties" Target="docProps/app.xml"/><Relationship Id="rId5"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 id="2147483684" r:id="rId3"/>
  </p:sldMasterIdLst>
  <p:notesMasterIdLst>
    <p:notesMasterId r:id="rId5"/>
  </p:notesMasterIdLst>
  <p:handoutMasterIdLst>
    <p:handoutMasterId r:id="rId34"/>
  </p:handoutMasterIdLst>
  <p:sldIdLst>
    <p:sldId id="280" r:id="rId4"/>
    <p:sldId id="369" r:id="rId6"/>
    <p:sldId id="312" r:id="rId7"/>
    <p:sldId id="313" r:id="rId8"/>
    <p:sldId id="344" r:id="rId9"/>
    <p:sldId id="295" r:id="rId10"/>
    <p:sldId id="296" r:id="rId11"/>
    <p:sldId id="297" r:id="rId12"/>
    <p:sldId id="298" r:id="rId13"/>
    <p:sldId id="345" r:id="rId14"/>
    <p:sldId id="299" r:id="rId15"/>
    <p:sldId id="346" r:id="rId16"/>
    <p:sldId id="300" r:id="rId17"/>
    <p:sldId id="301" r:id="rId18"/>
    <p:sldId id="302" r:id="rId19"/>
    <p:sldId id="303" r:id="rId20"/>
    <p:sldId id="347" r:id="rId21"/>
    <p:sldId id="348" r:id="rId22"/>
    <p:sldId id="304" r:id="rId23"/>
    <p:sldId id="335" r:id="rId24"/>
    <p:sldId id="305" r:id="rId25"/>
    <p:sldId id="349" r:id="rId26"/>
    <p:sldId id="306" r:id="rId27"/>
    <p:sldId id="307" r:id="rId28"/>
    <p:sldId id="315" r:id="rId29"/>
    <p:sldId id="309" r:id="rId30"/>
    <p:sldId id="310" r:id="rId31"/>
    <p:sldId id="316" r:id="rId32"/>
    <p:sldId id="311" r:id="rId33"/>
  </p:sldIdLst>
  <p:sldSz cx="12192000" cy="6858000"/>
  <p:notesSz cx="6858000" cy="9144000"/>
  <p:defaultTextStyle>
    <a:defPPr>
      <a:defRPr lang="zh-CN"/>
    </a:defPPr>
    <a:lvl1pPr algn="l" rtl="0" fontAlgn="base">
      <a:spcBef>
        <a:spcPct val="0"/>
      </a:spcBef>
      <a:spcAft>
        <a:spcPct val="0"/>
      </a:spcAft>
      <a:defRPr kern="1200">
        <a:solidFill>
          <a:schemeClr val="tx1"/>
        </a:solidFill>
        <a:latin typeface="Arial" panose="020B0604020202020204" pitchFamily="34" charset="0"/>
        <a:ea typeface="微软雅黑" panose="020B0503020204020204" charset="-122"/>
        <a:cs typeface="微软雅黑" panose="020B0503020204020204" charset="-122"/>
      </a:defRPr>
    </a:lvl1pPr>
    <a:lvl2pPr marL="457200" algn="l" rtl="0" fontAlgn="base">
      <a:spcBef>
        <a:spcPct val="0"/>
      </a:spcBef>
      <a:spcAft>
        <a:spcPct val="0"/>
      </a:spcAft>
      <a:defRPr kern="1200">
        <a:solidFill>
          <a:schemeClr val="tx1"/>
        </a:solidFill>
        <a:latin typeface="Arial" panose="020B0604020202020204" pitchFamily="34" charset="0"/>
        <a:ea typeface="微软雅黑" panose="020B0503020204020204" charset="-122"/>
        <a:cs typeface="微软雅黑" panose="020B0503020204020204" charset="-122"/>
      </a:defRPr>
    </a:lvl2pPr>
    <a:lvl3pPr marL="914400" algn="l" rtl="0" fontAlgn="base">
      <a:spcBef>
        <a:spcPct val="0"/>
      </a:spcBef>
      <a:spcAft>
        <a:spcPct val="0"/>
      </a:spcAft>
      <a:defRPr kern="1200">
        <a:solidFill>
          <a:schemeClr val="tx1"/>
        </a:solidFill>
        <a:latin typeface="Arial" panose="020B0604020202020204" pitchFamily="34" charset="0"/>
        <a:ea typeface="微软雅黑" panose="020B0503020204020204" charset="-122"/>
        <a:cs typeface="微软雅黑" panose="020B0503020204020204" charset="-122"/>
      </a:defRPr>
    </a:lvl3pPr>
    <a:lvl4pPr marL="1371600" algn="l" rtl="0" fontAlgn="base">
      <a:spcBef>
        <a:spcPct val="0"/>
      </a:spcBef>
      <a:spcAft>
        <a:spcPct val="0"/>
      </a:spcAft>
      <a:defRPr kern="1200">
        <a:solidFill>
          <a:schemeClr val="tx1"/>
        </a:solidFill>
        <a:latin typeface="Arial" panose="020B0604020202020204" pitchFamily="34" charset="0"/>
        <a:ea typeface="微软雅黑" panose="020B0503020204020204" charset="-122"/>
        <a:cs typeface="微软雅黑" panose="020B0503020204020204" charset="-122"/>
      </a:defRPr>
    </a:lvl4pPr>
    <a:lvl5pPr marL="1828800" algn="l" rtl="0" fontAlgn="base">
      <a:spcBef>
        <a:spcPct val="0"/>
      </a:spcBef>
      <a:spcAft>
        <a:spcPct val="0"/>
      </a:spcAft>
      <a:defRPr kern="1200">
        <a:solidFill>
          <a:schemeClr val="tx1"/>
        </a:solidFill>
        <a:latin typeface="Arial" panose="020B0604020202020204" pitchFamily="34" charset="0"/>
        <a:ea typeface="微软雅黑" panose="020B0503020204020204" charset="-122"/>
        <a:cs typeface="微软雅黑" panose="020B0503020204020204" charset="-122"/>
      </a:defRPr>
    </a:lvl5pPr>
    <a:lvl6pPr marL="2286000" algn="l" defTabSz="914400" rtl="0" eaLnBrk="1" latinLnBrk="0" hangingPunct="1">
      <a:defRPr kern="1200">
        <a:solidFill>
          <a:schemeClr val="tx1"/>
        </a:solidFill>
        <a:latin typeface="Arial" panose="020B0604020202020204" pitchFamily="34" charset="0"/>
        <a:ea typeface="微软雅黑" panose="020B0503020204020204" charset="-122"/>
        <a:cs typeface="微软雅黑" panose="020B0503020204020204" charset="-122"/>
      </a:defRPr>
    </a:lvl6pPr>
    <a:lvl7pPr marL="2743200" algn="l" defTabSz="914400" rtl="0" eaLnBrk="1" latinLnBrk="0" hangingPunct="1">
      <a:defRPr kern="1200">
        <a:solidFill>
          <a:schemeClr val="tx1"/>
        </a:solidFill>
        <a:latin typeface="Arial" panose="020B0604020202020204" pitchFamily="34" charset="0"/>
        <a:ea typeface="微软雅黑" panose="020B0503020204020204" charset="-122"/>
        <a:cs typeface="微软雅黑" panose="020B0503020204020204" charset="-122"/>
      </a:defRPr>
    </a:lvl7pPr>
    <a:lvl8pPr marL="3200400" algn="l" defTabSz="914400" rtl="0" eaLnBrk="1" latinLnBrk="0" hangingPunct="1">
      <a:defRPr kern="1200">
        <a:solidFill>
          <a:schemeClr val="tx1"/>
        </a:solidFill>
        <a:latin typeface="Arial" panose="020B0604020202020204" pitchFamily="34" charset="0"/>
        <a:ea typeface="微软雅黑" panose="020B0503020204020204" charset="-122"/>
        <a:cs typeface="微软雅黑" panose="020B0503020204020204" charset="-122"/>
      </a:defRPr>
    </a:lvl8pPr>
    <a:lvl9pPr marL="3657600" algn="l" defTabSz="914400" rtl="0" eaLnBrk="1" latinLnBrk="0" hangingPunct="1">
      <a:defRPr kern="1200">
        <a:solidFill>
          <a:schemeClr val="tx1"/>
        </a:solidFill>
        <a:latin typeface="Arial" panose="020B0604020202020204" pitchFamily="34" charset="0"/>
        <a:ea typeface="微软雅黑" panose="020B0503020204020204" charset="-122"/>
        <a:cs typeface="微软雅黑" panose="020B0503020204020204" charset="-122"/>
      </a:defRPr>
    </a:lvl9pPr>
  </p:defaultTextStyle>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Administrator" initials="" lastIdx="1" clrIdx="0"/>
</p:cmAuthorLst>
</file>

<file path=ppt/presProps.xml><?xml version="1.0" encoding="utf-8"?>
<p:presentationPr xmlns:a="http://schemas.openxmlformats.org/drawingml/2006/main" xmlns:r="http://schemas.openxmlformats.org/officeDocument/2006/relationships" xmlns:p="http://schemas.openxmlformats.org/presentationml/2006/main">
  <p:showPr>
    <p:present/>
    <p:sldAll/>
    <p:penClr>
      <a:srgbClr val="FF0000"/>
    </p:penClr>
    <p:extLst>
      <p:ext uri="{2FDB2607-1784-4EEB-B798-7EB5836EED8A}">
        <p14:showMediaCtrls xmlns:p14="http://schemas.microsoft.com/office/powerpoint/2010/main" val="1"/>
      </p:ext>
    </p:extLst>
  </p:showPr>
  <p:clrMru>
    <a:srgbClr val="21B1C5"/>
    <a:srgbClr val="E6FBFE"/>
    <a:srgbClr val="57D2E3"/>
    <a:srgbClr val="B2F3FC"/>
    <a:srgbClr val="4BCFE1"/>
    <a:srgbClr val="5BADF7"/>
    <a:srgbClr val="6A56AD"/>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75" d="100"/>
          <a:sy n="75" d="100"/>
        </p:scale>
        <p:origin x="-516" y="-96"/>
      </p:cViewPr>
      <p:guideLst>
        <p:guide orient="horz" pos="2138"/>
        <p:guide pos="3840"/>
      </p:guideLst>
    </p:cSldViewPr>
  </p:slideViewPr>
  <p:notesTextViewPr>
    <p:cViewPr>
      <p:scale>
        <a:sx n="1" d="1"/>
        <a:sy n="1" d="1"/>
      </p:scale>
      <p:origin x="0" y="0"/>
    </p:cViewPr>
  </p:notesTextViewPr>
  <p:gridSpacing cx="72004" cy="72004"/>
</p:viewPr>
</file>

<file path=ppt/_rels/presentation.xml.rels><?xml version="1.0" encoding="UTF-8" standalone="yes"?>
<Relationships xmlns="http://schemas.openxmlformats.org/package/2006/relationships"><Relationship Id="rId9" Type="http://schemas.openxmlformats.org/officeDocument/2006/relationships/slide" Target="slides/slide5.xml"/><Relationship Id="rId8" Type="http://schemas.openxmlformats.org/officeDocument/2006/relationships/slide" Target="slides/slide4.xml"/><Relationship Id="rId7" Type="http://schemas.openxmlformats.org/officeDocument/2006/relationships/slide" Target="slides/slide3.xml"/><Relationship Id="rId6" Type="http://schemas.openxmlformats.org/officeDocument/2006/relationships/slide" Target="slides/slide2.xml"/><Relationship Id="rId5" Type="http://schemas.openxmlformats.org/officeDocument/2006/relationships/notesMaster" Target="notesMasters/notesMaster1.xml"/><Relationship Id="rId4" Type="http://schemas.openxmlformats.org/officeDocument/2006/relationships/slide" Target="slides/slide1.xml"/><Relationship Id="rId38" Type="http://schemas.openxmlformats.org/officeDocument/2006/relationships/commentAuthors" Target="commentAuthors.xml"/><Relationship Id="rId37" Type="http://schemas.openxmlformats.org/officeDocument/2006/relationships/tableStyles" Target="tableStyles.xml"/><Relationship Id="rId36" Type="http://schemas.openxmlformats.org/officeDocument/2006/relationships/viewProps" Target="viewProps.xml"/><Relationship Id="rId35" Type="http://schemas.openxmlformats.org/officeDocument/2006/relationships/presProps" Target="presProps.xml"/><Relationship Id="rId34" Type="http://schemas.openxmlformats.org/officeDocument/2006/relationships/handoutMaster" Target="handoutMasters/handoutMaster1.xml"/><Relationship Id="rId33" Type="http://schemas.openxmlformats.org/officeDocument/2006/relationships/slide" Target="slides/slide29.xml"/><Relationship Id="rId32" Type="http://schemas.openxmlformats.org/officeDocument/2006/relationships/slide" Target="slides/slide28.xml"/><Relationship Id="rId31" Type="http://schemas.openxmlformats.org/officeDocument/2006/relationships/slide" Target="slides/slide27.xml"/><Relationship Id="rId30" Type="http://schemas.openxmlformats.org/officeDocument/2006/relationships/slide" Target="slides/slide26.xml"/><Relationship Id="rId3" Type="http://schemas.openxmlformats.org/officeDocument/2006/relationships/slideMaster" Target="slideMasters/slideMaster2.xml"/><Relationship Id="rId29" Type="http://schemas.openxmlformats.org/officeDocument/2006/relationships/slide" Target="slides/slide25.xml"/><Relationship Id="rId28" Type="http://schemas.openxmlformats.org/officeDocument/2006/relationships/slide" Target="slides/slide24.xml"/><Relationship Id="rId27" Type="http://schemas.openxmlformats.org/officeDocument/2006/relationships/slide" Target="slides/slide23.xml"/><Relationship Id="rId26" Type="http://schemas.openxmlformats.org/officeDocument/2006/relationships/slide" Target="slides/slide22.xml"/><Relationship Id="rId25" Type="http://schemas.openxmlformats.org/officeDocument/2006/relationships/slide" Target="slides/slide21.xml"/><Relationship Id="rId24" Type="http://schemas.openxmlformats.org/officeDocument/2006/relationships/slide" Target="slides/slide20.xml"/><Relationship Id="rId23" Type="http://schemas.openxmlformats.org/officeDocument/2006/relationships/slide" Target="slides/slide19.xml"/><Relationship Id="rId22" Type="http://schemas.openxmlformats.org/officeDocument/2006/relationships/slide" Target="slides/slide18.xml"/><Relationship Id="rId21" Type="http://schemas.openxmlformats.org/officeDocument/2006/relationships/slide" Target="slides/slide17.xml"/><Relationship Id="rId20" Type="http://schemas.openxmlformats.org/officeDocument/2006/relationships/slide" Target="slides/slide16.xml"/><Relationship Id="rId2" Type="http://schemas.openxmlformats.org/officeDocument/2006/relationships/theme" Target="theme/theme1.xml"/><Relationship Id="rId19" Type="http://schemas.openxmlformats.org/officeDocument/2006/relationships/slide" Target="slides/slide15.xml"/><Relationship Id="rId18" Type="http://schemas.openxmlformats.org/officeDocument/2006/relationships/slide" Target="slides/slide14.xml"/><Relationship Id="rId17" Type="http://schemas.openxmlformats.org/officeDocument/2006/relationships/slide" Target="slides/slide13.xml"/><Relationship Id="rId16" Type="http://schemas.openxmlformats.org/officeDocument/2006/relationships/slide" Target="slides/slide12.xml"/><Relationship Id="rId15" Type="http://schemas.openxmlformats.org/officeDocument/2006/relationships/slide" Target="slides/slide11.xml"/><Relationship Id="rId14" Type="http://schemas.openxmlformats.org/officeDocument/2006/relationships/slide" Target="slides/slide10.xml"/><Relationship Id="rId13" Type="http://schemas.openxmlformats.org/officeDocument/2006/relationships/slide" Target="slides/slide9.xml"/><Relationship Id="rId12" Type="http://schemas.openxmlformats.org/officeDocument/2006/relationships/slide" Target="slides/slide8.xml"/><Relationship Id="rId11" Type="http://schemas.openxmlformats.org/officeDocument/2006/relationships/slide" Target="slides/slide7.xml"/><Relationship Id="rId10" Type="http://schemas.openxmlformats.org/officeDocument/2006/relationships/slide" Target="slides/slide6.xml"/><Relationship Id="rId1" Type="http://schemas.openxmlformats.org/officeDocument/2006/relationships/slideMaster" Target="slideMasters/slide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eaLnBrk="0" hangingPunct="0">
              <a:defRPr sz="1200">
                <a:latin typeface="Arial" panose="020B0604020202020204" pitchFamily="34" charset="0"/>
                <a:ea typeface="宋体" panose="02010600030101010101" pitchFamily="2" charset="-122"/>
                <a:cs typeface="+mn-cs"/>
              </a:defRPr>
            </a:lvl1pPr>
          </a:lstStyle>
          <a:p>
            <a:pPr>
              <a:defRPr/>
            </a:pPr>
            <a:endParaRPr lang="zh-CN" altLang="en-US"/>
          </a:p>
        </p:txBody>
      </p:sp>
      <p:sp>
        <p:nvSpPr>
          <p:cNvPr id="3" name="日期占位符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eaLnBrk="0" hangingPunct="0">
              <a:defRPr sz="1200">
                <a:latin typeface="Arial" panose="020B0604020202020204" pitchFamily="34" charset="0"/>
                <a:ea typeface="宋体" panose="02010600030101010101" pitchFamily="2" charset="-122"/>
                <a:cs typeface="+mn-cs"/>
              </a:defRPr>
            </a:lvl1pPr>
          </a:lstStyle>
          <a:p>
            <a:pPr>
              <a:defRPr/>
            </a:pPr>
            <a:endParaRPr lang="zh-CN" altLang="en-US"/>
          </a:p>
        </p:txBody>
      </p:sp>
      <p:sp>
        <p:nvSpPr>
          <p:cNvPr id="4" name="页脚占位符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eaLnBrk="0" hangingPunct="0">
              <a:defRPr sz="1200">
                <a:latin typeface="Arial" panose="020B0604020202020204" pitchFamily="34" charset="0"/>
                <a:ea typeface="宋体" panose="02010600030101010101" pitchFamily="2" charset="-122"/>
                <a:cs typeface="+mn-cs"/>
              </a:defRPr>
            </a:lvl1pPr>
          </a:lstStyle>
          <a:p>
            <a:pPr>
              <a:defRPr/>
            </a:pPr>
            <a:endParaRPr lang="zh-CN" altLang="en-US"/>
          </a:p>
        </p:txBody>
      </p:sp>
      <p:sp>
        <p:nvSpPr>
          <p:cNvPr id="5" name="灯片编号占位符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eaLnBrk="0" hangingPunct="0">
              <a:defRPr sz="1200">
                <a:latin typeface="Arial" panose="020B0604020202020204" pitchFamily="34" charset="0"/>
                <a:ea typeface="宋体" panose="02010600030101010101" pitchFamily="2" charset="-122"/>
                <a:cs typeface="+mn-cs"/>
              </a:defRPr>
            </a:lvl1pPr>
          </a:lstStyle>
          <a:p>
            <a:pPr>
              <a:defRPr/>
            </a:pPr>
            <a:fld id="{68E513F7-E1A0-4585-B786-D30174583125}" type="slidenum">
              <a:rPr lang="zh-CN" altLang="en-US"/>
            </a:fld>
            <a:endParaRPr lang="zh-CN" altLang="en-US"/>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eaLnBrk="0" hangingPunct="0">
              <a:defRPr sz="1200">
                <a:latin typeface="Arial" panose="020B0604020202020204" pitchFamily="34" charset="0"/>
                <a:ea typeface="宋体" panose="02010600030101010101" pitchFamily="2" charset="-122"/>
                <a:cs typeface="+mn-cs"/>
              </a:defRPr>
            </a:lvl1pPr>
          </a:lstStyle>
          <a:p>
            <a:pPr>
              <a:defRPr/>
            </a:pPr>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eaLnBrk="0" hangingPunct="0">
              <a:defRPr sz="1200">
                <a:latin typeface="Arial" panose="020B0604020202020204" pitchFamily="34" charset="0"/>
                <a:ea typeface="宋体" panose="02010600030101010101" pitchFamily="2" charset="-122"/>
                <a:cs typeface="+mn-cs"/>
              </a:defRPr>
            </a:lvl1pPr>
          </a:lstStyle>
          <a:p>
            <a:pPr>
              <a:defRPr/>
            </a:pPr>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pPr lvl="0"/>
            <a:endParaRPr lang="zh-CN" altLang="en-US" noProof="0" smtClean="0"/>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noProof="0" smtClean="0"/>
              <a:t>单击此处编辑母版文本样式</a:t>
            </a:r>
            <a:endParaRPr lang="zh-CN" altLang="en-US" noProof="0" smtClean="0"/>
          </a:p>
          <a:p>
            <a:pPr lvl="1"/>
            <a:r>
              <a:rPr lang="zh-CN" altLang="en-US" noProof="0" smtClean="0"/>
              <a:t>第二级</a:t>
            </a:r>
            <a:endParaRPr lang="zh-CN" altLang="en-US" noProof="0" smtClean="0"/>
          </a:p>
          <a:p>
            <a:pPr lvl="2"/>
            <a:r>
              <a:rPr lang="zh-CN" altLang="en-US" noProof="0" smtClean="0"/>
              <a:t>第三级</a:t>
            </a:r>
            <a:endParaRPr lang="zh-CN" altLang="en-US" noProof="0" smtClean="0"/>
          </a:p>
          <a:p>
            <a:pPr lvl="3"/>
            <a:r>
              <a:rPr lang="zh-CN" altLang="en-US" noProof="0" smtClean="0"/>
              <a:t>第四级</a:t>
            </a:r>
            <a:endParaRPr lang="zh-CN" altLang="en-US" noProof="0" smtClean="0"/>
          </a:p>
          <a:p>
            <a:pPr lvl="4"/>
            <a:r>
              <a:rPr lang="zh-CN" altLang="en-US" noProof="0" smtClean="0"/>
              <a:t>第五级</a:t>
            </a:r>
            <a:endParaRPr lang="zh-CN" altLang="en-US" noProof="0" smtClean="0"/>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eaLnBrk="0" hangingPunct="0">
              <a:defRPr sz="1200">
                <a:latin typeface="Arial" panose="020B0604020202020204" pitchFamily="34" charset="0"/>
                <a:ea typeface="宋体" panose="02010600030101010101" pitchFamily="2" charset="-122"/>
                <a:cs typeface="+mn-cs"/>
              </a:defRPr>
            </a:lvl1pPr>
          </a:lstStyle>
          <a:p>
            <a:pPr>
              <a:defRPr/>
            </a:pPr>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eaLnBrk="0" hangingPunct="0">
              <a:defRPr sz="1200">
                <a:latin typeface="Arial" panose="020B0604020202020204" pitchFamily="34" charset="0"/>
                <a:ea typeface="宋体" panose="02010600030101010101" pitchFamily="2" charset="-122"/>
                <a:cs typeface="+mn-cs"/>
              </a:defRPr>
            </a:lvl1pPr>
          </a:lstStyle>
          <a:p>
            <a:pPr>
              <a:defRPr/>
            </a:pPr>
            <a:fld id="{AC5DC877-EBFD-461D-A0B5-4F273AECA158}" type="slidenum">
              <a:rPr lang="zh-CN" altLang="en-US"/>
            </a:fld>
            <a:endParaRPr lang="zh-CN" altLang="en-US"/>
          </a:p>
        </p:txBody>
      </p:sp>
    </p:spTree>
  </p:cSld>
  <p:clrMap bg1="lt1" tx1="dk1" bg2="lt2" tx2="dk2" accent1="accent1" accent2="accent2" accent3="accent3" accent4="accent4" accent5="accent5" accent6="accent6" hlink="hlink" folHlink="folHlink"/>
  <p:hf sldNum="0" hdr="0" ftr="0" dt="0"/>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xml"/></Relationships>
</file>

<file path=ppt/notesSlides/_rels/notesSlide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4.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49" name="幻灯片图像占位符 1"/>
          <p:cNvSpPr>
            <a:spLocks noGrp="1" noRot="1" noChangeAspect="1" noTextEdit="1"/>
          </p:cNvSpPr>
          <p:nvPr>
            <p:ph type="sldImg"/>
          </p:nvPr>
        </p:nvSpPr>
        <p:spPr bwMode="auto">
          <a:noFill/>
          <a:ln>
            <a:solidFill>
              <a:srgbClr val="000000"/>
            </a:solidFill>
            <a:miter lim="800000"/>
          </a:ln>
        </p:spPr>
      </p:sp>
      <p:sp>
        <p:nvSpPr>
          <p:cNvPr id="53250" name="备注占位符 2"/>
          <p:cNvSpPr>
            <a:spLocks noGrp="1"/>
          </p:cNvSpPr>
          <p:nvPr>
            <p:ph type="body"/>
          </p:nvPr>
        </p:nvSpPr>
        <p:spPr bwMode="auto">
          <a:noFill/>
        </p:spPr>
        <p:txBody>
          <a:bodyPr wrap="square" numCol="1" anchor="t" anchorCtr="0" compatLnSpc="1"/>
          <a:lstStyle/>
          <a:p>
            <a:endParaRPr lang="zh-CN" altLang="en-US" smtClean="0"/>
          </a:p>
        </p:txBody>
      </p:sp>
      <p:sp>
        <p:nvSpPr>
          <p:cNvPr id="53251" name="灯片编号占位符 3"/>
          <p:cNvSpPr>
            <a:spLocks noGrp="1"/>
          </p:cNvSpPr>
          <p:nvPr>
            <p:ph type="sldNum" sz="quarter" idx="5"/>
          </p:nvPr>
        </p:nvSpPr>
        <p:spPr bwMode="auto">
          <a:noFill/>
          <a:ln>
            <a:miter lim="800000"/>
          </a:ln>
        </p:spPr>
        <p:txBody>
          <a:bodyPr wrap="square" numCol="1" anchorCtr="0" compatLnSpc="1"/>
          <a:lstStyle/>
          <a:p>
            <a:pPr eaLnBrk="1" hangingPunct="1"/>
            <a:fld id="{4F4F1906-800C-43FE-AA58-BDAB17A31F83}" type="slidenum">
              <a:rPr lang="zh-CN" altLang="en-US" smtClean="0">
                <a:latin typeface="Arial" panose="020B0604020202020204" pitchFamily="34" charset="0"/>
                <a:ea typeface="宋体" panose="02010600030101010101" pitchFamily="2" charset="-122"/>
                <a:cs typeface="微软雅黑" panose="020B0503020204020204" charset="-122"/>
              </a:rPr>
            </a:fld>
            <a:endParaRPr lang="en-US" altLang="zh-CN" smtClean="0">
              <a:latin typeface="Arial" panose="020B0604020202020204" pitchFamily="34" charset="0"/>
              <a:ea typeface="宋体" panose="02010600030101010101" pitchFamily="2" charset="-122"/>
              <a:cs typeface="微软雅黑" panose="020B0503020204020204" charset="-122"/>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5" name="幻灯片图像占位符 1"/>
          <p:cNvSpPr>
            <a:spLocks noGrp="1" noRot="1" noTextEdit="1"/>
          </p:cNvSpPr>
          <p:nvPr>
            <p:ph type="sldImg"/>
          </p:nvPr>
        </p:nvSpPr>
        <p:spPr bwMode="auto">
          <a:noFill/>
          <a:ln>
            <a:solidFill>
              <a:srgbClr val="000000"/>
            </a:solidFill>
            <a:miter lim="800000"/>
          </a:ln>
        </p:spPr>
      </p:sp>
      <p:sp>
        <p:nvSpPr>
          <p:cNvPr id="77826" name="文本占位符 2"/>
          <p:cNvSpPr>
            <a:spLocks noGrp="1"/>
          </p:cNvSpPr>
          <p:nvPr>
            <p:ph type="body"/>
          </p:nvPr>
        </p:nvSpPr>
        <p:spPr bwMode="auto">
          <a:noFill/>
        </p:spPr>
        <p:txBody>
          <a:bodyPr wrap="square" numCol="1" anchor="t" anchorCtr="0" compatLnSpc="1"/>
          <a:lstStyle/>
          <a:p>
            <a:endParaRPr lang="zh-CN" altLang="en-US" smtClean="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showMasterSp="0">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noProof="1" smtClean="0"/>
              <a:t>单击此处编辑母版标题样式</a:t>
            </a:r>
            <a:endParaRPr lang="zh-CN" altLang="en-US" noProof="1"/>
          </a:p>
        </p:txBody>
      </p:sp>
      <p:sp>
        <p:nvSpPr>
          <p:cNvPr id="3" name="副标题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noProof="1" smtClean="0"/>
              <a:t>单击此处编辑母版副标题样式</a:t>
            </a:r>
            <a:endParaRPr lang="zh-CN" altLang="en-US" noProof="1"/>
          </a:p>
        </p:txBody>
      </p:sp>
      <p:sp>
        <p:nvSpPr>
          <p:cNvPr id="4" name="日期占位符 3"/>
          <p:cNvSpPr>
            <a:spLocks noGrp="1"/>
          </p:cNvSpPr>
          <p:nvPr>
            <p:ph type="dt" sz="half" idx="10"/>
          </p:nvPr>
        </p:nvSpPr>
        <p:spPr/>
        <p:txBody>
          <a:bodyPr/>
          <a:lstStyle>
            <a:lvl1pPr>
              <a:defRPr/>
            </a:lvl1pPr>
          </a:lstStyle>
          <a:p>
            <a:pPr>
              <a:defRPr/>
            </a:pPr>
            <a:fld id="{6CB0924A-BE24-4124-9086-3DC6ACE3E008}" type="datetimeFigureOut">
              <a:rPr lang="zh-CN" altLang="en-US"/>
            </a:fld>
            <a:endParaRPr lang="zh-CN" altLang="en-US"/>
          </a:p>
        </p:txBody>
      </p:sp>
      <p:sp>
        <p:nvSpPr>
          <p:cNvPr id="5" name="页脚占位符 4"/>
          <p:cNvSpPr>
            <a:spLocks noGrp="1"/>
          </p:cNvSpPr>
          <p:nvPr>
            <p:ph type="ftr" sz="quarter" idx="11"/>
          </p:nvPr>
        </p:nvSpPr>
        <p:spPr/>
        <p:txBody>
          <a:bodyPr/>
          <a:lstStyle>
            <a:lvl1pPr>
              <a:defRPr/>
            </a:lvl1pPr>
          </a:lstStyle>
          <a:p>
            <a:pPr>
              <a:defRPr/>
            </a:pPr>
            <a:endParaRPr lang="zh-CN" altLang="en-US"/>
          </a:p>
        </p:txBody>
      </p:sp>
      <p:sp>
        <p:nvSpPr>
          <p:cNvPr id="6" name="灯片编号占位符 5"/>
          <p:cNvSpPr>
            <a:spLocks noGrp="1"/>
          </p:cNvSpPr>
          <p:nvPr>
            <p:ph type="sldNum" sz="quarter" idx="12"/>
          </p:nvPr>
        </p:nvSpPr>
        <p:spPr/>
        <p:txBody>
          <a:bodyPr/>
          <a:lstStyle>
            <a:lvl1pPr>
              <a:defRPr/>
            </a:lvl1pPr>
          </a:lstStyle>
          <a:p>
            <a:pPr>
              <a:defRPr/>
            </a:pPr>
            <a:fld id="{18A4A89D-D8A0-4861-AB55-D7F951F97FB3}" type="slidenum">
              <a:rPr lang="zh-CN" altLang="en-US"/>
            </a:fld>
            <a:endParaRPr lang="zh-CN" alt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showMasterSp="0">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noProof="1" smtClean="0"/>
              <a:t>单击此处编辑母版标题样式</a:t>
            </a:r>
            <a:endParaRPr lang="zh-CN" altLang="en-US" noProof="1"/>
          </a:p>
        </p:txBody>
      </p:sp>
      <p:sp>
        <p:nvSpPr>
          <p:cNvPr id="3" name="内容占位符 2"/>
          <p:cNvSpPr>
            <a:spLocks noGrp="1"/>
          </p:cNvSpPr>
          <p:nvPr>
            <p:ph idx="1"/>
          </p:nvPr>
        </p:nvSpPr>
        <p:spPr/>
        <p:txBody>
          <a:bodyPr/>
          <a:lstStyle/>
          <a:p>
            <a:pPr lvl="0"/>
            <a:r>
              <a:rPr lang="zh-CN" altLang="en-US" noProof="1" smtClean="0"/>
              <a:t>单击此处编辑母版文本样式</a:t>
            </a:r>
            <a:endParaRPr lang="zh-CN" altLang="en-US" noProof="1" smtClean="0"/>
          </a:p>
          <a:p>
            <a:pPr lvl="1"/>
            <a:r>
              <a:rPr lang="zh-CN" altLang="en-US" noProof="1" smtClean="0"/>
              <a:t>第二级</a:t>
            </a:r>
            <a:endParaRPr lang="zh-CN" altLang="en-US" noProof="1" smtClean="0"/>
          </a:p>
          <a:p>
            <a:pPr lvl="2"/>
            <a:r>
              <a:rPr lang="zh-CN" altLang="en-US" noProof="1" smtClean="0"/>
              <a:t>第三级</a:t>
            </a:r>
            <a:endParaRPr lang="zh-CN" altLang="en-US" noProof="1" smtClean="0"/>
          </a:p>
          <a:p>
            <a:pPr lvl="3"/>
            <a:r>
              <a:rPr lang="zh-CN" altLang="en-US" noProof="1" smtClean="0"/>
              <a:t>第四级</a:t>
            </a:r>
            <a:endParaRPr lang="zh-CN" altLang="en-US" noProof="1" smtClean="0"/>
          </a:p>
          <a:p>
            <a:pPr lvl="4"/>
            <a:r>
              <a:rPr lang="zh-CN" altLang="en-US" noProof="1" smtClean="0"/>
              <a:t>第五级</a:t>
            </a:r>
            <a:endParaRPr lang="zh-CN" altLang="en-US" noProof="1"/>
          </a:p>
        </p:txBody>
      </p:sp>
      <p:sp>
        <p:nvSpPr>
          <p:cNvPr id="4" name="日期占位符 3"/>
          <p:cNvSpPr>
            <a:spLocks noGrp="1"/>
          </p:cNvSpPr>
          <p:nvPr>
            <p:ph type="dt" sz="half" idx="10"/>
          </p:nvPr>
        </p:nvSpPr>
        <p:spPr/>
        <p:txBody>
          <a:bodyPr/>
          <a:lstStyle>
            <a:lvl1pPr>
              <a:defRPr/>
            </a:lvl1pPr>
          </a:lstStyle>
          <a:p>
            <a:pPr>
              <a:defRPr/>
            </a:pPr>
            <a:fld id="{71EE4212-8ED7-4359-B746-221E8E925772}" type="datetimeFigureOut">
              <a:rPr lang="zh-CN" altLang="en-US"/>
            </a:fld>
            <a:endParaRPr lang="zh-CN" altLang="en-US"/>
          </a:p>
        </p:txBody>
      </p:sp>
      <p:sp>
        <p:nvSpPr>
          <p:cNvPr id="5" name="页脚占位符 4"/>
          <p:cNvSpPr>
            <a:spLocks noGrp="1"/>
          </p:cNvSpPr>
          <p:nvPr>
            <p:ph type="ftr" sz="quarter" idx="11"/>
          </p:nvPr>
        </p:nvSpPr>
        <p:spPr/>
        <p:txBody>
          <a:bodyPr/>
          <a:lstStyle>
            <a:lvl1pPr>
              <a:defRPr/>
            </a:lvl1pPr>
          </a:lstStyle>
          <a:p>
            <a:pPr>
              <a:defRPr/>
            </a:pPr>
            <a:endParaRPr lang="zh-CN" altLang="en-US"/>
          </a:p>
        </p:txBody>
      </p:sp>
      <p:sp>
        <p:nvSpPr>
          <p:cNvPr id="6" name="灯片编号占位符 5"/>
          <p:cNvSpPr>
            <a:spLocks noGrp="1"/>
          </p:cNvSpPr>
          <p:nvPr>
            <p:ph type="sldNum" sz="quarter" idx="12"/>
          </p:nvPr>
        </p:nvSpPr>
        <p:spPr/>
        <p:txBody>
          <a:bodyPr/>
          <a:lstStyle>
            <a:lvl1pPr>
              <a:defRPr/>
            </a:lvl1pPr>
          </a:lstStyle>
          <a:p>
            <a:pPr>
              <a:defRPr/>
            </a:pPr>
            <a:fld id="{A8C3846E-25B4-475A-9A82-A66E917B6EA8}" type="slidenum">
              <a:rPr lang="zh-CN" altLang="en-US"/>
            </a:fld>
            <a:endParaRPr lang="zh-CN"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showMasterSp="0">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0" y="1709738"/>
            <a:ext cx="10515600" cy="2852737"/>
          </a:xfrm>
        </p:spPr>
        <p:txBody>
          <a:bodyPr anchor="b"/>
          <a:lstStyle>
            <a:lvl1pPr>
              <a:defRPr sz="6000"/>
            </a:lvl1pPr>
          </a:lstStyle>
          <a:p>
            <a:r>
              <a:rPr lang="zh-CN" altLang="en-US" noProof="1" smtClean="0"/>
              <a:t>单击此处编辑母版标题样式</a:t>
            </a:r>
            <a:endParaRPr lang="zh-CN" altLang="en-US" noProof="1"/>
          </a:p>
        </p:txBody>
      </p:sp>
      <p:sp>
        <p:nvSpPr>
          <p:cNvPr id="3" name="文本占位符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noProof="1" smtClean="0"/>
              <a:t>单击此处编辑母版文本样式</a:t>
            </a:r>
            <a:endParaRPr lang="zh-CN" altLang="en-US" noProof="1" smtClean="0"/>
          </a:p>
        </p:txBody>
      </p:sp>
      <p:sp>
        <p:nvSpPr>
          <p:cNvPr id="4" name="日期占位符 3"/>
          <p:cNvSpPr>
            <a:spLocks noGrp="1"/>
          </p:cNvSpPr>
          <p:nvPr>
            <p:ph type="dt" sz="half" idx="10"/>
          </p:nvPr>
        </p:nvSpPr>
        <p:spPr/>
        <p:txBody>
          <a:bodyPr/>
          <a:lstStyle>
            <a:lvl1pPr>
              <a:defRPr/>
            </a:lvl1pPr>
          </a:lstStyle>
          <a:p>
            <a:pPr>
              <a:defRPr/>
            </a:pPr>
            <a:fld id="{AC40F0C2-E22F-4A54-9E63-9A2BF90B6E18}" type="datetimeFigureOut">
              <a:rPr lang="zh-CN" altLang="en-US"/>
            </a:fld>
            <a:endParaRPr lang="zh-CN" altLang="en-US"/>
          </a:p>
        </p:txBody>
      </p:sp>
      <p:sp>
        <p:nvSpPr>
          <p:cNvPr id="5" name="页脚占位符 4"/>
          <p:cNvSpPr>
            <a:spLocks noGrp="1"/>
          </p:cNvSpPr>
          <p:nvPr>
            <p:ph type="ftr" sz="quarter" idx="11"/>
          </p:nvPr>
        </p:nvSpPr>
        <p:spPr/>
        <p:txBody>
          <a:bodyPr/>
          <a:lstStyle>
            <a:lvl1pPr>
              <a:defRPr/>
            </a:lvl1pPr>
          </a:lstStyle>
          <a:p>
            <a:pPr>
              <a:defRPr/>
            </a:pPr>
            <a:endParaRPr lang="zh-CN" altLang="en-US"/>
          </a:p>
        </p:txBody>
      </p:sp>
      <p:sp>
        <p:nvSpPr>
          <p:cNvPr id="6" name="灯片编号占位符 5"/>
          <p:cNvSpPr>
            <a:spLocks noGrp="1"/>
          </p:cNvSpPr>
          <p:nvPr>
            <p:ph type="sldNum" sz="quarter" idx="12"/>
          </p:nvPr>
        </p:nvSpPr>
        <p:spPr/>
        <p:txBody>
          <a:bodyPr/>
          <a:lstStyle>
            <a:lvl1pPr>
              <a:defRPr/>
            </a:lvl1pPr>
          </a:lstStyle>
          <a:p>
            <a:pPr>
              <a:defRPr/>
            </a:pPr>
            <a:fld id="{ED9887E3-346D-4F04-92CA-BF9E2D10D962}" type="slidenum">
              <a:rPr lang="zh-CN" altLang="en-US"/>
            </a:fld>
            <a:endParaRPr lang="zh-CN"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showMasterSp="0">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noProof="1" smtClean="0"/>
              <a:t>单击此处编辑母版标题样式</a:t>
            </a:r>
            <a:endParaRPr lang="zh-CN" altLang="en-US" noProof="1"/>
          </a:p>
        </p:txBody>
      </p:sp>
      <p:sp>
        <p:nvSpPr>
          <p:cNvPr id="3" name="内容占位符 2"/>
          <p:cNvSpPr>
            <a:spLocks noGrp="1"/>
          </p:cNvSpPr>
          <p:nvPr>
            <p:ph sz="half" idx="1"/>
          </p:nvPr>
        </p:nvSpPr>
        <p:spPr>
          <a:xfrm>
            <a:off x="838200" y="1825625"/>
            <a:ext cx="5181600" cy="4351338"/>
          </a:xfrm>
        </p:spPr>
        <p:txBody>
          <a:bodyPr/>
          <a:lstStyle/>
          <a:p>
            <a:pPr lvl="0"/>
            <a:r>
              <a:rPr lang="zh-CN" altLang="en-US" noProof="1" smtClean="0"/>
              <a:t>单击此处编辑母版文本样式</a:t>
            </a:r>
            <a:endParaRPr lang="zh-CN" altLang="en-US" noProof="1" smtClean="0"/>
          </a:p>
          <a:p>
            <a:pPr lvl="1"/>
            <a:r>
              <a:rPr lang="zh-CN" altLang="en-US" noProof="1" smtClean="0"/>
              <a:t>第二级</a:t>
            </a:r>
            <a:endParaRPr lang="zh-CN" altLang="en-US" noProof="1" smtClean="0"/>
          </a:p>
          <a:p>
            <a:pPr lvl="2"/>
            <a:r>
              <a:rPr lang="zh-CN" altLang="en-US" noProof="1" smtClean="0"/>
              <a:t>第三级</a:t>
            </a:r>
            <a:endParaRPr lang="zh-CN" altLang="en-US" noProof="1" smtClean="0"/>
          </a:p>
          <a:p>
            <a:pPr lvl="3"/>
            <a:r>
              <a:rPr lang="zh-CN" altLang="en-US" noProof="1" smtClean="0"/>
              <a:t>第四级</a:t>
            </a:r>
            <a:endParaRPr lang="zh-CN" altLang="en-US" noProof="1" smtClean="0"/>
          </a:p>
          <a:p>
            <a:pPr lvl="4"/>
            <a:r>
              <a:rPr lang="zh-CN" altLang="en-US" noProof="1" smtClean="0"/>
              <a:t>第五级</a:t>
            </a:r>
            <a:endParaRPr lang="zh-CN" altLang="en-US" noProof="1"/>
          </a:p>
        </p:txBody>
      </p:sp>
      <p:sp>
        <p:nvSpPr>
          <p:cNvPr id="4" name="内容占位符 3"/>
          <p:cNvSpPr>
            <a:spLocks noGrp="1"/>
          </p:cNvSpPr>
          <p:nvPr>
            <p:ph sz="half" idx="2"/>
          </p:nvPr>
        </p:nvSpPr>
        <p:spPr>
          <a:xfrm>
            <a:off x="6172200" y="1825625"/>
            <a:ext cx="5181600" cy="4351338"/>
          </a:xfrm>
        </p:spPr>
        <p:txBody>
          <a:bodyPr/>
          <a:lstStyle/>
          <a:p>
            <a:pPr lvl="0"/>
            <a:r>
              <a:rPr lang="zh-CN" altLang="en-US" noProof="1" smtClean="0"/>
              <a:t>单击此处编辑母版文本样式</a:t>
            </a:r>
            <a:endParaRPr lang="zh-CN" altLang="en-US" noProof="1" smtClean="0"/>
          </a:p>
          <a:p>
            <a:pPr lvl="1"/>
            <a:r>
              <a:rPr lang="zh-CN" altLang="en-US" noProof="1" smtClean="0"/>
              <a:t>第二级</a:t>
            </a:r>
            <a:endParaRPr lang="zh-CN" altLang="en-US" noProof="1" smtClean="0"/>
          </a:p>
          <a:p>
            <a:pPr lvl="2"/>
            <a:r>
              <a:rPr lang="zh-CN" altLang="en-US" noProof="1" smtClean="0"/>
              <a:t>第三级</a:t>
            </a:r>
            <a:endParaRPr lang="zh-CN" altLang="en-US" noProof="1" smtClean="0"/>
          </a:p>
          <a:p>
            <a:pPr lvl="3"/>
            <a:r>
              <a:rPr lang="zh-CN" altLang="en-US" noProof="1" smtClean="0"/>
              <a:t>第四级</a:t>
            </a:r>
            <a:endParaRPr lang="zh-CN" altLang="en-US" noProof="1" smtClean="0"/>
          </a:p>
          <a:p>
            <a:pPr lvl="4"/>
            <a:r>
              <a:rPr lang="zh-CN" altLang="en-US" noProof="1" smtClean="0"/>
              <a:t>第五级</a:t>
            </a:r>
            <a:endParaRPr lang="zh-CN" altLang="en-US" noProof="1"/>
          </a:p>
        </p:txBody>
      </p:sp>
      <p:sp>
        <p:nvSpPr>
          <p:cNvPr id="5" name="日期占位符 3"/>
          <p:cNvSpPr>
            <a:spLocks noGrp="1"/>
          </p:cNvSpPr>
          <p:nvPr>
            <p:ph type="dt" sz="half" idx="10"/>
          </p:nvPr>
        </p:nvSpPr>
        <p:spPr/>
        <p:txBody>
          <a:bodyPr/>
          <a:lstStyle>
            <a:lvl1pPr>
              <a:defRPr/>
            </a:lvl1pPr>
          </a:lstStyle>
          <a:p>
            <a:pPr>
              <a:defRPr/>
            </a:pPr>
            <a:fld id="{177FC5D1-8A73-4748-A5FB-F3D01858E35E}" type="datetimeFigureOut">
              <a:rPr lang="zh-CN" altLang="en-US"/>
            </a:fld>
            <a:endParaRPr lang="zh-CN" altLang="en-US"/>
          </a:p>
        </p:txBody>
      </p:sp>
      <p:sp>
        <p:nvSpPr>
          <p:cNvPr id="6" name="页脚占位符 4"/>
          <p:cNvSpPr>
            <a:spLocks noGrp="1"/>
          </p:cNvSpPr>
          <p:nvPr>
            <p:ph type="ftr" sz="quarter" idx="11"/>
          </p:nvPr>
        </p:nvSpPr>
        <p:spPr/>
        <p:txBody>
          <a:bodyPr/>
          <a:lstStyle>
            <a:lvl1pPr>
              <a:defRPr/>
            </a:lvl1pPr>
          </a:lstStyle>
          <a:p>
            <a:pPr>
              <a:defRPr/>
            </a:pPr>
            <a:endParaRPr lang="zh-CN" altLang="en-US"/>
          </a:p>
        </p:txBody>
      </p:sp>
      <p:sp>
        <p:nvSpPr>
          <p:cNvPr id="7" name="灯片编号占位符 5"/>
          <p:cNvSpPr>
            <a:spLocks noGrp="1"/>
          </p:cNvSpPr>
          <p:nvPr>
            <p:ph type="sldNum" sz="quarter" idx="12"/>
          </p:nvPr>
        </p:nvSpPr>
        <p:spPr/>
        <p:txBody>
          <a:bodyPr/>
          <a:lstStyle>
            <a:lvl1pPr>
              <a:defRPr/>
            </a:lvl1pPr>
          </a:lstStyle>
          <a:p>
            <a:pPr>
              <a:defRPr/>
            </a:pPr>
            <a:fld id="{BA2C9ED9-BB01-4E83-8194-F123614EFB25}" type="slidenum">
              <a:rPr lang="zh-CN" altLang="en-US"/>
            </a:fld>
            <a:endParaRPr lang="zh-CN"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showMasterSp="0">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lstStyle/>
          <a:p>
            <a:r>
              <a:rPr lang="zh-CN" altLang="en-US" noProof="1" smtClean="0"/>
              <a:t>单击此处编辑母版标题样式</a:t>
            </a:r>
            <a:endParaRPr lang="zh-CN" altLang="en-US" noProof="1"/>
          </a:p>
        </p:txBody>
      </p:sp>
      <p:sp>
        <p:nvSpPr>
          <p:cNvPr id="3" name="文本占位符 2"/>
          <p:cNvSpPr>
            <a:spLocks noGrp="1"/>
          </p:cNvSpPr>
          <p:nvPr>
            <p:ph type="body" idx="1"/>
          </p:nvPr>
        </p:nvSpPr>
        <p:spPr>
          <a:xfrm>
            <a:off x="1186774" y="1778438"/>
            <a:ext cx="4873574" cy="823912"/>
          </a:xfrm>
        </p:spPr>
        <p:txBody>
          <a:bodyPr anchor="ctr"/>
          <a:lstStyle>
            <a:lvl1pPr marL="0" indent="0">
              <a:buNone/>
              <a:defRPr sz="2800"/>
            </a:lvl1pPr>
            <a:lvl2pPr marL="457200" indent="0">
              <a:buNone/>
              <a:defRPr sz="2400"/>
            </a:lvl2pPr>
            <a:lvl3pPr marL="914400" indent="0">
              <a:buNone/>
              <a:defRPr sz="2000"/>
            </a:lvl3pPr>
            <a:lvl4pPr marL="1371600" indent="0">
              <a:buNone/>
              <a:defRPr sz="1800"/>
            </a:lvl4pPr>
            <a:lvl5pPr marL="1828800" indent="0">
              <a:buNone/>
              <a:defRPr sz="1800"/>
            </a:lvl5pPr>
            <a:lvl6pPr marL="2286000" indent="0">
              <a:buNone/>
              <a:defRPr sz="1800"/>
            </a:lvl6pPr>
            <a:lvl7pPr marL="2743200" indent="0">
              <a:buNone/>
              <a:defRPr sz="1800"/>
            </a:lvl7pPr>
            <a:lvl8pPr marL="3200400" indent="0">
              <a:buNone/>
              <a:defRPr sz="1800"/>
            </a:lvl8pPr>
            <a:lvl9pPr marL="3657600" indent="0">
              <a:buNone/>
              <a:defRPr sz="1800"/>
            </a:lvl9pPr>
          </a:lstStyle>
          <a:p>
            <a:pPr lvl="0"/>
            <a:r>
              <a:rPr lang="zh-CN" altLang="en-US" noProof="1" smtClean="0"/>
              <a:t>单击此处编辑母版文本样式</a:t>
            </a:r>
            <a:endParaRPr lang="zh-CN" altLang="en-US" noProof="1" smtClean="0"/>
          </a:p>
        </p:txBody>
      </p:sp>
      <p:sp>
        <p:nvSpPr>
          <p:cNvPr id="4" name="内容占位符 3"/>
          <p:cNvSpPr>
            <a:spLocks noGrp="1"/>
          </p:cNvSpPr>
          <p:nvPr>
            <p:ph sz="half" idx="2"/>
          </p:nvPr>
        </p:nvSpPr>
        <p:spPr>
          <a:xfrm>
            <a:off x="1186774" y="2665379"/>
            <a:ext cx="4873574" cy="3524284"/>
          </a:xfrm>
        </p:spPr>
        <p:txBody>
          <a:bodyPr/>
          <a:lstStyle/>
          <a:p>
            <a:pPr lvl="0"/>
            <a:r>
              <a:rPr lang="zh-CN" altLang="en-US" noProof="1" smtClean="0"/>
              <a:t>单击此处编辑母版文本样式</a:t>
            </a:r>
            <a:endParaRPr lang="zh-CN" altLang="en-US" noProof="1" smtClean="0"/>
          </a:p>
          <a:p>
            <a:pPr lvl="1"/>
            <a:r>
              <a:rPr lang="zh-CN" altLang="en-US" noProof="1" smtClean="0"/>
              <a:t>第二级</a:t>
            </a:r>
            <a:endParaRPr lang="zh-CN" altLang="en-US" noProof="1" smtClean="0"/>
          </a:p>
          <a:p>
            <a:pPr lvl="2"/>
            <a:r>
              <a:rPr lang="zh-CN" altLang="en-US" noProof="1" smtClean="0"/>
              <a:t>第三级</a:t>
            </a:r>
            <a:endParaRPr lang="zh-CN" altLang="en-US" noProof="1" smtClean="0"/>
          </a:p>
          <a:p>
            <a:pPr lvl="3"/>
            <a:r>
              <a:rPr lang="zh-CN" altLang="en-US" noProof="1" smtClean="0"/>
              <a:t>第四级</a:t>
            </a:r>
            <a:endParaRPr lang="zh-CN" altLang="en-US" noProof="1" smtClean="0"/>
          </a:p>
          <a:p>
            <a:pPr lvl="4"/>
            <a:r>
              <a:rPr lang="zh-CN" altLang="en-US" noProof="1" smtClean="0"/>
              <a:t>第五级</a:t>
            </a:r>
            <a:endParaRPr lang="zh-CN" altLang="en-US" noProof="1"/>
          </a:p>
        </p:txBody>
      </p:sp>
      <p:sp>
        <p:nvSpPr>
          <p:cNvPr id="5" name="文本占位符 4"/>
          <p:cNvSpPr>
            <a:spLocks noGrp="1"/>
          </p:cNvSpPr>
          <p:nvPr>
            <p:ph type="body" sz="quarter" idx="3"/>
          </p:nvPr>
        </p:nvSpPr>
        <p:spPr>
          <a:xfrm>
            <a:off x="6256938" y="1778438"/>
            <a:ext cx="4897576" cy="823912"/>
          </a:xfrm>
        </p:spPr>
        <p:txBody>
          <a:bodyPr anchor="ctr"/>
          <a:lstStyle>
            <a:lvl1pPr marL="0" indent="0">
              <a:buNone/>
              <a:defRPr sz="2800"/>
            </a:lvl1pPr>
            <a:lvl2pPr marL="457200" indent="0">
              <a:buNone/>
              <a:defRPr sz="2400"/>
            </a:lvl2pPr>
            <a:lvl3pPr marL="914400" indent="0">
              <a:buNone/>
              <a:defRPr sz="2000"/>
            </a:lvl3pPr>
            <a:lvl4pPr marL="1371600" indent="0">
              <a:buNone/>
              <a:defRPr sz="1800"/>
            </a:lvl4pPr>
            <a:lvl5pPr marL="1828800" indent="0">
              <a:buNone/>
              <a:defRPr sz="1800"/>
            </a:lvl5pPr>
            <a:lvl6pPr marL="2286000" indent="0">
              <a:buNone/>
              <a:defRPr sz="1800"/>
            </a:lvl6pPr>
            <a:lvl7pPr marL="2743200" indent="0">
              <a:buNone/>
              <a:defRPr sz="1800"/>
            </a:lvl7pPr>
            <a:lvl8pPr marL="3200400" indent="0">
              <a:buNone/>
              <a:defRPr sz="1800"/>
            </a:lvl8pPr>
            <a:lvl9pPr marL="3657600" indent="0">
              <a:buNone/>
              <a:defRPr sz="1800"/>
            </a:lvl9pPr>
          </a:lstStyle>
          <a:p>
            <a:pPr lvl="0"/>
            <a:r>
              <a:rPr lang="zh-CN" altLang="en-US" noProof="1" smtClean="0"/>
              <a:t>单击此处编辑母版文本样式</a:t>
            </a:r>
            <a:endParaRPr lang="zh-CN" altLang="en-US" noProof="1" smtClean="0"/>
          </a:p>
        </p:txBody>
      </p:sp>
      <p:sp>
        <p:nvSpPr>
          <p:cNvPr id="6" name="内容占位符 5"/>
          <p:cNvSpPr>
            <a:spLocks noGrp="1"/>
          </p:cNvSpPr>
          <p:nvPr>
            <p:ph sz="quarter" idx="4"/>
          </p:nvPr>
        </p:nvSpPr>
        <p:spPr>
          <a:xfrm>
            <a:off x="6256938" y="2665379"/>
            <a:ext cx="4897576" cy="3524284"/>
          </a:xfrm>
        </p:spPr>
        <p:txBody>
          <a:bodyPr/>
          <a:lstStyle/>
          <a:p>
            <a:pPr lvl="0"/>
            <a:r>
              <a:rPr lang="zh-CN" altLang="en-US" noProof="1" smtClean="0"/>
              <a:t>单击此处编辑母版文本样式</a:t>
            </a:r>
            <a:endParaRPr lang="zh-CN" altLang="en-US" noProof="1" smtClean="0"/>
          </a:p>
          <a:p>
            <a:pPr lvl="1"/>
            <a:r>
              <a:rPr lang="zh-CN" altLang="en-US" noProof="1" smtClean="0"/>
              <a:t>第二级</a:t>
            </a:r>
            <a:endParaRPr lang="zh-CN" altLang="en-US" noProof="1" smtClean="0"/>
          </a:p>
          <a:p>
            <a:pPr lvl="2"/>
            <a:r>
              <a:rPr lang="zh-CN" altLang="en-US" noProof="1" smtClean="0"/>
              <a:t>第三级</a:t>
            </a:r>
            <a:endParaRPr lang="zh-CN" altLang="en-US" noProof="1" smtClean="0"/>
          </a:p>
          <a:p>
            <a:pPr lvl="3"/>
            <a:r>
              <a:rPr lang="zh-CN" altLang="en-US" noProof="1" smtClean="0"/>
              <a:t>第四级</a:t>
            </a:r>
            <a:endParaRPr lang="zh-CN" altLang="en-US" noProof="1" smtClean="0"/>
          </a:p>
          <a:p>
            <a:pPr lvl="4"/>
            <a:r>
              <a:rPr lang="zh-CN" altLang="en-US" noProof="1" smtClean="0"/>
              <a:t>第五级</a:t>
            </a:r>
            <a:endParaRPr lang="zh-CN" altLang="en-US" noProof="1"/>
          </a:p>
        </p:txBody>
      </p:sp>
      <p:sp>
        <p:nvSpPr>
          <p:cNvPr id="7" name="日期占位符 3"/>
          <p:cNvSpPr>
            <a:spLocks noGrp="1"/>
          </p:cNvSpPr>
          <p:nvPr>
            <p:ph type="dt" sz="half" idx="10"/>
          </p:nvPr>
        </p:nvSpPr>
        <p:spPr/>
        <p:txBody>
          <a:bodyPr/>
          <a:lstStyle>
            <a:lvl1pPr>
              <a:defRPr/>
            </a:lvl1pPr>
          </a:lstStyle>
          <a:p>
            <a:pPr>
              <a:defRPr/>
            </a:pPr>
            <a:fld id="{EB1A865F-E552-40EA-BEFF-B5B4087AE151}" type="datetimeFigureOut">
              <a:rPr lang="zh-CN" altLang="en-US"/>
            </a:fld>
            <a:endParaRPr lang="zh-CN" altLang="en-US"/>
          </a:p>
        </p:txBody>
      </p:sp>
      <p:sp>
        <p:nvSpPr>
          <p:cNvPr id="8" name="页脚占位符 4"/>
          <p:cNvSpPr>
            <a:spLocks noGrp="1"/>
          </p:cNvSpPr>
          <p:nvPr>
            <p:ph type="ftr" sz="quarter" idx="11"/>
          </p:nvPr>
        </p:nvSpPr>
        <p:spPr/>
        <p:txBody>
          <a:bodyPr/>
          <a:lstStyle>
            <a:lvl1pPr>
              <a:defRPr/>
            </a:lvl1pPr>
          </a:lstStyle>
          <a:p>
            <a:pPr>
              <a:defRPr/>
            </a:pPr>
            <a:endParaRPr lang="zh-CN" altLang="en-US"/>
          </a:p>
        </p:txBody>
      </p:sp>
      <p:sp>
        <p:nvSpPr>
          <p:cNvPr id="9" name="灯片编号占位符 5"/>
          <p:cNvSpPr>
            <a:spLocks noGrp="1"/>
          </p:cNvSpPr>
          <p:nvPr>
            <p:ph type="sldNum" sz="quarter" idx="12"/>
          </p:nvPr>
        </p:nvSpPr>
        <p:spPr/>
        <p:txBody>
          <a:bodyPr/>
          <a:lstStyle>
            <a:lvl1pPr>
              <a:defRPr/>
            </a:lvl1pPr>
          </a:lstStyle>
          <a:p>
            <a:pPr>
              <a:defRPr/>
            </a:pPr>
            <a:fld id="{5D8B4BFB-611D-4869-9AF2-69A38AF6CFF6}" type="slidenum">
              <a:rPr lang="zh-CN" altLang="en-US"/>
            </a:fld>
            <a:endParaRPr lang="zh-CN"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showMasterSp="0">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noProof="1" smtClean="0"/>
              <a:t>单击此处编辑母版标题样式</a:t>
            </a:r>
            <a:endParaRPr lang="zh-CN" altLang="en-US" noProof="1"/>
          </a:p>
        </p:txBody>
      </p:sp>
      <p:sp>
        <p:nvSpPr>
          <p:cNvPr id="3" name="日期占位符 3"/>
          <p:cNvSpPr>
            <a:spLocks noGrp="1"/>
          </p:cNvSpPr>
          <p:nvPr>
            <p:ph type="dt" sz="half" idx="10"/>
          </p:nvPr>
        </p:nvSpPr>
        <p:spPr/>
        <p:txBody>
          <a:bodyPr/>
          <a:lstStyle>
            <a:lvl1pPr>
              <a:defRPr/>
            </a:lvl1pPr>
          </a:lstStyle>
          <a:p>
            <a:pPr>
              <a:defRPr/>
            </a:pPr>
            <a:fld id="{C9AA4D9D-1798-432F-835F-7CD04A455804}" type="datetimeFigureOut">
              <a:rPr lang="zh-CN" altLang="en-US"/>
            </a:fld>
            <a:endParaRPr lang="zh-CN" altLang="en-US"/>
          </a:p>
        </p:txBody>
      </p:sp>
      <p:sp>
        <p:nvSpPr>
          <p:cNvPr id="4" name="页脚占位符 4"/>
          <p:cNvSpPr>
            <a:spLocks noGrp="1"/>
          </p:cNvSpPr>
          <p:nvPr>
            <p:ph type="ftr" sz="quarter" idx="11"/>
          </p:nvPr>
        </p:nvSpPr>
        <p:spPr/>
        <p:txBody>
          <a:bodyPr/>
          <a:lstStyle>
            <a:lvl1pPr>
              <a:defRPr/>
            </a:lvl1pPr>
          </a:lstStyle>
          <a:p>
            <a:pPr>
              <a:defRPr/>
            </a:pPr>
            <a:endParaRPr lang="zh-CN" altLang="en-US"/>
          </a:p>
        </p:txBody>
      </p:sp>
      <p:sp>
        <p:nvSpPr>
          <p:cNvPr id="5" name="灯片编号占位符 5"/>
          <p:cNvSpPr>
            <a:spLocks noGrp="1"/>
          </p:cNvSpPr>
          <p:nvPr>
            <p:ph type="sldNum" sz="quarter" idx="12"/>
          </p:nvPr>
        </p:nvSpPr>
        <p:spPr/>
        <p:txBody>
          <a:bodyPr/>
          <a:lstStyle>
            <a:lvl1pPr>
              <a:defRPr/>
            </a:lvl1pPr>
          </a:lstStyle>
          <a:p>
            <a:pPr>
              <a:defRPr/>
            </a:pPr>
            <a:fld id="{0FD2EE49-1D5C-41AB-BB59-4181721AD901}" type="slidenum">
              <a:rPr lang="zh-CN" altLang="en-US"/>
            </a:fld>
            <a:endParaRPr lang="zh-CN"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showMasterSp="0">
  <p:cSld name="空白">
    <p:spTree>
      <p:nvGrpSpPr>
        <p:cNvPr id="1" name=""/>
        <p:cNvGrpSpPr/>
        <p:nvPr/>
      </p:nvGrpSpPr>
      <p:grpSpPr>
        <a:xfrm>
          <a:off x="0" y="0"/>
          <a:ext cx="0" cy="0"/>
          <a:chOff x="0" y="0"/>
          <a:chExt cx="0" cy="0"/>
        </a:xfrm>
      </p:grpSpPr>
      <p:sp>
        <p:nvSpPr>
          <p:cNvPr id="2" name="日期占位符 3"/>
          <p:cNvSpPr>
            <a:spLocks noGrp="1"/>
          </p:cNvSpPr>
          <p:nvPr>
            <p:ph type="dt" sz="half" idx="10"/>
          </p:nvPr>
        </p:nvSpPr>
        <p:spPr/>
        <p:txBody>
          <a:bodyPr/>
          <a:lstStyle>
            <a:lvl1pPr>
              <a:defRPr/>
            </a:lvl1pPr>
          </a:lstStyle>
          <a:p>
            <a:pPr>
              <a:defRPr/>
            </a:pPr>
            <a:fld id="{69A80140-C136-475B-B0DF-81E3D18DF4F3}" type="datetimeFigureOut">
              <a:rPr lang="zh-CN" altLang="en-US"/>
            </a:fld>
            <a:endParaRPr lang="zh-CN" altLang="en-US"/>
          </a:p>
        </p:txBody>
      </p:sp>
      <p:sp>
        <p:nvSpPr>
          <p:cNvPr id="3" name="页脚占位符 4"/>
          <p:cNvSpPr>
            <a:spLocks noGrp="1"/>
          </p:cNvSpPr>
          <p:nvPr>
            <p:ph type="ftr" sz="quarter" idx="11"/>
          </p:nvPr>
        </p:nvSpPr>
        <p:spPr/>
        <p:txBody>
          <a:bodyPr/>
          <a:lstStyle>
            <a:lvl1pPr>
              <a:defRPr/>
            </a:lvl1pPr>
          </a:lstStyle>
          <a:p>
            <a:pPr>
              <a:defRPr/>
            </a:pPr>
            <a:endParaRPr lang="zh-CN" altLang="en-US"/>
          </a:p>
        </p:txBody>
      </p:sp>
      <p:sp>
        <p:nvSpPr>
          <p:cNvPr id="4" name="灯片编号占位符 5"/>
          <p:cNvSpPr>
            <a:spLocks noGrp="1"/>
          </p:cNvSpPr>
          <p:nvPr>
            <p:ph type="sldNum" sz="quarter" idx="12"/>
          </p:nvPr>
        </p:nvSpPr>
        <p:spPr/>
        <p:txBody>
          <a:bodyPr/>
          <a:lstStyle>
            <a:lvl1pPr>
              <a:defRPr/>
            </a:lvl1pPr>
          </a:lstStyle>
          <a:p>
            <a:pPr>
              <a:defRPr/>
            </a:pPr>
            <a:fld id="{57BA60C6-B71A-4BB4-A7D7-49B22405A9A2}" type="slidenum">
              <a:rPr lang="zh-CN" altLang="en-US"/>
            </a:fld>
            <a:endParaRPr lang="zh-CN"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picTx" preserve="1" showMasterSp="0">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4165349" cy="1600200"/>
          </a:xfrm>
        </p:spPr>
        <p:txBody>
          <a:bodyPr anchor="b"/>
          <a:lstStyle>
            <a:lvl1pPr>
              <a:defRPr sz="3200"/>
            </a:lvl1pPr>
          </a:lstStyle>
          <a:p>
            <a:r>
              <a:rPr lang="zh-CN" altLang="en-US" noProof="1" smtClean="0"/>
              <a:t>单击此处编辑母版标题样式</a:t>
            </a:r>
            <a:endParaRPr lang="zh-CN" altLang="en-US" noProof="1"/>
          </a:p>
        </p:txBody>
      </p:sp>
      <p:sp>
        <p:nvSpPr>
          <p:cNvPr id="3" name="图片占位符 2"/>
          <p:cNvSpPr>
            <a:spLocks noGrp="1"/>
          </p:cNvSpPr>
          <p:nvPr>
            <p:ph type="pic" idx="1"/>
          </p:nvPr>
        </p:nvSpPr>
        <p:spPr>
          <a:xfrm>
            <a:off x="5183188" y="457201"/>
            <a:ext cx="6172200" cy="540385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zh-CN" altLang="en-US" noProof="1"/>
          </a:p>
        </p:txBody>
      </p:sp>
      <p:sp>
        <p:nvSpPr>
          <p:cNvPr id="4" name="文本占位符 3"/>
          <p:cNvSpPr>
            <a:spLocks noGrp="1"/>
          </p:cNvSpPr>
          <p:nvPr>
            <p:ph type="body" sz="half" idx="2"/>
          </p:nvPr>
        </p:nvSpPr>
        <p:spPr>
          <a:xfrm>
            <a:off x="839788" y="2057400"/>
            <a:ext cx="4165349" cy="3811588"/>
          </a:xfrm>
        </p:spPr>
        <p:txBody>
          <a:bodyPr/>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CN" altLang="en-US" noProof="1" smtClean="0"/>
              <a:t>单击此处编辑母版文本样式</a:t>
            </a:r>
            <a:endParaRPr lang="zh-CN" altLang="en-US" noProof="1" smtClean="0"/>
          </a:p>
        </p:txBody>
      </p:sp>
      <p:sp>
        <p:nvSpPr>
          <p:cNvPr id="5" name="日期占位符 3"/>
          <p:cNvSpPr>
            <a:spLocks noGrp="1"/>
          </p:cNvSpPr>
          <p:nvPr>
            <p:ph type="dt" sz="half" idx="10"/>
          </p:nvPr>
        </p:nvSpPr>
        <p:spPr/>
        <p:txBody>
          <a:bodyPr/>
          <a:lstStyle>
            <a:lvl1pPr>
              <a:defRPr/>
            </a:lvl1pPr>
          </a:lstStyle>
          <a:p>
            <a:pPr>
              <a:defRPr/>
            </a:pPr>
            <a:fld id="{866D457B-1CDC-4FF9-ACA5-57B037358D78}" type="datetimeFigureOut">
              <a:rPr lang="zh-CN" altLang="en-US"/>
            </a:fld>
            <a:endParaRPr lang="zh-CN" altLang="en-US"/>
          </a:p>
        </p:txBody>
      </p:sp>
      <p:sp>
        <p:nvSpPr>
          <p:cNvPr id="6" name="页脚占位符 4"/>
          <p:cNvSpPr>
            <a:spLocks noGrp="1"/>
          </p:cNvSpPr>
          <p:nvPr>
            <p:ph type="ftr" sz="quarter" idx="11"/>
          </p:nvPr>
        </p:nvSpPr>
        <p:spPr/>
        <p:txBody>
          <a:bodyPr/>
          <a:lstStyle>
            <a:lvl1pPr>
              <a:defRPr/>
            </a:lvl1pPr>
          </a:lstStyle>
          <a:p>
            <a:pPr>
              <a:defRPr/>
            </a:pPr>
            <a:endParaRPr lang="zh-CN" altLang="en-US"/>
          </a:p>
        </p:txBody>
      </p:sp>
      <p:sp>
        <p:nvSpPr>
          <p:cNvPr id="7" name="灯片编号占位符 5"/>
          <p:cNvSpPr>
            <a:spLocks noGrp="1"/>
          </p:cNvSpPr>
          <p:nvPr>
            <p:ph type="sldNum" sz="quarter" idx="12"/>
          </p:nvPr>
        </p:nvSpPr>
        <p:spPr/>
        <p:txBody>
          <a:bodyPr/>
          <a:lstStyle>
            <a:lvl1pPr>
              <a:defRPr/>
            </a:lvl1pPr>
          </a:lstStyle>
          <a:p>
            <a:pPr>
              <a:defRPr/>
            </a:pPr>
            <a:fld id="{7CD2EA1D-1014-407D-AB2A-07D3D75E709C}" type="slidenum">
              <a:rPr lang="zh-CN" altLang="en-US"/>
            </a:fld>
            <a:endParaRPr lang="zh-CN"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vertTitleAndTx" preserve="1" showMasterSp="0">
  <p:cSld name="竖版">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noProof="1" smtClean="0"/>
              <a:t>单击此处编辑母版标题样式</a:t>
            </a:r>
            <a:endParaRPr lang="zh-CN" altLang="en-US" noProof="1"/>
          </a:p>
        </p:txBody>
      </p:sp>
      <p:sp>
        <p:nvSpPr>
          <p:cNvPr id="3" name="竖排文字占位符 2"/>
          <p:cNvSpPr>
            <a:spLocks noGrp="1"/>
          </p:cNvSpPr>
          <p:nvPr>
            <p:ph type="body" orient="vert" idx="1"/>
          </p:nvPr>
        </p:nvSpPr>
        <p:spPr>
          <a:xfrm>
            <a:off x="838200" y="365125"/>
            <a:ext cx="7734300" cy="5811838"/>
          </a:xfrm>
        </p:spPr>
        <p:txBody>
          <a:bodyPr vert="eaVert"/>
          <a:lstStyle/>
          <a:p>
            <a:pPr lvl="0"/>
            <a:r>
              <a:rPr lang="zh-CN" altLang="en-US" noProof="1" smtClean="0"/>
              <a:t>单击此处编辑母版文本样式</a:t>
            </a:r>
            <a:endParaRPr lang="zh-CN" altLang="en-US" noProof="1" smtClean="0"/>
          </a:p>
          <a:p>
            <a:pPr lvl="1"/>
            <a:r>
              <a:rPr lang="zh-CN" altLang="en-US" noProof="1" smtClean="0"/>
              <a:t>第二级</a:t>
            </a:r>
            <a:endParaRPr lang="zh-CN" altLang="en-US" noProof="1" smtClean="0"/>
          </a:p>
          <a:p>
            <a:pPr lvl="2"/>
            <a:r>
              <a:rPr lang="zh-CN" altLang="en-US" noProof="1" smtClean="0"/>
              <a:t>第三级</a:t>
            </a:r>
            <a:endParaRPr lang="zh-CN" altLang="en-US" noProof="1" smtClean="0"/>
          </a:p>
          <a:p>
            <a:pPr lvl="3"/>
            <a:r>
              <a:rPr lang="zh-CN" altLang="en-US" noProof="1" smtClean="0"/>
              <a:t>第四级</a:t>
            </a:r>
            <a:endParaRPr lang="zh-CN" altLang="en-US" noProof="1" smtClean="0"/>
          </a:p>
          <a:p>
            <a:pPr lvl="4"/>
            <a:r>
              <a:rPr lang="zh-CN" altLang="en-US" noProof="1" smtClean="0"/>
              <a:t>第五级</a:t>
            </a:r>
            <a:endParaRPr lang="zh-CN" altLang="en-US" noProof="1"/>
          </a:p>
        </p:txBody>
      </p:sp>
      <p:sp>
        <p:nvSpPr>
          <p:cNvPr id="4" name="日期占位符 3"/>
          <p:cNvSpPr>
            <a:spLocks noGrp="1"/>
          </p:cNvSpPr>
          <p:nvPr>
            <p:ph type="dt" sz="half" idx="10"/>
          </p:nvPr>
        </p:nvSpPr>
        <p:spPr/>
        <p:txBody>
          <a:bodyPr/>
          <a:lstStyle>
            <a:lvl1pPr>
              <a:defRPr/>
            </a:lvl1pPr>
          </a:lstStyle>
          <a:p>
            <a:pPr>
              <a:defRPr/>
            </a:pPr>
            <a:fld id="{232C32F4-5260-4C5C-98C6-AF37375BAD95}" type="datetimeFigureOut">
              <a:rPr lang="zh-CN" altLang="en-US"/>
            </a:fld>
            <a:endParaRPr lang="zh-CN" altLang="en-US"/>
          </a:p>
        </p:txBody>
      </p:sp>
      <p:sp>
        <p:nvSpPr>
          <p:cNvPr id="5" name="页脚占位符 4"/>
          <p:cNvSpPr>
            <a:spLocks noGrp="1"/>
          </p:cNvSpPr>
          <p:nvPr>
            <p:ph type="ftr" sz="quarter" idx="11"/>
          </p:nvPr>
        </p:nvSpPr>
        <p:spPr/>
        <p:txBody>
          <a:bodyPr/>
          <a:lstStyle>
            <a:lvl1pPr>
              <a:defRPr/>
            </a:lvl1pPr>
          </a:lstStyle>
          <a:p>
            <a:pPr>
              <a:defRPr/>
            </a:pPr>
            <a:endParaRPr lang="zh-CN" altLang="en-US"/>
          </a:p>
        </p:txBody>
      </p:sp>
      <p:sp>
        <p:nvSpPr>
          <p:cNvPr id="6" name="灯片编号占位符 5"/>
          <p:cNvSpPr>
            <a:spLocks noGrp="1"/>
          </p:cNvSpPr>
          <p:nvPr>
            <p:ph type="sldNum" sz="quarter" idx="12"/>
          </p:nvPr>
        </p:nvSpPr>
        <p:spPr/>
        <p:txBody>
          <a:bodyPr/>
          <a:lstStyle>
            <a:lvl1pPr>
              <a:defRPr/>
            </a:lvl1pPr>
          </a:lstStyle>
          <a:p>
            <a:pPr>
              <a:defRPr/>
            </a:pPr>
            <a:fld id="{51CC0EF1-E233-4939-8DD2-593E948B994F}" type="slidenum">
              <a:rPr lang="zh-CN" altLang="en-US"/>
            </a:fld>
            <a:endParaRPr lang="zh-CN"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objOnly" preserve="1" showMasterSp="0">
  <p:cSld name="内容">
    <p:spTree>
      <p:nvGrpSpPr>
        <p:cNvPr id="1" name=""/>
        <p:cNvGrpSpPr/>
        <p:nvPr/>
      </p:nvGrpSpPr>
      <p:grpSpPr>
        <a:xfrm>
          <a:off x="0" y="0"/>
          <a:ext cx="0" cy="0"/>
          <a:chOff x="0" y="0"/>
          <a:chExt cx="0" cy="0"/>
        </a:xfrm>
      </p:grpSpPr>
      <p:sp>
        <p:nvSpPr>
          <p:cNvPr id="2" name="内容占位符 1"/>
          <p:cNvSpPr>
            <a:spLocks noGrp="1"/>
          </p:cNvSpPr>
          <p:nvPr>
            <p:ph/>
          </p:nvPr>
        </p:nvSpPr>
        <p:spPr>
          <a:xfrm>
            <a:off x="838200" y="365125"/>
            <a:ext cx="10515600" cy="5811838"/>
          </a:xfrm>
        </p:spPr>
        <p:txBody>
          <a:bodyPr/>
          <a:lstStyle/>
          <a:p>
            <a:pPr lvl="0"/>
            <a:r>
              <a:rPr lang="zh-CN" altLang="en-US" noProof="1" smtClean="0"/>
              <a:t>单击此处编辑母版文本样式</a:t>
            </a:r>
            <a:endParaRPr lang="zh-CN" altLang="en-US" noProof="1" smtClean="0"/>
          </a:p>
          <a:p>
            <a:pPr lvl="1"/>
            <a:r>
              <a:rPr lang="zh-CN" altLang="en-US" noProof="1" smtClean="0"/>
              <a:t>第二级</a:t>
            </a:r>
            <a:endParaRPr lang="zh-CN" altLang="en-US" noProof="1" smtClean="0"/>
          </a:p>
          <a:p>
            <a:pPr lvl="2"/>
            <a:r>
              <a:rPr lang="zh-CN" altLang="en-US" noProof="1" smtClean="0"/>
              <a:t>第三级</a:t>
            </a:r>
            <a:endParaRPr lang="zh-CN" altLang="en-US" noProof="1" smtClean="0"/>
          </a:p>
          <a:p>
            <a:pPr lvl="3"/>
            <a:r>
              <a:rPr lang="zh-CN" altLang="en-US" noProof="1" smtClean="0"/>
              <a:t>第四级</a:t>
            </a:r>
            <a:endParaRPr lang="zh-CN" altLang="en-US" noProof="1" smtClean="0"/>
          </a:p>
          <a:p>
            <a:pPr lvl="4"/>
            <a:r>
              <a:rPr lang="zh-CN" altLang="en-US" noProof="1" smtClean="0"/>
              <a:t>第五级</a:t>
            </a:r>
            <a:endParaRPr lang="zh-CN" altLang="en-US" noProof="1"/>
          </a:p>
        </p:txBody>
      </p:sp>
      <p:sp>
        <p:nvSpPr>
          <p:cNvPr id="3" name="日期占位符 3"/>
          <p:cNvSpPr>
            <a:spLocks noGrp="1"/>
          </p:cNvSpPr>
          <p:nvPr>
            <p:ph type="dt" sz="half" idx="10"/>
          </p:nvPr>
        </p:nvSpPr>
        <p:spPr/>
        <p:txBody>
          <a:bodyPr/>
          <a:lstStyle>
            <a:lvl1pPr>
              <a:defRPr/>
            </a:lvl1pPr>
          </a:lstStyle>
          <a:p>
            <a:pPr>
              <a:defRPr/>
            </a:pPr>
            <a:fld id="{30863E90-B9ED-4266-BEF0-C4B9A85CD961}" type="datetimeFigureOut">
              <a:rPr lang="zh-CN" altLang="en-US"/>
            </a:fld>
            <a:endParaRPr lang="zh-CN" altLang="en-US"/>
          </a:p>
        </p:txBody>
      </p:sp>
      <p:sp>
        <p:nvSpPr>
          <p:cNvPr id="4" name="页脚占位符 4"/>
          <p:cNvSpPr>
            <a:spLocks noGrp="1"/>
          </p:cNvSpPr>
          <p:nvPr>
            <p:ph type="ftr" sz="quarter" idx="11"/>
          </p:nvPr>
        </p:nvSpPr>
        <p:spPr/>
        <p:txBody>
          <a:bodyPr/>
          <a:lstStyle>
            <a:lvl1pPr>
              <a:defRPr/>
            </a:lvl1pPr>
          </a:lstStyle>
          <a:p>
            <a:pPr>
              <a:defRPr/>
            </a:pPr>
            <a:endParaRPr lang="zh-CN" altLang="en-US"/>
          </a:p>
        </p:txBody>
      </p:sp>
      <p:sp>
        <p:nvSpPr>
          <p:cNvPr id="5" name="灯片编号占位符 5"/>
          <p:cNvSpPr>
            <a:spLocks noGrp="1"/>
          </p:cNvSpPr>
          <p:nvPr>
            <p:ph type="sldNum" sz="quarter" idx="12"/>
          </p:nvPr>
        </p:nvSpPr>
        <p:spPr/>
        <p:txBody>
          <a:bodyPr/>
          <a:lstStyle>
            <a:lvl1pPr>
              <a:defRPr/>
            </a:lvl1pPr>
          </a:lstStyle>
          <a:p>
            <a:pPr>
              <a:defRPr/>
            </a:pPr>
            <a:fld id="{15D7E4E3-4037-41A6-88E4-E49875EA6D8F}" type="slidenum">
              <a:rPr lang="zh-CN" altLang="en-US"/>
            </a:fld>
            <a:endParaRPr lang="zh-CN"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showMasterSp="0" userDrawn="1">
  <p:cSld name="自定义版式">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noProof="1" smtClean="0"/>
              <a:t>单击此处编辑母版标题样式</a:t>
            </a:r>
            <a:endParaRPr lang="zh-CN" altLang="en-US" noProof="1"/>
          </a:p>
        </p:txBody>
      </p:sp>
      <p:sp>
        <p:nvSpPr>
          <p:cNvPr id="3" name="日期占位符 3"/>
          <p:cNvSpPr>
            <a:spLocks noGrp="1"/>
          </p:cNvSpPr>
          <p:nvPr>
            <p:ph type="dt" sz="half" idx="10"/>
          </p:nvPr>
        </p:nvSpPr>
        <p:spPr/>
        <p:txBody>
          <a:bodyPr/>
          <a:lstStyle>
            <a:lvl1pPr>
              <a:defRPr/>
            </a:lvl1pPr>
          </a:lstStyle>
          <a:p>
            <a:pPr>
              <a:defRPr/>
            </a:pPr>
            <a:fld id="{D6D5FCB1-081C-40E4-BE30-5E14B05AE813}" type="datetimeFigureOut">
              <a:rPr lang="zh-CN" altLang="en-US"/>
            </a:fld>
            <a:endParaRPr lang="zh-CN" altLang="en-US"/>
          </a:p>
        </p:txBody>
      </p:sp>
      <p:sp>
        <p:nvSpPr>
          <p:cNvPr id="4" name="页脚占位符 4"/>
          <p:cNvSpPr>
            <a:spLocks noGrp="1"/>
          </p:cNvSpPr>
          <p:nvPr>
            <p:ph type="ftr" sz="quarter" idx="11"/>
          </p:nvPr>
        </p:nvSpPr>
        <p:spPr/>
        <p:txBody>
          <a:bodyPr/>
          <a:lstStyle>
            <a:lvl1pPr>
              <a:defRPr/>
            </a:lvl1pPr>
          </a:lstStyle>
          <a:p>
            <a:pPr>
              <a:defRPr/>
            </a:pPr>
            <a:endParaRPr lang="zh-CN" altLang="en-US"/>
          </a:p>
        </p:txBody>
      </p:sp>
      <p:sp>
        <p:nvSpPr>
          <p:cNvPr id="5" name="灯片编号占位符 5"/>
          <p:cNvSpPr>
            <a:spLocks noGrp="1"/>
          </p:cNvSpPr>
          <p:nvPr>
            <p:ph type="sldNum" sz="quarter" idx="12"/>
          </p:nvPr>
        </p:nvSpPr>
        <p:spPr/>
        <p:txBody>
          <a:bodyPr/>
          <a:lstStyle>
            <a:lvl1pPr>
              <a:defRPr/>
            </a:lvl1pPr>
          </a:lstStyle>
          <a:p>
            <a:pPr>
              <a:defRPr/>
            </a:pPr>
            <a:fld id="{B10961EA-9F81-4EE5-8A66-3D837575F339}" type="slidenum">
              <a:rPr lang="zh-CN" altLang="en-US"/>
            </a:fld>
            <a:endParaRPr lang="zh-CN" alt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showMasterSp="0" userDrawn="1">
  <p:cSld name="1_自定义版式">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noProof="1" smtClean="0"/>
              <a:t>单击此处编辑母版标题样式</a:t>
            </a:r>
            <a:endParaRPr lang="zh-CN" altLang="en-US" noProof="1"/>
          </a:p>
        </p:txBody>
      </p:sp>
      <p:sp>
        <p:nvSpPr>
          <p:cNvPr id="3" name="日期占位符 3"/>
          <p:cNvSpPr>
            <a:spLocks noGrp="1"/>
          </p:cNvSpPr>
          <p:nvPr>
            <p:ph type="dt" sz="half" idx="10"/>
          </p:nvPr>
        </p:nvSpPr>
        <p:spPr/>
        <p:txBody>
          <a:bodyPr/>
          <a:lstStyle>
            <a:lvl1pPr>
              <a:defRPr/>
            </a:lvl1pPr>
          </a:lstStyle>
          <a:p>
            <a:pPr>
              <a:defRPr/>
            </a:pPr>
            <a:fld id="{908698D9-BC90-47F8-BDE2-5EB2987E981F}" type="datetimeFigureOut">
              <a:rPr lang="zh-CN" altLang="en-US"/>
            </a:fld>
            <a:endParaRPr lang="zh-CN" altLang="en-US"/>
          </a:p>
        </p:txBody>
      </p:sp>
      <p:sp>
        <p:nvSpPr>
          <p:cNvPr id="4" name="页脚占位符 4"/>
          <p:cNvSpPr>
            <a:spLocks noGrp="1"/>
          </p:cNvSpPr>
          <p:nvPr>
            <p:ph type="ftr" sz="quarter" idx="11"/>
          </p:nvPr>
        </p:nvSpPr>
        <p:spPr/>
        <p:txBody>
          <a:bodyPr/>
          <a:lstStyle>
            <a:lvl1pPr>
              <a:defRPr/>
            </a:lvl1pPr>
          </a:lstStyle>
          <a:p>
            <a:pPr>
              <a:defRPr/>
            </a:pPr>
            <a:endParaRPr lang="zh-CN" altLang="en-US"/>
          </a:p>
        </p:txBody>
      </p:sp>
      <p:sp>
        <p:nvSpPr>
          <p:cNvPr id="5" name="灯片编号占位符 5"/>
          <p:cNvSpPr>
            <a:spLocks noGrp="1"/>
          </p:cNvSpPr>
          <p:nvPr>
            <p:ph type="sldNum" sz="quarter" idx="12"/>
          </p:nvPr>
        </p:nvSpPr>
        <p:spPr/>
        <p:txBody>
          <a:bodyPr/>
          <a:lstStyle>
            <a:lvl1pPr>
              <a:defRPr/>
            </a:lvl1pPr>
          </a:lstStyle>
          <a:p>
            <a:pPr>
              <a:defRPr/>
            </a:pPr>
            <a:fld id="{0AD4B4CD-BCFA-4DF7-AA8B-F5AB8E14A2FC}" type="slidenum">
              <a:rPr lang="zh-CN" altLang="en-US"/>
            </a:fld>
            <a:endParaRPr lang="zh-CN" alt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showMasterSp="0" userDrawn="1">
  <p:cSld name="2_自定义版式">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noProof="1" smtClean="0"/>
              <a:t>单击此处编辑母版标题样式</a:t>
            </a:r>
            <a:endParaRPr lang="zh-CN" altLang="en-US" noProof="1"/>
          </a:p>
        </p:txBody>
      </p:sp>
      <p:sp>
        <p:nvSpPr>
          <p:cNvPr id="3" name="日期占位符 3"/>
          <p:cNvSpPr>
            <a:spLocks noGrp="1"/>
          </p:cNvSpPr>
          <p:nvPr>
            <p:ph type="dt" sz="half" idx="10"/>
          </p:nvPr>
        </p:nvSpPr>
        <p:spPr/>
        <p:txBody>
          <a:bodyPr/>
          <a:lstStyle>
            <a:lvl1pPr>
              <a:defRPr/>
            </a:lvl1pPr>
          </a:lstStyle>
          <a:p>
            <a:pPr>
              <a:defRPr/>
            </a:pPr>
            <a:fld id="{7BD7055E-9EB6-40D4-8639-002CC154EE26}" type="datetimeFigureOut">
              <a:rPr lang="zh-CN" altLang="en-US"/>
            </a:fld>
            <a:endParaRPr lang="zh-CN" altLang="en-US"/>
          </a:p>
        </p:txBody>
      </p:sp>
      <p:sp>
        <p:nvSpPr>
          <p:cNvPr id="4" name="页脚占位符 4"/>
          <p:cNvSpPr>
            <a:spLocks noGrp="1"/>
          </p:cNvSpPr>
          <p:nvPr>
            <p:ph type="ftr" sz="quarter" idx="11"/>
          </p:nvPr>
        </p:nvSpPr>
        <p:spPr/>
        <p:txBody>
          <a:bodyPr/>
          <a:lstStyle>
            <a:lvl1pPr>
              <a:defRPr/>
            </a:lvl1pPr>
          </a:lstStyle>
          <a:p>
            <a:pPr>
              <a:defRPr/>
            </a:pPr>
            <a:endParaRPr lang="zh-CN" altLang="en-US"/>
          </a:p>
        </p:txBody>
      </p:sp>
      <p:sp>
        <p:nvSpPr>
          <p:cNvPr id="5" name="灯片编号占位符 5"/>
          <p:cNvSpPr>
            <a:spLocks noGrp="1"/>
          </p:cNvSpPr>
          <p:nvPr>
            <p:ph type="sldNum" sz="quarter" idx="12"/>
          </p:nvPr>
        </p:nvSpPr>
        <p:spPr/>
        <p:txBody>
          <a:bodyPr/>
          <a:lstStyle>
            <a:lvl1pPr>
              <a:defRPr/>
            </a:lvl1pPr>
          </a:lstStyle>
          <a:p>
            <a:pPr>
              <a:defRPr/>
            </a:pPr>
            <a:fld id="{D238AD8A-B393-4573-93AD-DCB7F25A42B8}" type="slidenum">
              <a:rPr lang="zh-CN" altLang="en-US"/>
            </a:fld>
            <a:endParaRPr lang="zh-CN" altLang="en-US"/>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showMasterSp="0" userDrawn="1">
  <p:cSld name="3_自定义版式">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noProof="1" smtClean="0"/>
              <a:t>单击此处编辑母版标题样式</a:t>
            </a:r>
            <a:endParaRPr lang="zh-CN" altLang="en-US" noProof="1"/>
          </a:p>
        </p:txBody>
      </p:sp>
      <p:sp>
        <p:nvSpPr>
          <p:cNvPr id="3" name="日期占位符 3"/>
          <p:cNvSpPr>
            <a:spLocks noGrp="1"/>
          </p:cNvSpPr>
          <p:nvPr>
            <p:ph type="dt" sz="half" idx="10"/>
          </p:nvPr>
        </p:nvSpPr>
        <p:spPr/>
        <p:txBody>
          <a:bodyPr/>
          <a:lstStyle>
            <a:lvl1pPr>
              <a:defRPr/>
            </a:lvl1pPr>
          </a:lstStyle>
          <a:p>
            <a:pPr>
              <a:defRPr/>
            </a:pPr>
            <a:fld id="{1A0173C0-3ACA-4349-BA6E-6784E00677F5}" type="datetimeFigureOut">
              <a:rPr lang="zh-CN" altLang="en-US"/>
            </a:fld>
            <a:endParaRPr lang="zh-CN" altLang="en-US"/>
          </a:p>
        </p:txBody>
      </p:sp>
      <p:sp>
        <p:nvSpPr>
          <p:cNvPr id="4" name="页脚占位符 4"/>
          <p:cNvSpPr>
            <a:spLocks noGrp="1"/>
          </p:cNvSpPr>
          <p:nvPr>
            <p:ph type="ftr" sz="quarter" idx="11"/>
          </p:nvPr>
        </p:nvSpPr>
        <p:spPr/>
        <p:txBody>
          <a:bodyPr/>
          <a:lstStyle>
            <a:lvl1pPr>
              <a:defRPr/>
            </a:lvl1pPr>
          </a:lstStyle>
          <a:p>
            <a:pPr>
              <a:defRPr/>
            </a:pPr>
            <a:endParaRPr lang="zh-CN" altLang="en-US"/>
          </a:p>
        </p:txBody>
      </p:sp>
      <p:sp>
        <p:nvSpPr>
          <p:cNvPr id="5" name="灯片编号占位符 5"/>
          <p:cNvSpPr>
            <a:spLocks noGrp="1"/>
          </p:cNvSpPr>
          <p:nvPr>
            <p:ph type="sldNum" sz="quarter" idx="12"/>
          </p:nvPr>
        </p:nvSpPr>
        <p:spPr/>
        <p:txBody>
          <a:bodyPr/>
          <a:lstStyle>
            <a:lvl1pPr>
              <a:defRPr/>
            </a:lvl1pPr>
          </a:lstStyle>
          <a:p>
            <a:pPr>
              <a:defRPr/>
            </a:pPr>
            <a:fld id="{C1F64992-72D4-42B4-80F6-FB2F39053880}" type="slidenum">
              <a:rPr lang="zh-CN" altLang="en-US"/>
            </a:fld>
            <a:endParaRPr lang="zh-CN" altLang="en-US"/>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showMasterSp="0" userDrawn="1">
  <p:cSld name="4_自定义版式">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noProof="1" smtClean="0"/>
              <a:t>单击此处编辑母版标题样式</a:t>
            </a:r>
            <a:endParaRPr lang="zh-CN" altLang="en-US" noProof="1"/>
          </a:p>
        </p:txBody>
      </p:sp>
      <p:sp>
        <p:nvSpPr>
          <p:cNvPr id="3" name="日期占位符 3"/>
          <p:cNvSpPr>
            <a:spLocks noGrp="1"/>
          </p:cNvSpPr>
          <p:nvPr>
            <p:ph type="dt" sz="half" idx="10"/>
          </p:nvPr>
        </p:nvSpPr>
        <p:spPr/>
        <p:txBody>
          <a:bodyPr/>
          <a:lstStyle>
            <a:lvl1pPr>
              <a:defRPr/>
            </a:lvl1pPr>
          </a:lstStyle>
          <a:p>
            <a:pPr>
              <a:defRPr/>
            </a:pPr>
            <a:fld id="{82E6940D-D330-4DA3-A173-EA50F2C80293}" type="datetimeFigureOut">
              <a:rPr lang="zh-CN" altLang="en-US"/>
            </a:fld>
            <a:endParaRPr lang="zh-CN" altLang="en-US"/>
          </a:p>
        </p:txBody>
      </p:sp>
      <p:sp>
        <p:nvSpPr>
          <p:cNvPr id="4" name="页脚占位符 4"/>
          <p:cNvSpPr>
            <a:spLocks noGrp="1"/>
          </p:cNvSpPr>
          <p:nvPr>
            <p:ph type="ftr" sz="quarter" idx="11"/>
          </p:nvPr>
        </p:nvSpPr>
        <p:spPr/>
        <p:txBody>
          <a:bodyPr/>
          <a:lstStyle>
            <a:lvl1pPr>
              <a:defRPr/>
            </a:lvl1pPr>
          </a:lstStyle>
          <a:p>
            <a:pPr>
              <a:defRPr/>
            </a:pPr>
            <a:endParaRPr lang="zh-CN" altLang="en-US"/>
          </a:p>
        </p:txBody>
      </p:sp>
      <p:sp>
        <p:nvSpPr>
          <p:cNvPr id="5" name="灯片编号占位符 5"/>
          <p:cNvSpPr>
            <a:spLocks noGrp="1"/>
          </p:cNvSpPr>
          <p:nvPr>
            <p:ph type="sldNum" sz="quarter" idx="12"/>
          </p:nvPr>
        </p:nvSpPr>
        <p:spPr/>
        <p:txBody>
          <a:bodyPr/>
          <a:lstStyle>
            <a:lvl1pPr>
              <a:defRPr/>
            </a:lvl1pPr>
          </a:lstStyle>
          <a:p>
            <a:pPr>
              <a:defRPr/>
            </a:pPr>
            <a:fld id="{B7500148-9C11-4D26-8FC6-6C40B277D8FC}" type="slidenum">
              <a:rPr lang="zh-CN" altLang="en-US"/>
            </a:fld>
            <a:endParaRPr lang="zh-CN" altLang="en-US"/>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showMasterSp="0" userDrawn="1">
  <p:cSld name="5_自定义版式">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noProof="1" smtClean="0"/>
              <a:t>单击此处编辑母版标题样式</a:t>
            </a:r>
            <a:endParaRPr lang="zh-CN" altLang="en-US" noProof="1"/>
          </a:p>
        </p:txBody>
      </p:sp>
      <p:sp>
        <p:nvSpPr>
          <p:cNvPr id="3" name="日期占位符 3"/>
          <p:cNvSpPr>
            <a:spLocks noGrp="1"/>
          </p:cNvSpPr>
          <p:nvPr>
            <p:ph type="dt" sz="half" idx="10"/>
          </p:nvPr>
        </p:nvSpPr>
        <p:spPr/>
        <p:txBody>
          <a:bodyPr/>
          <a:lstStyle>
            <a:lvl1pPr>
              <a:defRPr/>
            </a:lvl1pPr>
          </a:lstStyle>
          <a:p>
            <a:pPr>
              <a:defRPr/>
            </a:pPr>
            <a:fld id="{FD9B98CD-789D-45E3-8164-CA7508BB8F73}" type="datetimeFigureOut">
              <a:rPr lang="zh-CN" altLang="en-US"/>
            </a:fld>
            <a:endParaRPr lang="zh-CN" altLang="en-US"/>
          </a:p>
        </p:txBody>
      </p:sp>
      <p:sp>
        <p:nvSpPr>
          <p:cNvPr id="4" name="页脚占位符 4"/>
          <p:cNvSpPr>
            <a:spLocks noGrp="1"/>
          </p:cNvSpPr>
          <p:nvPr>
            <p:ph type="ftr" sz="quarter" idx="11"/>
          </p:nvPr>
        </p:nvSpPr>
        <p:spPr/>
        <p:txBody>
          <a:bodyPr/>
          <a:lstStyle>
            <a:lvl1pPr>
              <a:defRPr/>
            </a:lvl1pPr>
          </a:lstStyle>
          <a:p>
            <a:pPr>
              <a:defRPr/>
            </a:pPr>
            <a:endParaRPr lang="zh-CN" altLang="en-US"/>
          </a:p>
        </p:txBody>
      </p:sp>
      <p:sp>
        <p:nvSpPr>
          <p:cNvPr id="5" name="灯片编号占位符 5"/>
          <p:cNvSpPr>
            <a:spLocks noGrp="1"/>
          </p:cNvSpPr>
          <p:nvPr>
            <p:ph type="sldNum" sz="quarter" idx="12"/>
          </p:nvPr>
        </p:nvSpPr>
        <p:spPr/>
        <p:txBody>
          <a:bodyPr/>
          <a:lstStyle>
            <a:lvl1pPr>
              <a:defRPr/>
            </a:lvl1pPr>
          </a:lstStyle>
          <a:p>
            <a:pPr>
              <a:defRPr/>
            </a:pPr>
            <a:fld id="{D3A8D294-0452-4ABD-B75F-EC90F06D46F4}" type="slidenum">
              <a:rPr lang="zh-CN" altLang="en-US"/>
            </a:fld>
            <a:endParaRPr lang="zh-CN" altLang="en-US"/>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showMasterSp="0" userDrawn="1">
  <p:cSld name="6_自定义版式">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noProof="1" smtClean="0"/>
              <a:t>单击此处编辑母版标题样式</a:t>
            </a:r>
            <a:endParaRPr lang="zh-CN" altLang="en-US" noProof="1"/>
          </a:p>
        </p:txBody>
      </p:sp>
      <p:sp>
        <p:nvSpPr>
          <p:cNvPr id="3" name="日期占位符 3"/>
          <p:cNvSpPr>
            <a:spLocks noGrp="1"/>
          </p:cNvSpPr>
          <p:nvPr>
            <p:ph type="dt" sz="half" idx="10"/>
          </p:nvPr>
        </p:nvSpPr>
        <p:spPr/>
        <p:txBody>
          <a:bodyPr/>
          <a:lstStyle>
            <a:lvl1pPr>
              <a:defRPr/>
            </a:lvl1pPr>
          </a:lstStyle>
          <a:p>
            <a:pPr>
              <a:defRPr/>
            </a:pPr>
            <a:fld id="{79861F18-6AA8-482B-8966-68DCA8B282E7}" type="datetimeFigureOut">
              <a:rPr lang="zh-CN" altLang="en-US"/>
            </a:fld>
            <a:endParaRPr lang="zh-CN" altLang="en-US"/>
          </a:p>
        </p:txBody>
      </p:sp>
      <p:sp>
        <p:nvSpPr>
          <p:cNvPr id="4" name="页脚占位符 4"/>
          <p:cNvSpPr>
            <a:spLocks noGrp="1"/>
          </p:cNvSpPr>
          <p:nvPr>
            <p:ph type="ftr" sz="quarter" idx="11"/>
          </p:nvPr>
        </p:nvSpPr>
        <p:spPr/>
        <p:txBody>
          <a:bodyPr/>
          <a:lstStyle>
            <a:lvl1pPr>
              <a:defRPr/>
            </a:lvl1pPr>
          </a:lstStyle>
          <a:p>
            <a:pPr>
              <a:defRPr/>
            </a:pPr>
            <a:endParaRPr lang="zh-CN" altLang="en-US"/>
          </a:p>
        </p:txBody>
      </p:sp>
      <p:sp>
        <p:nvSpPr>
          <p:cNvPr id="5" name="灯片编号占位符 5"/>
          <p:cNvSpPr>
            <a:spLocks noGrp="1"/>
          </p:cNvSpPr>
          <p:nvPr>
            <p:ph type="sldNum" sz="quarter" idx="12"/>
          </p:nvPr>
        </p:nvSpPr>
        <p:spPr/>
        <p:txBody>
          <a:bodyPr/>
          <a:lstStyle>
            <a:lvl1pPr>
              <a:defRPr/>
            </a:lvl1pPr>
          </a:lstStyle>
          <a:p>
            <a:pPr>
              <a:defRPr/>
            </a:pPr>
            <a:fld id="{9E3E42C5-27FA-42D9-AED4-A9091C09F0B2}" type="slidenum">
              <a:rPr lang="zh-CN" altLang="en-US"/>
            </a:fld>
            <a:endParaRPr lang="zh-CN" altLang="en-US"/>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showMasterSp="0" userDrawn="1">
  <p:cSld name="7_自定义版式">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noProof="1" smtClean="0"/>
              <a:t>单击此处编辑母版标题样式</a:t>
            </a:r>
            <a:endParaRPr lang="zh-CN" altLang="en-US" noProof="1"/>
          </a:p>
        </p:txBody>
      </p:sp>
      <p:sp>
        <p:nvSpPr>
          <p:cNvPr id="3" name="日期占位符 3"/>
          <p:cNvSpPr>
            <a:spLocks noGrp="1"/>
          </p:cNvSpPr>
          <p:nvPr>
            <p:ph type="dt" sz="half" idx="10"/>
          </p:nvPr>
        </p:nvSpPr>
        <p:spPr/>
        <p:txBody>
          <a:bodyPr/>
          <a:lstStyle>
            <a:lvl1pPr>
              <a:defRPr/>
            </a:lvl1pPr>
          </a:lstStyle>
          <a:p>
            <a:pPr>
              <a:defRPr/>
            </a:pPr>
            <a:fld id="{6EC66729-2D34-469D-9706-526FD6C9061D}" type="datetimeFigureOut">
              <a:rPr lang="zh-CN" altLang="en-US"/>
            </a:fld>
            <a:endParaRPr lang="zh-CN" altLang="en-US"/>
          </a:p>
        </p:txBody>
      </p:sp>
      <p:sp>
        <p:nvSpPr>
          <p:cNvPr id="4" name="页脚占位符 4"/>
          <p:cNvSpPr>
            <a:spLocks noGrp="1"/>
          </p:cNvSpPr>
          <p:nvPr>
            <p:ph type="ftr" sz="quarter" idx="11"/>
          </p:nvPr>
        </p:nvSpPr>
        <p:spPr/>
        <p:txBody>
          <a:bodyPr/>
          <a:lstStyle>
            <a:lvl1pPr>
              <a:defRPr/>
            </a:lvl1pPr>
          </a:lstStyle>
          <a:p>
            <a:pPr>
              <a:defRPr/>
            </a:pPr>
            <a:endParaRPr lang="zh-CN" altLang="en-US"/>
          </a:p>
        </p:txBody>
      </p:sp>
      <p:sp>
        <p:nvSpPr>
          <p:cNvPr id="5" name="灯片编号占位符 5"/>
          <p:cNvSpPr>
            <a:spLocks noGrp="1"/>
          </p:cNvSpPr>
          <p:nvPr>
            <p:ph type="sldNum" sz="quarter" idx="12"/>
          </p:nvPr>
        </p:nvSpPr>
        <p:spPr/>
        <p:txBody>
          <a:bodyPr/>
          <a:lstStyle>
            <a:lvl1pPr>
              <a:defRPr/>
            </a:lvl1pPr>
          </a:lstStyle>
          <a:p>
            <a:pPr>
              <a:defRPr/>
            </a:pPr>
            <a:fld id="{95CB874C-BF40-4CEF-A100-5254893C5884}" type="slidenum">
              <a:rPr lang="zh-CN" altLang="en-US"/>
            </a:fld>
            <a:endParaRPr lang="zh-CN" altLang="en-US"/>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showMasterSp="0" userDrawn="1">
  <p:cSld name="8_自定义版式">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noProof="1" smtClean="0"/>
              <a:t>单击此处编辑母版标题样式</a:t>
            </a:r>
            <a:endParaRPr lang="zh-CN" altLang="en-US" noProof="1"/>
          </a:p>
        </p:txBody>
      </p:sp>
      <p:sp>
        <p:nvSpPr>
          <p:cNvPr id="3" name="日期占位符 3"/>
          <p:cNvSpPr>
            <a:spLocks noGrp="1"/>
          </p:cNvSpPr>
          <p:nvPr>
            <p:ph type="dt" sz="half" idx="10"/>
          </p:nvPr>
        </p:nvSpPr>
        <p:spPr/>
        <p:txBody>
          <a:bodyPr/>
          <a:lstStyle>
            <a:lvl1pPr>
              <a:defRPr/>
            </a:lvl1pPr>
          </a:lstStyle>
          <a:p>
            <a:pPr>
              <a:defRPr/>
            </a:pPr>
            <a:fld id="{CEB8FCF1-C18E-49D7-BB6B-BF2B405F1830}" type="datetimeFigureOut">
              <a:rPr lang="zh-CN" altLang="en-US"/>
            </a:fld>
            <a:endParaRPr lang="zh-CN" altLang="en-US"/>
          </a:p>
        </p:txBody>
      </p:sp>
      <p:sp>
        <p:nvSpPr>
          <p:cNvPr id="4" name="页脚占位符 4"/>
          <p:cNvSpPr>
            <a:spLocks noGrp="1"/>
          </p:cNvSpPr>
          <p:nvPr>
            <p:ph type="ftr" sz="quarter" idx="11"/>
          </p:nvPr>
        </p:nvSpPr>
        <p:spPr/>
        <p:txBody>
          <a:bodyPr/>
          <a:lstStyle>
            <a:lvl1pPr>
              <a:defRPr/>
            </a:lvl1pPr>
          </a:lstStyle>
          <a:p>
            <a:pPr>
              <a:defRPr/>
            </a:pPr>
            <a:endParaRPr lang="zh-CN" altLang="en-US"/>
          </a:p>
        </p:txBody>
      </p:sp>
      <p:sp>
        <p:nvSpPr>
          <p:cNvPr id="5" name="灯片编号占位符 5"/>
          <p:cNvSpPr>
            <a:spLocks noGrp="1"/>
          </p:cNvSpPr>
          <p:nvPr>
            <p:ph type="sldNum" sz="quarter" idx="12"/>
          </p:nvPr>
        </p:nvSpPr>
        <p:spPr/>
        <p:txBody>
          <a:bodyPr/>
          <a:lstStyle>
            <a:lvl1pPr>
              <a:defRPr/>
            </a:lvl1pPr>
          </a:lstStyle>
          <a:p>
            <a:pPr>
              <a:defRPr/>
            </a:pPr>
            <a:fld id="{5BB2C6FA-1671-4200-B4EF-F7164A87C3C7}" type="slidenum">
              <a:rPr lang="zh-CN" altLang="en-US"/>
            </a:fld>
            <a:endParaRPr lang="zh-CN" altLang="en-US"/>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showMasterSp="0" userDrawn="1">
  <p:cSld name="9_自定义版式">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noProof="1" smtClean="0"/>
              <a:t>单击此处编辑母版标题样式</a:t>
            </a:r>
            <a:endParaRPr lang="zh-CN" altLang="en-US" noProof="1"/>
          </a:p>
        </p:txBody>
      </p:sp>
      <p:sp>
        <p:nvSpPr>
          <p:cNvPr id="3" name="日期占位符 3"/>
          <p:cNvSpPr>
            <a:spLocks noGrp="1"/>
          </p:cNvSpPr>
          <p:nvPr>
            <p:ph type="dt" sz="half" idx="10"/>
          </p:nvPr>
        </p:nvSpPr>
        <p:spPr/>
        <p:txBody>
          <a:bodyPr/>
          <a:lstStyle>
            <a:lvl1pPr>
              <a:defRPr/>
            </a:lvl1pPr>
          </a:lstStyle>
          <a:p>
            <a:pPr>
              <a:defRPr/>
            </a:pPr>
            <a:fld id="{EB05D229-8A18-4E2E-93D0-4C6EC938E1BE}" type="datetimeFigureOut">
              <a:rPr lang="zh-CN" altLang="en-US"/>
            </a:fld>
            <a:endParaRPr lang="zh-CN" altLang="en-US"/>
          </a:p>
        </p:txBody>
      </p:sp>
      <p:sp>
        <p:nvSpPr>
          <p:cNvPr id="4" name="页脚占位符 4"/>
          <p:cNvSpPr>
            <a:spLocks noGrp="1"/>
          </p:cNvSpPr>
          <p:nvPr>
            <p:ph type="ftr" sz="quarter" idx="11"/>
          </p:nvPr>
        </p:nvSpPr>
        <p:spPr/>
        <p:txBody>
          <a:bodyPr/>
          <a:lstStyle>
            <a:lvl1pPr>
              <a:defRPr/>
            </a:lvl1pPr>
          </a:lstStyle>
          <a:p>
            <a:pPr>
              <a:defRPr/>
            </a:pPr>
            <a:endParaRPr lang="zh-CN" altLang="en-US"/>
          </a:p>
        </p:txBody>
      </p:sp>
      <p:sp>
        <p:nvSpPr>
          <p:cNvPr id="5" name="灯片编号占位符 5"/>
          <p:cNvSpPr>
            <a:spLocks noGrp="1"/>
          </p:cNvSpPr>
          <p:nvPr>
            <p:ph type="sldNum" sz="quarter" idx="12"/>
          </p:nvPr>
        </p:nvSpPr>
        <p:spPr/>
        <p:txBody>
          <a:bodyPr/>
          <a:lstStyle>
            <a:lvl1pPr>
              <a:defRPr/>
            </a:lvl1pPr>
          </a:lstStyle>
          <a:p>
            <a:pPr>
              <a:defRPr/>
            </a:pPr>
            <a:fld id="{35BB9453-470C-421B-99B0-C45C471F5012}" type="slidenum">
              <a:rPr lang="zh-CN" altLang="en-US"/>
            </a:fld>
            <a:endParaRPr lang="zh-CN" altLang="en-US"/>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showMasterSp="0" userDrawn="1">
  <p:cSld name="10_自定义版式">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noProof="1" smtClean="0"/>
              <a:t>单击此处编辑母版标题样式</a:t>
            </a:r>
            <a:endParaRPr lang="zh-CN" altLang="en-US" noProof="1"/>
          </a:p>
        </p:txBody>
      </p:sp>
      <p:sp>
        <p:nvSpPr>
          <p:cNvPr id="3" name="日期占位符 3"/>
          <p:cNvSpPr>
            <a:spLocks noGrp="1"/>
          </p:cNvSpPr>
          <p:nvPr>
            <p:ph type="dt" sz="half" idx="10"/>
          </p:nvPr>
        </p:nvSpPr>
        <p:spPr/>
        <p:txBody>
          <a:bodyPr/>
          <a:lstStyle>
            <a:lvl1pPr>
              <a:defRPr/>
            </a:lvl1pPr>
          </a:lstStyle>
          <a:p>
            <a:pPr>
              <a:defRPr/>
            </a:pPr>
            <a:fld id="{6E99405F-6E31-492F-947E-2FB5FDF96AB2}" type="datetimeFigureOut">
              <a:rPr lang="zh-CN" altLang="en-US"/>
            </a:fld>
            <a:endParaRPr lang="zh-CN" altLang="en-US"/>
          </a:p>
        </p:txBody>
      </p:sp>
      <p:sp>
        <p:nvSpPr>
          <p:cNvPr id="4" name="页脚占位符 4"/>
          <p:cNvSpPr>
            <a:spLocks noGrp="1"/>
          </p:cNvSpPr>
          <p:nvPr>
            <p:ph type="ftr" sz="quarter" idx="11"/>
          </p:nvPr>
        </p:nvSpPr>
        <p:spPr/>
        <p:txBody>
          <a:bodyPr/>
          <a:lstStyle>
            <a:lvl1pPr>
              <a:defRPr/>
            </a:lvl1pPr>
          </a:lstStyle>
          <a:p>
            <a:pPr>
              <a:defRPr/>
            </a:pPr>
            <a:endParaRPr lang="zh-CN" altLang="en-US"/>
          </a:p>
        </p:txBody>
      </p:sp>
      <p:sp>
        <p:nvSpPr>
          <p:cNvPr id="5" name="灯片编号占位符 5"/>
          <p:cNvSpPr>
            <a:spLocks noGrp="1"/>
          </p:cNvSpPr>
          <p:nvPr>
            <p:ph type="sldNum" sz="quarter" idx="12"/>
          </p:nvPr>
        </p:nvSpPr>
        <p:spPr/>
        <p:txBody>
          <a:bodyPr/>
          <a:lstStyle>
            <a:lvl1pPr>
              <a:defRPr/>
            </a:lvl1pPr>
          </a:lstStyle>
          <a:p>
            <a:pPr>
              <a:defRPr/>
            </a:pPr>
            <a:fld id="{28A68AA6-1034-4F26-8789-FE794598976E}" type="slidenum">
              <a:rPr lang="zh-CN" altLang="en-US"/>
            </a:fld>
            <a:endParaRPr lang="zh-CN" altLang="en-US"/>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showMasterSp="0" userDrawn="1">
  <p:cSld name="11_自定义版式">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noProof="1" smtClean="0"/>
              <a:t>单击此处编辑母版标题样式</a:t>
            </a:r>
            <a:endParaRPr lang="zh-CN" altLang="en-US" noProof="1"/>
          </a:p>
        </p:txBody>
      </p:sp>
      <p:sp>
        <p:nvSpPr>
          <p:cNvPr id="3" name="日期占位符 3"/>
          <p:cNvSpPr>
            <a:spLocks noGrp="1"/>
          </p:cNvSpPr>
          <p:nvPr>
            <p:ph type="dt" sz="half" idx="10"/>
          </p:nvPr>
        </p:nvSpPr>
        <p:spPr/>
        <p:txBody>
          <a:bodyPr/>
          <a:lstStyle>
            <a:lvl1pPr>
              <a:defRPr/>
            </a:lvl1pPr>
          </a:lstStyle>
          <a:p>
            <a:pPr>
              <a:defRPr/>
            </a:pPr>
            <a:fld id="{93364FF5-2EFF-4B40-BE6A-3D7B6DC2A8AE}" type="datetimeFigureOut">
              <a:rPr lang="zh-CN" altLang="en-US"/>
            </a:fld>
            <a:endParaRPr lang="zh-CN" altLang="en-US"/>
          </a:p>
        </p:txBody>
      </p:sp>
      <p:sp>
        <p:nvSpPr>
          <p:cNvPr id="4" name="页脚占位符 4"/>
          <p:cNvSpPr>
            <a:spLocks noGrp="1"/>
          </p:cNvSpPr>
          <p:nvPr>
            <p:ph type="ftr" sz="quarter" idx="11"/>
          </p:nvPr>
        </p:nvSpPr>
        <p:spPr/>
        <p:txBody>
          <a:bodyPr/>
          <a:lstStyle>
            <a:lvl1pPr>
              <a:defRPr/>
            </a:lvl1pPr>
          </a:lstStyle>
          <a:p>
            <a:pPr>
              <a:defRPr/>
            </a:pPr>
            <a:endParaRPr lang="zh-CN" altLang="en-US"/>
          </a:p>
        </p:txBody>
      </p:sp>
      <p:sp>
        <p:nvSpPr>
          <p:cNvPr id="5" name="灯片编号占位符 5"/>
          <p:cNvSpPr>
            <a:spLocks noGrp="1"/>
          </p:cNvSpPr>
          <p:nvPr>
            <p:ph type="sldNum" sz="quarter" idx="12"/>
          </p:nvPr>
        </p:nvSpPr>
        <p:spPr/>
        <p:txBody>
          <a:bodyPr/>
          <a:lstStyle>
            <a:lvl1pPr>
              <a:defRPr/>
            </a:lvl1pPr>
          </a:lstStyle>
          <a:p>
            <a:pPr>
              <a:defRPr/>
            </a:pPr>
            <a:fld id="{91EF96D8-4AE8-43B5-A4F4-4A47FAD2380A}" type="slidenum">
              <a:rPr lang="zh-CN" altLang="en-US"/>
            </a:fld>
            <a:endParaRPr lang="zh-CN" altLang="en-US"/>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showMasterSp="0" userDrawn="1">
  <p:cSld name="12_自定义版式">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noProof="1" smtClean="0"/>
              <a:t>单击此处编辑母版标题样式</a:t>
            </a:r>
            <a:endParaRPr lang="zh-CN" altLang="en-US" noProof="1"/>
          </a:p>
        </p:txBody>
      </p:sp>
      <p:sp>
        <p:nvSpPr>
          <p:cNvPr id="3" name="日期占位符 3"/>
          <p:cNvSpPr>
            <a:spLocks noGrp="1"/>
          </p:cNvSpPr>
          <p:nvPr>
            <p:ph type="dt" sz="half" idx="10"/>
          </p:nvPr>
        </p:nvSpPr>
        <p:spPr/>
        <p:txBody>
          <a:bodyPr/>
          <a:lstStyle>
            <a:lvl1pPr>
              <a:defRPr/>
            </a:lvl1pPr>
          </a:lstStyle>
          <a:p>
            <a:pPr>
              <a:defRPr/>
            </a:pPr>
            <a:fld id="{6DC848F0-88EB-4459-9666-B8BA60553CD9}" type="datetimeFigureOut">
              <a:rPr lang="zh-CN" altLang="en-US"/>
            </a:fld>
            <a:endParaRPr lang="zh-CN" altLang="en-US"/>
          </a:p>
        </p:txBody>
      </p:sp>
      <p:sp>
        <p:nvSpPr>
          <p:cNvPr id="4" name="页脚占位符 4"/>
          <p:cNvSpPr>
            <a:spLocks noGrp="1"/>
          </p:cNvSpPr>
          <p:nvPr>
            <p:ph type="ftr" sz="quarter" idx="11"/>
          </p:nvPr>
        </p:nvSpPr>
        <p:spPr/>
        <p:txBody>
          <a:bodyPr/>
          <a:lstStyle>
            <a:lvl1pPr>
              <a:defRPr/>
            </a:lvl1pPr>
          </a:lstStyle>
          <a:p>
            <a:pPr>
              <a:defRPr/>
            </a:pPr>
            <a:endParaRPr lang="zh-CN" altLang="en-US"/>
          </a:p>
        </p:txBody>
      </p:sp>
      <p:sp>
        <p:nvSpPr>
          <p:cNvPr id="5" name="灯片编号占位符 5"/>
          <p:cNvSpPr>
            <a:spLocks noGrp="1"/>
          </p:cNvSpPr>
          <p:nvPr>
            <p:ph type="sldNum" sz="quarter" idx="12"/>
          </p:nvPr>
        </p:nvSpPr>
        <p:spPr/>
        <p:txBody>
          <a:bodyPr/>
          <a:lstStyle>
            <a:lvl1pPr>
              <a:defRPr/>
            </a:lvl1pPr>
          </a:lstStyle>
          <a:p>
            <a:pPr>
              <a:defRPr/>
            </a:pPr>
            <a:fld id="{F42CC5BF-082E-491D-92C0-63E5696F3EF6}" type="slidenum">
              <a:rPr lang="zh-CN" altLang="en-US"/>
            </a:fld>
            <a:endParaRPr lang="zh-CN" altLang="en-US"/>
          </a:p>
        </p:txBody>
      </p:sp>
    </p:spTree>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showMasterSp="0" userDrawn="1">
  <p:cSld name="13_自定义版式">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noProof="1" smtClean="0"/>
              <a:t>单击此处编辑母版标题样式</a:t>
            </a:r>
            <a:endParaRPr lang="zh-CN" altLang="en-US" noProof="1"/>
          </a:p>
        </p:txBody>
      </p:sp>
      <p:sp>
        <p:nvSpPr>
          <p:cNvPr id="3" name="日期占位符 3"/>
          <p:cNvSpPr>
            <a:spLocks noGrp="1"/>
          </p:cNvSpPr>
          <p:nvPr>
            <p:ph type="dt" sz="half" idx="10"/>
          </p:nvPr>
        </p:nvSpPr>
        <p:spPr/>
        <p:txBody>
          <a:bodyPr/>
          <a:lstStyle>
            <a:lvl1pPr>
              <a:defRPr/>
            </a:lvl1pPr>
          </a:lstStyle>
          <a:p>
            <a:pPr>
              <a:defRPr/>
            </a:pPr>
            <a:fld id="{3A868B6A-4695-4C34-9B2D-D8DF06FB2551}" type="datetimeFigureOut">
              <a:rPr lang="zh-CN" altLang="en-US"/>
            </a:fld>
            <a:endParaRPr lang="zh-CN" altLang="en-US"/>
          </a:p>
        </p:txBody>
      </p:sp>
      <p:sp>
        <p:nvSpPr>
          <p:cNvPr id="4" name="页脚占位符 4"/>
          <p:cNvSpPr>
            <a:spLocks noGrp="1"/>
          </p:cNvSpPr>
          <p:nvPr>
            <p:ph type="ftr" sz="quarter" idx="11"/>
          </p:nvPr>
        </p:nvSpPr>
        <p:spPr/>
        <p:txBody>
          <a:bodyPr/>
          <a:lstStyle>
            <a:lvl1pPr>
              <a:defRPr/>
            </a:lvl1pPr>
          </a:lstStyle>
          <a:p>
            <a:pPr>
              <a:defRPr/>
            </a:pPr>
            <a:endParaRPr lang="zh-CN" altLang="en-US"/>
          </a:p>
        </p:txBody>
      </p:sp>
      <p:sp>
        <p:nvSpPr>
          <p:cNvPr id="5" name="灯片编号占位符 5"/>
          <p:cNvSpPr>
            <a:spLocks noGrp="1"/>
          </p:cNvSpPr>
          <p:nvPr>
            <p:ph type="sldNum" sz="quarter" idx="12"/>
          </p:nvPr>
        </p:nvSpPr>
        <p:spPr/>
        <p:txBody>
          <a:bodyPr/>
          <a:lstStyle>
            <a:lvl1pPr>
              <a:defRPr/>
            </a:lvl1pPr>
          </a:lstStyle>
          <a:p>
            <a:pPr>
              <a:defRPr/>
            </a:pPr>
            <a:fld id="{53C70FB1-C2D0-4899-8641-12F9983B156A}" type="slidenum">
              <a:rPr lang="zh-CN" altLang="en-US"/>
            </a:fld>
            <a:endParaRPr lang="zh-CN" altLang="en-US"/>
          </a:p>
        </p:txBody>
      </p:sp>
    </p:spTree>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showMasterSp="0" userDrawn="1">
  <p:cSld name="14_自定义版式">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noProof="1" smtClean="0"/>
              <a:t>单击此处编辑母版标题样式</a:t>
            </a:r>
            <a:endParaRPr lang="zh-CN" altLang="en-US" noProof="1"/>
          </a:p>
        </p:txBody>
      </p:sp>
      <p:sp>
        <p:nvSpPr>
          <p:cNvPr id="3" name="日期占位符 3"/>
          <p:cNvSpPr>
            <a:spLocks noGrp="1"/>
          </p:cNvSpPr>
          <p:nvPr>
            <p:ph type="dt" sz="half" idx="10"/>
          </p:nvPr>
        </p:nvSpPr>
        <p:spPr/>
        <p:txBody>
          <a:bodyPr/>
          <a:lstStyle>
            <a:lvl1pPr>
              <a:defRPr/>
            </a:lvl1pPr>
          </a:lstStyle>
          <a:p>
            <a:pPr>
              <a:defRPr/>
            </a:pPr>
            <a:fld id="{62D9BCCD-D759-4730-BE1E-CF41E01C9CF3}" type="datetimeFigureOut">
              <a:rPr lang="zh-CN" altLang="en-US"/>
            </a:fld>
            <a:endParaRPr lang="zh-CN" altLang="en-US"/>
          </a:p>
        </p:txBody>
      </p:sp>
      <p:sp>
        <p:nvSpPr>
          <p:cNvPr id="4" name="页脚占位符 4"/>
          <p:cNvSpPr>
            <a:spLocks noGrp="1"/>
          </p:cNvSpPr>
          <p:nvPr>
            <p:ph type="ftr" sz="quarter" idx="11"/>
          </p:nvPr>
        </p:nvSpPr>
        <p:spPr/>
        <p:txBody>
          <a:bodyPr/>
          <a:lstStyle>
            <a:lvl1pPr>
              <a:defRPr/>
            </a:lvl1pPr>
          </a:lstStyle>
          <a:p>
            <a:pPr>
              <a:defRPr/>
            </a:pPr>
            <a:endParaRPr lang="zh-CN" altLang="en-US"/>
          </a:p>
        </p:txBody>
      </p:sp>
      <p:sp>
        <p:nvSpPr>
          <p:cNvPr id="5" name="灯片编号占位符 5"/>
          <p:cNvSpPr>
            <a:spLocks noGrp="1"/>
          </p:cNvSpPr>
          <p:nvPr>
            <p:ph type="sldNum" sz="quarter" idx="12"/>
          </p:nvPr>
        </p:nvSpPr>
        <p:spPr/>
        <p:txBody>
          <a:bodyPr/>
          <a:lstStyle>
            <a:lvl1pPr>
              <a:defRPr/>
            </a:lvl1pPr>
          </a:lstStyle>
          <a:p>
            <a:pPr>
              <a:defRPr/>
            </a:pPr>
            <a:fld id="{D69EBE37-8CC8-491C-A350-52426174581E}" type="slidenum">
              <a:rPr lang="zh-CN" altLang="en-US"/>
            </a:fld>
            <a:endParaRPr lang="zh-CN" altLang="en-US"/>
          </a:p>
        </p:txBody>
      </p:sp>
    </p:spTree>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showMasterSp="0" userDrawn="1">
  <p:cSld name="15_自定义版式">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noProof="1" smtClean="0"/>
              <a:t>单击此处编辑母版标题样式</a:t>
            </a:r>
            <a:endParaRPr lang="zh-CN" altLang="en-US" noProof="1"/>
          </a:p>
        </p:txBody>
      </p:sp>
      <p:sp>
        <p:nvSpPr>
          <p:cNvPr id="3" name="日期占位符 3"/>
          <p:cNvSpPr>
            <a:spLocks noGrp="1"/>
          </p:cNvSpPr>
          <p:nvPr>
            <p:ph type="dt" sz="half" idx="10"/>
          </p:nvPr>
        </p:nvSpPr>
        <p:spPr/>
        <p:txBody>
          <a:bodyPr/>
          <a:lstStyle>
            <a:lvl1pPr>
              <a:defRPr/>
            </a:lvl1pPr>
          </a:lstStyle>
          <a:p>
            <a:pPr>
              <a:defRPr/>
            </a:pPr>
            <a:fld id="{66D027E4-28D7-4A96-8DD5-BF5CF08CA2C5}" type="datetimeFigureOut">
              <a:rPr lang="zh-CN" altLang="en-US"/>
            </a:fld>
            <a:endParaRPr lang="zh-CN" altLang="en-US"/>
          </a:p>
        </p:txBody>
      </p:sp>
      <p:sp>
        <p:nvSpPr>
          <p:cNvPr id="4" name="页脚占位符 4"/>
          <p:cNvSpPr>
            <a:spLocks noGrp="1"/>
          </p:cNvSpPr>
          <p:nvPr>
            <p:ph type="ftr" sz="quarter" idx="11"/>
          </p:nvPr>
        </p:nvSpPr>
        <p:spPr/>
        <p:txBody>
          <a:bodyPr/>
          <a:lstStyle>
            <a:lvl1pPr>
              <a:defRPr/>
            </a:lvl1pPr>
          </a:lstStyle>
          <a:p>
            <a:pPr>
              <a:defRPr/>
            </a:pPr>
            <a:endParaRPr lang="zh-CN" altLang="en-US"/>
          </a:p>
        </p:txBody>
      </p:sp>
      <p:sp>
        <p:nvSpPr>
          <p:cNvPr id="5" name="灯片编号占位符 5"/>
          <p:cNvSpPr>
            <a:spLocks noGrp="1"/>
          </p:cNvSpPr>
          <p:nvPr>
            <p:ph type="sldNum" sz="quarter" idx="12"/>
          </p:nvPr>
        </p:nvSpPr>
        <p:spPr/>
        <p:txBody>
          <a:bodyPr/>
          <a:lstStyle>
            <a:lvl1pPr>
              <a:defRPr/>
            </a:lvl1pPr>
          </a:lstStyle>
          <a:p>
            <a:pPr>
              <a:defRPr/>
            </a:pPr>
            <a:fld id="{C3064B6C-A79E-46ED-8EC1-B1933EF2654C}" type="slidenum">
              <a:rPr lang="zh-CN" altLang="en-US"/>
            </a:fld>
            <a:endParaRPr lang="zh-CN" altLang="en-US"/>
          </a:p>
        </p:txBody>
      </p:sp>
    </p:spTree>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showMasterSp="0" userDrawn="1">
  <p:cSld name="16_自定义版式">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noProof="1" smtClean="0"/>
              <a:t>单击此处编辑母版标题样式</a:t>
            </a:r>
            <a:endParaRPr lang="zh-CN" altLang="en-US" noProof="1"/>
          </a:p>
        </p:txBody>
      </p:sp>
      <p:sp>
        <p:nvSpPr>
          <p:cNvPr id="3" name="日期占位符 3"/>
          <p:cNvSpPr>
            <a:spLocks noGrp="1"/>
          </p:cNvSpPr>
          <p:nvPr>
            <p:ph type="dt" sz="half" idx="10"/>
          </p:nvPr>
        </p:nvSpPr>
        <p:spPr/>
        <p:txBody>
          <a:bodyPr/>
          <a:lstStyle>
            <a:lvl1pPr>
              <a:defRPr/>
            </a:lvl1pPr>
          </a:lstStyle>
          <a:p>
            <a:pPr>
              <a:defRPr/>
            </a:pPr>
            <a:fld id="{5DEF8D63-FBC9-4552-B546-892CE46DAC84}" type="datetimeFigureOut">
              <a:rPr lang="zh-CN" altLang="en-US"/>
            </a:fld>
            <a:endParaRPr lang="zh-CN" altLang="en-US"/>
          </a:p>
        </p:txBody>
      </p:sp>
      <p:sp>
        <p:nvSpPr>
          <p:cNvPr id="4" name="页脚占位符 4"/>
          <p:cNvSpPr>
            <a:spLocks noGrp="1"/>
          </p:cNvSpPr>
          <p:nvPr>
            <p:ph type="ftr" sz="quarter" idx="11"/>
          </p:nvPr>
        </p:nvSpPr>
        <p:spPr/>
        <p:txBody>
          <a:bodyPr/>
          <a:lstStyle>
            <a:lvl1pPr>
              <a:defRPr/>
            </a:lvl1pPr>
          </a:lstStyle>
          <a:p>
            <a:pPr>
              <a:defRPr/>
            </a:pPr>
            <a:endParaRPr lang="zh-CN" altLang="en-US"/>
          </a:p>
        </p:txBody>
      </p:sp>
      <p:sp>
        <p:nvSpPr>
          <p:cNvPr id="5" name="灯片编号占位符 5"/>
          <p:cNvSpPr>
            <a:spLocks noGrp="1"/>
          </p:cNvSpPr>
          <p:nvPr>
            <p:ph type="sldNum" sz="quarter" idx="12"/>
          </p:nvPr>
        </p:nvSpPr>
        <p:spPr/>
        <p:txBody>
          <a:bodyPr/>
          <a:lstStyle>
            <a:lvl1pPr>
              <a:defRPr/>
            </a:lvl1pPr>
          </a:lstStyle>
          <a:p>
            <a:pPr>
              <a:defRPr/>
            </a:pPr>
            <a:fld id="{B3DDCD06-D3F1-48D0-AF23-054CC9BFD319}" type="slidenum">
              <a:rPr lang="zh-CN" altLang="en-US"/>
            </a:fld>
            <a:endParaRPr lang="zh-CN" altLang="en-US"/>
          </a:p>
        </p:txBody>
      </p:sp>
    </p:spTree>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showMasterSp="0" userDrawn="1">
  <p:cSld name="17_自定义版式">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noProof="1" smtClean="0"/>
              <a:t>单击此处编辑母版标题样式</a:t>
            </a:r>
            <a:endParaRPr lang="zh-CN" altLang="en-US" noProof="1"/>
          </a:p>
        </p:txBody>
      </p:sp>
      <p:sp>
        <p:nvSpPr>
          <p:cNvPr id="3" name="日期占位符 3"/>
          <p:cNvSpPr>
            <a:spLocks noGrp="1"/>
          </p:cNvSpPr>
          <p:nvPr>
            <p:ph type="dt" sz="half" idx="10"/>
          </p:nvPr>
        </p:nvSpPr>
        <p:spPr/>
        <p:txBody>
          <a:bodyPr/>
          <a:lstStyle>
            <a:lvl1pPr>
              <a:defRPr/>
            </a:lvl1pPr>
          </a:lstStyle>
          <a:p>
            <a:pPr>
              <a:defRPr/>
            </a:pPr>
            <a:fld id="{D504EB71-CA9E-4DF3-850F-C89C1D802C6D}" type="datetimeFigureOut">
              <a:rPr lang="zh-CN" altLang="en-US"/>
            </a:fld>
            <a:endParaRPr lang="zh-CN" altLang="en-US"/>
          </a:p>
        </p:txBody>
      </p:sp>
      <p:sp>
        <p:nvSpPr>
          <p:cNvPr id="4" name="页脚占位符 4"/>
          <p:cNvSpPr>
            <a:spLocks noGrp="1"/>
          </p:cNvSpPr>
          <p:nvPr>
            <p:ph type="ftr" sz="quarter" idx="11"/>
          </p:nvPr>
        </p:nvSpPr>
        <p:spPr/>
        <p:txBody>
          <a:bodyPr/>
          <a:lstStyle>
            <a:lvl1pPr>
              <a:defRPr/>
            </a:lvl1pPr>
          </a:lstStyle>
          <a:p>
            <a:pPr>
              <a:defRPr/>
            </a:pPr>
            <a:endParaRPr lang="zh-CN" altLang="en-US"/>
          </a:p>
        </p:txBody>
      </p:sp>
      <p:sp>
        <p:nvSpPr>
          <p:cNvPr id="5" name="灯片编号占位符 5"/>
          <p:cNvSpPr>
            <a:spLocks noGrp="1"/>
          </p:cNvSpPr>
          <p:nvPr>
            <p:ph type="sldNum" sz="quarter" idx="12"/>
          </p:nvPr>
        </p:nvSpPr>
        <p:spPr/>
        <p:txBody>
          <a:bodyPr/>
          <a:lstStyle>
            <a:lvl1pPr>
              <a:defRPr/>
            </a:lvl1pPr>
          </a:lstStyle>
          <a:p>
            <a:pPr>
              <a:defRPr/>
            </a:pPr>
            <a:fld id="{3C7372A2-712C-4076-8B0D-40FCF965BA2C}" type="slidenum">
              <a:rPr lang="zh-CN" altLang="en-US"/>
            </a:fld>
            <a:endParaRPr lang="zh-CN" altLang="en-US"/>
          </a:p>
        </p:txBody>
      </p:sp>
    </p:spTree>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showMasterSp="0" userDrawn="1">
  <p:cSld name="18_自定义版式">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noProof="1" smtClean="0"/>
              <a:t>单击此处编辑母版标题样式</a:t>
            </a:r>
            <a:endParaRPr lang="zh-CN" altLang="en-US" noProof="1"/>
          </a:p>
        </p:txBody>
      </p:sp>
      <p:sp>
        <p:nvSpPr>
          <p:cNvPr id="3" name="日期占位符 3"/>
          <p:cNvSpPr>
            <a:spLocks noGrp="1"/>
          </p:cNvSpPr>
          <p:nvPr>
            <p:ph type="dt" sz="half" idx="10"/>
          </p:nvPr>
        </p:nvSpPr>
        <p:spPr/>
        <p:txBody>
          <a:bodyPr/>
          <a:lstStyle>
            <a:lvl1pPr>
              <a:defRPr/>
            </a:lvl1pPr>
          </a:lstStyle>
          <a:p>
            <a:pPr>
              <a:defRPr/>
            </a:pPr>
            <a:fld id="{213209A2-B136-4425-AA0C-47922C14BF2D}" type="datetimeFigureOut">
              <a:rPr lang="zh-CN" altLang="en-US"/>
            </a:fld>
            <a:endParaRPr lang="zh-CN" altLang="en-US"/>
          </a:p>
        </p:txBody>
      </p:sp>
      <p:sp>
        <p:nvSpPr>
          <p:cNvPr id="4" name="页脚占位符 4"/>
          <p:cNvSpPr>
            <a:spLocks noGrp="1"/>
          </p:cNvSpPr>
          <p:nvPr>
            <p:ph type="ftr" sz="quarter" idx="11"/>
          </p:nvPr>
        </p:nvSpPr>
        <p:spPr/>
        <p:txBody>
          <a:bodyPr/>
          <a:lstStyle>
            <a:lvl1pPr>
              <a:defRPr/>
            </a:lvl1pPr>
          </a:lstStyle>
          <a:p>
            <a:pPr>
              <a:defRPr/>
            </a:pPr>
            <a:endParaRPr lang="zh-CN" altLang="en-US"/>
          </a:p>
        </p:txBody>
      </p:sp>
      <p:sp>
        <p:nvSpPr>
          <p:cNvPr id="5" name="灯片编号占位符 5"/>
          <p:cNvSpPr>
            <a:spLocks noGrp="1"/>
          </p:cNvSpPr>
          <p:nvPr>
            <p:ph type="sldNum" sz="quarter" idx="12"/>
          </p:nvPr>
        </p:nvSpPr>
        <p:spPr/>
        <p:txBody>
          <a:bodyPr/>
          <a:lstStyle>
            <a:lvl1pPr>
              <a:defRPr/>
            </a:lvl1pPr>
          </a:lstStyle>
          <a:p>
            <a:pPr>
              <a:defRPr/>
            </a:pPr>
            <a:fld id="{E793D193-E3AE-483E-B460-5EC67E4B5569}" type="slidenum">
              <a:rPr lang="zh-CN" altLang="en-US"/>
            </a:fld>
            <a:endParaRPr lang="zh-CN" altLang="en-US"/>
          </a:p>
        </p:txBody>
      </p:sp>
    </p:spTree>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showMasterSp="0" userDrawn="1">
  <p:cSld name="19_自定义版式">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noProof="1" smtClean="0"/>
              <a:t>单击此处编辑母版标题样式</a:t>
            </a:r>
            <a:endParaRPr lang="zh-CN" altLang="en-US" noProof="1"/>
          </a:p>
        </p:txBody>
      </p:sp>
      <p:sp>
        <p:nvSpPr>
          <p:cNvPr id="3" name="日期占位符 3"/>
          <p:cNvSpPr>
            <a:spLocks noGrp="1"/>
          </p:cNvSpPr>
          <p:nvPr>
            <p:ph type="dt" sz="half" idx="10"/>
          </p:nvPr>
        </p:nvSpPr>
        <p:spPr/>
        <p:txBody>
          <a:bodyPr/>
          <a:lstStyle>
            <a:lvl1pPr>
              <a:defRPr/>
            </a:lvl1pPr>
          </a:lstStyle>
          <a:p>
            <a:pPr>
              <a:defRPr/>
            </a:pPr>
            <a:fld id="{C042BF88-42A2-497F-97C7-8D3E0FB2253A}" type="datetimeFigureOut">
              <a:rPr lang="zh-CN" altLang="en-US"/>
            </a:fld>
            <a:endParaRPr lang="zh-CN" altLang="en-US"/>
          </a:p>
        </p:txBody>
      </p:sp>
      <p:sp>
        <p:nvSpPr>
          <p:cNvPr id="4" name="页脚占位符 4"/>
          <p:cNvSpPr>
            <a:spLocks noGrp="1"/>
          </p:cNvSpPr>
          <p:nvPr>
            <p:ph type="ftr" sz="quarter" idx="11"/>
          </p:nvPr>
        </p:nvSpPr>
        <p:spPr/>
        <p:txBody>
          <a:bodyPr/>
          <a:lstStyle>
            <a:lvl1pPr>
              <a:defRPr/>
            </a:lvl1pPr>
          </a:lstStyle>
          <a:p>
            <a:pPr>
              <a:defRPr/>
            </a:pPr>
            <a:endParaRPr lang="zh-CN" altLang="en-US"/>
          </a:p>
        </p:txBody>
      </p:sp>
      <p:sp>
        <p:nvSpPr>
          <p:cNvPr id="5" name="灯片编号占位符 5"/>
          <p:cNvSpPr>
            <a:spLocks noGrp="1"/>
          </p:cNvSpPr>
          <p:nvPr>
            <p:ph type="sldNum" sz="quarter" idx="12"/>
          </p:nvPr>
        </p:nvSpPr>
        <p:spPr/>
        <p:txBody>
          <a:bodyPr/>
          <a:lstStyle>
            <a:lvl1pPr>
              <a:defRPr/>
            </a:lvl1pPr>
          </a:lstStyle>
          <a:p>
            <a:pPr>
              <a:defRPr/>
            </a:pPr>
            <a:fld id="{C1EE6D58-2D3A-44D2-89A7-76882BC95D23}" type="slidenum">
              <a:rPr lang="zh-CN" altLang="en-US"/>
            </a:fld>
            <a:endParaRPr lang="zh-CN" altLang="en-US"/>
          </a:p>
        </p:txBody>
      </p:sp>
    </p:spTree>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showMasterSp="0" userDrawn="1">
  <p:cSld name="20_自定义版式">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noProof="1" smtClean="0"/>
              <a:t>单击此处编辑母版标题样式</a:t>
            </a:r>
            <a:endParaRPr lang="zh-CN" altLang="en-US" noProof="1"/>
          </a:p>
        </p:txBody>
      </p:sp>
      <p:sp>
        <p:nvSpPr>
          <p:cNvPr id="3" name="日期占位符 3"/>
          <p:cNvSpPr>
            <a:spLocks noGrp="1"/>
          </p:cNvSpPr>
          <p:nvPr>
            <p:ph type="dt" sz="half" idx="10"/>
          </p:nvPr>
        </p:nvSpPr>
        <p:spPr/>
        <p:txBody>
          <a:bodyPr/>
          <a:lstStyle>
            <a:lvl1pPr>
              <a:defRPr/>
            </a:lvl1pPr>
          </a:lstStyle>
          <a:p>
            <a:pPr>
              <a:defRPr/>
            </a:pPr>
            <a:fld id="{14306347-E18C-4106-B23A-A333374ACF0D}" type="datetimeFigureOut">
              <a:rPr lang="zh-CN" altLang="en-US"/>
            </a:fld>
            <a:endParaRPr lang="zh-CN" altLang="en-US"/>
          </a:p>
        </p:txBody>
      </p:sp>
      <p:sp>
        <p:nvSpPr>
          <p:cNvPr id="4" name="页脚占位符 4"/>
          <p:cNvSpPr>
            <a:spLocks noGrp="1"/>
          </p:cNvSpPr>
          <p:nvPr>
            <p:ph type="ftr" sz="quarter" idx="11"/>
          </p:nvPr>
        </p:nvSpPr>
        <p:spPr/>
        <p:txBody>
          <a:bodyPr/>
          <a:lstStyle>
            <a:lvl1pPr>
              <a:defRPr/>
            </a:lvl1pPr>
          </a:lstStyle>
          <a:p>
            <a:pPr>
              <a:defRPr/>
            </a:pPr>
            <a:endParaRPr lang="zh-CN" altLang="en-US"/>
          </a:p>
        </p:txBody>
      </p:sp>
      <p:sp>
        <p:nvSpPr>
          <p:cNvPr id="5" name="灯片编号占位符 5"/>
          <p:cNvSpPr>
            <a:spLocks noGrp="1"/>
          </p:cNvSpPr>
          <p:nvPr>
            <p:ph type="sldNum" sz="quarter" idx="12"/>
          </p:nvPr>
        </p:nvSpPr>
        <p:spPr/>
        <p:txBody>
          <a:bodyPr/>
          <a:lstStyle>
            <a:lvl1pPr>
              <a:defRPr/>
            </a:lvl1pPr>
          </a:lstStyle>
          <a:p>
            <a:pPr>
              <a:defRPr/>
            </a:pPr>
            <a:fld id="{802D0C7A-A48F-4CA3-B320-B08B330B64E5}" type="slidenum">
              <a:rPr lang="zh-CN" altLang="en-US"/>
            </a:fld>
            <a:endParaRPr lang="zh-CN" altLang="en-US"/>
          </a:p>
        </p:txBody>
      </p:sp>
    </p:spTree>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showMasterSp="0" userDrawn="1">
  <p:cSld name="21_自定义版式">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noProof="1" smtClean="0"/>
              <a:t>单击此处编辑母版标题样式</a:t>
            </a:r>
            <a:endParaRPr lang="zh-CN" altLang="en-US" noProof="1"/>
          </a:p>
        </p:txBody>
      </p:sp>
      <p:sp>
        <p:nvSpPr>
          <p:cNvPr id="3" name="日期占位符 3"/>
          <p:cNvSpPr>
            <a:spLocks noGrp="1"/>
          </p:cNvSpPr>
          <p:nvPr>
            <p:ph type="dt" sz="half" idx="10"/>
          </p:nvPr>
        </p:nvSpPr>
        <p:spPr/>
        <p:txBody>
          <a:bodyPr/>
          <a:lstStyle>
            <a:lvl1pPr>
              <a:defRPr/>
            </a:lvl1pPr>
          </a:lstStyle>
          <a:p>
            <a:pPr>
              <a:defRPr/>
            </a:pPr>
            <a:fld id="{D251962F-AC89-41F8-8794-D7EBAC575819}" type="datetimeFigureOut">
              <a:rPr lang="zh-CN" altLang="en-US"/>
            </a:fld>
            <a:endParaRPr lang="zh-CN" altLang="en-US"/>
          </a:p>
        </p:txBody>
      </p:sp>
      <p:sp>
        <p:nvSpPr>
          <p:cNvPr id="4" name="页脚占位符 4"/>
          <p:cNvSpPr>
            <a:spLocks noGrp="1"/>
          </p:cNvSpPr>
          <p:nvPr>
            <p:ph type="ftr" sz="quarter" idx="11"/>
          </p:nvPr>
        </p:nvSpPr>
        <p:spPr/>
        <p:txBody>
          <a:bodyPr/>
          <a:lstStyle>
            <a:lvl1pPr>
              <a:defRPr/>
            </a:lvl1pPr>
          </a:lstStyle>
          <a:p>
            <a:pPr>
              <a:defRPr/>
            </a:pPr>
            <a:endParaRPr lang="zh-CN" altLang="en-US"/>
          </a:p>
        </p:txBody>
      </p:sp>
      <p:sp>
        <p:nvSpPr>
          <p:cNvPr id="5" name="灯片编号占位符 5"/>
          <p:cNvSpPr>
            <a:spLocks noGrp="1"/>
          </p:cNvSpPr>
          <p:nvPr>
            <p:ph type="sldNum" sz="quarter" idx="12"/>
          </p:nvPr>
        </p:nvSpPr>
        <p:spPr/>
        <p:txBody>
          <a:bodyPr/>
          <a:lstStyle>
            <a:lvl1pPr>
              <a:defRPr/>
            </a:lvl1pPr>
          </a:lstStyle>
          <a:p>
            <a:pPr>
              <a:defRPr/>
            </a:pPr>
            <a:fld id="{E16E2DB0-8DFD-4A6D-9818-C1C07FB2DCE0}" type="slidenum">
              <a:rPr lang="zh-CN" altLang="en-US"/>
            </a:fld>
            <a:endParaRPr lang="zh-CN" altLang="en-US"/>
          </a:p>
        </p:txBody>
      </p:sp>
    </p:spTree>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showMasterSp="0" userDrawn="1">
  <p:cSld name="22_自定义版式">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noProof="1" smtClean="0"/>
              <a:t>单击此处编辑母版标题样式</a:t>
            </a:r>
            <a:endParaRPr lang="zh-CN" altLang="en-US" noProof="1"/>
          </a:p>
        </p:txBody>
      </p:sp>
      <p:sp>
        <p:nvSpPr>
          <p:cNvPr id="3" name="日期占位符 3"/>
          <p:cNvSpPr>
            <a:spLocks noGrp="1"/>
          </p:cNvSpPr>
          <p:nvPr>
            <p:ph type="dt" sz="half" idx="10"/>
          </p:nvPr>
        </p:nvSpPr>
        <p:spPr/>
        <p:txBody>
          <a:bodyPr/>
          <a:lstStyle>
            <a:lvl1pPr>
              <a:defRPr/>
            </a:lvl1pPr>
          </a:lstStyle>
          <a:p>
            <a:pPr>
              <a:defRPr/>
            </a:pPr>
            <a:fld id="{FF7CEE90-5F33-44C4-B95A-225297326064}" type="datetimeFigureOut">
              <a:rPr lang="zh-CN" altLang="en-US"/>
            </a:fld>
            <a:endParaRPr lang="zh-CN" altLang="en-US"/>
          </a:p>
        </p:txBody>
      </p:sp>
      <p:sp>
        <p:nvSpPr>
          <p:cNvPr id="4" name="页脚占位符 4"/>
          <p:cNvSpPr>
            <a:spLocks noGrp="1"/>
          </p:cNvSpPr>
          <p:nvPr>
            <p:ph type="ftr" sz="quarter" idx="11"/>
          </p:nvPr>
        </p:nvSpPr>
        <p:spPr/>
        <p:txBody>
          <a:bodyPr/>
          <a:lstStyle>
            <a:lvl1pPr>
              <a:defRPr/>
            </a:lvl1pPr>
          </a:lstStyle>
          <a:p>
            <a:pPr>
              <a:defRPr/>
            </a:pPr>
            <a:endParaRPr lang="zh-CN" altLang="en-US"/>
          </a:p>
        </p:txBody>
      </p:sp>
      <p:sp>
        <p:nvSpPr>
          <p:cNvPr id="5" name="灯片编号占位符 5"/>
          <p:cNvSpPr>
            <a:spLocks noGrp="1"/>
          </p:cNvSpPr>
          <p:nvPr>
            <p:ph type="sldNum" sz="quarter" idx="12"/>
          </p:nvPr>
        </p:nvSpPr>
        <p:spPr/>
        <p:txBody>
          <a:bodyPr/>
          <a:lstStyle>
            <a:lvl1pPr>
              <a:defRPr/>
            </a:lvl1pPr>
          </a:lstStyle>
          <a:p>
            <a:pPr>
              <a:defRPr/>
            </a:pPr>
            <a:fld id="{DD9128E4-926D-46B9-BA9E-E1F7D267A99E}" type="slidenum">
              <a:rPr lang="zh-CN" altLang="en-US"/>
            </a:fld>
            <a:endParaRPr lang="zh-CN" altLang="en-US"/>
          </a:p>
        </p:txBody>
      </p:sp>
    </p:spTree>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preserve="1" showMasterSp="0" userDrawn="1">
  <p:cSld name="23_自定义版式">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noProof="1" smtClean="0"/>
              <a:t>单击此处编辑母版标题样式</a:t>
            </a:r>
            <a:endParaRPr lang="zh-CN" altLang="en-US" noProof="1"/>
          </a:p>
        </p:txBody>
      </p:sp>
      <p:sp>
        <p:nvSpPr>
          <p:cNvPr id="3" name="日期占位符 3"/>
          <p:cNvSpPr>
            <a:spLocks noGrp="1"/>
          </p:cNvSpPr>
          <p:nvPr>
            <p:ph type="dt" sz="half" idx="10"/>
          </p:nvPr>
        </p:nvSpPr>
        <p:spPr/>
        <p:txBody>
          <a:bodyPr/>
          <a:lstStyle>
            <a:lvl1pPr>
              <a:defRPr/>
            </a:lvl1pPr>
          </a:lstStyle>
          <a:p>
            <a:pPr>
              <a:defRPr/>
            </a:pPr>
            <a:fld id="{06F44BBC-B599-4425-815D-14AED12E85E9}" type="datetimeFigureOut">
              <a:rPr lang="zh-CN" altLang="en-US"/>
            </a:fld>
            <a:endParaRPr lang="zh-CN" altLang="en-US"/>
          </a:p>
        </p:txBody>
      </p:sp>
      <p:sp>
        <p:nvSpPr>
          <p:cNvPr id="4" name="页脚占位符 4"/>
          <p:cNvSpPr>
            <a:spLocks noGrp="1"/>
          </p:cNvSpPr>
          <p:nvPr>
            <p:ph type="ftr" sz="quarter" idx="11"/>
          </p:nvPr>
        </p:nvSpPr>
        <p:spPr/>
        <p:txBody>
          <a:bodyPr/>
          <a:lstStyle>
            <a:lvl1pPr>
              <a:defRPr/>
            </a:lvl1pPr>
          </a:lstStyle>
          <a:p>
            <a:pPr>
              <a:defRPr/>
            </a:pPr>
            <a:endParaRPr lang="zh-CN" altLang="en-US"/>
          </a:p>
        </p:txBody>
      </p:sp>
      <p:sp>
        <p:nvSpPr>
          <p:cNvPr id="5" name="灯片编号占位符 5"/>
          <p:cNvSpPr>
            <a:spLocks noGrp="1"/>
          </p:cNvSpPr>
          <p:nvPr>
            <p:ph type="sldNum" sz="quarter" idx="12"/>
          </p:nvPr>
        </p:nvSpPr>
        <p:spPr/>
        <p:txBody>
          <a:bodyPr/>
          <a:lstStyle>
            <a:lvl1pPr>
              <a:defRPr/>
            </a:lvl1pPr>
          </a:lstStyle>
          <a:p>
            <a:pPr>
              <a:defRPr/>
            </a:pPr>
            <a:fld id="{5577680F-63A9-4261-A808-ECF91EE21D75}" type="slidenum">
              <a:rPr lang="zh-CN" altLang="en-US"/>
            </a:fld>
            <a:endParaRPr lang="zh-CN" altLang="en-US"/>
          </a:p>
        </p:txBody>
      </p:sp>
    </p:spTree>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showMasterSp="0" userDrawn="1">
  <p:cSld name="24_自定义版式">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noProof="1" smtClean="0"/>
              <a:t>单击此处编辑母版标题样式</a:t>
            </a:r>
            <a:endParaRPr lang="zh-CN" altLang="en-US" noProof="1"/>
          </a:p>
        </p:txBody>
      </p:sp>
      <p:sp>
        <p:nvSpPr>
          <p:cNvPr id="3" name="日期占位符 3"/>
          <p:cNvSpPr>
            <a:spLocks noGrp="1"/>
          </p:cNvSpPr>
          <p:nvPr>
            <p:ph type="dt" sz="half" idx="10"/>
          </p:nvPr>
        </p:nvSpPr>
        <p:spPr/>
        <p:txBody>
          <a:bodyPr/>
          <a:lstStyle>
            <a:lvl1pPr>
              <a:defRPr/>
            </a:lvl1pPr>
          </a:lstStyle>
          <a:p>
            <a:pPr>
              <a:defRPr/>
            </a:pPr>
            <a:fld id="{9EC024F8-2523-4D8A-B521-96BB9A6A963C}" type="datetimeFigureOut">
              <a:rPr lang="zh-CN" altLang="en-US"/>
            </a:fld>
            <a:endParaRPr lang="zh-CN" altLang="en-US"/>
          </a:p>
        </p:txBody>
      </p:sp>
      <p:sp>
        <p:nvSpPr>
          <p:cNvPr id="4" name="页脚占位符 4"/>
          <p:cNvSpPr>
            <a:spLocks noGrp="1"/>
          </p:cNvSpPr>
          <p:nvPr>
            <p:ph type="ftr" sz="quarter" idx="11"/>
          </p:nvPr>
        </p:nvSpPr>
        <p:spPr/>
        <p:txBody>
          <a:bodyPr/>
          <a:lstStyle>
            <a:lvl1pPr>
              <a:defRPr/>
            </a:lvl1pPr>
          </a:lstStyle>
          <a:p>
            <a:pPr>
              <a:defRPr/>
            </a:pPr>
            <a:endParaRPr lang="zh-CN" altLang="en-US"/>
          </a:p>
        </p:txBody>
      </p:sp>
      <p:sp>
        <p:nvSpPr>
          <p:cNvPr id="5" name="灯片编号占位符 5"/>
          <p:cNvSpPr>
            <a:spLocks noGrp="1"/>
          </p:cNvSpPr>
          <p:nvPr>
            <p:ph type="sldNum" sz="quarter" idx="12"/>
          </p:nvPr>
        </p:nvSpPr>
        <p:spPr/>
        <p:txBody>
          <a:bodyPr/>
          <a:lstStyle>
            <a:lvl1pPr>
              <a:defRPr/>
            </a:lvl1pPr>
          </a:lstStyle>
          <a:p>
            <a:pPr>
              <a:defRPr/>
            </a:pPr>
            <a:fld id="{D616DA43-4AFE-4287-A6BB-66402D53E6EB}" type="slidenum">
              <a:rPr lang="zh-CN" altLang="en-US"/>
            </a:fld>
            <a:endParaRPr lang="zh-CN" altLang="en-US"/>
          </a:p>
        </p:txBody>
      </p:sp>
    </p:spTree>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title" preserve="1" showMasterSp="0">
  <p:cSld name="标题幻灯片">
    <p:spTree>
      <p:nvGrpSpPr>
        <p:cNvPr id="1" name=""/>
        <p:cNvGrpSpPr/>
        <p:nvPr/>
      </p:nvGrpSpPr>
      <p:grpSpPr>
        <a:xfrm>
          <a:off x="0" y="0"/>
          <a:ext cx="0" cy="0"/>
          <a:chOff x="0" y="0"/>
          <a:chExt cx="0" cy="0"/>
        </a:xfrm>
      </p:grpSpPr>
      <p:sp>
        <p:nvSpPr>
          <p:cNvPr id="2" name="Title 1"/>
          <p:cNvSpPr>
            <a:spLocks noGrp="1"/>
          </p:cNvSpPr>
          <p:nvPr>
            <p:ph type="ctrTitle"/>
          </p:nvPr>
        </p:nvSpPr>
        <p:spPr>
          <a:xfrm>
            <a:off x="3054927" y="1059872"/>
            <a:ext cx="8901546" cy="1223963"/>
          </a:xfrm>
        </p:spPr>
        <p:txBody>
          <a:bodyPr anchor="b"/>
          <a:lstStyle>
            <a:lvl1pPr algn="ctr">
              <a:defRPr sz="5400">
                <a:ln w="9525">
                  <a:solidFill>
                    <a:schemeClr val="bg1"/>
                  </a:solidFill>
                </a:ln>
              </a:defRPr>
            </a:lvl1pPr>
          </a:lstStyle>
          <a:p>
            <a:r>
              <a:rPr lang="zh-CN" altLang="en-US" dirty="0" smtClean="0"/>
              <a:t>单击此处编辑母版标题样式</a:t>
            </a:r>
            <a:endParaRPr lang="en-US" dirty="0"/>
          </a:p>
        </p:txBody>
      </p:sp>
      <p:sp>
        <p:nvSpPr>
          <p:cNvPr id="3" name="Subtitle 2"/>
          <p:cNvSpPr>
            <a:spLocks noGrp="1"/>
          </p:cNvSpPr>
          <p:nvPr>
            <p:ph type="subTitle" idx="1"/>
          </p:nvPr>
        </p:nvSpPr>
        <p:spPr>
          <a:xfrm>
            <a:off x="3054927" y="2375911"/>
            <a:ext cx="8901546" cy="824489"/>
          </a:xfrm>
        </p:spPr>
        <p:txBody>
          <a:bodyPr anchor="ctr">
            <a:normAutofit/>
          </a:bodyPr>
          <a:lstStyle>
            <a:lvl1pPr marL="0" indent="0" algn="ctr">
              <a:buNone/>
              <a:defRPr sz="2800">
                <a:solidFill>
                  <a:schemeClr val="bg1">
                    <a:lumMod val="50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dirty="0" smtClean="0"/>
              <a:t>单击此处编辑母版副标题样式</a:t>
            </a:r>
            <a:endParaRPr lang="en-US" dirty="0"/>
          </a:p>
        </p:txBody>
      </p:sp>
      <p:sp>
        <p:nvSpPr>
          <p:cNvPr id="4" name="Date Placeholder 3"/>
          <p:cNvSpPr>
            <a:spLocks noGrp="1"/>
          </p:cNvSpPr>
          <p:nvPr>
            <p:ph type="dt" sz="half" idx="10"/>
          </p:nvPr>
        </p:nvSpPr>
        <p:spPr/>
        <p:txBody>
          <a:bodyPr/>
          <a:lstStyle>
            <a:lvl1pPr>
              <a:defRPr/>
            </a:lvl1pPr>
          </a:lstStyle>
          <a:p>
            <a:pPr>
              <a:defRPr/>
            </a:pPr>
            <a:fld id="{EB130A4B-C01B-47A7-BEDE-5052A108AE39}" type="datetimeFigureOut">
              <a:rPr lang="zh-CN" altLang="en-US"/>
            </a:fld>
            <a:endParaRPr lang="zh-CN" altLang="en-US"/>
          </a:p>
        </p:txBody>
      </p:sp>
      <p:sp>
        <p:nvSpPr>
          <p:cNvPr id="5" name="Footer Placeholder 4"/>
          <p:cNvSpPr>
            <a:spLocks noGrp="1"/>
          </p:cNvSpPr>
          <p:nvPr>
            <p:ph type="ftr" sz="quarter" idx="11"/>
          </p:nvPr>
        </p:nvSpPr>
        <p:spPr/>
        <p:txBody>
          <a:bodyPr/>
          <a:lstStyle>
            <a:lvl1pPr>
              <a:defRPr/>
            </a:lvl1pPr>
          </a:lstStyle>
          <a:p>
            <a:pPr>
              <a:defRPr/>
            </a:pPr>
            <a:endParaRPr lang="zh-CN" altLang="en-US"/>
          </a:p>
        </p:txBody>
      </p:sp>
      <p:sp>
        <p:nvSpPr>
          <p:cNvPr id="6" name="Slide Number Placeholder 5"/>
          <p:cNvSpPr>
            <a:spLocks noGrp="1"/>
          </p:cNvSpPr>
          <p:nvPr>
            <p:ph type="sldNum" sz="quarter" idx="12"/>
          </p:nvPr>
        </p:nvSpPr>
        <p:spPr/>
        <p:txBody>
          <a:bodyPr/>
          <a:lstStyle>
            <a:lvl1pPr>
              <a:defRPr/>
            </a:lvl1pPr>
          </a:lstStyle>
          <a:p>
            <a:pPr>
              <a:defRPr/>
            </a:pPr>
            <a:fld id="{4EFCF0B9-2549-4616-A050-FD11358E79F5}" type="slidenum">
              <a:rPr lang="zh-CN" altLang="en-US"/>
            </a:fld>
            <a:endParaRPr lang="zh-CN" altLang="en-US"/>
          </a:p>
        </p:txBody>
      </p:sp>
    </p:spTree>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obj" preserve="1" showMasterSp="0">
  <p:cSld name="标题和内容">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smtClean="0"/>
              <a:t>单击此处编辑母版标题样式</a:t>
            </a:r>
            <a:endParaRPr lang="en-US" dirty="0"/>
          </a:p>
        </p:txBody>
      </p:sp>
      <p:sp>
        <p:nvSpPr>
          <p:cNvPr id="3" name="Content Placeholder 2"/>
          <p:cNvSpPr>
            <a:spLocks noGrp="1"/>
          </p:cNvSpPr>
          <p:nvPr>
            <p:ph idx="1"/>
          </p:nvPr>
        </p:nvSpPr>
        <p:spPr>
          <a:xfrm>
            <a:off x="838200" y="1825624"/>
            <a:ext cx="10515600" cy="4530725"/>
          </a:xfrm>
        </p:spPr>
        <p:txBody>
          <a:bodyPr/>
          <a:lstStyle>
            <a:lvl1pPr marL="0" indent="0">
              <a:buNone/>
              <a:defRPr>
                <a:solidFill>
                  <a:schemeClr val="bg1">
                    <a:lumMod val="50000"/>
                  </a:schemeClr>
                </a:solidFill>
              </a:defRPr>
            </a:lvl1pPr>
            <a:lvl2pPr marL="457200" indent="0">
              <a:buNone/>
              <a:defRPr>
                <a:solidFill>
                  <a:schemeClr val="bg1">
                    <a:lumMod val="50000"/>
                  </a:schemeClr>
                </a:solidFill>
              </a:defRPr>
            </a:lvl2pPr>
            <a:lvl3pPr marL="914400" indent="0">
              <a:buNone/>
              <a:defRPr>
                <a:solidFill>
                  <a:schemeClr val="bg1">
                    <a:lumMod val="50000"/>
                  </a:schemeClr>
                </a:solidFill>
              </a:defRPr>
            </a:lvl3pPr>
            <a:lvl4pPr marL="1371600" indent="0">
              <a:buNone/>
              <a:defRPr>
                <a:solidFill>
                  <a:schemeClr val="bg1">
                    <a:lumMod val="50000"/>
                  </a:schemeClr>
                </a:solidFill>
              </a:defRPr>
            </a:lvl4pPr>
            <a:lvl5pPr marL="1828800" indent="0">
              <a:buNone/>
              <a:defRPr>
                <a:solidFill>
                  <a:schemeClr val="bg1">
                    <a:lumMod val="50000"/>
                  </a:schemeClr>
                </a:solidFill>
              </a:defRPr>
            </a:lvl5pPr>
          </a:lstStyle>
          <a:p>
            <a:pPr lvl="0"/>
            <a:r>
              <a:rPr lang="zh-CN" altLang="en-US" dirty="0" smtClean="0"/>
              <a:t>单击此处编辑母版文本样式</a:t>
            </a:r>
            <a:endParaRPr lang="zh-CN" altLang="en-US" dirty="0" smtClean="0"/>
          </a:p>
          <a:p>
            <a:pPr lvl="1"/>
            <a:r>
              <a:rPr lang="zh-CN" altLang="en-US" dirty="0" smtClean="0"/>
              <a:t>第二级</a:t>
            </a:r>
            <a:endParaRPr lang="zh-CN" altLang="en-US" dirty="0" smtClean="0"/>
          </a:p>
          <a:p>
            <a:pPr lvl="2"/>
            <a:r>
              <a:rPr lang="zh-CN" altLang="en-US" dirty="0" smtClean="0"/>
              <a:t>第三级</a:t>
            </a:r>
            <a:endParaRPr lang="zh-CN" altLang="en-US" dirty="0" smtClean="0"/>
          </a:p>
          <a:p>
            <a:pPr lvl="3"/>
            <a:r>
              <a:rPr lang="zh-CN" altLang="en-US" dirty="0" smtClean="0"/>
              <a:t>第四级</a:t>
            </a:r>
            <a:endParaRPr lang="zh-CN" altLang="en-US" dirty="0" smtClean="0"/>
          </a:p>
          <a:p>
            <a:pPr lvl="4"/>
            <a:r>
              <a:rPr lang="zh-CN" altLang="en-US" dirty="0" smtClean="0"/>
              <a:t>第五级</a:t>
            </a:r>
            <a:endParaRPr lang="en-US" dirty="0"/>
          </a:p>
        </p:txBody>
      </p:sp>
      <p:sp>
        <p:nvSpPr>
          <p:cNvPr id="4" name="Date Placeholder 3"/>
          <p:cNvSpPr>
            <a:spLocks noGrp="1"/>
          </p:cNvSpPr>
          <p:nvPr>
            <p:ph type="dt" sz="half" idx="10"/>
          </p:nvPr>
        </p:nvSpPr>
        <p:spPr/>
        <p:txBody>
          <a:bodyPr/>
          <a:lstStyle>
            <a:lvl1pPr>
              <a:defRPr/>
            </a:lvl1pPr>
          </a:lstStyle>
          <a:p>
            <a:pPr>
              <a:defRPr/>
            </a:pPr>
            <a:fld id="{76ABB50A-6FDD-4815-8C6C-2DF8EE4BC974}" type="datetimeFigureOut">
              <a:rPr lang="zh-CN" altLang="en-US"/>
            </a:fld>
            <a:endParaRPr lang="zh-CN" altLang="en-US"/>
          </a:p>
        </p:txBody>
      </p:sp>
      <p:sp>
        <p:nvSpPr>
          <p:cNvPr id="5" name="Footer Placeholder 4"/>
          <p:cNvSpPr>
            <a:spLocks noGrp="1"/>
          </p:cNvSpPr>
          <p:nvPr>
            <p:ph type="ftr" sz="quarter" idx="11"/>
          </p:nvPr>
        </p:nvSpPr>
        <p:spPr/>
        <p:txBody>
          <a:bodyPr/>
          <a:lstStyle>
            <a:lvl1pPr>
              <a:defRPr/>
            </a:lvl1pPr>
          </a:lstStyle>
          <a:p>
            <a:pPr>
              <a:defRPr/>
            </a:pPr>
            <a:endParaRPr lang="zh-CN" altLang="en-US"/>
          </a:p>
        </p:txBody>
      </p:sp>
      <p:sp>
        <p:nvSpPr>
          <p:cNvPr id="6" name="Slide Number Placeholder 5"/>
          <p:cNvSpPr>
            <a:spLocks noGrp="1"/>
          </p:cNvSpPr>
          <p:nvPr>
            <p:ph type="sldNum" sz="quarter" idx="12"/>
          </p:nvPr>
        </p:nvSpPr>
        <p:spPr/>
        <p:txBody>
          <a:bodyPr/>
          <a:lstStyle>
            <a:lvl1pPr>
              <a:defRPr/>
            </a:lvl1pPr>
          </a:lstStyle>
          <a:p>
            <a:pPr>
              <a:defRPr/>
            </a:pPr>
            <a:fld id="{5FC36DFF-3F90-432C-9F87-74210370511A}" type="slidenum">
              <a:rPr lang="zh-CN" altLang="en-US"/>
            </a:fld>
            <a:endParaRPr lang="zh-CN" altLang="en-US"/>
          </a:p>
        </p:txBody>
      </p:sp>
    </p:spTree>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secHead" preserve="1" showMasterSp="0">
  <p:cSld name="节标题">
    <p:spTree>
      <p:nvGrpSpPr>
        <p:cNvPr id="1" name=""/>
        <p:cNvGrpSpPr/>
        <p:nvPr/>
      </p:nvGrpSpPr>
      <p:grpSpPr>
        <a:xfrm>
          <a:off x="0" y="0"/>
          <a:ext cx="0" cy="0"/>
          <a:chOff x="0" y="0"/>
          <a:chExt cx="0" cy="0"/>
        </a:xfrm>
      </p:grpSpPr>
      <p:grpSp>
        <p:nvGrpSpPr>
          <p:cNvPr id="4" name="组合 12"/>
          <p:cNvGrpSpPr/>
          <p:nvPr/>
        </p:nvGrpSpPr>
        <p:grpSpPr bwMode="auto">
          <a:xfrm>
            <a:off x="2300288" y="2906713"/>
            <a:ext cx="7778750" cy="1571625"/>
            <a:chOff x="2051050" y="2906713"/>
            <a:chExt cx="5166309" cy="1044575"/>
          </a:xfrm>
        </p:grpSpPr>
        <p:sp>
          <p:nvSpPr>
            <p:cNvPr id="5" name="椭圆 9"/>
            <p:cNvSpPr/>
            <p:nvPr/>
          </p:nvSpPr>
          <p:spPr>
            <a:xfrm>
              <a:off x="2051050" y="2906713"/>
              <a:ext cx="1042751" cy="1044575"/>
            </a:xfrm>
            <a:prstGeom prst="ellipse">
              <a:avLst/>
            </a:prstGeom>
            <a:solidFill>
              <a:srgbClr val="FFFFFF"/>
            </a:solidFill>
            <a:ln w="25400" cap="flat" cmpd="sng" algn="ctr">
              <a:solidFill>
                <a:schemeClr val="accent1"/>
              </a:solidFill>
              <a:prstDash val="solid"/>
            </a:ln>
            <a:effectLst/>
          </p:spPr>
          <p:txBody>
            <a:bodyPr anchor="ctr">
              <a:normAutofit/>
            </a:bodyPr>
            <a:lstStyle/>
            <a:p>
              <a:pPr algn="ctr">
                <a:spcBef>
                  <a:spcPts val="0"/>
                </a:spcBef>
                <a:spcAft>
                  <a:spcPts val="0"/>
                </a:spcAft>
                <a:defRPr/>
              </a:pPr>
              <a:endParaRPr lang="zh-CN" altLang="en-US" kern="0">
                <a:solidFill>
                  <a:prstClr val="black"/>
                </a:solidFill>
                <a:latin typeface="Arial" panose="020B0604020202020204" pitchFamily="34" charset="0"/>
                <a:ea typeface="黑体" panose="02010609060101010101" pitchFamily="2" charset="-122"/>
                <a:cs typeface="+mn-cs"/>
              </a:endParaRPr>
            </a:p>
          </p:txBody>
        </p:sp>
        <p:sp>
          <p:nvSpPr>
            <p:cNvPr id="6" name="椭圆 10"/>
            <p:cNvSpPr/>
            <p:nvPr/>
          </p:nvSpPr>
          <p:spPr>
            <a:xfrm>
              <a:off x="2139615" y="3011170"/>
              <a:ext cx="865620" cy="863093"/>
            </a:xfrm>
            <a:prstGeom prst="ellipse">
              <a:avLst/>
            </a:prstGeom>
            <a:solidFill>
              <a:schemeClr val="accent1"/>
            </a:solidFill>
            <a:ln w="6350" cap="flat" cmpd="sng" algn="ctr">
              <a:noFill/>
              <a:prstDash val="solid"/>
            </a:ln>
            <a:effectLst/>
          </p:spPr>
          <p:txBody>
            <a:bodyPr anchor="ctr">
              <a:normAutofit/>
            </a:bodyPr>
            <a:lstStyle/>
            <a:p>
              <a:pPr algn="ctr">
                <a:spcBef>
                  <a:spcPts val="0"/>
                </a:spcBef>
                <a:spcAft>
                  <a:spcPts val="0"/>
                </a:spcAft>
                <a:defRPr/>
              </a:pPr>
              <a:endParaRPr lang="zh-CN" altLang="en-US" sz="4400" kern="0" dirty="0">
                <a:solidFill>
                  <a:prstClr val="white"/>
                </a:solidFill>
                <a:latin typeface="Arial" panose="020B0604020202020204" pitchFamily="34" charset="0"/>
                <a:ea typeface="黑体" panose="02010609060101010101" pitchFamily="2" charset="-122"/>
                <a:cs typeface="+mn-cs"/>
              </a:endParaRPr>
            </a:p>
          </p:txBody>
        </p:sp>
        <p:cxnSp>
          <p:nvCxnSpPr>
            <p:cNvPr id="7" name="直接连接符 16"/>
            <p:cNvCxnSpPr>
              <a:cxnSpLocks noChangeShapeType="1"/>
              <a:stCxn id="85002" idx="6"/>
            </p:cNvCxnSpPr>
            <p:nvPr/>
          </p:nvCxnSpPr>
          <p:spPr bwMode="auto">
            <a:xfrm flipV="1">
              <a:off x="3094038" y="3429000"/>
              <a:ext cx="4123321" cy="1"/>
            </a:xfrm>
            <a:prstGeom prst="line">
              <a:avLst/>
            </a:prstGeom>
            <a:noFill/>
            <a:ln w="28575" algn="ctr">
              <a:solidFill>
                <a:schemeClr val="accent1"/>
              </a:solidFill>
              <a:round/>
              <a:tailEnd type="oval" w="lg" len="lg"/>
            </a:ln>
          </p:spPr>
        </p:cxnSp>
      </p:grpSp>
      <p:sp>
        <p:nvSpPr>
          <p:cNvPr id="2" name="Title 1"/>
          <p:cNvSpPr>
            <a:spLocks noGrp="1"/>
          </p:cNvSpPr>
          <p:nvPr>
            <p:ph type="title"/>
          </p:nvPr>
        </p:nvSpPr>
        <p:spPr>
          <a:xfrm>
            <a:off x="3870596" y="2795588"/>
            <a:ext cx="6063113" cy="896937"/>
          </a:xfrm>
        </p:spPr>
        <p:txBody>
          <a:bodyPr anchor="b" anchorCtr="0"/>
          <a:lstStyle>
            <a:lvl1pPr algn="ctr">
              <a:defRPr sz="3600" b="0">
                <a:ln>
                  <a:noFill/>
                </a:ln>
                <a:solidFill>
                  <a:schemeClr val="accent1"/>
                </a:solidFill>
              </a:defRPr>
            </a:lvl1pPr>
          </a:lstStyle>
          <a:p>
            <a:r>
              <a:rPr lang="zh-CN" altLang="en-US" dirty="0" smtClean="0"/>
              <a:t>单击此处编辑母版标题样式</a:t>
            </a:r>
            <a:endParaRPr lang="en-US" dirty="0"/>
          </a:p>
        </p:txBody>
      </p:sp>
      <p:sp>
        <p:nvSpPr>
          <p:cNvPr id="3" name="Text Placeholder 2"/>
          <p:cNvSpPr>
            <a:spLocks noGrp="1"/>
          </p:cNvSpPr>
          <p:nvPr>
            <p:ph type="body" idx="1"/>
          </p:nvPr>
        </p:nvSpPr>
        <p:spPr>
          <a:xfrm>
            <a:off x="4304714" y="3761478"/>
            <a:ext cx="5194877" cy="539655"/>
          </a:xfrm>
          <a:prstGeom prst="roundRect">
            <a:avLst>
              <a:gd name="adj" fmla="val 50000"/>
            </a:avLst>
          </a:prstGeom>
        </p:spPr>
        <p:txBody>
          <a:bodyPr anchor="ctr">
            <a:normAutofit/>
          </a:bodyPr>
          <a:lstStyle>
            <a:lvl1pPr marL="0" indent="0" algn="ctr">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smtClean="0"/>
              <a:t>单击此处编辑母版文本样式</a:t>
            </a:r>
            <a:endParaRPr lang="zh-CN" altLang="en-US" smtClean="0"/>
          </a:p>
        </p:txBody>
      </p:sp>
      <p:sp>
        <p:nvSpPr>
          <p:cNvPr id="8" name="Date Placeholder 3"/>
          <p:cNvSpPr>
            <a:spLocks noGrp="1"/>
          </p:cNvSpPr>
          <p:nvPr>
            <p:ph type="dt" sz="half" idx="10"/>
          </p:nvPr>
        </p:nvSpPr>
        <p:spPr/>
        <p:txBody>
          <a:bodyPr/>
          <a:lstStyle>
            <a:lvl1pPr>
              <a:defRPr/>
            </a:lvl1pPr>
          </a:lstStyle>
          <a:p>
            <a:pPr>
              <a:defRPr/>
            </a:pPr>
            <a:fld id="{B5208D27-24F6-41B2-9275-9D3CF43C96A7}" type="datetimeFigureOut">
              <a:rPr lang="zh-CN" altLang="en-US"/>
            </a:fld>
            <a:endParaRPr lang="zh-CN" altLang="en-US"/>
          </a:p>
        </p:txBody>
      </p:sp>
      <p:sp>
        <p:nvSpPr>
          <p:cNvPr id="9" name="Footer Placeholder 4"/>
          <p:cNvSpPr>
            <a:spLocks noGrp="1"/>
          </p:cNvSpPr>
          <p:nvPr>
            <p:ph type="ftr" sz="quarter" idx="11"/>
          </p:nvPr>
        </p:nvSpPr>
        <p:spPr/>
        <p:txBody>
          <a:bodyPr/>
          <a:lstStyle>
            <a:lvl1pPr>
              <a:defRPr/>
            </a:lvl1pPr>
          </a:lstStyle>
          <a:p>
            <a:pPr>
              <a:defRPr/>
            </a:pPr>
            <a:endParaRPr lang="zh-CN" altLang="en-US"/>
          </a:p>
        </p:txBody>
      </p:sp>
      <p:sp>
        <p:nvSpPr>
          <p:cNvPr id="10" name="Slide Number Placeholder 5"/>
          <p:cNvSpPr>
            <a:spLocks noGrp="1"/>
          </p:cNvSpPr>
          <p:nvPr>
            <p:ph type="sldNum" sz="quarter" idx="12"/>
          </p:nvPr>
        </p:nvSpPr>
        <p:spPr/>
        <p:txBody>
          <a:bodyPr/>
          <a:lstStyle>
            <a:lvl1pPr>
              <a:defRPr/>
            </a:lvl1pPr>
          </a:lstStyle>
          <a:p>
            <a:pPr>
              <a:defRPr/>
            </a:pPr>
            <a:fld id="{6FD1A5BD-2766-49ED-83CB-6FC42B6A5B97}" type="slidenum">
              <a:rPr lang="zh-CN" altLang="en-US"/>
            </a:fld>
            <a:endParaRPr lang="zh-CN" altLang="en-US"/>
          </a:p>
        </p:txBody>
      </p:sp>
    </p:spTree>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twoObj" preserve="1" showMasterSp="0">
  <p:cSld name="两栏内容">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smtClean="0"/>
              <a:t>单击此处编辑母版标题样式</a:t>
            </a:r>
            <a:endParaRPr lang="en-US" dirty="0"/>
          </a:p>
        </p:txBody>
      </p:sp>
      <p:sp>
        <p:nvSpPr>
          <p:cNvPr id="3" name="Content Placeholder 2"/>
          <p:cNvSpPr>
            <a:spLocks noGrp="1"/>
          </p:cNvSpPr>
          <p:nvPr>
            <p:ph sz="half" idx="1"/>
          </p:nvPr>
        </p:nvSpPr>
        <p:spPr>
          <a:xfrm>
            <a:off x="838200" y="1825625"/>
            <a:ext cx="5181600" cy="4351338"/>
          </a:xfrm>
        </p:spPr>
        <p:txBody>
          <a:bodyPr/>
          <a:lstStyle>
            <a:lvl1pPr marL="0" indent="0">
              <a:buNone/>
              <a:defRPr>
                <a:solidFill>
                  <a:schemeClr val="tx1"/>
                </a:solidFill>
              </a:defRPr>
            </a:lvl1pPr>
            <a:lvl2pPr marL="457200" indent="0">
              <a:buNone/>
              <a:defRPr>
                <a:solidFill>
                  <a:schemeClr val="tx1"/>
                </a:solidFill>
              </a:defRPr>
            </a:lvl2pPr>
            <a:lvl3pPr marL="914400" indent="0">
              <a:buNone/>
              <a:defRPr>
                <a:solidFill>
                  <a:schemeClr val="tx1"/>
                </a:solidFill>
              </a:defRPr>
            </a:lvl3pPr>
            <a:lvl4pPr marL="1371600" indent="0">
              <a:buNone/>
              <a:defRPr>
                <a:solidFill>
                  <a:schemeClr val="tx1"/>
                </a:solidFill>
              </a:defRPr>
            </a:lvl4pPr>
            <a:lvl5pPr marL="1828800" indent="0">
              <a:buNone/>
              <a:defRPr>
                <a:solidFill>
                  <a:schemeClr val="tx1"/>
                </a:solidFill>
              </a:defRPr>
            </a:lvl5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en-US" dirty="0"/>
          </a:p>
        </p:txBody>
      </p:sp>
      <p:sp>
        <p:nvSpPr>
          <p:cNvPr id="4" name="Content Placeholder 3"/>
          <p:cNvSpPr>
            <a:spLocks noGrp="1"/>
          </p:cNvSpPr>
          <p:nvPr>
            <p:ph sz="half" idx="2"/>
          </p:nvPr>
        </p:nvSpPr>
        <p:spPr>
          <a:xfrm>
            <a:off x="6172200" y="1825625"/>
            <a:ext cx="5181600" cy="4351338"/>
          </a:xfrm>
        </p:spPr>
        <p:txBody>
          <a:bodyPr/>
          <a:lstStyle>
            <a:lvl1pPr marL="0" indent="0">
              <a:buNone/>
              <a:defRPr>
                <a:solidFill>
                  <a:schemeClr val="tx1"/>
                </a:solidFill>
              </a:defRPr>
            </a:lvl1pPr>
            <a:lvl2pPr marL="457200" indent="0">
              <a:buNone/>
              <a:defRPr>
                <a:solidFill>
                  <a:schemeClr val="tx1"/>
                </a:solidFill>
              </a:defRPr>
            </a:lvl2pPr>
            <a:lvl3pPr marL="914400" indent="0">
              <a:buNone/>
              <a:defRPr>
                <a:solidFill>
                  <a:schemeClr val="tx1"/>
                </a:solidFill>
              </a:defRPr>
            </a:lvl3pPr>
            <a:lvl4pPr marL="1371600" indent="0">
              <a:buNone/>
              <a:defRPr>
                <a:solidFill>
                  <a:schemeClr val="tx1"/>
                </a:solidFill>
              </a:defRPr>
            </a:lvl4pPr>
            <a:lvl5pPr marL="1828800" indent="0">
              <a:buNone/>
              <a:defRPr>
                <a:solidFill>
                  <a:schemeClr val="tx1"/>
                </a:solidFill>
              </a:defRPr>
            </a:lvl5pPr>
          </a:lstStyle>
          <a:p>
            <a:pPr lvl="0"/>
            <a:r>
              <a:rPr lang="zh-CN" altLang="en-US" dirty="0" smtClean="0"/>
              <a:t>单击此处编辑母版文本样式</a:t>
            </a:r>
            <a:endParaRPr lang="zh-CN" altLang="en-US" dirty="0" smtClean="0"/>
          </a:p>
          <a:p>
            <a:pPr lvl="1"/>
            <a:r>
              <a:rPr lang="zh-CN" altLang="en-US" dirty="0" smtClean="0"/>
              <a:t>第二级</a:t>
            </a:r>
            <a:endParaRPr lang="zh-CN" altLang="en-US" dirty="0" smtClean="0"/>
          </a:p>
          <a:p>
            <a:pPr lvl="2"/>
            <a:r>
              <a:rPr lang="zh-CN" altLang="en-US" dirty="0" smtClean="0"/>
              <a:t>第三级</a:t>
            </a:r>
            <a:endParaRPr lang="zh-CN" altLang="en-US" dirty="0" smtClean="0"/>
          </a:p>
          <a:p>
            <a:pPr lvl="3"/>
            <a:r>
              <a:rPr lang="zh-CN" altLang="en-US" dirty="0" smtClean="0"/>
              <a:t>第四级</a:t>
            </a:r>
            <a:endParaRPr lang="zh-CN" altLang="en-US" dirty="0" smtClean="0"/>
          </a:p>
          <a:p>
            <a:pPr lvl="4"/>
            <a:r>
              <a:rPr lang="zh-CN" altLang="en-US" dirty="0" smtClean="0"/>
              <a:t>第五级</a:t>
            </a:r>
            <a:endParaRPr lang="en-US" dirty="0"/>
          </a:p>
        </p:txBody>
      </p:sp>
      <p:sp>
        <p:nvSpPr>
          <p:cNvPr id="5" name="Date Placeholder 3"/>
          <p:cNvSpPr>
            <a:spLocks noGrp="1"/>
          </p:cNvSpPr>
          <p:nvPr>
            <p:ph type="dt" sz="half" idx="10"/>
          </p:nvPr>
        </p:nvSpPr>
        <p:spPr/>
        <p:txBody>
          <a:bodyPr/>
          <a:lstStyle>
            <a:lvl1pPr>
              <a:defRPr/>
            </a:lvl1pPr>
          </a:lstStyle>
          <a:p>
            <a:pPr>
              <a:defRPr/>
            </a:pPr>
            <a:fld id="{532A4C4A-1D67-43E1-963D-00FEB32A91E0}" type="datetimeFigureOut">
              <a:rPr lang="zh-CN" altLang="en-US"/>
            </a:fld>
            <a:endParaRPr lang="zh-CN" altLang="en-US"/>
          </a:p>
        </p:txBody>
      </p:sp>
      <p:sp>
        <p:nvSpPr>
          <p:cNvPr id="6" name="Footer Placeholder 4"/>
          <p:cNvSpPr>
            <a:spLocks noGrp="1"/>
          </p:cNvSpPr>
          <p:nvPr>
            <p:ph type="ftr" sz="quarter" idx="11"/>
          </p:nvPr>
        </p:nvSpPr>
        <p:spPr/>
        <p:txBody>
          <a:bodyPr/>
          <a:lstStyle>
            <a:lvl1pPr>
              <a:defRPr/>
            </a:lvl1pPr>
          </a:lstStyle>
          <a:p>
            <a:pPr>
              <a:defRPr/>
            </a:pPr>
            <a:endParaRPr lang="zh-CN" altLang="en-US"/>
          </a:p>
        </p:txBody>
      </p:sp>
      <p:sp>
        <p:nvSpPr>
          <p:cNvPr id="7" name="Slide Number Placeholder 5"/>
          <p:cNvSpPr>
            <a:spLocks noGrp="1"/>
          </p:cNvSpPr>
          <p:nvPr>
            <p:ph type="sldNum" sz="quarter" idx="12"/>
          </p:nvPr>
        </p:nvSpPr>
        <p:spPr/>
        <p:txBody>
          <a:bodyPr/>
          <a:lstStyle>
            <a:lvl1pPr>
              <a:defRPr/>
            </a:lvl1pPr>
          </a:lstStyle>
          <a:p>
            <a:pPr>
              <a:defRPr/>
            </a:pPr>
            <a:fld id="{EF787EF5-4631-41F5-8F67-5F26517D16B5}" type="slidenum">
              <a:rPr lang="zh-CN" altLang="en-US"/>
            </a:fld>
            <a:endParaRPr lang="zh-CN" altLang="en-US"/>
          </a:p>
        </p:txBody>
      </p:sp>
    </p:spTree>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twoTxTwoObj" preserve="1" showMasterSp="0">
  <p:cSld name="比较">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zh-CN" altLang="en-US" smtClean="0"/>
              <a:t>单击此处编辑母版标题样式</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endParaRPr lang="zh-CN" altLang="en-US" smtClean="0"/>
          </a:p>
        </p:txBody>
      </p:sp>
      <p:sp>
        <p:nvSpPr>
          <p:cNvPr id="4" name="Content Placeholder 3"/>
          <p:cNvSpPr>
            <a:spLocks noGrp="1"/>
          </p:cNvSpPr>
          <p:nvPr>
            <p:ph sz="half" idx="2"/>
          </p:nvPr>
        </p:nvSpPr>
        <p:spPr>
          <a:xfrm>
            <a:off x="839788" y="2505075"/>
            <a:ext cx="5157787" cy="3684588"/>
          </a:xfrm>
        </p:spPr>
        <p:txBody>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endParaRPr lang="zh-CN" altLang="en-US" smtClean="0"/>
          </a:p>
        </p:txBody>
      </p:sp>
      <p:sp>
        <p:nvSpPr>
          <p:cNvPr id="6" name="Content Placeholder 5"/>
          <p:cNvSpPr>
            <a:spLocks noGrp="1"/>
          </p:cNvSpPr>
          <p:nvPr>
            <p:ph sz="quarter" idx="4"/>
          </p:nvPr>
        </p:nvSpPr>
        <p:spPr>
          <a:xfrm>
            <a:off x="6172200" y="2505075"/>
            <a:ext cx="5183188" cy="3684588"/>
          </a:xfrm>
        </p:spPr>
        <p:txBody>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zh-CN" altLang="en-US" dirty="0" smtClean="0"/>
              <a:t>单击此处编辑母版文本样式</a:t>
            </a:r>
            <a:endParaRPr lang="zh-CN" altLang="en-US" dirty="0" smtClean="0"/>
          </a:p>
          <a:p>
            <a:pPr lvl="1"/>
            <a:r>
              <a:rPr lang="zh-CN" altLang="en-US" dirty="0" smtClean="0"/>
              <a:t>第二级</a:t>
            </a:r>
            <a:endParaRPr lang="zh-CN" altLang="en-US" dirty="0" smtClean="0"/>
          </a:p>
          <a:p>
            <a:pPr lvl="2"/>
            <a:r>
              <a:rPr lang="zh-CN" altLang="en-US" dirty="0" smtClean="0"/>
              <a:t>第三级</a:t>
            </a:r>
            <a:endParaRPr lang="zh-CN" altLang="en-US" dirty="0" smtClean="0"/>
          </a:p>
          <a:p>
            <a:pPr lvl="3"/>
            <a:r>
              <a:rPr lang="zh-CN" altLang="en-US" dirty="0" smtClean="0"/>
              <a:t>第四级</a:t>
            </a:r>
            <a:endParaRPr lang="zh-CN" altLang="en-US" dirty="0" smtClean="0"/>
          </a:p>
          <a:p>
            <a:pPr lvl="4"/>
            <a:r>
              <a:rPr lang="zh-CN" altLang="en-US" dirty="0" smtClean="0"/>
              <a:t>第五级</a:t>
            </a:r>
            <a:endParaRPr lang="en-US" dirty="0"/>
          </a:p>
        </p:txBody>
      </p:sp>
      <p:sp>
        <p:nvSpPr>
          <p:cNvPr id="7" name="Date Placeholder 3"/>
          <p:cNvSpPr>
            <a:spLocks noGrp="1"/>
          </p:cNvSpPr>
          <p:nvPr>
            <p:ph type="dt" sz="half" idx="10"/>
          </p:nvPr>
        </p:nvSpPr>
        <p:spPr/>
        <p:txBody>
          <a:bodyPr/>
          <a:lstStyle>
            <a:lvl1pPr>
              <a:defRPr/>
            </a:lvl1pPr>
          </a:lstStyle>
          <a:p>
            <a:pPr>
              <a:defRPr/>
            </a:pPr>
            <a:fld id="{F10E0A16-935B-4FF4-9C4E-F893B731519F}" type="datetimeFigureOut">
              <a:rPr lang="zh-CN" altLang="en-US"/>
            </a:fld>
            <a:endParaRPr lang="zh-CN" altLang="en-US"/>
          </a:p>
        </p:txBody>
      </p:sp>
      <p:sp>
        <p:nvSpPr>
          <p:cNvPr id="8" name="Footer Placeholder 4"/>
          <p:cNvSpPr>
            <a:spLocks noGrp="1"/>
          </p:cNvSpPr>
          <p:nvPr>
            <p:ph type="ftr" sz="quarter" idx="11"/>
          </p:nvPr>
        </p:nvSpPr>
        <p:spPr/>
        <p:txBody>
          <a:bodyPr/>
          <a:lstStyle>
            <a:lvl1pPr>
              <a:defRPr/>
            </a:lvl1pPr>
          </a:lstStyle>
          <a:p>
            <a:pPr>
              <a:defRPr/>
            </a:pPr>
            <a:endParaRPr lang="zh-CN" altLang="en-US"/>
          </a:p>
        </p:txBody>
      </p:sp>
      <p:sp>
        <p:nvSpPr>
          <p:cNvPr id="9" name="Slide Number Placeholder 5"/>
          <p:cNvSpPr>
            <a:spLocks noGrp="1"/>
          </p:cNvSpPr>
          <p:nvPr>
            <p:ph type="sldNum" sz="quarter" idx="12"/>
          </p:nvPr>
        </p:nvSpPr>
        <p:spPr/>
        <p:txBody>
          <a:bodyPr/>
          <a:lstStyle>
            <a:lvl1pPr>
              <a:defRPr/>
            </a:lvl1pPr>
          </a:lstStyle>
          <a:p>
            <a:pPr>
              <a:defRPr/>
            </a:pPr>
            <a:fld id="{6271A2EE-80A4-40E4-A322-CDF9DF6F4ECD}" type="slidenum">
              <a:rPr lang="zh-CN" altLang="en-US"/>
            </a:fld>
            <a:endParaRPr lang="zh-CN" altLang="en-US"/>
          </a:p>
        </p:txBody>
      </p:sp>
    </p:spTree>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titleOnly" preserve="1" showMasterSp="0">
  <p:cSld name="仅标题">
    <p:spTree>
      <p:nvGrpSpPr>
        <p:cNvPr id="1" name=""/>
        <p:cNvGrpSpPr/>
        <p:nvPr/>
      </p:nvGrpSpPr>
      <p:grpSpPr>
        <a:xfrm>
          <a:off x="0" y="0"/>
          <a:ext cx="0" cy="0"/>
          <a:chOff x="0" y="0"/>
          <a:chExt cx="0" cy="0"/>
        </a:xfrm>
      </p:grpSpPr>
      <p:cxnSp>
        <p:nvCxnSpPr>
          <p:cNvPr id="3" name="直接连接符 5"/>
          <p:cNvCxnSpPr/>
          <p:nvPr/>
        </p:nvCxnSpPr>
        <p:spPr>
          <a:xfrm>
            <a:off x="0" y="3514725"/>
            <a:ext cx="12192000" cy="0"/>
          </a:xfrm>
          <a:prstGeom prst="line">
            <a:avLst/>
          </a:prstGeom>
          <a:ln w="3175">
            <a:solidFill>
              <a:srgbClr val="D3D3D3"/>
            </a:solidFill>
            <a:prstDash val="sysDash"/>
          </a:ln>
        </p:spPr>
        <p:style>
          <a:lnRef idx="1">
            <a:schemeClr val="accent1"/>
          </a:lnRef>
          <a:fillRef idx="0">
            <a:schemeClr val="accent1"/>
          </a:fillRef>
          <a:effectRef idx="0">
            <a:schemeClr val="accent1"/>
          </a:effectRef>
          <a:fontRef idx="minor">
            <a:schemeClr val="tx1"/>
          </a:fontRef>
        </p:style>
      </p:cxnSp>
      <p:cxnSp>
        <p:nvCxnSpPr>
          <p:cNvPr id="4" name="直接连接符 6"/>
          <p:cNvCxnSpPr/>
          <p:nvPr/>
        </p:nvCxnSpPr>
        <p:spPr>
          <a:xfrm>
            <a:off x="0" y="4386263"/>
            <a:ext cx="12192000" cy="0"/>
          </a:xfrm>
          <a:prstGeom prst="line">
            <a:avLst/>
          </a:prstGeom>
          <a:ln w="3175">
            <a:solidFill>
              <a:srgbClr val="D3D3D3"/>
            </a:solidFill>
            <a:prstDash val="sysDash"/>
          </a:ln>
        </p:spPr>
        <p:style>
          <a:lnRef idx="1">
            <a:schemeClr val="accent1"/>
          </a:lnRef>
          <a:fillRef idx="0">
            <a:schemeClr val="accent1"/>
          </a:fillRef>
          <a:effectRef idx="0">
            <a:schemeClr val="accent1"/>
          </a:effectRef>
          <a:fontRef idx="minor">
            <a:schemeClr val="tx1"/>
          </a:fontRef>
        </p:style>
      </p:cxnSp>
      <p:cxnSp>
        <p:nvCxnSpPr>
          <p:cNvPr id="5" name="直接连接符 7"/>
          <p:cNvCxnSpPr/>
          <p:nvPr/>
        </p:nvCxnSpPr>
        <p:spPr>
          <a:xfrm>
            <a:off x="0" y="4613275"/>
            <a:ext cx="12192000" cy="0"/>
          </a:xfrm>
          <a:prstGeom prst="line">
            <a:avLst/>
          </a:prstGeom>
          <a:ln w="3175">
            <a:solidFill>
              <a:srgbClr val="D3D3D3"/>
            </a:solidFill>
            <a:prstDash val="sysDash"/>
          </a:ln>
        </p:spPr>
        <p:style>
          <a:lnRef idx="1">
            <a:schemeClr val="accent1"/>
          </a:lnRef>
          <a:fillRef idx="0">
            <a:schemeClr val="accent1"/>
          </a:fillRef>
          <a:effectRef idx="0">
            <a:schemeClr val="accent1"/>
          </a:effectRef>
          <a:fontRef idx="minor">
            <a:schemeClr val="tx1"/>
          </a:fontRef>
        </p:style>
      </p:cxnSp>
      <p:cxnSp>
        <p:nvCxnSpPr>
          <p:cNvPr id="6" name="直接连接符 8"/>
          <p:cNvCxnSpPr/>
          <p:nvPr/>
        </p:nvCxnSpPr>
        <p:spPr>
          <a:xfrm rot="5400000">
            <a:off x="89694" y="3574257"/>
            <a:ext cx="6840537" cy="0"/>
          </a:xfrm>
          <a:prstGeom prst="line">
            <a:avLst/>
          </a:prstGeom>
          <a:ln w="3175">
            <a:solidFill>
              <a:srgbClr val="D3D3D3"/>
            </a:solidFill>
            <a:prstDash val="sysDash"/>
          </a:ln>
        </p:spPr>
        <p:style>
          <a:lnRef idx="1">
            <a:schemeClr val="accent1"/>
          </a:lnRef>
          <a:fillRef idx="0">
            <a:schemeClr val="accent1"/>
          </a:fillRef>
          <a:effectRef idx="0">
            <a:schemeClr val="accent1"/>
          </a:effectRef>
          <a:fontRef idx="minor">
            <a:schemeClr val="tx1"/>
          </a:fontRef>
        </p:style>
      </p:cxnSp>
      <p:cxnSp>
        <p:nvCxnSpPr>
          <p:cNvPr id="7" name="直接连接符 9"/>
          <p:cNvCxnSpPr/>
          <p:nvPr/>
        </p:nvCxnSpPr>
        <p:spPr>
          <a:xfrm rot="5400000">
            <a:off x="362744" y="3574257"/>
            <a:ext cx="6840537" cy="0"/>
          </a:xfrm>
          <a:prstGeom prst="line">
            <a:avLst/>
          </a:prstGeom>
          <a:ln w="3175">
            <a:solidFill>
              <a:srgbClr val="D3D3D3"/>
            </a:solidFill>
            <a:prstDash val="sysDash"/>
          </a:ln>
        </p:spPr>
        <p:style>
          <a:lnRef idx="1">
            <a:schemeClr val="accent1"/>
          </a:lnRef>
          <a:fillRef idx="0">
            <a:schemeClr val="accent1"/>
          </a:fillRef>
          <a:effectRef idx="0">
            <a:schemeClr val="accent1"/>
          </a:effectRef>
          <a:fontRef idx="minor">
            <a:schemeClr val="tx1"/>
          </a:fontRef>
        </p:style>
      </p:cxnSp>
      <p:cxnSp>
        <p:nvCxnSpPr>
          <p:cNvPr id="8" name="直接连接符 10"/>
          <p:cNvCxnSpPr/>
          <p:nvPr/>
        </p:nvCxnSpPr>
        <p:spPr>
          <a:xfrm>
            <a:off x="0" y="3730625"/>
            <a:ext cx="12192000" cy="0"/>
          </a:xfrm>
          <a:prstGeom prst="line">
            <a:avLst/>
          </a:prstGeom>
          <a:ln w="3175">
            <a:solidFill>
              <a:srgbClr val="D3D3D3"/>
            </a:solidFill>
            <a:prstDash val="sysDash"/>
          </a:ln>
        </p:spPr>
        <p:style>
          <a:lnRef idx="1">
            <a:schemeClr val="accent1"/>
          </a:lnRef>
          <a:fillRef idx="0">
            <a:schemeClr val="accent1"/>
          </a:fillRef>
          <a:effectRef idx="0">
            <a:schemeClr val="accent1"/>
          </a:effectRef>
          <a:fontRef idx="minor">
            <a:schemeClr val="tx1"/>
          </a:fontRef>
        </p:style>
      </p:cxnSp>
      <p:sp>
        <p:nvSpPr>
          <p:cNvPr id="2" name="Title 1"/>
          <p:cNvSpPr>
            <a:spLocks noGrp="1"/>
          </p:cNvSpPr>
          <p:nvPr>
            <p:ph type="title"/>
          </p:nvPr>
        </p:nvSpPr>
        <p:spPr>
          <a:xfrm>
            <a:off x="2618509" y="3514537"/>
            <a:ext cx="7065818" cy="1098239"/>
          </a:xfrm>
        </p:spPr>
        <p:txBody>
          <a:bodyPr/>
          <a:lstStyle>
            <a:lvl1pPr>
              <a:defRPr sz="6000">
                <a:ln>
                  <a:solidFill>
                    <a:schemeClr val="bg1"/>
                  </a:solidFill>
                </a:ln>
                <a:solidFill>
                  <a:srgbClr val="FF0000"/>
                </a:solidFill>
              </a:defRPr>
            </a:lvl1pPr>
          </a:lstStyle>
          <a:p>
            <a:r>
              <a:rPr lang="zh-CN" altLang="en-US" dirty="0" smtClean="0"/>
              <a:t>单击此处编辑母版标题样式</a:t>
            </a:r>
            <a:endParaRPr lang="en-US" dirty="0"/>
          </a:p>
        </p:txBody>
      </p:sp>
      <p:sp>
        <p:nvSpPr>
          <p:cNvPr id="9" name="Date Placeholder 2"/>
          <p:cNvSpPr>
            <a:spLocks noGrp="1"/>
          </p:cNvSpPr>
          <p:nvPr>
            <p:ph type="dt" sz="half" idx="10"/>
          </p:nvPr>
        </p:nvSpPr>
        <p:spPr/>
        <p:txBody>
          <a:bodyPr/>
          <a:lstStyle>
            <a:lvl1pPr>
              <a:defRPr/>
            </a:lvl1pPr>
          </a:lstStyle>
          <a:p>
            <a:pPr>
              <a:defRPr/>
            </a:pPr>
            <a:fld id="{A77CF1D8-E528-4DF8-BC36-2662EFE85EC7}" type="datetimeFigureOut">
              <a:rPr lang="zh-CN" altLang="en-US"/>
            </a:fld>
            <a:endParaRPr lang="zh-CN" altLang="en-US"/>
          </a:p>
        </p:txBody>
      </p:sp>
      <p:sp>
        <p:nvSpPr>
          <p:cNvPr id="10" name="Footer Placeholder 3"/>
          <p:cNvSpPr>
            <a:spLocks noGrp="1"/>
          </p:cNvSpPr>
          <p:nvPr>
            <p:ph type="ftr" sz="quarter" idx="11"/>
          </p:nvPr>
        </p:nvSpPr>
        <p:spPr/>
        <p:txBody>
          <a:bodyPr/>
          <a:lstStyle>
            <a:lvl1pPr>
              <a:defRPr/>
            </a:lvl1pPr>
          </a:lstStyle>
          <a:p>
            <a:pPr>
              <a:defRPr/>
            </a:pPr>
            <a:endParaRPr lang="zh-CN" altLang="en-US"/>
          </a:p>
        </p:txBody>
      </p:sp>
      <p:sp>
        <p:nvSpPr>
          <p:cNvPr id="11" name="Slide Number Placeholder 4"/>
          <p:cNvSpPr>
            <a:spLocks noGrp="1"/>
          </p:cNvSpPr>
          <p:nvPr>
            <p:ph type="sldNum" sz="quarter" idx="12"/>
          </p:nvPr>
        </p:nvSpPr>
        <p:spPr/>
        <p:txBody>
          <a:bodyPr/>
          <a:lstStyle>
            <a:lvl1pPr>
              <a:defRPr/>
            </a:lvl1pPr>
          </a:lstStyle>
          <a:p>
            <a:pPr>
              <a:defRPr/>
            </a:pPr>
            <a:fld id="{98ED95BF-2DBB-4440-B54B-949CD96B3654}" type="slidenum">
              <a:rPr lang="zh-CN" altLang="en-US"/>
            </a:fld>
            <a:endParaRPr lang="zh-CN" altLang="en-US"/>
          </a:p>
        </p:txBody>
      </p:sp>
    </p:spTree>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blank" preserve="1" showMasterSp="0">
  <p:cSld name="空白">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fld id="{C753C9A2-50E2-4D61-8681-AF30C667F9A2}" type="datetimeFigureOut">
              <a:rPr lang="zh-CN" altLang="en-US"/>
            </a:fld>
            <a:endParaRPr lang="zh-CN" altLang="en-US"/>
          </a:p>
        </p:txBody>
      </p:sp>
      <p:sp>
        <p:nvSpPr>
          <p:cNvPr id="3" name="Footer Placeholder 4"/>
          <p:cNvSpPr>
            <a:spLocks noGrp="1"/>
          </p:cNvSpPr>
          <p:nvPr>
            <p:ph type="ftr" sz="quarter" idx="11"/>
          </p:nvPr>
        </p:nvSpPr>
        <p:spPr/>
        <p:txBody>
          <a:bodyPr/>
          <a:lstStyle>
            <a:lvl1pPr>
              <a:defRPr/>
            </a:lvl1pPr>
          </a:lstStyle>
          <a:p>
            <a:pPr>
              <a:defRPr/>
            </a:pPr>
            <a:endParaRPr lang="zh-CN" altLang="en-US"/>
          </a:p>
        </p:txBody>
      </p:sp>
      <p:sp>
        <p:nvSpPr>
          <p:cNvPr id="4" name="Slide Number Placeholder 5"/>
          <p:cNvSpPr>
            <a:spLocks noGrp="1"/>
          </p:cNvSpPr>
          <p:nvPr>
            <p:ph type="sldNum" sz="quarter" idx="12"/>
          </p:nvPr>
        </p:nvSpPr>
        <p:spPr/>
        <p:txBody>
          <a:bodyPr/>
          <a:lstStyle>
            <a:lvl1pPr>
              <a:defRPr/>
            </a:lvl1pPr>
          </a:lstStyle>
          <a:p>
            <a:pPr>
              <a:defRPr/>
            </a:pPr>
            <a:fld id="{A21F4230-7AFC-48D9-8E7A-826BFD8447B1}" type="slidenum">
              <a:rPr lang="zh-CN" altLang="en-US"/>
            </a:fld>
            <a:endParaRPr lang="zh-CN" altLang="en-US"/>
          </a:p>
        </p:txBody>
      </p:sp>
    </p:spTree>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picTx" preserve="1" showMasterSp="0">
  <p:cSld name="图片与标题">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zh-CN" altLang="en-US" smtClean="0"/>
              <a:t>单击此处编辑母版标题样式</a:t>
            </a:r>
            <a:endParaRPr lang="en-US" dirty="0"/>
          </a:p>
        </p:txBody>
      </p:sp>
      <p:sp>
        <p:nvSpPr>
          <p:cNvPr id="3" name="Picture Placeholder 2"/>
          <p:cNvSpPr>
            <a:spLocks noGrp="1" noChangeAspect="1"/>
          </p:cNvSpPr>
          <p:nvPr>
            <p:ph type="pic" idx="1"/>
          </p:nvPr>
        </p:nvSpPr>
        <p:spPr>
          <a:xfrm>
            <a:off x="5183188" y="987425"/>
            <a:ext cx="6172200" cy="4873625"/>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zh-CN" altLang="en-US" noProof="0" smtClean="0"/>
              <a:t>单击图标添加图片</a:t>
            </a:r>
            <a:endParaRPr lang="en-US" noProof="0" dirty="0"/>
          </a:p>
        </p:txBody>
      </p:sp>
      <p:sp>
        <p:nvSpPr>
          <p:cNvPr id="4" name="Text Placeholder 3"/>
          <p:cNvSpPr>
            <a:spLocks noGrp="1"/>
          </p:cNvSpPr>
          <p:nvPr>
            <p:ph type="body" sz="half" idx="2"/>
          </p:nvPr>
        </p:nvSpPr>
        <p:spPr>
          <a:xfrm>
            <a:off x="839788" y="2057400"/>
            <a:ext cx="3932237" cy="3811588"/>
          </a:xfrm>
        </p:spPr>
        <p:txBody>
          <a:bodyPr>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dirty="0" smtClean="0"/>
              <a:t>单击此处编辑母版文本样式</a:t>
            </a:r>
            <a:endParaRPr lang="zh-CN" altLang="en-US" dirty="0" smtClean="0"/>
          </a:p>
        </p:txBody>
      </p:sp>
      <p:sp>
        <p:nvSpPr>
          <p:cNvPr id="5" name="Date Placeholder 3"/>
          <p:cNvSpPr>
            <a:spLocks noGrp="1"/>
          </p:cNvSpPr>
          <p:nvPr>
            <p:ph type="dt" sz="half" idx="10"/>
          </p:nvPr>
        </p:nvSpPr>
        <p:spPr/>
        <p:txBody>
          <a:bodyPr/>
          <a:lstStyle>
            <a:lvl1pPr>
              <a:defRPr/>
            </a:lvl1pPr>
          </a:lstStyle>
          <a:p>
            <a:pPr>
              <a:defRPr/>
            </a:pPr>
            <a:fld id="{F695664A-645C-4E66-8A4D-49145B12045E}" type="datetimeFigureOut">
              <a:rPr lang="zh-CN" altLang="en-US"/>
            </a:fld>
            <a:endParaRPr lang="zh-CN" altLang="en-US"/>
          </a:p>
        </p:txBody>
      </p:sp>
      <p:sp>
        <p:nvSpPr>
          <p:cNvPr id="6" name="Footer Placeholder 4"/>
          <p:cNvSpPr>
            <a:spLocks noGrp="1"/>
          </p:cNvSpPr>
          <p:nvPr>
            <p:ph type="ftr" sz="quarter" idx="11"/>
          </p:nvPr>
        </p:nvSpPr>
        <p:spPr/>
        <p:txBody>
          <a:bodyPr/>
          <a:lstStyle>
            <a:lvl1pPr>
              <a:defRPr/>
            </a:lvl1pPr>
          </a:lstStyle>
          <a:p>
            <a:pPr>
              <a:defRPr/>
            </a:pPr>
            <a:endParaRPr lang="zh-CN" altLang="en-US"/>
          </a:p>
        </p:txBody>
      </p:sp>
      <p:sp>
        <p:nvSpPr>
          <p:cNvPr id="7" name="Slide Number Placeholder 5"/>
          <p:cNvSpPr>
            <a:spLocks noGrp="1"/>
          </p:cNvSpPr>
          <p:nvPr>
            <p:ph type="sldNum" sz="quarter" idx="12"/>
          </p:nvPr>
        </p:nvSpPr>
        <p:spPr/>
        <p:txBody>
          <a:bodyPr/>
          <a:lstStyle>
            <a:lvl1pPr>
              <a:defRPr/>
            </a:lvl1pPr>
          </a:lstStyle>
          <a:p>
            <a:pPr>
              <a:defRPr/>
            </a:pPr>
            <a:fld id="{945DD6C1-35F2-46FD-9871-E7C2DC20A4BF}" type="slidenum">
              <a:rPr lang="zh-CN" altLang="en-US"/>
            </a:fld>
            <a:endParaRPr lang="zh-CN" altLang="en-US"/>
          </a:p>
        </p:txBody>
      </p:sp>
    </p:spTree>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vertTitleAndTx" preserve="1" showMasterSp="0">
  <p:cSld name="垂直排列标题与&#10;文本">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zh-CN" altLang="en-US" smtClean="0"/>
              <a:t>单击此处编辑母版标题样式</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en-US" dirty="0"/>
          </a:p>
        </p:txBody>
      </p:sp>
      <p:sp>
        <p:nvSpPr>
          <p:cNvPr id="4" name="Date Placeholder 3"/>
          <p:cNvSpPr>
            <a:spLocks noGrp="1"/>
          </p:cNvSpPr>
          <p:nvPr>
            <p:ph type="dt" sz="half" idx="10"/>
          </p:nvPr>
        </p:nvSpPr>
        <p:spPr/>
        <p:txBody>
          <a:bodyPr/>
          <a:lstStyle>
            <a:lvl1pPr>
              <a:defRPr/>
            </a:lvl1pPr>
          </a:lstStyle>
          <a:p>
            <a:pPr>
              <a:defRPr/>
            </a:pPr>
            <a:fld id="{370B0393-DDCD-4EE4-BF7D-2C1AF0DB4817}" type="datetimeFigureOut">
              <a:rPr lang="zh-CN" altLang="en-US"/>
            </a:fld>
            <a:endParaRPr lang="zh-CN" altLang="en-US"/>
          </a:p>
        </p:txBody>
      </p:sp>
      <p:sp>
        <p:nvSpPr>
          <p:cNvPr id="5" name="Footer Placeholder 4"/>
          <p:cNvSpPr>
            <a:spLocks noGrp="1"/>
          </p:cNvSpPr>
          <p:nvPr>
            <p:ph type="ftr" sz="quarter" idx="11"/>
          </p:nvPr>
        </p:nvSpPr>
        <p:spPr/>
        <p:txBody>
          <a:bodyPr/>
          <a:lstStyle>
            <a:lvl1pPr>
              <a:defRPr/>
            </a:lvl1pPr>
          </a:lstStyle>
          <a:p>
            <a:pPr>
              <a:defRPr/>
            </a:pPr>
            <a:endParaRPr lang="zh-CN" altLang="en-US"/>
          </a:p>
        </p:txBody>
      </p:sp>
      <p:sp>
        <p:nvSpPr>
          <p:cNvPr id="6" name="Slide Number Placeholder 5"/>
          <p:cNvSpPr>
            <a:spLocks noGrp="1"/>
          </p:cNvSpPr>
          <p:nvPr>
            <p:ph type="sldNum" sz="quarter" idx="12"/>
          </p:nvPr>
        </p:nvSpPr>
        <p:spPr/>
        <p:txBody>
          <a:bodyPr/>
          <a:lstStyle>
            <a:lvl1pPr>
              <a:defRPr/>
            </a:lvl1pPr>
          </a:lstStyle>
          <a:p>
            <a:pPr>
              <a:defRPr/>
            </a:pPr>
            <a:fld id="{38348A38-0C1A-4664-B8B0-7C29FC8F1A39}" type="slidenum">
              <a:rPr lang="zh-CN" altLang="en-US"/>
            </a:fld>
            <a:endParaRPr lang="zh-CN" altLang="en-US"/>
          </a:p>
        </p:txBody>
      </p:sp>
    </p:spTree>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preserve="1" showMasterSp="0" userDrawn="1">
  <p:cSld name="内容">
    <p:spTree>
      <p:nvGrpSpPr>
        <p:cNvPr id="1" name=""/>
        <p:cNvGrpSpPr/>
        <p:nvPr/>
      </p:nvGrpSpPr>
      <p:grpSpPr>
        <a:xfrm>
          <a:off x="0" y="0"/>
          <a:ext cx="0" cy="0"/>
          <a:chOff x="0" y="0"/>
          <a:chExt cx="0" cy="0"/>
        </a:xfrm>
      </p:grpSpPr>
      <p:sp>
        <p:nvSpPr>
          <p:cNvPr id="9" name="内容占位符 7"/>
          <p:cNvSpPr>
            <a:spLocks noGrp="1"/>
          </p:cNvSpPr>
          <p:nvPr>
            <p:ph sz="quarter" idx="13"/>
          </p:nvPr>
        </p:nvSpPr>
        <p:spPr>
          <a:xfrm>
            <a:off x="838201" y="571503"/>
            <a:ext cx="10515601" cy="5649913"/>
          </a:xfrm>
        </p:spPr>
        <p:txBody>
          <a:bodyPr/>
          <a:lstStyle>
            <a:lvl1pPr>
              <a:defRPr sz="2400"/>
            </a:lvl1pPr>
            <a:lvl2pPr>
              <a:defRPr sz="2000"/>
            </a:lvl2pPr>
            <a:lvl3pPr>
              <a:defRPr sz="1800"/>
            </a:lvl3pPr>
            <a:lvl4pPr>
              <a:defRPr sz="1800"/>
            </a:lvl4pPr>
            <a:lvl5pPr>
              <a:defRPr sz="1800"/>
            </a:lvl5pPr>
          </a:lstStyle>
          <a:p>
            <a:pPr lvl="0"/>
            <a:r>
              <a:rPr lang="zh-CN" altLang="en-US" dirty="0" smtClean="0"/>
              <a:t>单击此处编辑母版文本样式</a:t>
            </a:r>
            <a:endParaRPr lang="zh-CN" altLang="en-US" dirty="0" smtClean="0"/>
          </a:p>
          <a:p>
            <a:pPr lvl="1"/>
            <a:r>
              <a:rPr lang="zh-CN" altLang="en-US" dirty="0" smtClean="0"/>
              <a:t>第二级</a:t>
            </a:r>
            <a:endParaRPr lang="zh-CN" altLang="en-US" dirty="0" smtClean="0"/>
          </a:p>
          <a:p>
            <a:pPr lvl="2"/>
            <a:r>
              <a:rPr lang="zh-CN" altLang="en-US" dirty="0" smtClean="0"/>
              <a:t>第三级</a:t>
            </a:r>
            <a:endParaRPr lang="zh-CN" altLang="en-US" dirty="0" smtClean="0"/>
          </a:p>
          <a:p>
            <a:pPr lvl="3"/>
            <a:r>
              <a:rPr lang="zh-CN" altLang="en-US" dirty="0" smtClean="0"/>
              <a:t>第四级</a:t>
            </a:r>
            <a:endParaRPr lang="zh-CN" altLang="en-US" dirty="0" smtClean="0"/>
          </a:p>
          <a:p>
            <a:pPr lvl="4"/>
            <a:r>
              <a:rPr lang="zh-CN" altLang="en-US" dirty="0" smtClean="0"/>
              <a:t>第五级</a:t>
            </a:r>
            <a:endParaRPr lang="zh-CN" altLang="en-US" dirty="0"/>
          </a:p>
        </p:txBody>
      </p:sp>
      <p:sp>
        <p:nvSpPr>
          <p:cNvPr id="3" name="日期占位符 2"/>
          <p:cNvSpPr>
            <a:spLocks noGrp="1"/>
          </p:cNvSpPr>
          <p:nvPr>
            <p:ph type="dt" sz="half" idx="14"/>
          </p:nvPr>
        </p:nvSpPr>
        <p:spPr/>
        <p:txBody>
          <a:bodyPr/>
          <a:lstStyle>
            <a:lvl1pPr>
              <a:defRPr/>
            </a:lvl1pPr>
          </a:lstStyle>
          <a:p>
            <a:pPr>
              <a:defRPr/>
            </a:pPr>
            <a:fld id="{DE10EC65-D7B5-4DC5-82D3-10F105A0FF44}" type="datetimeFigureOut">
              <a:rPr lang="zh-CN" altLang="en-US"/>
            </a:fld>
            <a:endParaRPr lang="zh-CN" altLang="en-US"/>
          </a:p>
        </p:txBody>
      </p:sp>
      <p:sp>
        <p:nvSpPr>
          <p:cNvPr id="4" name="页脚占位符 3"/>
          <p:cNvSpPr>
            <a:spLocks noGrp="1"/>
          </p:cNvSpPr>
          <p:nvPr>
            <p:ph type="ftr" sz="quarter" idx="15"/>
          </p:nvPr>
        </p:nvSpPr>
        <p:spPr/>
        <p:txBody>
          <a:bodyPr/>
          <a:lstStyle>
            <a:lvl1pPr>
              <a:defRPr/>
            </a:lvl1pPr>
          </a:lstStyle>
          <a:p>
            <a:pPr>
              <a:defRPr/>
            </a:pPr>
            <a:endParaRPr lang="zh-CN" altLang="en-US"/>
          </a:p>
        </p:txBody>
      </p:sp>
      <p:sp>
        <p:nvSpPr>
          <p:cNvPr id="5" name="灯片编号占位符 4"/>
          <p:cNvSpPr>
            <a:spLocks noGrp="1"/>
          </p:cNvSpPr>
          <p:nvPr>
            <p:ph type="sldNum" sz="quarter" idx="16"/>
          </p:nvPr>
        </p:nvSpPr>
        <p:spPr/>
        <p:txBody>
          <a:bodyPr/>
          <a:lstStyle>
            <a:lvl1pPr>
              <a:defRPr/>
            </a:lvl1pPr>
          </a:lstStyle>
          <a:p>
            <a:pPr>
              <a:defRPr/>
            </a:pPr>
            <a:fld id="{D9849AAA-1D9E-405E-B498-7F97218C3B64}" type="slidenum">
              <a:rPr lang="zh-CN" altLang="en-US"/>
            </a:fld>
            <a:endParaRPr lang="zh-CN" altLang="en-US"/>
          </a:p>
        </p:txBody>
      </p:sp>
    </p:spTree>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preserve="1" showMasterSp="0" userDrawn="1">
  <p:cSld name="自定义版式">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Date Placeholder 3"/>
          <p:cNvSpPr>
            <a:spLocks noGrp="1"/>
          </p:cNvSpPr>
          <p:nvPr>
            <p:ph type="dt" sz="half" idx="10"/>
          </p:nvPr>
        </p:nvSpPr>
        <p:spPr/>
        <p:txBody>
          <a:bodyPr/>
          <a:lstStyle>
            <a:lvl1pPr>
              <a:defRPr/>
            </a:lvl1pPr>
          </a:lstStyle>
          <a:p>
            <a:pPr>
              <a:defRPr/>
            </a:pPr>
            <a:fld id="{28E4E053-432C-45F3-A88E-DF5FAA14EF33}" type="datetimeFigureOut">
              <a:rPr lang="zh-CN" altLang="en-US"/>
            </a:fld>
            <a:endParaRPr lang="zh-CN" altLang="en-US"/>
          </a:p>
        </p:txBody>
      </p:sp>
      <p:sp>
        <p:nvSpPr>
          <p:cNvPr id="4" name="Footer Placeholder 4"/>
          <p:cNvSpPr>
            <a:spLocks noGrp="1"/>
          </p:cNvSpPr>
          <p:nvPr>
            <p:ph type="ftr" sz="quarter" idx="11"/>
          </p:nvPr>
        </p:nvSpPr>
        <p:spPr/>
        <p:txBody>
          <a:bodyPr/>
          <a:lstStyle>
            <a:lvl1pPr>
              <a:defRPr/>
            </a:lvl1pPr>
          </a:lstStyle>
          <a:p>
            <a:pPr>
              <a:defRPr/>
            </a:pPr>
            <a:endParaRPr lang="zh-CN" altLang="en-US"/>
          </a:p>
        </p:txBody>
      </p:sp>
      <p:sp>
        <p:nvSpPr>
          <p:cNvPr id="5" name="Slide Number Placeholder 5"/>
          <p:cNvSpPr>
            <a:spLocks noGrp="1"/>
          </p:cNvSpPr>
          <p:nvPr>
            <p:ph type="sldNum" sz="quarter" idx="12"/>
          </p:nvPr>
        </p:nvSpPr>
        <p:spPr/>
        <p:txBody>
          <a:bodyPr/>
          <a:lstStyle>
            <a:lvl1pPr>
              <a:defRPr/>
            </a:lvl1pPr>
          </a:lstStyle>
          <a:p>
            <a:pPr>
              <a:defRPr/>
            </a:pPr>
            <a:fld id="{6D5AF8EE-0469-495B-9889-6D5A2CBF3611}" type="slidenum">
              <a:rPr lang="zh-CN" altLang="en-US"/>
            </a:fld>
            <a:endParaRPr lang="zh-CN" altLang="en-US"/>
          </a:p>
        </p:txBody>
      </p:sp>
    </p:spTree>
  </p:cSld>
  <p:clrMapOvr>
    <a:masterClrMapping/>
  </p:clrMapOvr>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8" Type="http://schemas.openxmlformats.org/officeDocument/2006/relationships/slideLayout" Target="../slideLayouts/slideLayout8.xml"/><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6" Type="http://schemas.openxmlformats.org/officeDocument/2006/relationships/theme" Target="../theme/theme1.xml"/><Relationship Id="rId35" Type="http://schemas.openxmlformats.org/officeDocument/2006/relationships/slideLayout" Target="../slideLayouts/slideLayout35.xml"/><Relationship Id="rId34" Type="http://schemas.openxmlformats.org/officeDocument/2006/relationships/slideLayout" Target="../slideLayouts/slideLayout34.xml"/><Relationship Id="rId33" Type="http://schemas.openxmlformats.org/officeDocument/2006/relationships/slideLayout" Target="../slideLayouts/slideLayout33.xml"/><Relationship Id="rId32" Type="http://schemas.openxmlformats.org/officeDocument/2006/relationships/slideLayout" Target="../slideLayouts/slideLayout32.xml"/><Relationship Id="rId31" Type="http://schemas.openxmlformats.org/officeDocument/2006/relationships/slideLayout" Target="../slideLayouts/slideLayout31.xml"/><Relationship Id="rId30" Type="http://schemas.openxmlformats.org/officeDocument/2006/relationships/slideLayout" Target="../slideLayouts/slideLayout30.xml"/><Relationship Id="rId3" Type="http://schemas.openxmlformats.org/officeDocument/2006/relationships/slideLayout" Target="../slideLayouts/slideLayout3.xml"/><Relationship Id="rId29" Type="http://schemas.openxmlformats.org/officeDocument/2006/relationships/slideLayout" Target="../slideLayouts/slideLayout29.xml"/><Relationship Id="rId28" Type="http://schemas.openxmlformats.org/officeDocument/2006/relationships/slideLayout" Target="../slideLayouts/slideLayout28.xml"/><Relationship Id="rId27" Type="http://schemas.openxmlformats.org/officeDocument/2006/relationships/slideLayout" Target="../slideLayouts/slideLayout27.xml"/><Relationship Id="rId26" Type="http://schemas.openxmlformats.org/officeDocument/2006/relationships/slideLayout" Target="../slideLayouts/slideLayout26.xml"/><Relationship Id="rId25" Type="http://schemas.openxmlformats.org/officeDocument/2006/relationships/slideLayout" Target="../slideLayouts/slideLayout25.xml"/><Relationship Id="rId24" Type="http://schemas.openxmlformats.org/officeDocument/2006/relationships/slideLayout" Target="../slideLayouts/slideLayout24.xml"/><Relationship Id="rId23" Type="http://schemas.openxmlformats.org/officeDocument/2006/relationships/slideLayout" Target="../slideLayouts/slideLayout23.xml"/><Relationship Id="rId22" Type="http://schemas.openxmlformats.org/officeDocument/2006/relationships/slideLayout" Target="../slideLayouts/slideLayout22.xml"/><Relationship Id="rId21" Type="http://schemas.openxmlformats.org/officeDocument/2006/relationships/slideLayout" Target="../slideLayouts/slideLayout21.xml"/><Relationship Id="rId20" Type="http://schemas.openxmlformats.org/officeDocument/2006/relationships/slideLayout" Target="../slideLayouts/slideLayout20.xml"/><Relationship Id="rId2" Type="http://schemas.openxmlformats.org/officeDocument/2006/relationships/slideLayout" Target="../slideLayouts/slideLayout2.xml"/><Relationship Id="rId19" Type="http://schemas.openxmlformats.org/officeDocument/2006/relationships/slideLayout" Target="../slideLayouts/slideLayout19.xml"/><Relationship Id="rId18" Type="http://schemas.openxmlformats.org/officeDocument/2006/relationships/slideLayout" Target="../slideLayouts/slideLayout18.xml"/><Relationship Id="rId17" Type="http://schemas.openxmlformats.org/officeDocument/2006/relationships/slideLayout" Target="../slideLayouts/slideLayout17.xml"/><Relationship Id="rId16" Type="http://schemas.openxmlformats.org/officeDocument/2006/relationships/slideLayout" Target="../slideLayouts/slideLayout16.xml"/><Relationship Id="rId15" Type="http://schemas.openxmlformats.org/officeDocument/2006/relationships/slideLayout" Target="../slideLayouts/slideLayout15.xml"/><Relationship Id="rId14" Type="http://schemas.openxmlformats.org/officeDocument/2006/relationships/slideLayout" Target="../slideLayouts/slideLayout14.xml"/><Relationship Id="rId13" Type="http://schemas.openxmlformats.org/officeDocument/2006/relationships/slideLayout" Target="../slideLayouts/slideLayout13.xml"/><Relationship Id="rId12" Type="http://schemas.openxmlformats.org/officeDocument/2006/relationships/slideLayout" Target="../slideLayouts/slideLayout12.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 Type="http://schemas.openxmlformats.org/officeDocument/2006/relationships/slideLayout" Target="../slideLayouts/slideLayout1.xml"/></Relationships>
</file>

<file path=ppt/slideMasters/_rels/slideMaster2.xml.rels><?xml version="1.0" encoding="UTF-8" standalone="yes"?>
<Relationships xmlns="http://schemas.openxmlformats.org/package/2006/relationships"><Relationship Id="rId9" Type="http://schemas.openxmlformats.org/officeDocument/2006/relationships/slideLayout" Target="../slideLayouts/slideLayout44.xml"/><Relationship Id="rId8" Type="http://schemas.openxmlformats.org/officeDocument/2006/relationships/slideLayout" Target="../slideLayouts/slideLayout43.xml"/><Relationship Id="rId7" Type="http://schemas.openxmlformats.org/officeDocument/2006/relationships/slideLayout" Target="../slideLayouts/slideLayout42.xml"/><Relationship Id="rId6" Type="http://schemas.openxmlformats.org/officeDocument/2006/relationships/slideLayout" Target="../slideLayouts/slideLayout41.xml"/><Relationship Id="rId5" Type="http://schemas.openxmlformats.org/officeDocument/2006/relationships/slideLayout" Target="../slideLayouts/slideLayout40.xml"/><Relationship Id="rId4" Type="http://schemas.openxmlformats.org/officeDocument/2006/relationships/slideLayout" Target="../slideLayouts/slideLayout39.xml"/><Relationship Id="rId3" Type="http://schemas.openxmlformats.org/officeDocument/2006/relationships/slideLayout" Target="../slideLayouts/slideLayout38.xml"/><Relationship Id="rId2" Type="http://schemas.openxmlformats.org/officeDocument/2006/relationships/slideLayout" Target="../slideLayouts/slideLayout37.xml"/><Relationship Id="rId14" Type="http://schemas.openxmlformats.org/officeDocument/2006/relationships/theme" Target="../theme/theme2.xml"/><Relationship Id="rId13" Type="http://schemas.openxmlformats.org/officeDocument/2006/relationships/tags" Target="../tags/tag2.xml"/><Relationship Id="rId12" Type="http://schemas.openxmlformats.org/officeDocument/2006/relationships/tags" Target="../tags/tag1.xml"/><Relationship Id="rId11" Type="http://schemas.openxmlformats.org/officeDocument/2006/relationships/slideLayout" Target="../slideLayouts/slideLayout46.xml"/><Relationship Id="rId10" Type="http://schemas.openxmlformats.org/officeDocument/2006/relationships/slideLayout" Target="../slideLayouts/slideLayout45.xml"/><Relationship Id="rId1" Type="http://schemas.openxmlformats.org/officeDocument/2006/relationships/slideLayout" Target="../slideLayouts/slideLayout36.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noFill/>
        <a:effectLst/>
      </p:bgPr>
    </p:bg>
    <p:spTree>
      <p:nvGrpSpPr>
        <p:cNvPr id="1" name=""/>
        <p:cNvGrpSpPr/>
        <p:nvPr/>
      </p:nvGrpSpPr>
      <p:grpSpPr>
        <a:xfrm>
          <a:off x="0" y="0"/>
          <a:ext cx="0" cy="0"/>
          <a:chOff x="0" y="0"/>
          <a:chExt cx="0" cy="0"/>
        </a:xfrm>
      </p:grpSpPr>
      <p:sp>
        <p:nvSpPr>
          <p:cNvPr id="1026" name="标题占位符 1"/>
          <p:cNvSpPr>
            <a:spLocks noGrp="1"/>
          </p:cNvSpPr>
          <p:nvPr>
            <p:ph type="title"/>
          </p:nvPr>
        </p:nvSpPr>
        <p:spPr bwMode="auto">
          <a:xfrm>
            <a:off x="838200" y="365125"/>
            <a:ext cx="10515600" cy="1325563"/>
          </a:xfrm>
          <a:prstGeom prst="rect">
            <a:avLst/>
          </a:prstGeom>
          <a:noFill/>
          <a:ln w="9525">
            <a:noFill/>
            <a:miter lim="800000"/>
          </a:ln>
        </p:spPr>
        <p:txBody>
          <a:bodyPr vert="horz" wrap="square" lIns="91440" tIns="45720" rIns="91440" bIns="45720" numCol="1" anchor="ctr" anchorCtr="0" compatLnSpc="1"/>
          <a:lstStyle/>
          <a:p>
            <a:pPr lvl="0"/>
            <a:r>
              <a:rPr lang="zh-CN" altLang="en-US" smtClean="0"/>
              <a:t>单击此处编辑母版标题样式</a:t>
            </a:r>
            <a:endParaRPr lang="zh-CN" altLang="en-US" smtClean="0"/>
          </a:p>
        </p:txBody>
      </p:sp>
      <p:sp>
        <p:nvSpPr>
          <p:cNvPr id="1027" name="文本占位符 2"/>
          <p:cNvSpPr>
            <a:spLocks noGrp="1"/>
          </p:cNvSpPr>
          <p:nvPr>
            <p:ph type="body"/>
          </p:nvPr>
        </p:nvSpPr>
        <p:spPr bwMode="auto">
          <a:xfrm>
            <a:off x="838200" y="1825625"/>
            <a:ext cx="10515600" cy="4351338"/>
          </a:xfrm>
          <a:prstGeom prst="rect">
            <a:avLst/>
          </a:prstGeom>
          <a:noFill/>
          <a:ln w="9525">
            <a:noFill/>
            <a:miter lim="800000"/>
          </a:ln>
        </p:spPr>
        <p:txBody>
          <a:bodyPr vert="horz" wrap="square" lIns="91440" tIns="45720" rIns="91440" bIns="45720" numCol="1" anchor="t" anchorCtr="0" compatLnSpc="1"/>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smtClean="0"/>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noProof="1" smtClean="0">
                <a:solidFill>
                  <a:schemeClr val="tx1">
                    <a:tint val="75000"/>
                  </a:schemeClr>
                </a:solidFill>
                <a:latin typeface="Arial" panose="020B0604020202020204" pitchFamily="34" charset="0"/>
                <a:ea typeface="微软雅黑" panose="020B0503020204020204" charset="-122"/>
                <a:cs typeface="+mn-cs"/>
              </a:defRPr>
            </a:lvl1pPr>
          </a:lstStyle>
          <a:p>
            <a:pPr>
              <a:defRPr/>
            </a:pPr>
            <a:fld id="{3D22A2DA-4DDE-43A2-BFBE-CC0A855AD7C6}" type="datetimeFigureOut">
              <a:rPr lang="zh-CN" altLang="en-US"/>
            </a:fld>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noProof="1">
                <a:solidFill>
                  <a:schemeClr val="tx1">
                    <a:tint val="75000"/>
                  </a:schemeClr>
                </a:solidFill>
                <a:latin typeface="Arial" panose="020B0604020202020204" pitchFamily="34" charset="0"/>
                <a:ea typeface="微软雅黑" panose="020B0503020204020204" charset="-122"/>
                <a:cs typeface="+mn-cs"/>
              </a:defRPr>
            </a:lvl1pPr>
          </a:lstStyle>
          <a:p>
            <a:pPr>
              <a:defRPr/>
            </a:pPr>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noProof="1" smtClean="0">
                <a:solidFill>
                  <a:schemeClr val="tx1">
                    <a:tint val="75000"/>
                  </a:schemeClr>
                </a:solidFill>
                <a:latin typeface="Arial" panose="020B0604020202020204" pitchFamily="34" charset="0"/>
                <a:ea typeface="微软雅黑" panose="020B0503020204020204" charset="-122"/>
                <a:cs typeface="+mn-cs"/>
              </a:defRPr>
            </a:lvl1pPr>
          </a:lstStyle>
          <a:p>
            <a:pPr>
              <a:defRPr/>
            </a:pPr>
            <a:fld id="{8932F623-8284-42F6-883A-1887E28E7321}" type="slidenum">
              <a:rPr lang="zh-CN" altLang="en-US"/>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 id="2147483666" r:id="rId18"/>
    <p:sldLayoutId id="2147483667" r:id="rId19"/>
    <p:sldLayoutId id="2147483668" r:id="rId20"/>
    <p:sldLayoutId id="2147483669" r:id="rId21"/>
    <p:sldLayoutId id="2147483670" r:id="rId22"/>
    <p:sldLayoutId id="2147483671" r:id="rId23"/>
    <p:sldLayoutId id="2147483672" r:id="rId24"/>
    <p:sldLayoutId id="2147483673" r:id="rId25"/>
    <p:sldLayoutId id="2147483674" r:id="rId26"/>
    <p:sldLayoutId id="2147483675" r:id="rId27"/>
    <p:sldLayoutId id="2147483676" r:id="rId28"/>
    <p:sldLayoutId id="2147483677" r:id="rId29"/>
    <p:sldLayoutId id="2147483678" r:id="rId30"/>
    <p:sldLayoutId id="2147483679" r:id="rId31"/>
    <p:sldLayoutId id="2147483680" r:id="rId32"/>
    <p:sldLayoutId id="2147483681" r:id="rId33"/>
    <p:sldLayoutId id="2147483682" r:id="rId34"/>
    <p:sldLayoutId id="2147483683" r:id="rId35"/>
  </p:sldLayoutIdLst>
  <p:hf sldNum="0" hdr="0" ftr="0" dt="0"/>
  <p:txStyles>
    <p:titleStyle>
      <a:lvl1pPr algn="l" rtl="0" fontAlgn="base">
        <a:lnSpc>
          <a:spcPct val="90000"/>
        </a:lnSpc>
        <a:spcBef>
          <a:spcPct val="0"/>
        </a:spcBef>
        <a:spcAft>
          <a:spcPct val="0"/>
        </a:spcAft>
        <a:defRPr sz="4400" kern="1200">
          <a:solidFill>
            <a:schemeClr val="tx1"/>
          </a:solidFill>
          <a:latin typeface="+mj-lt"/>
          <a:ea typeface="+mj-ea"/>
          <a:cs typeface="+mj-cs"/>
        </a:defRPr>
      </a:lvl1pPr>
      <a:lvl2pPr algn="l" rtl="0" fontAlgn="base">
        <a:lnSpc>
          <a:spcPct val="90000"/>
        </a:lnSpc>
        <a:spcBef>
          <a:spcPct val="0"/>
        </a:spcBef>
        <a:spcAft>
          <a:spcPct val="0"/>
        </a:spcAft>
        <a:defRPr sz="4400">
          <a:solidFill>
            <a:schemeClr val="tx1"/>
          </a:solidFill>
          <a:latin typeface="Calibri Light" panose="020F0302020204030204"/>
          <a:ea typeface="宋体" panose="02010600030101010101" pitchFamily="2" charset="-122"/>
        </a:defRPr>
      </a:lvl2pPr>
      <a:lvl3pPr algn="l" rtl="0" fontAlgn="base">
        <a:lnSpc>
          <a:spcPct val="90000"/>
        </a:lnSpc>
        <a:spcBef>
          <a:spcPct val="0"/>
        </a:spcBef>
        <a:spcAft>
          <a:spcPct val="0"/>
        </a:spcAft>
        <a:defRPr sz="4400">
          <a:solidFill>
            <a:schemeClr val="tx1"/>
          </a:solidFill>
          <a:latin typeface="Calibri Light" panose="020F0302020204030204"/>
          <a:ea typeface="宋体" panose="02010600030101010101" pitchFamily="2" charset="-122"/>
        </a:defRPr>
      </a:lvl3pPr>
      <a:lvl4pPr algn="l" rtl="0" fontAlgn="base">
        <a:lnSpc>
          <a:spcPct val="90000"/>
        </a:lnSpc>
        <a:spcBef>
          <a:spcPct val="0"/>
        </a:spcBef>
        <a:spcAft>
          <a:spcPct val="0"/>
        </a:spcAft>
        <a:defRPr sz="4400">
          <a:solidFill>
            <a:schemeClr val="tx1"/>
          </a:solidFill>
          <a:latin typeface="Calibri Light" panose="020F0302020204030204"/>
          <a:ea typeface="宋体" panose="02010600030101010101" pitchFamily="2" charset="-122"/>
        </a:defRPr>
      </a:lvl4pPr>
      <a:lvl5pPr algn="l" rtl="0" fontAlgn="base">
        <a:lnSpc>
          <a:spcPct val="90000"/>
        </a:lnSpc>
        <a:spcBef>
          <a:spcPct val="0"/>
        </a:spcBef>
        <a:spcAft>
          <a:spcPct val="0"/>
        </a:spcAft>
        <a:defRPr sz="4400">
          <a:solidFill>
            <a:schemeClr val="tx1"/>
          </a:solidFill>
          <a:latin typeface="Calibri Light" panose="020F0302020204030204"/>
          <a:ea typeface="宋体" panose="02010600030101010101" pitchFamily="2" charset="-122"/>
        </a:defRPr>
      </a:lvl5pPr>
      <a:lvl6pPr marL="457200" algn="l" rtl="0" fontAlgn="base">
        <a:lnSpc>
          <a:spcPct val="90000"/>
        </a:lnSpc>
        <a:spcBef>
          <a:spcPct val="0"/>
        </a:spcBef>
        <a:spcAft>
          <a:spcPct val="0"/>
        </a:spcAft>
        <a:defRPr sz="4400">
          <a:solidFill>
            <a:schemeClr val="tx1"/>
          </a:solidFill>
          <a:latin typeface="Calibri Light" panose="020F0302020204030204"/>
          <a:ea typeface="宋体" panose="02010600030101010101" pitchFamily="2" charset="-122"/>
        </a:defRPr>
      </a:lvl6pPr>
      <a:lvl7pPr marL="914400" algn="l" rtl="0" fontAlgn="base">
        <a:lnSpc>
          <a:spcPct val="90000"/>
        </a:lnSpc>
        <a:spcBef>
          <a:spcPct val="0"/>
        </a:spcBef>
        <a:spcAft>
          <a:spcPct val="0"/>
        </a:spcAft>
        <a:defRPr sz="4400">
          <a:solidFill>
            <a:schemeClr val="tx1"/>
          </a:solidFill>
          <a:latin typeface="Calibri Light" panose="020F0302020204030204"/>
          <a:ea typeface="宋体" panose="02010600030101010101" pitchFamily="2" charset="-122"/>
        </a:defRPr>
      </a:lvl7pPr>
      <a:lvl8pPr marL="1371600" algn="l" rtl="0" fontAlgn="base">
        <a:lnSpc>
          <a:spcPct val="90000"/>
        </a:lnSpc>
        <a:spcBef>
          <a:spcPct val="0"/>
        </a:spcBef>
        <a:spcAft>
          <a:spcPct val="0"/>
        </a:spcAft>
        <a:defRPr sz="4400">
          <a:solidFill>
            <a:schemeClr val="tx1"/>
          </a:solidFill>
          <a:latin typeface="Calibri Light" panose="020F0302020204030204"/>
          <a:ea typeface="宋体" panose="02010600030101010101" pitchFamily="2" charset="-122"/>
        </a:defRPr>
      </a:lvl8pPr>
      <a:lvl9pPr marL="1828800" algn="l" rtl="0" fontAlgn="base">
        <a:lnSpc>
          <a:spcPct val="90000"/>
        </a:lnSpc>
        <a:spcBef>
          <a:spcPct val="0"/>
        </a:spcBef>
        <a:spcAft>
          <a:spcPct val="0"/>
        </a:spcAft>
        <a:defRPr sz="4400">
          <a:solidFill>
            <a:schemeClr val="tx1"/>
          </a:solidFill>
          <a:latin typeface="Calibri Light" panose="020F0302020204030204"/>
          <a:ea typeface="宋体" panose="02010600030101010101" pitchFamily="2" charset="-122"/>
        </a:defRPr>
      </a:lvl9pPr>
    </p:titleStyle>
    <p:bodyStyle>
      <a:lvl1pPr marL="228600" indent="-228600" algn="l" rtl="0" fontAlgn="base">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fontAlgn="base">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fontAlgn="base">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sp>
        <p:nvSpPr>
          <p:cNvPr id="2" name="Title Placeholder 1"/>
          <p:cNvSpPr>
            <a:spLocks noGrp="1"/>
          </p:cNvSpPr>
          <p:nvPr>
            <p:ph type="title"/>
            <p:custDataLst>
              <p:tags r:id="rId12"/>
            </p:custDataLst>
          </p:nvPr>
        </p:nvSpPr>
        <p:spPr>
          <a:xfrm>
            <a:off x="838200" y="365125"/>
            <a:ext cx="10515600" cy="1325563"/>
          </a:xfrm>
          <a:prstGeom prst="rect">
            <a:avLst/>
          </a:prstGeom>
        </p:spPr>
        <p:txBody>
          <a:bodyPr vert="horz" lIns="91440" tIns="45720" rIns="91440" bIns="45720" rtlCol="0" anchor="ctr">
            <a:normAutofit/>
          </a:bodyPr>
          <a:lstStyle/>
          <a:p>
            <a:r>
              <a:rPr lang="zh-CN" altLang="en-US" smtClean="0"/>
              <a:t>单击此处编辑母版标题样式</a:t>
            </a:r>
            <a:endParaRPr lang="en-US" dirty="0"/>
          </a:p>
        </p:txBody>
      </p:sp>
      <p:sp>
        <p:nvSpPr>
          <p:cNvPr id="37891" name="Text Placeholder 2"/>
          <p:cNvSpPr>
            <a:spLocks noGrp="1"/>
          </p:cNvSpPr>
          <p:nvPr>
            <p:ph type="body" idx="1"/>
            <p:custDataLst>
              <p:tags r:id="rId13"/>
            </p:custDataLst>
          </p:nvPr>
        </p:nvSpPr>
        <p:spPr bwMode="auto">
          <a:xfrm>
            <a:off x="838200" y="1825625"/>
            <a:ext cx="10515600" cy="4351338"/>
          </a:xfrm>
          <a:prstGeom prst="rect">
            <a:avLst/>
          </a:prstGeom>
          <a:noFill/>
          <a:ln w="9525">
            <a:noFill/>
            <a:miter lim="800000"/>
          </a:ln>
        </p:spPr>
        <p:txBody>
          <a:bodyPr vert="horz" wrap="square" lIns="91440" tIns="45720" rIns="91440" bIns="45720" numCol="1" anchor="t" anchorCtr="0" compatLnSpc="1"/>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en-US" smtClean="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normAutofit/>
          </a:bodyPr>
          <a:lstStyle>
            <a:lvl1pPr algn="l">
              <a:defRPr sz="1800" smtClean="0">
                <a:solidFill>
                  <a:schemeClr val="tx1">
                    <a:tint val="75000"/>
                  </a:schemeClr>
                </a:solidFill>
                <a:latin typeface="Arial" panose="020B0604020202020204" pitchFamily="34" charset="0"/>
                <a:ea typeface="微软雅黑" panose="020B0503020204020204" charset="-122"/>
                <a:cs typeface="+mn-cs"/>
              </a:defRPr>
            </a:lvl1pPr>
          </a:lstStyle>
          <a:p>
            <a:pPr>
              <a:defRPr/>
            </a:pPr>
            <a:fld id="{3C00DB54-B861-496C-945F-792A3A09D689}" type="datetimeFigureOut">
              <a:rPr lang="zh-CN" altLang="en-US"/>
            </a:fld>
            <a:endParaRPr lang="zh-CN" alt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normAutofit/>
          </a:bodyPr>
          <a:lstStyle>
            <a:lvl1pPr algn="ctr">
              <a:defRPr sz="1800">
                <a:solidFill>
                  <a:schemeClr val="tx1">
                    <a:tint val="75000"/>
                  </a:schemeClr>
                </a:solidFill>
                <a:latin typeface="Arial" panose="020B0604020202020204" pitchFamily="34" charset="0"/>
                <a:ea typeface="微软雅黑" panose="020B0503020204020204" charset="-122"/>
                <a:cs typeface="+mn-cs"/>
              </a:defRPr>
            </a:lvl1pPr>
          </a:lstStyle>
          <a:p>
            <a:pPr>
              <a:defRPr/>
            </a:pPr>
            <a:endParaRPr lang="zh-CN" alt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normAutofit/>
          </a:bodyPr>
          <a:lstStyle>
            <a:lvl1pPr algn="r">
              <a:defRPr sz="1800" smtClean="0">
                <a:solidFill>
                  <a:schemeClr val="tx1">
                    <a:tint val="75000"/>
                  </a:schemeClr>
                </a:solidFill>
                <a:latin typeface="Arial" panose="020B0604020202020204" pitchFamily="34" charset="0"/>
                <a:ea typeface="微软雅黑" panose="020B0503020204020204" charset="-122"/>
                <a:cs typeface="+mn-cs"/>
              </a:defRPr>
            </a:lvl1pPr>
          </a:lstStyle>
          <a:p>
            <a:pPr>
              <a:defRPr/>
            </a:pPr>
            <a:fld id="{DDA361CD-5ED4-4D39-83C7-0C701FC3D6CE}" type="slidenum">
              <a:rPr lang="zh-CN" altLang="en-US"/>
            </a:fld>
            <a:endParaRPr lang="zh-CN" altLang="en-US"/>
          </a:p>
        </p:txBody>
      </p:sp>
    </p:spTree>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l" rtl="0" fontAlgn="base">
        <a:lnSpc>
          <a:spcPct val="90000"/>
        </a:lnSpc>
        <a:spcBef>
          <a:spcPct val="0"/>
        </a:spcBef>
        <a:spcAft>
          <a:spcPct val="0"/>
        </a:spcAft>
        <a:defRPr sz="4400" b="1" kern="1200">
          <a:ln>
            <a:solidFill>
              <a:schemeClr val="bg1"/>
            </a:solidFill>
          </a:ln>
          <a:solidFill>
            <a:schemeClr val="accent2"/>
          </a:solidFill>
          <a:latin typeface="+mj-lt"/>
          <a:ea typeface="+mj-ea"/>
          <a:cs typeface="+mj-cs"/>
        </a:defRPr>
      </a:lvl1pPr>
      <a:lvl2pPr algn="l" rtl="0" fontAlgn="base">
        <a:lnSpc>
          <a:spcPct val="90000"/>
        </a:lnSpc>
        <a:spcBef>
          <a:spcPct val="0"/>
        </a:spcBef>
        <a:spcAft>
          <a:spcPct val="0"/>
        </a:spcAft>
        <a:defRPr sz="4400" b="1">
          <a:solidFill>
            <a:schemeClr val="accent2"/>
          </a:solidFill>
          <a:latin typeface="Arial" panose="020B0604020202020204" pitchFamily="34" charset="0"/>
          <a:ea typeface="黑体" panose="02010609060101010101" pitchFamily="2" charset="-122"/>
        </a:defRPr>
      </a:lvl2pPr>
      <a:lvl3pPr algn="l" rtl="0" fontAlgn="base">
        <a:lnSpc>
          <a:spcPct val="90000"/>
        </a:lnSpc>
        <a:spcBef>
          <a:spcPct val="0"/>
        </a:spcBef>
        <a:spcAft>
          <a:spcPct val="0"/>
        </a:spcAft>
        <a:defRPr sz="4400" b="1">
          <a:solidFill>
            <a:schemeClr val="accent2"/>
          </a:solidFill>
          <a:latin typeface="Arial" panose="020B0604020202020204" pitchFamily="34" charset="0"/>
          <a:ea typeface="黑体" panose="02010609060101010101" pitchFamily="2" charset="-122"/>
        </a:defRPr>
      </a:lvl3pPr>
      <a:lvl4pPr algn="l" rtl="0" fontAlgn="base">
        <a:lnSpc>
          <a:spcPct val="90000"/>
        </a:lnSpc>
        <a:spcBef>
          <a:spcPct val="0"/>
        </a:spcBef>
        <a:spcAft>
          <a:spcPct val="0"/>
        </a:spcAft>
        <a:defRPr sz="4400" b="1">
          <a:solidFill>
            <a:schemeClr val="accent2"/>
          </a:solidFill>
          <a:latin typeface="Arial" panose="020B0604020202020204" pitchFamily="34" charset="0"/>
          <a:ea typeface="黑体" panose="02010609060101010101" pitchFamily="2" charset="-122"/>
        </a:defRPr>
      </a:lvl4pPr>
      <a:lvl5pPr algn="l" rtl="0" fontAlgn="base">
        <a:lnSpc>
          <a:spcPct val="90000"/>
        </a:lnSpc>
        <a:spcBef>
          <a:spcPct val="0"/>
        </a:spcBef>
        <a:spcAft>
          <a:spcPct val="0"/>
        </a:spcAft>
        <a:defRPr sz="4400" b="1">
          <a:solidFill>
            <a:schemeClr val="accent2"/>
          </a:solidFill>
          <a:latin typeface="Arial" panose="020B0604020202020204" pitchFamily="34" charset="0"/>
          <a:ea typeface="黑体" panose="02010609060101010101" pitchFamily="2" charset="-122"/>
        </a:defRPr>
      </a:lvl5pPr>
      <a:lvl6pPr marL="457200" algn="l" rtl="0" fontAlgn="base">
        <a:lnSpc>
          <a:spcPct val="90000"/>
        </a:lnSpc>
        <a:spcBef>
          <a:spcPct val="0"/>
        </a:spcBef>
        <a:spcAft>
          <a:spcPct val="0"/>
        </a:spcAft>
        <a:defRPr sz="4400" b="1">
          <a:solidFill>
            <a:schemeClr val="accent2"/>
          </a:solidFill>
          <a:latin typeface="Arial" panose="020B0604020202020204" pitchFamily="34" charset="0"/>
          <a:ea typeface="黑体" panose="02010609060101010101" pitchFamily="2" charset="-122"/>
        </a:defRPr>
      </a:lvl6pPr>
      <a:lvl7pPr marL="914400" algn="l" rtl="0" fontAlgn="base">
        <a:lnSpc>
          <a:spcPct val="90000"/>
        </a:lnSpc>
        <a:spcBef>
          <a:spcPct val="0"/>
        </a:spcBef>
        <a:spcAft>
          <a:spcPct val="0"/>
        </a:spcAft>
        <a:defRPr sz="4400" b="1">
          <a:solidFill>
            <a:schemeClr val="accent2"/>
          </a:solidFill>
          <a:latin typeface="Arial" panose="020B0604020202020204" pitchFamily="34" charset="0"/>
          <a:ea typeface="黑体" panose="02010609060101010101" pitchFamily="2" charset="-122"/>
        </a:defRPr>
      </a:lvl7pPr>
      <a:lvl8pPr marL="1371600" algn="l" rtl="0" fontAlgn="base">
        <a:lnSpc>
          <a:spcPct val="90000"/>
        </a:lnSpc>
        <a:spcBef>
          <a:spcPct val="0"/>
        </a:spcBef>
        <a:spcAft>
          <a:spcPct val="0"/>
        </a:spcAft>
        <a:defRPr sz="4400" b="1">
          <a:solidFill>
            <a:schemeClr val="accent2"/>
          </a:solidFill>
          <a:latin typeface="Arial" panose="020B0604020202020204" pitchFamily="34" charset="0"/>
          <a:ea typeface="黑体" panose="02010609060101010101" pitchFamily="2" charset="-122"/>
        </a:defRPr>
      </a:lvl8pPr>
      <a:lvl9pPr marL="1828800" algn="l" rtl="0" fontAlgn="base">
        <a:lnSpc>
          <a:spcPct val="90000"/>
        </a:lnSpc>
        <a:spcBef>
          <a:spcPct val="0"/>
        </a:spcBef>
        <a:spcAft>
          <a:spcPct val="0"/>
        </a:spcAft>
        <a:defRPr sz="4400" b="1">
          <a:solidFill>
            <a:schemeClr val="accent2"/>
          </a:solidFill>
          <a:latin typeface="Arial" panose="020B0604020202020204" pitchFamily="34" charset="0"/>
          <a:ea typeface="黑体" panose="02010609060101010101" pitchFamily="2" charset="-122"/>
        </a:defRPr>
      </a:lvl9pPr>
    </p:titleStyle>
    <p:bodyStyle>
      <a:lvl1pPr marL="342900" indent="-342900" algn="l" rtl="0" fontAlgn="base">
        <a:lnSpc>
          <a:spcPct val="90000"/>
        </a:lnSpc>
        <a:spcBef>
          <a:spcPts val="1000"/>
        </a:spcBef>
        <a:spcAft>
          <a:spcPct val="0"/>
        </a:spcAft>
        <a:buFont typeface="Wingdings" panose="05000000000000000000" pitchFamily="2" charset="2"/>
        <a:buChar char="l"/>
        <a:defRPr sz="2400" kern="1200">
          <a:solidFill>
            <a:schemeClr val="accent2"/>
          </a:solidFill>
          <a:latin typeface="+mn-lt"/>
          <a:ea typeface="+mn-ea"/>
          <a:cs typeface="+mn-cs"/>
        </a:defRPr>
      </a:lvl1pPr>
      <a:lvl2pPr marL="800100" indent="-342900" algn="l" rtl="0" fontAlgn="base">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2pPr>
      <a:lvl3pPr marL="1257300" indent="-3429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3pPr>
      <a:lvl4pPr marL="1657350" indent="-28575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114550" indent="-28575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notesSlide" Target="../notesSlides/notesSlide1.xml"/><Relationship Id="rId2" Type="http://schemas.openxmlformats.org/officeDocument/2006/relationships/slideLayout" Target="../slideLayouts/slideLayout46.xml"/><Relationship Id="rId1" Type="http://schemas.openxmlformats.org/officeDocument/2006/relationships/tags" Target="../tags/tag3.xml"/></Relationships>
</file>

<file path=ppt/slides/_rels/slide2.xml.rels><?xml version="1.0" encoding="UTF-8" standalone="yes"?>
<Relationships xmlns="http://schemas.openxmlformats.org/package/2006/relationships"><Relationship Id="rId2" Type="http://schemas.openxmlformats.org/officeDocument/2006/relationships/slideLayout" Target="../slideLayouts/slideLayout45.xml"/><Relationship Id="rId1" Type="http://schemas.openxmlformats.org/officeDocument/2006/relationships/tags" Target="../tags/tag4.xml"/></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46.xml"/><Relationship Id="rId2" Type="http://schemas.openxmlformats.org/officeDocument/2006/relationships/tags" Target="../tags/tag5.xml"/><Relationship Id="rId1" Type="http://schemas.openxmlformats.org/officeDocument/2006/relationships/image" Target="../media/image1.jpeg"/></Relationships>
</file>

<file path=ppt/slides/_rels/slide4.xml.rels><?xml version="1.0" encoding="UTF-8" standalone="yes"?>
<Relationships xmlns="http://schemas.openxmlformats.org/package/2006/relationships"><Relationship Id="rId3" Type="http://schemas.openxmlformats.org/officeDocument/2006/relationships/slideLayout" Target="../slideLayouts/slideLayout46.xml"/><Relationship Id="rId2" Type="http://schemas.openxmlformats.org/officeDocument/2006/relationships/tags" Target="../tags/tag6.xml"/><Relationship Id="rId1" Type="http://schemas.openxmlformats.org/officeDocument/2006/relationships/image" Target="../media/image2.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42.xml"/></Relationships>
</file>

<file path=ppt/slides/_rels/slide6.xml.rels><?xml version="1.0" encoding="UTF-8" standalone="yes"?>
<Relationships xmlns="http://schemas.openxmlformats.org/package/2006/relationships"><Relationship Id="rId4" Type="http://schemas.openxmlformats.org/officeDocument/2006/relationships/slideLayout" Target="../slideLayouts/slideLayout46.xml"/><Relationship Id="rId3" Type="http://schemas.openxmlformats.org/officeDocument/2006/relationships/audio" Target="../media/audio1.wav"/><Relationship Id="rId2" Type="http://schemas.openxmlformats.org/officeDocument/2006/relationships/tags" Target="../tags/tag7.xml"/><Relationship Id="rId1" Type="http://schemas.openxmlformats.org/officeDocument/2006/relationships/image" Target="../media/image3.jpeg"/></Relationships>
</file>

<file path=ppt/slides/_rels/slide7.xml.rels><?xml version="1.0" encoding="UTF-8" standalone="yes"?>
<Relationships xmlns="http://schemas.openxmlformats.org/package/2006/relationships"><Relationship Id="rId3" Type="http://schemas.openxmlformats.org/officeDocument/2006/relationships/slideLayout" Target="../slideLayouts/slideLayout46.xml"/><Relationship Id="rId2" Type="http://schemas.openxmlformats.org/officeDocument/2006/relationships/tags" Target="../tags/tag8.xml"/><Relationship Id="rId1" Type="http://schemas.openxmlformats.org/officeDocument/2006/relationships/image" Target="../media/image4.jpeg"/></Relationships>
</file>

<file path=ppt/slides/_rels/slide8.xml.rels><?xml version="1.0" encoding="UTF-8" standalone="yes"?>
<Relationships xmlns="http://schemas.openxmlformats.org/package/2006/relationships"><Relationship Id="rId4" Type="http://schemas.openxmlformats.org/officeDocument/2006/relationships/slideLayout" Target="../slideLayouts/slideLayout46.xml"/><Relationship Id="rId3" Type="http://schemas.openxmlformats.org/officeDocument/2006/relationships/tags" Target="../tags/tag9.xml"/><Relationship Id="rId2" Type="http://schemas.openxmlformats.org/officeDocument/2006/relationships/image" Target="../media/image6.jpeg"/><Relationship Id="rId1" Type="http://schemas.openxmlformats.org/officeDocument/2006/relationships/image" Target="../media/image5.jpeg"/></Relationships>
</file>

<file path=ppt/slides/_rels/slide9.xml.rels><?xml version="1.0" encoding="UTF-8" standalone="yes"?>
<Relationships xmlns="http://schemas.openxmlformats.org/package/2006/relationships"><Relationship Id="rId4" Type="http://schemas.openxmlformats.org/officeDocument/2006/relationships/slideLayout" Target="../slideLayouts/slideLayout46.xml"/><Relationship Id="rId3" Type="http://schemas.openxmlformats.org/officeDocument/2006/relationships/tags" Target="../tags/tag10.xml"/><Relationship Id="rId2" Type="http://schemas.openxmlformats.org/officeDocument/2006/relationships/image" Target="../media/image8.png"/><Relationship Id="rId1" Type="http://schemas.openxmlformats.org/officeDocument/2006/relationships/image" Target="../media/image7.png"/></Relationships>
</file>

<file path=ppt/slides/_rels/slide10.xml.rels><?xml version="1.0" encoding="UTF-8" standalone="yes"?>
<Relationships xmlns="http://schemas.openxmlformats.org/package/2006/relationships"><Relationship Id="rId2" Type="http://schemas.openxmlformats.org/officeDocument/2006/relationships/slideLayout" Target="../slideLayouts/slideLayout42.xml"/><Relationship Id="rId1" Type="http://schemas.openxmlformats.org/officeDocument/2006/relationships/image" Target="../media/image9.jpeg"/></Relationships>
</file>

<file path=ppt/slides/_rels/slide11.xml.rels><?xml version="1.0" encoding="UTF-8" standalone="yes"?>
<Relationships xmlns="http://schemas.openxmlformats.org/package/2006/relationships"><Relationship Id="rId3" Type="http://schemas.openxmlformats.org/officeDocument/2006/relationships/slideLayout" Target="../slideLayouts/slideLayout46.xml"/><Relationship Id="rId2" Type="http://schemas.openxmlformats.org/officeDocument/2006/relationships/tags" Target="../tags/tag11.xml"/><Relationship Id="rId1" Type="http://schemas.openxmlformats.org/officeDocument/2006/relationships/image" Target="../media/image10.png"/></Relationships>
</file>

<file path=ppt/slides/_rels/slide12.xml.rels><?xml version="1.0" encoding="UTF-8" standalone="yes"?>
<Relationships xmlns="http://schemas.openxmlformats.org/package/2006/relationships"><Relationship Id="rId2" Type="http://schemas.openxmlformats.org/officeDocument/2006/relationships/slideLayout" Target="../slideLayouts/slideLayout42.xml"/><Relationship Id="rId1" Type="http://schemas.openxmlformats.org/officeDocument/2006/relationships/image" Target="../media/image11.jpeg"/></Relationships>
</file>

<file path=ppt/slides/_rels/slide13.xml.rels><?xml version="1.0" encoding="UTF-8" standalone="yes"?>
<Relationships xmlns="http://schemas.openxmlformats.org/package/2006/relationships"><Relationship Id="rId3" Type="http://schemas.openxmlformats.org/officeDocument/2006/relationships/slideLayout" Target="../slideLayouts/slideLayout46.xml"/><Relationship Id="rId2" Type="http://schemas.openxmlformats.org/officeDocument/2006/relationships/tags" Target="../tags/tag12.xml"/><Relationship Id="rId1" Type="http://schemas.openxmlformats.org/officeDocument/2006/relationships/image" Target="../media/image12.png"/></Relationships>
</file>

<file path=ppt/slides/_rels/slide14.xml.rels><?xml version="1.0" encoding="UTF-8" standalone="yes"?>
<Relationships xmlns="http://schemas.openxmlformats.org/package/2006/relationships"><Relationship Id="rId4" Type="http://schemas.openxmlformats.org/officeDocument/2006/relationships/slideLayout" Target="../slideLayouts/slideLayout46.xml"/><Relationship Id="rId3" Type="http://schemas.openxmlformats.org/officeDocument/2006/relationships/tags" Target="../tags/tag13.xml"/><Relationship Id="rId2" Type="http://schemas.openxmlformats.org/officeDocument/2006/relationships/image" Target="../media/image14.jpeg"/><Relationship Id="rId1" Type="http://schemas.openxmlformats.org/officeDocument/2006/relationships/image" Target="../media/image13.jpeg"/></Relationships>
</file>

<file path=ppt/slides/_rels/slide15.xml.rels><?xml version="1.0" encoding="UTF-8" standalone="yes"?>
<Relationships xmlns="http://schemas.openxmlformats.org/package/2006/relationships"><Relationship Id="rId4" Type="http://schemas.openxmlformats.org/officeDocument/2006/relationships/slideLayout" Target="../slideLayouts/slideLayout46.xml"/><Relationship Id="rId3" Type="http://schemas.openxmlformats.org/officeDocument/2006/relationships/tags" Target="../tags/tag14.xml"/><Relationship Id="rId2" Type="http://schemas.openxmlformats.org/officeDocument/2006/relationships/image" Target="../media/image16.jpeg"/><Relationship Id="rId1" Type="http://schemas.openxmlformats.org/officeDocument/2006/relationships/image" Target="../media/image15.jpeg"/></Relationships>
</file>

<file path=ppt/slides/_rels/slide16.xml.rels><?xml version="1.0" encoding="UTF-8" standalone="yes"?>
<Relationships xmlns="http://schemas.openxmlformats.org/package/2006/relationships"><Relationship Id="rId4" Type="http://schemas.openxmlformats.org/officeDocument/2006/relationships/slideLayout" Target="../slideLayouts/slideLayout46.xml"/><Relationship Id="rId3" Type="http://schemas.openxmlformats.org/officeDocument/2006/relationships/tags" Target="../tags/tag15.xml"/><Relationship Id="rId2" Type="http://schemas.openxmlformats.org/officeDocument/2006/relationships/image" Target="../media/image18.jpeg"/><Relationship Id="rId1" Type="http://schemas.openxmlformats.org/officeDocument/2006/relationships/image" Target="../media/image17.jpeg"/></Relationships>
</file>

<file path=ppt/slides/_rels/slide17.xml.rels><?xml version="1.0" encoding="UTF-8" standalone="yes"?>
<Relationships xmlns="http://schemas.openxmlformats.org/package/2006/relationships"><Relationship Id="rId2" Type="http://schemas.openxmlformats.org/officeDocument/2006/relationships/slideLayout" Target="../slideLayouts/slideLayout42.xml"/><Relationship Id="rId1" Type="http://schemas.openxmlformats.org/officeDocument/2006/relationships/image" Target="../media/image19.jpe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42.xml"/></Relationships>
</file>

<file path=ppt/slides/_rels/slide19.xml.rels><?xml version="1.0" encoding="UTF-8" standalone="yes"?>
<Relationships xmlns="http://schemas.openxmlformats.org/package/2006/relationships"><Relationship Id="rId5" Type="http://schemas.openxmlformats.org/officeDocument/2006/relationships/slideLayout" Target="../slideLayouts/slideLayout46.xml"/><Relationship Id="rId4" Type="http://schemas.openxmlformats.org/officeDocument/2006/relationships/tags" Target="../tags/tag16.xml"/><Relationship Id="rId3" Type="http://schemas.openxmlformats.org/officeDocument/2006/relationships/image" Target="../media/image22.png"/><Relationship Id="rId2" Type="http://schemas.openxmlformats.org/officeDocument/2006/relationships/image" Target="../media/image21.png"/><Relationship Id="rId1" Type="http://schemas.openxmlformats.org/officeDocument/2006/relationships/image" Target="../media/image20.png"/></Relationships>
</file>

<file path=ppt/slides/_rels/slide20.xml.rels><?xml version="1.0" encoding="UTF-8" standalone="yes"?>
<Relationships xmlns="http://schemas.openxmlformats.org/package/2006/relationships"><Relationship Id="rId4" Type="http://schemas.openxmlformats.org/officeDocument/2006/relationships/slideLayout" Target="../slideLayouts/slideLayout42.xml"/><Relationship Id="rId3" Type="http://schemas.openxmlformats.org/officeDocument/2006/relationships/tags" Target="../tags/tag17.xml"/><Relationship Id="rId2" Type="http://schemas.openxmlformats.org/officeDocument/2006/relationships/image" Target="../media/image24.jpeg"/><Relationship Id="rId1" Type="http://schemas.openxmlformats.org/officeDocument/2006/relationships/image" Target="../media/image23.jpeg"/></Relationships>
</file>

<file path=ppt/slides/_rels/slide21.xml.rels><?xml version="1.0" encoding="UTF-8" standalone="yes"?>
<Relationships xmlns="http://schemas.openxmlformats.org/package/2006/relationships"><Relationship Id="rId3" Type="http://schemas.openxmlformats.org/officeDocument/2006/relationships/slideLayout" Target="../slideLayouts/slideLayout46.xml"/><Relationship Id="rId2" Type="http://schemas.openxmlformats.org/officeDocument/2006/relationships/tags" Target="../tags/tag18.xml"/><Relationship Id="rId1" Type="http://schemas.openxmlformats.org/officeDocument/2006/relationships/image" Target="../media/image25.pn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42.xml"/></Relationships>
</file>

<file path=ppt/slides/_rels/slide23.xml.rels><?xml version="1.0" encoding="UTF-8" standalone="yes"?>
<Relationships xmlns="http://schemas.openxmlformats.org/package/2006/relationships"><Relationship Id="rId3" Type="http://schemas.openxmlformats.org/officeDocument/2006/relationships/slideLayout" Target="../slideLayouts/slideLayout46.xml"/><Relationship Id="rId2" Type="http://schemas.openxmlformats.org/officeDocument/2006/relationships/tags" Target="../tags/tag19.xml"/><Relationship Id="rId1" Type="http://schemas.openxmlformats.org/officeDocument/2006/relationships/image" Target="../media/image26.jpeg"/></Relationships>
</file>

<file path=ppt/slides/_rels/slide24.xml.rels><?xml version="1.0" encoding="UTF-8" standalone="yes"?>
<Relationships xmlns="http://schemas.openxmlformats.org/package/2006/relationships"><Relationship Id="rId5" Type="http://schemas.openxmlformats.org/officeDocument/2006/relationships/notesSlide" Target="../notesSlides/notesSlide2.xml"/><Relationship Id="rId4" Type="http://schemas.openxmlformats.org/officeDocument/2006/relationships/slideLayout" Target="../slideLayouts/slideLayout46.xml"/><Relationship Id="rId3" Type="http://schemas.openxmlformats.org/officeDocument/2006/relationships/tags" Target="../tags/tag20.xml"/><Relationship Id="rId2" Type="http://schemas.openxmlformats.org/officeDocument/2006/relationships/image" Target="../media/image28.jpeg"/><Relationship Id="rId1" Type="http://schemas.openxmlformats.org/officeDocument/2006/relationships/image" Target="../media/image27.png"/></Relationships>
</file>

<file path=ppt/slides/_rels/slide25.xml.rels><?xml version="1.0" encoding="UTF-8" standalone="yes"?>
<Relationships xmlns="http://schemas.openxmlformats.org/package/2006/relationships"><Relationship Id="rId3" Type="http://schemas.openxmlformats.org/officeDocument/2006/relationships/slideLayout" Target="../slideLayouts/slideLayout46.xml"/><Relationship Id="rId2" Type="http://schemas.openxmlformats.org/officeDocument/2006/relationships/tags" Target="../tags/tag21.xml"/><Relationship Id="rId1" Type="http://schemas.openxmlformats.org/officeDocument/2006/relationships/image" Target="../media/image29.jpeg"/></Relationships>
</file>

<file path=ppt/slides/_rels/slide26.xml.rels><?xml version="1.0" encoding="UTF-8" standalone="yes"?>
<Relationships xmlns="http://schemas.openxmlformats.org/package/2006/relationships"><Relationship Id="rId7" Type="http://schemas.openxmlformats.org/officeDocument/2006/relationships/slideLayout" Target="../slideLayouts/slideLayout46.xml"/><Relationship Id="rId6" Type="http://schemas.openxmlformats.org/officeDocument/2006/relationships/tags" Target="../tags/tag22.xml"/><Relationship Id="rId5" Type="http://schemas.openxmlformats.org/officeDocument/2006/relationships/image" Target="../media/image34.png"/><Relationship Id="rId4" Type="http://schemas.openxmlformats.org/officeDocument/2006/relationships/image" Target="../media/image33.jpeg"/><Relationship Id="rId3" Type="http://schemas.openxmlformats.org/officeDocument/2006/relationships/image" Target="../media/image32.jpeg"/><Relationship Id="rId2" Type="http://schemas.openxmlformats.org/officeDocument/2006/relationships/image" Target="../media/image31.jpeg"/><Relationship Id="rId1" Type="http://schemas.openxmlformats.org/officeDocument/2006/relationships/image" Target="../media/image30.jpeg"/></Relationships>
</file>

<file path=ppt/slides/_rels/slide27.xml.rels><?xml version="1.0" encoding="UTF-8" standalone="yes"?>
<Relationships xmlns="http://schemas.openxmlformats.org/package/2006/relationships"><Relationship Id="rId2" Type="http://schemas.openxmlformats.org/officeDocument/2006/relationships/slideLayout" Target="../slideLayouts/slideLayout46.xml"/><Relationship Id="rId1" Type="http://schemas.openxmlformats.org/officeDocument/2006/relationships/tags" Target="../tags/tag23.xml"/></Relationships>
</file>

<file path=ppt/slides/_rels/slide28.xml.rels><?xml version="1.0" encoding="UTF-8" standalone="yes"?>
<Relationships xmlns="http://schemas.openxmlformats.org/package/2006/relationships"><Relationship Id="rId2" Type="http://schemas.openxmlformats.org/officeDocument/2006/relationships/slideLayout" Target="../slideLayouts/slideLayout46.xml"/><Relationship Id="rId1" Type="http://schemas.openxmlformats.org/officeDocument/2006/relationships/tags" Target="../tags/tag24.xml"/></Relationships>
</file>

<file path=ppt/slides/_rels/slide29.xml.rels><?xml version="1.0" encoding="UTF-8" standalone="yes"?>
<Relationships xmlns="http://schemas.openxmlformats.org/package/2006/relationships"><Relationship Id="rId3" Type="http://schemas.openxmlformats.org/officeDocument/2006/relationships/slideLayout" Target="../slideLayouts/slideLayout46.xml"/><Relationship Id="rId2" Type="http://schemas.openxmlformats.org/officeDocument/2006/relationships/tags" Target="../tags/tag25.xml"/><Relationship Id="rId1" Type="http://schemas.openxmlformats.org/officeDocument/2006/relationships/image" Target="../media/image35.png"/></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7" name="矩形 14"/>
          <p:cNvSpPr>
            <a:spLocks noChangeArrowheads="1"/>
          </p:cNvSpPr>
          <p:nvPr/>
        </p:nvSpPr>
        <p:spPr bwMode="auto">
          <a:xfrm>
            <a:off x="181" y="840302"/>
            <a:ext cx="12192000" cy="6017698"/>
          </a:xfrm>
          <a:prstGeom prst="rect">
            <a:avLst/>
          </a:prstGeom>
          <a:noFill/>
          <a:ln>
            <a:noFill/>
          </a:ln>
          <a:effectLst>
            <a:reflection blurRad="6350" stA="50000" endA="300" endPos="55000" dir="5400000" sy="-100000" algn="bl" rotWithShape="0"/>
          </a:effectLst>
        </p:spPr>
        <p:txBody>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buFont typeface="Arial" panose="020B0604020202020204" pitchFamily="34" charset="0"/>
              <a:buNone/>
              <a:defRPr/>
            </a:pPr>
            <a:endParaRPr lang="zh-CN" altLang="en-US" dirty="0" smtClean="0">
              <a:cs typeface="+mn-cs"/>
            </a:endParaRPr>
          </a:p>
        </p:txBody>
      </p:sp>
      <p:grpSp>
        <p:nvGrpSpPr>
          <p:cNvPr id="52226" name="组合 8"/>
          <p:cNvGrpSpPr/>
          <p:nvPr/>
        </p:nvGrpSpPr>
        <p:grpSpPr bwMode="auto">
          <a:xfrm>
            <a:off x="1770063" y="1323975"/>
            <a:ext cx="8169275" cy="3130550"/>
            <a:chOff x="1272052" y="1914488"/>
            <a:chExt cx="4852121" cy="2467487"/>
          </a:xfrm>
        </p:grpSpPr>
        <p:sp>
          <p:nvSpPr>
            <p:cNvPr id="52227" name="矩形 24"/>
            <p:cNvSpPr>
              <a:spLocks noChangeArrowheads="1"/>
            </p:cNvSpPr>
            <p:nvPr/>
          </p:nvSpPr>
          <p:spPr bwMode="auto">
            <a:xfrm>
              <a:off x="1406833" y="1914488"/>
              <a:ext cx="4430176" cy="726585"/>
            </a:xfrm>
            <a:prstGeom prst="rect">
              <a:avLst/>
            </a:prstGeom>
            <a:noFill/>
            <a:ln w="9525">
              <a:noFill/>
              <a:miter lim="800000"/>
            </a:ln>
          </p:spPr>
          <p:txBody>
            <a:bodyPr>
              <a:spAutoFit/>
            </a:bodyPr>
            <a:lstStyle/>
            <a:p>
              <a:pPr algn="ctr">
                <a:lnSpc>
                  <a:spcPct val="150000"/>
                </a:lnSpc>
                <a:buFont typeface="Arial" panose="020B0604020202020204" pitchFamily="34" charset="0"/>
                <a:buNone/>
              </a:pPr>
              <a:r>
                <a:rPr lang="en-US" altLang="zh-CN" sz="3600" b="1">
                  <a:solidFill>
                    <a:srgbClr val="262626"/>
                  </a:solidFill>
                  <a:latin typeface="微软雅黑" panose="020B0503020204020204" charset="-122"/>
                  <a:sym typeface="微软雅黑" panose="020B0503020204020204" charset="-122"/>
                </a:rPr>
                <a:t>    </a:t>
              </a:r>
              <a:r>
                <a:rPr lang="zh-CN" altLang="en-US" sz="3600" b="1">
                  <a:solidFill>
                    <a:srgbClr val="262626"/>
                  </a:solidFill>
                  <a:latin typeface="微软雅黑" panose="020B0503020204020204" charset="-122"/>
                  <a:sym typeface="微软雅黑" panose="020B0503020204020204" charset="-122"/>
                </a:rPr>
                <a:t>第六单元 </a:t>
              </a:r>
              <a:r>
                <a:rPr lang="en-US" altLang="zh-CN" sz="3600" b="1">
                  <a:solidFill>
                    <a:srgbClr val="262626"/>
                  </a:solidFill>
                  <a:latin typeface="微软雅黑" panose="020B0503020204020204" charset="-122"/>
                  <a:sym typeface="微软雅黑" panose="020B0503020204020204" charset="-122"/>
                </a:rPr>
                <a:t>· </a:t>
              </a:r>
              <a:r>
                <a:rPr lang="zh-CN" altLang="en-US" sz="3600" b="1">
                  <a:solidFill>
                    <a:srgbClr val="262626"/>
                  </a:solidFill>
                  <a:latin typeface="微软雅黑" panose="020B0503020204020204" charset="-122"/>
                  <a:sym typeface="微软雅黑" panose="020B0503020204020204" charset="-122"/>
                </a:rPr>
                <a:t>中华民族的抗日战争</a:t>
              </a:r>
              <a:endParaRPr lang="zh-CN" altLang="en-US" sz="3600" b="1">
                <a:solidFill>
                  <a:srgbClr val="262626"/>
                </a:solidFill>
                <a:latin typeface="微软雅黑" panose="020B0503020204020204" charset="-122"/>
                <a:sym typeface="微软雅黑" panose="020B0503020204020204" charset="-122"/>
              </a:endParaRPr>
            </a:p>
          </p:txBody>
        </p:sp>
        <p:sp>
          <p:nvSpPr>
            <p:cNvPr id="52228" name="TextBox 2"/>
            <p:cNvSpPr txBox="1">
              <a:spLocks noChangeArrowheads="1"/>
            </p:cNvSpPr>
            <p:nvPr/>
          </p:nvSpPr>
          <p:spPr bwMode="auto">
            <a:xfrm>
              <a:off x="1272052" y="3582331"/>
              <a:ext cx="4852121" cy="799644"/>
            </a:xfrm>
            <a:prstGeom prst="rect">
              <a:avLst/>
            </a:prstGeom>
            <a:noFill/>
            <a:ln w="9525">
              <a:noFill/>
              <a:miter lim="800000"/>
            </a:ln>
          </p:spPr>
          <p:txBody>
            <a:bodyPr>
              <a:spAutoFit/>
            </a:bodyPr>
            <a:lstStyle/>
            <a:p>
              <a:pPr algn="ctr">
                <a:buFont typeface="Arial" panose="020B0604020202020204" pitchFamily="34" charset="0"/>
                <a:buNone/>
              </a:pPr>
              <a:r>
                <a:rPr lang="zh-CN" altLang="en-US" sz="6000" b="1">
                  <a:solidFill>
                    <a:srgbClr val="262626"/>
                  </a:solidFill>
                  <a:latin typeface="微软雅黑" panose="020B0503020204020204" charset="-122"/>
                </a:rPr>
                <a:t>第</a:t>
              </a:r>
              <a:r>
                <a:rPr lang="en-US" altLang="zh-CN" sz="6000" b="1">
                  <a:solidFill>
                    <a:srgbClr val="262626"/>
                  </a:solidFill>
                  <a:latin typeface="微软雅黑" panose="020B0503020204020204" charset="-122"/>
                </a:rPr>
                <a:t>21</a:t>
              </a:r>
              <a:r>
                <a:rPr lang="zh-CN" altLang="en-US" sz="6000" b="1">
                  <a:solidFill>
                    <a:srgbClr val="262626"/>
                  </a:solidFill>
                  <a:latin typeface="微软雅黑" panose="020B0503020204020204" charset="-122"/>
                </a:rPr>
                <a:t>课敌后战场的抗战</a:t>
              </a:r>
              <a:endParaRPr lang="zh-CN" altLang="en-US" sz="6000" b="1">
                <a:solidFill>
                  <a:srgbClr val="262626"/>
                </a:solidFill>
                <a:latin typeface="微软雅黑" panose="020B0503020204020204" charset="-122"/>
              </a:endParaRPr>
            </a:p>
          </p:txBody>
        </p:sp>
      </p:grpSp>
    </p:spTree>
    <p:custDataLst>
      <p:tags r:id="rId1"/>
    </p:custDataLst>
  </p:cSld>
  <p:clrMapOvr>
    <a:masterClrMapping/>
  </p:clrMapOvr>
  <p:transition spd="med">
    <p:fade/>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4273" name="内容占位符 1"/>
          <p:cNvSpPr>
            <a:spLocks noGrp="1"/>
          </p:cNvSpPr>
          <p:nvPr>
            <p:ph sz="quarter" idx="13"/>
          </p:nvPr>
        </p:nvSpPr>
        <p:spPr>
          <a:xfrm>
            <a:off x="838200" y="571500"/>
            <a:ext cx="10515600" cy="5649913"/>
          </a:xfrm>
        </p:spPr>
        <p:txBody>
          <a:bodyPr/>
          <a:lstStyle/>
          <a:p>
            <a:r>
              <a:rPr lang="zh-CN" altLang="en-US" smtClean="0"/>
              <a:t>正面战场是中国人控制的连片国土与日军侵华推进线上日控区对峙交战而形成的战场。</a:t>
            </a:r>
            <a:endParaRPr lang="zh-CN" altLang="en-US" smtClean="0"/>
          </a:p>
          <a:p>
            <a:r>
              <a:rPr lang="zh-CN" altLang="en-US" smtClean="0"/>
              <a:t>由于在这个战场上作战的中国军队主要是国民党的军队，因此一般也称其为国民党正面战场。正面战场歼灭日军100余万，国民党伤亡321万。</a:t>
            </a:r>
            <a:endParaRPr lang="zh-CN" altLang="en-US" smtClean="0"/>
          </a:p>
          <a:p>
            <a:r>
              <a:rPr lang="zh-CN" altLang="en-US" smtClean="0"/>
              <a:t>敌后战场指在抗日战争中，中国军队深入到日本占领区而开辟的战场。一般特指中国共产党领导的八路军新四军，依靠有利地形在日本军队占领区所形成的有一定军事控制范围地区。</a:t>
            </a:r>
            <a:endParaRPr lang="zh-CN" altLang="en-US" smtClean="0"/>
          </a:p>
          <a:p>
            <a:r>
              <a:rPr lang="zh-CN" altLang="en-US" smtClean="0"/>
              <a:t>由于这些地区是在日本占领军所控制的后方，相对于抗日战争初期，决定战争胜负的决定力量日本军队和国民党政府军队正面交锋的战场而言，叫敌后战场。</a:t>
            </a:r>
            <a:endParaRPr lang="zh-CN" altLang="en-US" smtClean="0"/>
          </a:p>
          <a:p>
            <a:endParaRPr lang="zh-CN" altLang="en-US" smtClean="0"/>
          </a:p>
          <a:p>
            <a:r>
              <a:rPr lang="zh-CN" altLang="en-US" smtClean="0"/>
              <a:t>正面战场由国民政府组织，进行大规模作战。</a:t>
            </a:r>
            <a:endParaRPr lang="zh-CN" altLang="en-US" smtClean="0"/>
          </a:p>
          <a:p>
            <a:r>
              <a:rPr lang="zh-CN" altLang="en-US" smtClean="0"/>
              <a:t>敌后战场主要由共产党组织，伤敌不多，但拖住了几百万日军。</a:t>
            </a:r>
            <a:endParaRPr lang="zh-CN" altLang="en-US" smtClean="0"/>
          </a:p>
        </p:txBody>
      </p:sp>
    </p:spTree>
    <p:custDataLst>
      <p:tags r:id="rId1"/>
    </p:custData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55297" name="图片 27" descr="t01569123e300551b1c.jpg"/>
          <p:cNvPicPr>
            <a:picLocks noChangeAspect="1"/>
          </p:cNvPicPr>
          <p:nvPr/>
        </p:nvPicPr>
        <p:blipFill>
          <a:blip r:embed="rId1"/>
          <a:srcRect t="71094" r="15384" b="10156"/>
          <a:stretch>
            <a:fillRect/>
          </a:stretch>
        </p:blipFill>
        <p:spPr bwMode="auto">
          <a:xfrm>
            <a:off x="1550988" y="960438"/>
            <a:ext cx="9258300" cy="866775"/>
          </a:xfrm>
          <a:prstGeom prst="rect">
            <a:avLst/>
          </a:prstGeom>
          <a:noFill/>
          <a:ln w="9525">
            <a:noFill/>
            <a:miter lim="800000"/>
            <a:headEnd/>
            <a:tailEnd/>
          </a:ln>
        </p:spPr>
      </p:pic>
      <p:sp>
        <p:nvSpPr>
          <p:cNvPr id="6146" name="文本框 1"/>
          <p:cNvSpPr txBox="1"/>
          <p:nvPr/>
        </p:nvSpPr>
        <p:spPr>
          <a:xfrm rot="10799167" flipV="1">
            <a:off x="3495675" y="1093788"/>
            <a:ext cx="6634163" cy="644525"/>
          </a:xfrm>
          <a:prstGeom prst="rect">
            <a:avLst/>
          </a:prstGeom>
          <a:noFill/>
          <a:ln w="9525">
            <a:noFill/>
          </a:ln>
        </p:spPr>
        <p:txBody>
          <a:bodyPr>
            <a:spAutoFit/>
          </a:bodyPr>
          <a:lstStyle/>
          <a:p>
            <a:pPr>
              <a:buFont typeface="Arial" panose="020B0604020202020204" pitchFamily="34" charset="0"/>
              <a:buNone/>
              <a:defRPr/>
            </a:pPr>
            <a:r>
              <a:rPr lang="zh-CN" altLang="en-US" sz="3600" b="1" dirty="0">
                <a:solidFill>
                  <a:schemeClr val="bg1"/>
                </a:solidFill>
                <a:latin typeface="微软雅黑" panose="020B0503020204020204" charset="-122"/>
                <a:ea typeface="微软雅黑" panose="020B0503020204020204" charset="-122"/>
                <a:cs typeface="+mn-cs"/>
              </a:rPr>
              <a:t>第</a:t>
            </a:r>
            <a:r>
              <a:rPr lang="en-US" altLang="zh-CN" sz="3600" b="1" dirty="0">
                <a:solidFill>
                  <a:schemeClr val="bg1"/>
                </a:solidFill>
                <a:latin typeface="微软雅黑" panose="020B0503020204020204" charset="-122"/>
                <a:ea typeface="微软雅黑" panose="020B0503020204020204" charset="-122"/>
                <a:cs typeface="+mn-cs"/>
              </a:rPr>
              <a:t>21</a:t>
            </a:r>
            <a:r>
              <a:rPr lang="zh-CN" altLang="en-US" sz="3600" b="1" dirty="0">
                <a:solidFill>
                  <a:schemeClr val="bg1"/>
                </a:solidFill>
                <a:latin typeface="微软雅黑" panose="020B0503020204020204" charset="-122"/>
                <a:ea typeface="微软雅黑" panose="020B0503020204020204" charset="-122"/>
                <a:cs typeface="+mn-cs"/>
              </a:rPr>
              <a:t>课  敌后战场的抗战</a:t>
            </a:r>
            <a:endParaRPr lang="zh-CN" altLang="en-US" sz="135" dirty="0">
              <a:latin typeface="微软雅黑" panose="020B0503020204020204" charset="-122"/>
              <a:ea typeface="微软雅黑" panose="020B0503020204020204" charset="-122"/>
              <a:cs typeface="+mn-cs"/>
            </a:endParaRPr>
          </a:p>
        </p:txBody>
      </p:sp>
      <p:sp>
        <p:nvSpPr>
          <p:cNvPr id="3" name="文本框 2"/>
          <p:cNvSpPr txBox="1">
            <a:spLocks noChangeArrowheads="1"/>
          </p:cNvSpPr>
          <p:nvPr/>
        </p:nvSpPr>
        <p:spPr bwMode="auto">
          <a:xfrm>
            <a:off x="2098675" y="2798763"/>
            <a:ext cx="3027363" cy="584200"/>
          </a:xfrm>
          <a:prstGeom prst="rect">
            <a:avLst/>
          </a:prstGeom>
          <a:noFill/>
          <a:ln w="9525">
            <a:noFill/>
            <a:miter lim="800000"/>
          </a:ln>
        </p:spPr>
        <p:txBody>
          <a:bodyPr wrap="none">
            <a:spAutoFit/>
          </a:bodyPr>
          <a:lstStyle/>
          <a:p>
            <a:pPr>
              <a:buFont typeface="Arial" panose="020B0604020202020204" pitchFamily="34" charset="0"/>
              <a:buNone/>
            </a:pPr>
            <a:r>
              <a:rPr lang="zh-CN" altLang="en-US" sz="3200" b="1">
                <a:latin typeface="微软雅黑" panose="020B0503020204020204" charset="-122"/>
              </a:rPr>
              <a:t>一、平型关大捷</a:t>
            </a:r>
            <a:endParaRPr lang="zh-CN" altLang="en-US" sz="3200" b="1">
              <a:latin typeface="微软雅黑" panose="020B0503020204020204" charset="-122"/>
            </a:endParaRPr>
          </a:p>
        </p:txBody>
      </p:sp>
      <p:sp>
        <p:nvSpPr>
          <p:cNvPr id="4" name="文本框 3"/>
          <p:cNvSpPr txBox="1">
            <a:spLocks noChangeArrowheads="1"/>
          </p:cNvSpPr>
          <p:nvPr/>
        </p:nvSpPr>
        <p:spPr bwMode="auto">
          <a:xfrm>
            <a:off x="2073275" y="3802063"/>
            <a:ext cx="5465763" cy="584200"/>
          </a:xfrm>
          <a:prstGeom prst="rect">
            <a:avLst/>
          </a:prstGeom>
          <a:noFill/>
          <a:ln w="9525">
            <a:noFill/>
            <a:miter lim="800000"/>
          </a:ln>
        </p:spPr>
        <p:txBody>
          <a:bodyPr wrap="none">
            <a:spAutoFit/>
          </a:bodyPr>
          <a:lstStyle/>
          <a:p>
            <a:pPr>
              <a:buFont typeface="Arial" panose="020B0604020202020204" pitchFamily="34" charset="0"/>
              <a:buNone/>
            </a:pPr>
            <a:r>
              <a:rPr lang="zh-CN" altLang="en-US" sz="3200" b="1">
                <a:latin typeface="微软雅黑" panose="020B0503020204020204" charset="-122"/>
              </a:rPr>
              <a:t>二、抗日根据地的建立和发展</a:t>
            </a:r>
            <a:endParaRPr lang="zh-CN" altLang="en-US" sz="3200" b="1">
              <a:latin typeface="微软雅黑" panose="020B0503020204020204" charset="-122"/>
            </a:endParaRPr>
          </a:p>
        </p:txBody>
      </p:sp>
      <p:sp>
        <p:nvSpPr>
          <p:cNvPr id="59398" name="文本框 4"/>
          <p:cNvSpPr txBox="1">
            <a:spLocks noChangeArrowheads="1"/>
          </p:cNvSpPr>
          <p:nvPr/>
        </p:nvSpPr>
        <p:spPr bwMode="auto">
          <a:xfrm>
            <a:off x="2071688" y="4759325"/>
            <a:ext cx="3654425" cy="584200"/>
          </a:xfrm>
          <a:prstGeom prst="rect">
            <a:avLst/>
          </a:prstGeom>
          <a:noFill/>
          <a:ln w="9525">
            <a:noFill/>
            <a:miter lim="800000"/>
          </a:ln>
        </p:spPr>
        <p:txBody>
          <a:bodyPr>
            <a:spAutoFit/>
          </a:bodyPr>
          <a:lstStyle/>
          <a:p>
            <a:pPr>
              <a:buFont typeface="Arial" panose="020B0604020202020204" pitchFamily="34" charset="0"/>
              <a:buNone/>
            </a:pPr>
            <a:r>
              <a:rPr lang="zh-CN" altLang="en-US" sz="3200" b="1">
                <a:latin typeface="微软雅黑" panose="020B0503020204020204" charset="-122"/>
              </a:rPr>
              <a:t>三、百团大战</a:t>
            </a:r>
            <a:endParaRPr lang="zh-CN" altLang="en-US" sz="3200" b="1">
              <a:latin typeface="微软雅黑" panose="020B0503020204020204" charset="-122"/>
            </a:endParaRPr>
          </a:p>
        </p:txBody>
      </p:sp>
    </p:spTree>
    <p:custDataLst>
      <p:tags r:id="rId2"/>
    </p:custData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ox(in)">
                                      <p:cBhvr>
                                        <p:cTn id="7" dur="20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4" presetClass="entr" presetSubtype="16"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box(in)">
                                      <p:cBhvr>
                                        <p:cTn id="12" dur="2000"/>
                                        <p:tgtEl>
                                          <p:spTgt spid="4"/>
                                        </p:tgtEl>
                                      </p:cBhvr>
                                    </p:animEffect>
                                  </p:childTnLst>
                                </p:cTn>
                              </p:par>
                            </p:childTnLst>
                          </p:cTn>
                        </p:par>
                      </p:childTnLst>
                    </p:cTn>
                  </p:par>
                  <p:par>
                    <p:cTn id="13" fill="hold">
                      <p:stCondLst>
                        <p:cond delay="indefinite"/>
                      </p:stCondLst>
                      <p:childTnLst>
                        <p:par>
                          <p:cTn id="14" fill="hold">
                            <p:stCondLst>
                              <p:cond delay="0"/>
                            </p:stCondLst>
                            <p:childTnLst>
                              <p:par>
                                <p:cTn id="15" presetID="4" presetClass="entr" presetSubtype="16" fill="hold" nodeType="clickEffect">
                                  <p:stCondLst>
                                    <p:cond delay="0"/>
                                  </p:stCondLst>
                                  <p:childTnLst>
                                    <p:set>
                                      <p:cBhvr>
                                        <p:cTn id="16" dur="1" fill="hold">
                                          <p:stCondLst>
                                            <p:cond delay="0"/>
                                          </p:stCondLst>
                                        </p:cTn>
                                        <p:tgtEl>
                                          <p:spTgt spid="59398">
                                            <p:txEl>
                                              <p:pRg st="0" end="0"/>
                                            </p:txEl>
                                          </p:spTgt>
                                        </p:tgtEl>
                                        <p:attrNameLst>
                                          <p:attrName>style.visibility</p:attrName>
                                        </p:attrNameLst>
                                      </p:cBhvr>
                                      <p:to>
                                        <p:strVal val="visible"/>
                                      </p:to>
                                    </p:set>
                                    <p:animEffect transition="in" filter="box(in)">
                                      <p:cBhvr>
                                        <p:cTn id="17" dur="2000"/>
                                        <p:tgtEl>
                                          <p:spTgt spid="59398">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56321" name="Picture 8" descr="敌后抗日根据地"/>
          <p:cNvPicPr>
            <a:picLocks noChangeAspect="1"/>
          </p:cNvPicPr>
          <p:nvPr/>
        </p:nvPicPr>
        <p:blipFill>
          <a:blip r:embed="rId1"/>
          <a:srcRect l="1068" t="1102" r="1239" b="3470"/>
          <a:stretch>
            <a:fillRect/>
          </a:stretch>
        </p:blipFill>
        <p:spPr bwMode="auto">
          <a:xfrm>
            <a:off x="790575" y="1214438"/>
            <a:ext cx="7408863" cy="5168900"/>
          </a:xfrm>
          <a:prstGeom prst="rect">
            <a:avLst/>
          </a:prstGeom>
          <a:noFill/>
          <a:ln w="9525">
            <a:noFill/>
            <a:miter lim="800000"/>
            <a:headEnd/>
            <a:tailEnd/>
          </a:ln>
        </p:spPr>
      </p:pic>
      <p:sp>
        <p:nvSpPr>
          <p:cNvPr id="60419" name="Rectangle 9"/>
          <p:cNvSpPr>
            <a:spLocks noChangeArrowheads="1"/>
          </p:cNvSpPr>
          <p:nvPr/>
        </p:nvSpPr>
        <p:spPr bwMode="auto">
          <a:xfrm>
            <a:off x="8939213" y="1069975"/>
            <a:ext cx="2598737" cy="5076825"/>
          </a:xfrm>
          <a:prstGeom prst="rect">
            <a:avLst/>
          </a:prstGeom>
          <a:noFill/>
          <a:ln w="9525">
            <a:noFill/>
            <a:miter lim="800000"/>
          </a:ln>
        </p:spPr>
        <p:txBody>
          <a:bodyPr>
            <a:spAutoFit/>
          </a:bodyPr>
          <a:lstStyle/>
          <a:p>
            <a:pPr>
              <a:lnSpc>
                <a:spcPct val="150000"/>
              </a:lnSpc>
              <a:buFont typeface="Arial" panose="020B0604020202020204" pitchFamily="34" charset="0"/>
              <a:buNone/>
            </a:pPr>
            <a:r>
              <a:rPr lang="zh-CN" altLang="en-US" sz="3600" b="1">
                <a:solidFill>
                  <a:srgbClr val="05050E"/>
                </a:solidFill>
                <a:latin typeface="微软雅黑" panose="020B0503020204020204" charset="-122"/>
              </a:rPr>
              <a:t>全民族抗战爆发后，八路军和新四军开辟敌后战场，建立</a:t>
            </a:r>
            <a:r>
              <a:rPr lang="zh-CN" altLang="en-US" sz="3600" b="1">
                <a:solidFill>
                  <a:srgbClr val="FF00FF"/>
                </a:solidFill>
                <a:latin typeface="微软雅黑" panose="020B0503020204020204" charset="-122"/>
              </a:rPr>
              <a:t>敌后根据地。</a:t>
            </a:r>
            <a:endParaRPr lang="zh-CN" altLang="en-US" sz="3600" b="1">
              <a:solidFill>
                <a:srgbClr val="FF00FF"/>
              </a:solidFill>
              <a:latin typeface="微软雅黑" panose="020B0503020204020204" charset="-122"/>
            </a:endParaRPr>
          </a:p>
        </p:txBody>
      </p:sp>
    </p:spTree>
    <p:custDataLst>
      <p:tags r:id="rId2"/>
    </p:custData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56321"/>
                                        </p:tgtEl>
                                        <p:attrNameLst>
                                          <p:attrName>style.visibility</p:attrName>
                                        </p:attrNameLst>
                                      </p:cBhvr>
                                      <p:to>
                                        <p:strVal val="visible"/>
                                      </p:to>
                                    </p:set>
                                    <p:anim calcmode="lin" valueType="num">
                                      <p:cBhvr>
                                        <p:cTn id="7" dur="500" fill="hold"/>
                                        <p:tgtEl>
                                          <p:spTgt spid="56321"/>
                                        </p:tgtEl>
                                        <p:attrNameLst>
                                          <p:attrName>ppt_x</p:attrName>
                                        </p:attrNameLst>
                                      </p:cBhvr>
                                      <p:tavLst>
                                        <p:tav tm="0">
                                          <p:val>
                                            <p:strVal val="#ppt_x"/>
                                          </p:val>
                                        </p:tav>
                                        <p:tav tm="100000">
                                          <p:val>
                                            <p:strVal val="#ppt_x"/>
                                          </p:val>
                                        </p:tav>
                                      </p:tavLst>
                                    </p:anim>
                                    <p:anim calcmode="lin" valueType="num">
                                      <p:cBhvr>
                                        <p:cTn id="8" dur="500" fill="hold"/>
                                        <p:tgtEl>
                                          <p:spTgt spid="56321"/>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60419"/>
                                        </p:tgtEl>
                                        <p:attrNameLst>
                                          <p:attrName>style.visibility</p:attrName>
                                        </p:attrNameLst>
                                      </p:cBhvr>
                                      <p:to>
                                        <p:strVal val="visible"/>
                                      </p:to>
                                    </p:set>
                                    <p:anim calcmode="lin" valueType="num">
                                      <p:cBhvr>
                                        <p:cTn id="13" dur="500" fill="hold"/>
                                        <p:tgtEl>
                                          <p:spTgt spid="60419"/>
                                        </p:tgtEl>
                                        <p:attrNameLst>
                                          <p:attrName>ppt_x</p:attrName>
                                        </p:attrNameLst>
                                      </p:cBhvr>
                                      <p:tavLst>
                                        <p:tav tm="0">
                                          <p:val>
                                            <p:strVal val="#ppt_x"/>
                                          </p:val>
                                        </p:tav>
                                        <p:tav tm="100000">
                                          <p:val>
                                            <p:strVal val="#ppt_x"/>
                                          </p:val>
                                        </p:tav>
                                      </p:tavLst>
                                    </p:anim>
                                    <p:anim calcmode="lin" valueType="num">
                                      <p:cBhvr>
                                        <p:cTn id="14" dur="500" fill="hold"/>
                                        <p:tgtEl>
                                          <p:spTgt spid="6041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0419" grpId="0" bldLvl="0" animBg="1"/>
    </p:bldLst>
  </p:timing>
</p:sld>
</file>

<file path=ppt/slides/slide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extBox 1"/>
          <p:cNvSpPr txBox="1">
            <a:spLocks noChangeArrowheads="1"/>
          </p:cNvSpPr>
          <p:nvPr/>
        </p:nvSpPr>
        <p:spPr bwMode="auto">
          <a:xfrm>
            <a:off x="2198688" y="549275"/>
            <a:ext cx="7145337" cy="644525"/>
          </a:xfrm>
          <a:prstGeom prst="rect">
            <a:avLst/>
          </a:prstGeom>
          <a:noFill/>
          <a:ln w="9525">
            <a:noFill/>
            <a:miter lim="800000"/>
          </a:ln>
        </p:spPr>
        <p:txBody>
          <a:bodyPr>
            <a:spAutoFit/>
          </a:bodyPr>
          <a:lstStyle/>
          <a:p>
            <a:r>
              <a:rPr lang="zh-CN" altLang="en-US" sz="3600" b="1"/>
              <a:t>一、平型关大捷</a:t>
            </a:r>
            <a:endParaRPr lang="zh-CN" altLang="en-US" sz="3600" b="1"/>
          </a:p>
        </p:txBody>
      </p:sp>
      <p:sp>
        <p:nvSpPr>
          <p:cNvPr id="3" name="TextBox 2"/>
          <p:cNvSpPr txBox="1">
            <a:spLocks noChangeArrowheads="1"/>
          </p:cNvSpPr>
          <p:nvPr/>
        </p:nvSpPr>
        <p:spPr bwMode="auto">
          <a:xfrm>
            <a:off x="2855913" y="2133600"/>
            <a:ext cx="5811837" cy="1014413"/>
          </a:xfrm>
          <a:prstGeom prst="rect">
            <a:avLst/>
          </a:prstGeom>
          <a:noFill/>
          <a:ln w="9525">
            <a:noFill/>
            <a:miter lim="800000"/>
          </a:ln>
        </p:spPr>
        <p:txBody>
          <a:bodyPr>
            <a:spAutoFit/>
          </a:bodyPr>
          <a:lstStyle/>
          <a:p>
            <a:r>
              <a:rPr lang="zh-CN" altLang="en-US" sz="3200" b="1"/>
              <a:t>         </a:t>
            </a:r>
            <a:r>
              <a:rPr lang="zh-CN" altLang="en-US" sz="2800" b="1"/>
              <a:t>为什么会有平型关大捷？你知道其过程和影响吗？</a:t>
            </a:r>
            <a:endParaRPr lang="zh-CN" altLang="en-US" sz="2800" b="1"/>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16"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ox(in)">
                                      <p:cBhvr>
                                        <p:cTn id="7" dur="1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55" presetClass="entr" presetSubtype="0"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p:cTn id="12" dur="1000" fill="hold"/>
                                        <p:tgtEl>
                                          <p:spTgt spid="3"/>
                                        </p:tgtEl>
                                        <p:attrNameLst>
                                          <p:attrName>ppt_w</p:attrName>
                                        </p:attrNameLst>
                                      </p:cBhvr>
                                      <p:tavLst>
                                        <p:tav tm="0">
                                          <p:val>
                                            <p:strVal val="#ppt_w*0.70"/>
                                          </p:val>
                                        </p:tav>
                                        <p:tav tm="100000">
                                          <p:val>
                                            <p:strVal val="#ppt_w"/>
                                          </p:val>
                                        </p:tav>
                                      </p:tavLst>
                                    </p:anim>
                                    <p:anim calcmode="lin" valueType="num">
                                      <p:cBhvr>
                                        <p:cTn id="13" dur="1000" fill="hold"/>
                                        <p:tgtEl>
                                          <p:spTgt spid="3"/>
                                        </p:tgtEl>
                                        <p:attrNameLst>
                                          <p:attrName>ppt_h</p:attrName>
                                        </p:attrNameLst>
                                      </p:cBhvr>
                                      <p:tavLst>
                                        <p:tav tm="0">
                                          <p:val>
                                            <p:strVal val="#ppt_h"/>
                                          </p:val>
                                        </p:tav>
                                        <p:tav tm="100000">
                                          <p:val>
                                            <p:strVal val="#ppt_h"/>
                                          </p:val>
                                        </p:tav>
                                      </p:tavLst>
                                    </p:anim>
                                    <p:animEffect transition="in" filter="fade">
                                      <p:cBhvr>
                                        <p:cTn id="14" dur="1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8369" name="矩形 7197"/>
          <p:cNvSpPr>
            <a:spLocks noChangeArrowheads="1"/>
          </p:cNvSpPr>
          <p:nvPr/>
        </p:nvSpPr>
        <p:spPr bwMode="auto">
          <a:xfrm>
            <a:off x="284163" y="433388"/>
            <a:ext cx="4492625" cy="922337"/>
          </a:xfrm>
          <a:prstGeom prst="rect">
            <a:avLst/>
          </a:prstGeom>
          <a:noFill/>
          <a:ln w="9525">
            <a:noFill/>
            <a:miter lim="800000"/>
          </a:ln>
        </p:spPr>
        <p:txBody>
          <a:bodyPr wrap="none">
            <a:spAutoFit/>
          </a:bodyPr>
          <a:lstStyle/>
          <a:p>
            <a:pPr>
              <a:buFont typeface="Arial" panose="020B0604020202020204" pitchFamily="34" charset="0"/>
              <a:buNone/>
            </a:pPr>
            <a:r>
              <a:rPr lang="zh-CN" altLang="en-US" sz="5400" b="1">
                <a:solidFill>
                  <a:srgbClr val="FF0000"/>
                </a:solidFill>
                <a:latin typeface="微软雅黑" panose="020B0503020204020204" charset="-122"/>
                <a:sym typeface="宋体" panose="02010600030101010101" pitchFamily="2" charset="-122"/>
              </a:rPr>
              <a:t>一</a:t>
            </a:r>
            <a:r>
              <a:rPr lang="en-US" altLang="zh-CN" sz="5400" b="1">
                <a:solidFill>
                  <a:srgbClr val="FF0000"/>
                </a:solidFill>
                <a:latin typeface="微软雅黑" panose="020B0503020204020204" charset="-122"/>
                <a:sym typeface="宋体" panose="02010600030101010101" pitchFamily="2" charset="-122"/>
              </a:rPr>
              <a:t>.</a:t>
            </a:r>
            <a:r>
              <a:rPr lang="zh-CN" altLang="en-US" sz="5400" b="1">
                <a:solidFill>
                  <a:srgbClr val="FF0000"/>
                </a:solidFill>
                <a:latin typeface="微软雅黑" panose="020B0503020204020204" charset="-122"/>
                <a:sym typeface="宋体" panose="02010600030101010101" pitchFamily="2" charset="-122"/>
              </a:rPr>
              <a:t>平型关大捷</a:t>
            </a:r>
            <a:endParaRPr lang="zh-CN" altLang="en-US" sz="5400" b="1">
              <a:solidFill>
                <a:srgbClr val="FF0000"/>
              </a:solidFill>
              <a:latin typeface="微软雅黑" panose="020B0503020204020204" charset="-122"/>
              <a:sym typeface="宋体" panose="02010600030101010101" pitchFamily="2" charset="-122"/>
            </a:endParaRPr>
          </a:p>
        </p:txBody>
      </p:sp>
      <p:pic>
        <p:nvPicPr>
          <p:cNvPr id="58370" name="文本占位符 11265" descr="5D07019aa"/>
          <p:cNvPicPr>
            <a:picLocks noChangeAspect="1"/>
          </p:cNvPicPr>
          <p:nvPr/>
        </p:nvPicPr>
        <p:blipFill>
          <a:blip r:embed="rId1"/>
          <a:srcRect/>
          <a:stretch>
            <a:fillRect/>
          </a:stretch>
        </p:blipFill>
        <p:spPr bwMode="auto">
          <a:xfrm>
            <a:off x="4398963" y="1492250"/>
            <a:ext cx="7680325" cy="5068888"/>
          </a:xfrm>
          <a:prstGeom prst="rect">
            <a:avLst/>
          </a:prstGeom>
          <a:noFill/>
          <a:ln w="9525">
            <a:noFill/>
            <a:miter lim="800000"/>
            <a:headEnd/>
            <a:tailEnd/>
          </a:ln>
        </p:spPr>
      </p:pic>
      <p:sp>
        <p:nvSpPr>
          <p:cNvPr id="11267" name="文本框 11266"/>
          <p:cNvSpPr txBox="1">
            <a:spLocks noChangeArrowheads="1"/>
          </p:cNvSpPr>
          <p:nvPr/>
        </p:nvSpPr>
        <p:spPr bwMode="auto">
          <a:xfrm>
            <a:off x="9815513" y="2397125"/>
            <a:ext cx="1728787" cy="460375"/>
          </a:xfrm>
          <a:prstGeom prst="rect">
            <a:avLst/>
          </a:prstGeom>
          <a:solidFill>
            <a:srgbClr val="0000FF"/>
          </a:solidFill>
          <a:ln w="9525">
            <a:solidFill>
              <a:srgbClr val="FFFF00"/>
            </a:solidFill>
            <a:miter lim="800000"/>
          </a:ln>
        </p:spPr>
        <p:txBody>
          <a:bodyPr>
            <a:spAutoFit/>
          </a:bodyPr>
          <a:lstStyle/>
          <a:p>
            <a:pPr algn="ctr">
              <a:spcBef>
                <a:spcPct val="50000"/>
              </a:spcBef>
              <a:buFont typeface="Arial" panose="020B0604020202020204" pitchFamily="34" charset="0"/>
              <a:buNone/>
            </a:pPr>
            <a:r>
              <a:rPr lang="zh-CN" altLang="en-US" sz="2400" b="1">
                <a:solidFill>
                  <a:srgbClr val="FFCC00"/>
                </a:solidFill>
                <a:latin typeface="微软雅黑" panose="020B0503020204020204" charset="-122"/>
              </a:rPr>
              <a:t>天 津</a:t>
            </a:r>
            <a:endParaRPr lang="zh-CN" altLang="en-US" sz="2400" b="1">
              <a:solidFill>
                <a:srgbClr val="FFCC00"/>
              </a:solidFill>
              <a:latin typeface="微软雅黑" panose="020B0503020204020204" charset="-122"/>
            </a:endParaRPr>
          </a:p>
        </p:txBody>
      </p:sp>
      <p:sp>
        <p:nvSpPr>
          <p:cNvPr id="11268" name="文本框 11267"/>
          <p:cNvSpPr txBox="1">
            <a:spLocks noChangeArrowheads="1"/>
          </p:cNvSpPr>
          <p:nvPr/>
        </p:nvSpPr>
        <p:spPr bwMode="auto">
          <a:xfrm>
            <a:off x="8910638" y="1736725"/>
            <a:ext cx="1825625" cy="522288"/>
          </a:xfrm>
          <a:prstGeom prst="rect">
            <a:avLst/>
          </a:prstGeom>
          <a:solidFill>
            <a:srgbClr val="0000FF"/>
          </a:solidFill>
          <a:ln w="9525">
            <a:solidFill>
              <a:srgbClr val="FFCC00"/>
            </a:solidFill>
            <a:miter lim="800000"/>
          </a:ln>
        </p:spPr>
        <p:txBody>
          <a:bodyPr>
            <a:spAutoFit/>
          </a:bodyPr>
          <a:lstStyle/>
          <a:p>
            <a:pPr algn="ctr">
              <a:spcBef>
                <a:spcPct val="50000"/>
              </a:spcBef>
              <a:buFont typeface="Arial" panose="020B0604020202020204" pitchFamily="34" charset="0"/>
              <a:buNone/>
            </a:pPr>
            <a:r>
              <a:rPr lang="zh-CN" altLang="en-US" sz="2800" b="1">
                <a:solidFill>
                  <a:srgbClr val="FFCC00"/>
                </a:solidFill>
                <a:latin typeface="微软雅黑" panose="020B0503020204020204" charset="-122"/>
              </a:rPr>
              <a:t>北平</a:t>
            </a:r>
            <a:endParaRPr lang="zh-CN" altLang="en-US" sz="2800" b="1">
              <a:solidFill>
                <a:srgbClr val="FFCC00"/>
              </a:solidFill>
              <a:latin typeface="微软雅黑" panose="020B0503020204020204" charset="-122"/>
            </a:endParaRPr>
          </a:p>
        </p:txBody>
      </p:sp>
      <p:sp>
        <p:nvSpPr>
          <p:cNvPr id="11269" name="文本框 11268"/>
          <p:cNvSpPr txBox="1">
            <a:spLocks noChangeArrowheads="1"/>
          </p:cNvSpPr>
          <p:nvPr/>
        </p:nvSpPr>
        <p:spPr bwMode="auto">
          <a:xfrm>
            <a:off x="6799263" y="2241550"/>
            <a:ext cx="1536700" cy="460375"/>
          </a:xfrm>
          <a:prstGeom prst="rect">
            <a:avLst/>
          </a:prstGeom>
          <a:solidFill>
            <a:srgbClr val="0000FF"/>
          </a:solidFill>
          <a:ln w="9525">
            <a:solidFill>
              <a:srgbClr val="FFFF00"/>
            </a:solidFill>
            <a:miter lim="800000"/>
          </a:ln>
        </p:spPr>
        <p:txBody>
          <a:bodyPr>
            <a:spAutoFit/>
          </a:bodyPr>
          <a:lstStyle/>
          <a:p>
            <a:pPr algn="ctr">
              <a:spcBef>
                <a:spcPct val="50000"/>
              </a:spcBef>
              <a:buFont typeface="Arial" panose="020B0604020202020204" pitchFamily="34" charset="0"/>
              <a:buNone/>
            </a:pPr>
            <a:r>
              <a:rPr lang="zh-CN" altLang="en-US" sz="2400" b="1">
                <a:solidFill>
                  <a:srgbClr val="FFCC00"/>
                </a:solidFill>
                <a:latin typeface="微软雅黑" panose="020B0503020204020204" charset="-122"/>
              </a:rPr>
              <a:t>大同</a:t>
            </a:r>
            <a:endParaRPr lang="zh-CN" altLang="en-US" sz="2400" b="1">
              <a:solidFill>
                <a:srgbClr val="FFCC00"/>
              </a:solidFill>
              <a:latin typeface="微软雅黑" panose="020B0503020204020204" charset="-122"/>
            </a:endParaRPr>
          </a:p>
        </p:txBody>
      </p:sp>
      <p:sp>
        <p:nvSpPr>
          <p:cNvPr id="12296" name="圆角矩形标注 11270"/>
          <p:cNvSpPr>
            <a:spLocks noChangeArrowheads="1"/>
          </p:cNvSpPr>
          <p:nvPr/>
        </p:nvSpPr>
        <p:spPr bwMode="auto">
          <a:xfrm flipV="1">
            <a:off x="8891588" y="3451225"/>
            <a:ext cx="2593975" cy="792163"/>
          </a:xfrm>
          <a:prstGeom prst="wedgeRoundRectCallout">
            <a:avLst>
              <a:gd name="adj1" fmla="val -55880"/>
              <a:gd name="adj2" fmla="val 183065"/>
              <a:gd name="adj3" fmla="val 16667"/>
            </a:avLst>
          </a:prstGeom>
          <a:solidFill>
            <a:srgbClr val="0000FF"/>
          </a:solidFill>
          <a:ln w="9525">
            <a:solidFill>
              <a:schemeClr val="tx1"/>
            </a:solidFill>
            <a:miter lim="800000"/>
          </a:ln>
        </p:spPr>
        <p:txBody>
          <a:bodyPr rot="10800000"/>
          <a:lstStyle/>
          <a:p>
            <a:pPr algn="ctr">
              <a:buFont typeface="Arial" panose="020B0604020202020204" pitchFamily="34" charset="0"/>
              <a:buNone/>
            </a:pPr>
            <a:r>
              <a:rPr lang="zh-CN" altLang="en-US" sz="3200">
                <a:solidFill>
                  <a:srgbClr val="FFFF00"/>
                </a:solidFill>
                <a:latin typeface="微软雅黑" panose="020B0503020204020204" charset="-122"/>
              </a:rPr>
              <a:t>平型关</a:t>
            </a:r>
            <a:endParaRPr lang="zh-CN" altLang="en-US" sz="3200">
              <a:solidFill>
                <a:srgbClr val="FFFF00"/>
              </a:solidFill>
              <a:latin typeface="微软雅黑" panose="020B0503020204020204" charset="-122"/>
            </a:endParaRPr>
          </a:p>
        </p:txBody>
      </p:sp>
      <p:sp>
        <p:nvSpPr>
          <p:cNvPr id="6154" name="文本框 99"/>
          <p:cNvSpPr txBox="1">
            <a:spLocks noChangeArrowheads="1"/>
          </p:cNvSpPr>
          <p:nvPr/>
        </p:nvSpPr>
        <p:spPr bwMode="auto">
          <a:xfrm>
            <a:off x="284163" y="1585913"/>
            <a:ext cx="4189412" cy="4522787"/>
          </a:xfrm>
          <a:prstGeom prst="rect">
            <a:avLst/>
          </a:prstGeom>
          <a:noFill/>
          <a:ln w="9525">
            <a:noFill/>
            <a:miter lim="800000"/>
          </a:ln>
        </p:spPr>
        <p:txBody>
          <a:bodyPr>
            <a:spAutoFit/>
          </a:bodyPr>
          <a:lstStyle/>
          <a:p>
            <a:pPr indent="266700">
              <a:lnSpc>
                <a:spcPct val="150000"/>
              </a:lnSpc>
              <a:buFont typeface="Arial" panose="020B0604020202020204" pitchFamily="34" charset="0"/>
              <a:buNone/>
            </a:pPr>
            <a:r>
              <a:rPr lang="en-US" altLang="zh-CN" sz="2800">
                <a:latin typeface="微软雅黑" panose="020B0503020204020204" charset="-122"/>
              </a:rPr>
              <a:t>   </a:t>
            </a:r>
            <a:r>
              <a:rPr lang="zh-CN" altLang="en-US" sz="3200">
                <a:latin typeface="微软雅黑" panose="020B0503020204020204" charset="-122"/>
              </a:rPr>
              <a:t>淞沪会战期间，日军入侵山西，企图占领太原。</a:t>
            </a:r>
            <a:r>
              <a:rPr lang="en-US" altLang="zh-CN" sz="3200">
                <a:latin typeface="微软雅黑" panose="020B0503020204020204" charset="-122"/>
              </a:rPr>
              <a:t>1937</a:t>
            </a:r>
            <a:r>
              <a:rPr lang="zh-CN" altLang="en-US" sz="3200">
                <a:latin typeface="微软雅黑" panose="020B0503020204020204" charset="-122"/>
              </a:rPr>
              <a:t>年</a:t>
            </a:r>
            <a:r>
              <a:rPr lang="en-US" altLang="zh-CN" sz="3200">
                <a:latin typeface="微软雅黑" panose="020B0503020204020204" charset="-122"/>
              </a:rPr>
              <a:t>9</a:t>
            </a:r>
            <a:r>
              <a:rPr lang="zh-CN" altLang="en-US" sz="3200">
                <a:latin typeface="微软雅黑" panose="020B0503020204020204" charset="-122"/>
              </a:rPr>
              <a:t>月，日军向太原的重要门户</a:t>
            </a:r>
            <a:r>
              <a:rPr lang="en-US" altLang="zh-CN" sz="3200">
                <a:latin typeface="微软雅黑" panose="020B0503020204020204" charset="-122"/>
              </a:rPr>
              <a:t>——</a:t>
            </a:r>
            <a:r>
              <a:rPr lang="zh-CN" altLang="en-US" sz="3200">
                <a:solidFill>
                  <a:srgbClr val="FF0000"/>
                </a:solidFill>
                <a:latin typeface="微软雅黑" panose="020B0503020204020204" charset="-122"/>
              </a:rPr>
              <a:t>平型关</a:t>
            </a:r>
            <a:r>
              <a:rPr lang="zh-CN" altLang="en-US" sz="3200">
                <a:latin typeface="微软雅黑" panose="020B0503020204020204" charset="-122"/>
              </a:rPr>
              <a:t>进发，一场伏击战即将开始。</a:t>
            </a:r>
            <a:endParaRPr lang="zh-CN" altLang="en-US" sz="3200">
              <a:latin typeface="微软雅黑" panose="020B0503020204020204" charset="-122"/>
            </a:endParaRPr>
          </a:p>
        </p:txBody>
      </p:sp>
    </p:spTree>
    <p:custDataLst>
      <p:tags r:id="rId2"/>
    </p:custData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1268"/>
                                        </p:tgtEl>
                                        <p:attrNameLst>
                                          <p:attrName>style.visibility</p:attrName>
                                        </p:attrNameLst>
                                      </p:cBhvr>
                                      <p:to>
                                        <p:strVal val="visible"/>
                                      </p:to>
                                    </p:set>
                                    <p:animEffect transition="in" filter="blinds(horizontal)">
                                      <p:cBhvr>
                                        <p:cTn id="7" dur="500"/>
                                        <p:tgtEl>
                                          <p:spTgt spid="11268"/>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11267"/>
                                        </p:tgtEl>
                                        <p:attrNameLst>
                                          <p:attrName>style.visibility</p:attrName>
                                        </p:attrNameLst>
                                      </p:cBhvr>
                                      <p:to>
                                        <p:strVal val="visible"/>
                                      </p:to>
                                    </p:set>
                                    <p:animEffect transition="in" filter="blinds(horizontal)">
                                      <p:cBhvr>
                                        <p:cTn id="12" dur="500"/>
                                        <p:tgtEl>
                                          <p:spTgt spid="11267"/>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11269"/>
                                        </p:tgtEl>
                                        <p:attrNameLst>
                                          <p:attrName>style.visibility</p:attrName>
                                        </p:attrNameLst>
                                      </p:cBhvr>
                                      <p:to>
                                        <p:strVal val="visible"/>
                                      </p:to>
                                    </p:set>
                                    <p:animEffect transition="in" filter="blinds(horizontal)">
                                      <p:cBhvr>
                                        <p:cTn id="17" dur="500"/>
                                        <p:tgtEl>
                                          <p:spTgt spid="11269"/>
                                        </p:tgtEl>
                                      </p:cBhvr>
                                    </p:animEffect>
                                  </p:childTnLst>
                                </p:cTn>
                              </p:par>
                            </p:childTnLst>
                          </p:cTn>
                        </p:par>
                      </p:childTnLst>
                    </p:cTn>
                  </p:par>
                  <p:par>
                    <p:cTn id="18" fill="hold">
                      <p:stCondLst>
                        <p:cond delay="indefinite"/>
                      </p:stCondLst>
                      <p:childTnLst>
                        <p:par>
                          <p:cTn id="19" fill="hold">
                            <p:stCondLst>
                              <p:cond delay="0"/>
                            </p:stCondLst>
                            <p:childTnLst>
                              <p:par>
                                <p:cTn id="20" presetID="2" presetClass="entr" presetSubtype="4" fill="hold" grpId="0" nodeType="clickEffect">
                                  <p:stCondLst>
                                    <p:cond delay="0"/>
                                  </p:stCondLst>
                                  <p:childTnLst>
                                    <p:set>
                                      <p:cBhvr>
                                        <p:cTn id="21" dur="1" fill="hold">
                                          <p:stCondLst>
                                            <p:cond delay="0"/>
                                          </p:stCondLst>
                                        </p:cTn>
                                        <p:tgtEl>
                                          <p:spTgt spid="12296"/>
                                        </p:tgtEl>
                                        <p:attrNameLst>
                                          <p:attrName>style.visibility</p:attrName>
                                        </p:attrNameLst>
                                      </p:cBhvr>
                                      <p:to>
                                        <p:strVal val="visible"/>
                                      </p:to>
                                    </p:set>
                                    <p:anim calcmode="lin" valueType="num">
                                      <p:cBhvr>
                                        <p:cTn id="22" dur="500" fill="hold"/>
                                        <p:tgtEl>
                                          <p:spTgt spid="12296"/>
                                        </p:tgtEl>
                                        <p:attrNameLst>
                                          <p:attrName>ppt_x</p:attrName>
                                        </p:attrNameLst>
                                      </p:cBhvr>
                                      <p:tavLst>
                                        <p:tav tm="0">
                                          <p:val>
                                            <p:strVal val="#ppt_x"/>
                                          </p:val>
                                        </p:tav>
                                        <p:tav tm="100000">
                                          <p:val>
                                            <p:strVal val="#ppt_x"/>
                                          </p:val>
                                        </p:tav>
                                      </p:tavLst>
                                    </p:anim>
                                    <p:anim calcmode="lin" valueType="num">
                                      <p:cBhvr>
                                        <p:cTn id="23" dur="500" fill="hold"/>
                                        <p:tgtEl>
                                          <p:spTgt spid="12296"/>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20"/>
                                            </p:cond>
                                          </p:stCondLst>
                                          <p:endCondLst>
                                            <p:cond evt="onStopAudio" delay="0">
                                              <p:tgtEl>
                                                <p:sldTgt/>
                                              </p:tgtEl>
                                            </p:cond>
                                          </p:endCondLst>
                                        </p:cTn>
                                        <p:tgtEl>
                                          <p:sndTgt r:embed="rId3" name="explode.wav"/>
                                        </p:tgtEl>
                                      </p:cMediaNode>
                                    </p:audio>
                                  </p:subTnLst>
                                </p:cTn>
                              </p:par>
                            </p:childTnLst>
                          </p:cTn>
                        </p:par>
                      </p:childTnLst>
                    </p:cTn>
                  </p:par>
                  <p:par>
                    <p:cTn id="24" fill="hold">
                      <p:stCondLst>
                        <p:cond delay="indefinite"/>
                      </p:stCondLst>
                      <p:childTnLst>
                        <p:par>
                          <p:cTn id="25" fill="hold">
                            <p:stCondLst>
                              <p:cond delay="0"/>
                            </p:stCondLst>
                            <p:childTnLst>
                              <p:par>
                                <p:cTn id="26" presetID="30" presetClass="entr" presetSubtype="0" fill="hold" grpId="0" nodeType="clickEffect">
                                  <p:stCondLst>
                                    <p:cond delay="0"/>
                                  </p:stCondLst>
                                  <p:childTnLst>
                                    <p:set>
                                      <p:cBhvr>
                                        <p:cTn id="27" dur="1" fill="hold">
                                          <p:stCondLst>
                                            <p:cond delay="0"/>
                                          </p:stCondLst>
                                        </p:cTn>
                                        <p:tgtEl>
                                          <p:spTgt spid="6154"/>
                                        </p:tgtEl>
                                        <p:attrNameLst>
                                          <p:attrName>style.visibility</p:attrName>
                                        </p:attrNameLst>
                                      </p:cBhvr>
                                      <p:to>
                                        <p:strVal val="visible"/>
                                      </p:to>
                                    </p:set>
                                    <p:animEffect transition="in" filter="fade">
                                      <p:cBhvr>
                                        <p:cTn id="28" dur="800" decel="100000"/>
                                        <p:tgtEl>
                                          <p:spTgt spid="6154"/>
                                        </p:tgtEl>
                                      </p:cBhvr>
                                    </p:animEffect>
                                    <p:anim calcmode="lin" valueType="num">
                                      <p:cBhvr>
                                        <p:cTn id="29" dur="800" decel="100000" fill="hold"/>
                                        <p:tgtEl>
                                          <p:spTgt spid="6154"/>
                                        </p:tgtEl>
                                        <p:attrNameLst>
                                          <p:attrName>style.rotation</p:attrName>
                                        </p:attrNameLst>
                                      </p:cBhvr>
                                      <p:tavLst>
                                        <p:tav tm="0">
                                          <p:val>
                                            <p:fltVal val="-90"/>
                                          </p:val>
                                        </p:tav>
                                        <p:tav tm="100000">
                                          <p:val>
                                            <p:fltVal val="0"/>
                                          </p:val>
                                        </p:tav>
                                      </p:tavLst>
                                    </p:anim>
                                    <p:anim calcmode="lin" valueType="num">
                                      <p:cBhvr>
                                        <p:cTn id="30" dur="800" decel="100000" fill="hold"/>
                                        <p:tgtEl>
                                          <p:spTgt spid="6154"/>
                                        </p:tgtEl>
                                        <p:attrNameLst>
                                          <p:attrName>ppt_x</p:attrName>
                                        </p:attrNameLst>
                                      </p:cBhvr>
                                      <p:tavLst>
                                        <p:tav tm="0">
                                          <p:val>
                                            <p:strVal val="#ppt_x+0.4"/>
                                          </p:val>
                                        </p:tav>
                                        <p:tav tm="100000">
                                          <p:val>
                                            <p:strVal val="#ppt_x-0.05"/>
                                          </p:val>
                                        </p:tav>
                                      </p:tavLst>
                                    </p:anim>
                                    <p:anim calcmode="lin" valueType="num">
                                      <p:cBhvr>
                                        <p:cTn id="31" dur="800" decel="100000" fill="hold"/>
                                        <p:tgtEl>
                                          <p:spTgt spid="6154"/>
                                        </p:tgtEl>
                                        <p:attrNameLst>
                                          <p:attrName>ppt_y</p:attrName>
                                        </p:attrNameLst>
                                      </p:cBhvr>
                                      <p:tavLst>
                                        <p:tav tm="0">
                                          <p:val>
                                            <p:strVal val="#ppt_y-0.4"/>
                                          </p:val>
                                        </p:tav>
                                        <p:tav tm="100000">
                                          <p:val>
                                            <p:strVal val="#ppt_y+0.1"/>
                                          </p:val>
                                        </p:tav>
                                      </p:tavLst>
                                    </p:anim>
                                    <p:anim calcmode="lin" valueType="num">
                                      <p:cBhvr>
                                        <p:cTn id="32" dur="200" accel="100000" fill="hold">
                                          <p:stCondLst>
                                            <p:cond delay="800"/>
                                          </p:stCondLst>
                                        </p:cTn>
                                        <p:tgtEl>
                                          <p:spTgt spid="6154"/>
                                        </p:tgtEl>
                                        <p:attrNameLst>
                                          <p:attrName>ppt_x</p:attrName>
                                        </p:attrNameLst>
                                      </p:cBhvr>
                                      <p:tavLst>
                                        <p:tav tm="0">
                                          <p:val>
                                            <p:strVal val="#ppt_x-0.05"/>
                                          </p:val>
                                        </p:tav>
                                        <p:tav tm="100000">
                                          <p:val>
                                            <p:strVal val="#ppt_x"/>
                                          </p:val>
                                        </p:tav>
                                      </p:tavLst>
                                    </p:anim>
                                    <p:anim calcmode="lin" valueType="num">
                                      <p:cBhvr>
                                        <p:cTn id="33" dur="200" accel="100000" fill="hold">
                                          <p:stCondLst>
                                            <p:cond delay="800"/>
                                          </p:stCondLst>
                                        </p:cTn>
                                        <p:tgtEl>
                                          <p:spTgt spid="6154"/>
                                        </p:tgtEl>
                                        <p:attrNameLst>
                                          <p:attrName>ppt_y</p:attrName>
                                        </p:attrNameLst>
                                      </p:cBhvr>
                                      <p:tavLst>
                                        <p:tav tm="0">
                                          <p:val>
                                            <p:strVal val="#ppt_y+0.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267" grpId="0" bldLvl="0" animBg="1"/>
      <p:bldP spid="11268" grpId="0" bldLvl="0" animBg="1"/>
      <p:bldP spid="11269" grpId="0" bldLvl="0" animBg="1"/>
      <p:bldP spid="12296" grpId="0" bldLvl="0" animBg="1"/>
      <p:bldP spid="6154" grpId="0"/>
    </p:bldLst>
  </p:timing>
</p:sld>
</file>

<file path=ppt/slides/slide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2291" name="图片 12290" descr="平型关"/>
          <p:cNvPicPr>
            <a:picLocks noChangeAspect="1"/>
          </p:cNvPicPr>
          <p:nvPr/>
        </p:nvPicPr>
        <p:blipFill>
          <a:blip r:embed="rId1"/>
          <a:srcRect/>
          <a:stretch>
            <a:fillRect/>
          </a:stretch>
        </p:blipFill>
        <p:spPr bwMode="auto">
          <a:xfrm>
            <a:off x="614363" y="844550"/>
            <a:ext cx="10045700" cy="5634038"/>
          </a:xfrm>
          <a:prstGeom prst="rect">
            <a:avLst/>
          </a:prstGeom>
          <a:noFill/>
          <a:ln w="38100">
            <a:solidFill>
              <a:srgbClr val="FF0000"/>
            </a:solidFill>
            <a:miter lim="800000"/>
            <a:headEnd/>
            <a:tailEnd/>
          </a:ln>
        </p:spPr>
      </p:pic>
      <p:sp>
        <p:nvSpPr>
          <p:cNvPr id="59394" name="文本框 12291"/>
          <p:cNvSpPr txBox="1">
            <a:spLocks noChangeArrowheads="1"/>
          </p:cNvSpPr>
          <p:nvPr/>
        </p:nvSpPr>
        <p:spPr bwMode="auto">
          <a:xfrm>
            <a:off x="10709275" y="1830388"/>
            <a:ext cx="860425" cy="3025775"/>
          </a:xfrm>
          <a:prstGeom prst="rect">
            <a:avLst/>
          </a:prstGeom>
          <a:noFill/>
          <a:ln w="38100">
            <a:solidFill>
              <a:srgbClr val="FF0000"/>
            </a:solidFill>
            <a:miter lim="800000"/>
          </a:ln>
        </p:spPr>
        <p:txBody>
          <a:bodyPr vert="eaVert">
            <a:spAutoFit/>
          </a:bodyPr>
          <a:lstStyle/>
          <a:p>
            <a:pPr marL="342900" indent="-342900">
              <a:spcBef>
                <a:spcPct val="50000"/>
              </a:spcBef>
              <a:buFont typeface="Arial" panose="020B0604020202020204" pitchFamily="34" charset="0"/>
              <a:buNone/>
            </a:pPr>
            <a:r>
              <a:rPr lang="zh-CN" altLang="en-US" sz="4400" b="1"/>
              <a:t>平型关地形</a:t>
            </a:r>
            <a:endParaRPr lang="zh-CN" altLang="en-US" sz="4400" b="1"/>
          </a:p>
        </p:txBody>
      </p:sp>
    </p:spTree>
    <p:custDataLst>
      <p:tags r:id="rId2"/>
    </p:custData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ntr" presetSubtype="16" fill="hold" nodeType="clickEffect">
                                  <p:stCondLst>
                                    <p:cond delay="0"/>
                                  </p:stCondLst>
                                  <p:childTnLst>
                                    <p:set>
                                      <p:cBhvr>
                                        <p:cTn id="6" dur="1" fill="hold">
                                          <p:stCondLst>
                                            <p:cond delay="0"/>
                                          </p:stCondLst>
                                        </p:cTn>
                                        <p:tgtEl>
                                          <p:spTgt spid="12291"/>
                                        </p:tgtEl>
                                        <p:attrNameLst>
                                          <p:attrName>style.visibility</p:attrName>
                                        </p:attrNameLst>
                                      </p:cBhvr>
                                      <p:to>
                                        <p:strVal val="visible"/>
                                      </p:to>
                                    </p:set>
                                    <p:animEffect transition="in" filter="diamond(in)">
                                      <p:cBhvr>
                                        <p:cTn id="7" dur="500"/>
                                        <p:tgtEl>
                                          <p:spTgt spid="1229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0242" name="Picture 2" descr="b10"/>
          <p:cNvPicPr>
            <a:picLocks noChangeAspect="1"/>
          </p:cNvPicPr>
          <p:nvPr/>
        </p:nvPicPr>
        <p:blipFill>
          <a:blip r:embed="rId1"/>
          <a:srcRect/>
          <a:stretch>
            <a:fillRect/>
          </a:stretch>
        </p:blipFill>
        <p:spPr bwMode="auto">
          <a:xfrm>
            <a:off x="7400925" y="877888"/>
            <a:ext cx="4135438" cy="5594350"/>
          </a:xfrm>
          <a:prstGeom prst="rect">
            <a:avLst/>
          </a:prstGeom>
          <a:noFill/>
          <a:ln w="9525">
            <a:noFill/>
            <a:miter lim="800000"/>
            <a:headEnd/>
            <a:tailEnd/>
          </a:ln>
        </p:spPr>
      </p:pic>
      <p:sp>
        <p:nvSpPr>
          <p:cNvPr id="38916" name="Text Box 4"/>
          <p:cNvSpPr txBox="1">
            <a:spLocks noChangeArrowheads="1"/>
          </p:cNvSpPr>
          <p:nvPr/>
        </p:nvSpPr>
        <p:spPr bwMode="auto">
          <a:xfrm>
            <a:off x="1655763" y="6183313"/>
            <a:ext cx="4032250" cy="584200"/>
          </a:xfrm>
          <a:prstGeom prst="rect">
            <a:avLst/>
          </a:prstGeom>
          <a:noFill/>
          <a:ln w="9525">
            <a:noFill/>
            <a:miter lim="800000"/>
          </a:ln>
        </p:spPr>
        <p:txBody>
          <a:bodyPr>
            <a:spAutoFit/>
          </a:bodyPr>
          <a:lstStyle/>
          <a:p>
            <a:pPr algn="ctr">
              <a:spcBef>
                <a:spcPct val="50000"/>
              </a:spcBef>
              <a:buFont typeface="Arial" panose="020B0604020202020204" pitchFamily="34" charset="0"/>
              <a:buNone/>
            </a:pPr>
            <a:r>
              <a:rPr lang="zh-CN" altLang="en-US" sz="3200" b="1">
                <a:latin typeface="Times New Roman" panose="02020603050405020304" pitchFamily="18" charset="0"/>
              </a:rPr>
              <a:t>平型关遗址</a:t>
            </a:r>
            <a:endParaRPr lang="zh-CN" altLang="en-US" sz="3200" b="1">
              <a:latin typeface="Times New Roman" panose="02020603050405020304" pitchFamily="18" charset="0"/>
            </a:endParaRPr>
          </a:p>
        </p:txBody>
      </p:sp>
      <p:pic>
        <p:nvPicPr>
          <p:cNvPr id="60419" name="图片 1"/>
          <p:cNvPicPr>
            <a:picLocks noChangeAspect="1"/>
          </p:cNvPicPr>
          <p:nvPr/>
        </p:nvPicPr>
        <p:blipFill>
          <a:blip r:embed="rId2"/>
          <a:srcRect/>
          <a:stretch>
            <a:fillRect/>
          </a:stretch>
        </p:blipFill>
        <p:spPr bwMode="auto">
          <a:xfrm>
            <a:off x="995363" y="1038225"/>
            <a:ext cx="5353050" cy="4876800"/>
          </a:xfrm>
          <a:prstGeom prst="rect">
            <a:avLst/>
          </a:prstGeom>
          <a:noFill/>
          <a:ln w="9525">
            <a:noFill/>
            <a:miter lim="800000"/>
            <a:headEnd/>
            <a:tailEnd/>
          </a:ln>
        </p:spPr>
      </p:pic>
    </p:spTree>
    <p:custDataLst>
      <p:tags r:id="rId3"/>
    </p:custData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8916"/>
                                        </p:tgtEl>
                                        <p:attrNameLst>
                                          <p:attrName>style.visibility</p:attrName>
                                        </p:attrNameLst>
                                      </p:cBhvr>
                                      <p:to>
                                        <p:strVal val="visible"/>
                                      </p:to>
                                    </p:set>
                                    <p:anim calcmode="lin" valueType="num">
                                      <p:cBhvr>
                                        <p:cTn id="7" dur="500" fill="hold"/>
                                        <p:tgtEl>
                                          <p:spTgt spid="38916"/>
                                        </p:tgtEl>
                                        <p:attrNameLst>
                                          <p:attrName>ppt_x</p:attrName>
                                        </p:attrNameLst>
                                      </p:cBhvr>
                                      <p:tavLst>
                                        <p:tav tm="0">
                                          <p:val>
                                            <p:strVal val="#ppt_x"/>
                                          </p:val>
                                        </p:tav>
                                        <p:tav tm="100000">
                                          <p:val>
                                            <p:strVal val="#ppt_x"/>
                                          </p:val>
                                        </p:tav>
                                      </p:tavLst>
                                    </p:anim>
                                    <p:anim calcmode="lin" valueType="num">
                                      <p:cBhvr>
                                        <p:cTn id="8" dur="500" fill="hold"/>
                                        <p:tgtEl>
                                          <p:spTgt spid="3891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 presetClass="entr" presetSubtype="16" fill="hold" nodeType="clickEffect">
                                  <p:stCondLst>
                                    <p:cond delay="0"/>
                                  </p:stCondLst>
                                  <p:childTnLst>
                                    <p:set>
                                      <p:cBhvr>
                                        <p:cTn id="12" dur="1" fill="hold">
                                          <p:stCondLst>
                                            <p:cond delay="0"/>
                                          </p:stCondLst>
                                        </p:cTn>
                                        <p:tgtEl>
                                          <p:spTgt spid="10242"/>
                                        </p:tgtEl>
                                        <p:attrNameLst>
                                          <p:attrName>style.visibility</p:attrName>
                                        </p:attrNameLst>
                                      </p:cBhvr>
                                      <p:to>
                                        <p:strVal val="visible"/>
                                      </p:to>
                                    </p:set>
                                    <p:animEffect transition="in" filter="box(in)">
                                      <p:cBhvr>
                                        <p:cTn id="13" dur="500"/>
                                        <p:tgtEl>
                                          <p:spTgt spid="1024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8916" grpId="0"/>
    </p:bldLst>
  </p:timing>
</p:sld>
</file>

<file path=ppt/slides/slide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3" name="表格 2"/>
          <p:cNvGraphicFramePr/>
          <p:nvPr/>
        </p:nvGraphicFramePr>
        <p:xfrm>
          <a:off x="560388" y="1401763"/>
          <a:ext cx="6911340" cy="5396865"/>
        </p:xfrm>
        <a:graphic>
          <a:graphicData uri="http://schemas.openxmlformats.org/drawingml/2006/table">
            <a:tbl>
              <a:tblPr/>
              <a:tblGrid>
                <a:gridCol w="1329055"/>
                <a:gridCol w="5582285"/>
              </a:tblGrid>
              <a:tr h="723265">
                <a:tc gridSpan="2">
                  <a:txBody>
                    <a:bodyPr/>
                    <a:lstStyle/>
                    <a:p>
                      <a:pPr marL="0" lvl="0" indent="0" algn="ctr">
                        <a:buNone/>
                      </a:pPr>
                      <a:r>
                        <a:rPr lang="zh-CN" altLang="en-US" sz="3600" b="1" dirty="0">
                          <a:solidFill>
                            <a:srgbClr val="FF0000"/>
                          </a:solidFill>
                          <a:effectLst>
                            <a:outerShdw blurRad="38100" dist="38100" dir="2700000">
                              <a:srgbClr val="000000"/>
                            </a:outerShdw>
                          </a:effectLst>
                          <a:latin typeface="方正黑体_GBK" charset="-122"/>
                          <a:ea typeface="方正黑体_GBK" charset="-122"/>
                        </a:rPr>
                        <a:t>平型关大捷</a:t>
                      </a:r>
                      <a:endParaRPr lang="zh-CN" altLang="en-US" sz="3600" b="1" dirty="0">
                        <a:solidFill>
                          <a:srgbClr val="FF0000"/>
                        </a:solidFill>
                        <a:effectLst>
                          <a:outerShdw blurRad="38100" dist="38100" dir="2700000">
                            <a:srgbClr val="000000"/>
                          </a:outerShdw>
                        </a:effectLst>
                        <a:latin typeface="方正黑体_GBK" charset="-122"/>
                        <a:ea typeface="方正黑体_GBK" charset="-122"/>
                      </a:endParaRPr>
                    </a:p>
                  </a:txBody>
                  <a:tcPr marL="121884" marR="121884" marT="45725" marB="45725">
                    <a:lnL w="28575" cap="flat" cmpd="sng">
                      <a:solidFill>
                        <a:schemeClr val="tx1"/>
                      </a:solidFill>
                      <a:prstDash val="solid"/>
                      <a:bevel/>
                      <a:headEnd type="none" w="med" len="med"/>
                      <a:tailEnd type="none" w="med" len="med"/>
                    </a:lnL>
                    <a:lnR w="28575" cap="flat" cmpd="sng">
                      <a:solidFill>
                        <a:schemeClr val="tx1"/>
                      </a:solidFill>
                      <a:prstDash val="solid"/>
                      <a:bevel/>
                      <a:headEnd type="none" w="med" len="med"/>
                      <a:tailEnd type="none" w="med" len="med"/>
                    </a:lnR>
                    <a:lnT w="28575" cap="flat" cmpd="sng">
                      <a:solidFill>
                        <a:schemeClr val="tx1"/>
                      </a:solidFill>
                      <a:prstDash val="solid"/>
                      <a:bevel/>
                      <a:headEnd type="none" w="med" len="med"/>
                      <a:tailEnd type="none" w="med" len="med"/>
                    </a:lnT>
                    <a:lnB w="12700" cap="flat" cmpd="sng">
                      <a:solidFill>
                        <a:schemeClr val="tx1"/>
                      </a:solidFill>
                      <a:prstDash val="solid"/>
                      <a:bevel/>
                      <a:headEnd type="none" w="med" len="med"/>
                      <a:tailEnd type="none" w="med" len="med"/>
                    </a:lnB>
                    <a:lnTlToBr>
                      <a:noFill/>
                    </a:lnTlToBr>
                    <a:lnBlToTr>
                      <a:noFill/>
                    </a:lnBlToTr>
                    <a:noFill/>
                  </a:tcPr>
                </a:tc>
                <a:tc hMerge="1">
                  <a:tcPr>
                    <a:lnL w="12700" cap="flat" cmpd="sng">
                      <a:solidFill>
                        <a:schemeClr val="tx1"/>
                      </a:solidFill>
                      <a:prstDash val="solid"/>
                      <a:bevel/>
                      <a:headEnd type="none" w="med" len="med"/>
                      <a:tailEnd type="none" w="med" len="med"/>
                    </a:lnL>
                    <a:lnR w="28575" cap="flat" cmpd="sng">
                      <a:solidFill>
                        <a:schemeClr val="tx1"/>
                      </a:solidFill>
                      <a:prstDash val="solid"/>
                      <a:bevel/>
                      <a:headEnd type="none" w="med" len="med"/>
                      <a:tailEnd type="none" w="med" len="med"/>
                    </a:lnR>
                    <a:lnT w="28575" cap="flat" cmpd="sng">
                      <a:solidFill>
                        <a:schemeClr val="tx1"/>
                      </a:solidFill>
                      <a:prstDash val="solid"/>
                      <a:bevel/>
                      <a:headEnd type="none" w="med" len="med"/>
                      <a:tailEnd type="none" w="med" len="med"/>
                    </a:lnT>
                    <a:lnB w="12700" cap="flat" cmpd="sng">
                      <a:solidFill>
                        <a:schemeClr val="tx1"/>
                      </a:solidFill>
                      <a:prstDash val="solid"/>
                      <a:bevel/>
                      <a:headEnd type="none" w="med" len="med"/>
                      <a:tailEnd type="none" w="med" len="med"/>
                    </a:lnB>
                    <a:lnTlToBr>
                      <a:noFill/>
                    </a:lnTlToBr>
                    <a:lnBlToTr>
                      <a:noFill/>
                    </a:lnBlToTr>
                    <a:noFill/>
                  </a:tcPr>
                </a:tc>
              </a:tr>
              <a:tr h="715010">
                <a:tc>
                  <a:txBody>
                    <a:bodyPr/>
                    <a:lstStyle/>
                    <a:p>
                      <a:pPr marL="0" lvl="0" indent="0">
                        <a:buNone/>
                      </a:pPr>
                      <a:r>
                        <a:rPr lang="zh-CN" altLang="en-US" sz="3000" b="1">
                          <a:solidFill>
                            <a:schemeClr val="tx1"/>
                          </a:solidFill>
                          <a:effectLst>
                            <a:outerShdw blurRad="38100" dist="38100" dir="2700000">
                              <a:srgbClr val="000000"/>
                            </a:outerShdw>
                          </a:effectLst>
                          <a:latin typeface="微软雅黑" panose="020B0503020204020204" charset="-122"/>
                          <a:ea typeface="微软雅黑" panose="020B0503020204020204" charset="-122"/>
                        </a:rPr>
                        <a:t>时间</a:t>
                      </a:r>
                      <a:endParaRPr lang="zh-CN" altLang="en-US" sz="3000" b="1">
                        <a:solidFill>
                          <a:schemeClr val="tx1"/>
                        </a:solidFill>
                        <a:effectLst>
                          <a:outerShdw blurRad="38100" dist="38100" dir="2700000">
                            <a:srgbClr val="000000"/>
                          </a:outerShdw>
                        </a:effectLst>
                        <a:latin typeface="微软雅黑" panose="020B0503020204020204" charset="-122"/>
                        <a:ea typeface="微软雅黑" panose="020B0503020204020204" charset="-122"/>
                      </a:endParaRPr>
                    </a:p>
                  </a:txBody>
                  <a:tcPr marL="121884" marR="121884" marT="45725" marB="45725">
                    <a:lnL w="28575" cap="flat" cmpd="sng">
                      <a:solidFill>
                        <a:schemeClr val="tx1"/>
                      </a:solidFill>
                      <a:prstDash val="solid"/>
                      <a:bevel/>
                      <a:headEnd type="none" w="med" len="med"/>
                      <a:tailEnd type="none" w="med" len="med"/>
                    </a:lnL>
                    <a:lnR w="12700" cap="flat" cmpd="sng">
                      <a:solidFill>
                        <a:schemeClr val="tx1"/>
                      </a:solidFill>
                      <a:prstDash val="solid"/>
                      <a:bevel/>
                      <a:headEnd type="none" w="med" len="med"/>
                      <a:tailEnd type="none" w="med" len="med"/>
                    </a:lnR>
                    <a:lnT w="12700" cap="flat" cmpd="sng">
                      <a:solidFill>
                        <a:schemeClr val="tx1"/>
                      </a:solidFill>
                      <a:prstDash val="solid"/>
                      <a:bevel/>
                      <a:headEnd type="none" w="med" len="med"/>
                      <a:tailEnd type="none" w="med" len="med"/>
                    </a:lnT>
                    <a:lnB w="12700" cap="flat" cmpd="sng">
                      <a:solidFill>
                        <a:schemeClr val="tx1"/>
                      </a:solidFill>
                      <a:prstDash val="solid"/>
                      <a:bevel/>
                      <a:headEnd type="none" w="med" len="med"/>
                      <a:tailEnd type="none" w="med" len="med"/>
                    </a:lnB>
                    <a:lnTlToBr>
                      <a:noFill/>
                    </a:lnTlToBr>
                    <a:lnBlToTr>
                      <a:noFill/>
                    </a:lnBlToTr>
                    <a:noFill/>
                  </a:tcPr>
                </a:tc>
                <a:tc>
                  <a:txBody>
                    <a:bodyPr/>
                    <a:lstStyle/>
                    <a:p>
                      <a:pPr marL="0" lvl="0" indent="0">
                        <a:buNone/>
                      </a:pPr>
                      <a:endParaRPr lang="zh-CN" altLang="en-US" sz="3000" b="1">
                        <a:solidFill>
                          <a:srgbClr val="0000CC"/>
                        </a:solidFill>
                        <a:effectLst>
                          <a:outerShdw blurRad="38100" dist="38100" dir="2700000">
                            <a:srgbClr val="000000"/>
                          </a:outerShdw>
                        </a:effectLst>
                        <a:latin typeface="楷体" panose="02010609060101010101" pitchFamily="49" charset="-122"/>
                        <a:ea typeface="楷体" panose="02010609060101010101" pitchFamily="49" charset="-122"/>
                      </a:endParaRPr>
                    </a:p>
                  </a:txBody>
                  <a:tcPr marL="121884" marR="121884" marT="45725" marB="45725">
                    <a:lnL w="12700" cap="flat" cmpd="sng">
                      <a:solidFill>
                        <a:schemeClr val="tx1"/>
                      </a:solidFill>
                      <a:prstDash val="solid"/>
                      <a:bevel/>
                      <a:headEnd type="none" w="med" len="med"/>
                      <a:tailEnd type="none" w="med" len="med"/>
                    </a:lnL>
                    <a:lnR w="28575" cap="flat" cmpd="sng">
                      <a:solidFill>
                        <a:schemeClr val="tx1"/>
                      </a:solidFill>
                      <a:prstDash val="solid"/>
                      <a:bevel/>
                      <a:headEnd type="none" w="med" len="med"/>
                      <a:tailEnd type="none" w="med" len="med"/>
                    </a:lnR>
                    <a:lnT w="12700" cap="flat" cmpd="sng">
                      <a:solidFill>
                        <a:schemeClr val="tx1"/>
                      </a:solidFill>
                      <a:prstDash val="solid"/>
                      <a:bevel/>
                      <a:headEnd type="none" w="med" len="med"/>
                      <a:tailEnd type="none" w="med" len="med"/>
                    </a:lnT>
                    <a:lnB w="12700" cap="flat" cmpd="sng">
                      <a:solidFill>
                        <a:schemeClr val="tx1"/>
                      </a:solidFill>
                      <a:prstDash val="solid"/>
                      <a:bevel/>
                      <a:headEnd type="none" w="med" len="med"/>
                      <a:tailEnd type="none" w="med" len="med"/>
                    </a:lnB>
                    <a:lnTlToBr>
                      <a:noFill/>
                    </a:lnTlToBr>
                    <a:lnBlToTr>
                      <a:noFill/>
                    </a:lnBlToTr>
                    <a:noFill/>
                  </a:tcPr>
                </a:tc>
              </a:tr>
              <a:tr h="715645">
                <a:tc>
                  <a:txBody>
                    <a:bodyPr/>
                    <a:lstStyle/>
                    <a:p>
                      <a:pPr marL="0" lvl="0" indent="0">
                        <a:buNone/>
                      </a:pPr>
                      <a:r>
                        <a:rPr lang="zh-CN" altLang="en-US" sz="3000" b="1">
                          <a:solidFill>
                            <a:schemeClr val="tx1"/>
                          </a:solidFill>
                          <a:effectLst>
                            <a:outerShdw blurRad="38100" dist="38100" dir="2700000">
                              <a:srgbClr val="000000"/>
                            </a:outerShdw>
                          </a:effectLst>
                          <a:latin typeface="微软雅黑" panose="020B0503020204020204" charset="-122"/>
                          <a:ea typeface="微软雅黑" panose="020B0503020204020204" charset="-122"/>
                        </a:rPr>
                        <a:t>地点</a:t>
                      </a:r>
                      <a:endParaRPr lang="zh-CN" altLang="en-US" sz="3000" b="1">
                        <a:solidFill>
                          <a:schemeClr val="tx1"/>
                        </a:solidFill>
                        <a:effectLst>
                          <a:outerShdw blurRad="38100" dist="38100" dir="2700000">
                            <a:srgbClr val="000000"/>
                          </a:outerShdw>
                        </a:effectLst>
                        <a:latin typeface="微软雅黑" panose="020B0503020204020204" charset="-122"/>
                        <a:ea typeface="微软雅黑" panose="020B0503020204020204" charset="-122"/>
                      </a:endParaRPr>
                    </a:p>
                  </a:txBody>
                  <a:tcPr marL="121884" marR="121884" marT="45725" marB="45725">
                    <a:lnL w="28575" cap="flat" cmpd="sng">
                      <a:solidFill>
                        <a:schemeClr val="tx1"/>
                      </a:solidFill>
                      <a:prstDash val="solid"/>
                      <a:bevel/>
                      <a:headEnd type="none" w="med" len="med"/>
                      <a:tailEnd type="none" w="med" len="med"/>
                    </a:lnL>
                    <a:lnR w="12700" cap="flat" cmpd="sng">
                      <a:solidFill>
                        <a:schemeClr val="tx1"/>
                      </a:solidFill>
                      <a:prstDash val="solid"/>
                      <a:bevel/>
                      <a:headEnd type="none" w="med" len="med"/>
                      <a:tailEnd type="none" w="med" len="med"/>
                    </a:lnR>
                    <a:lnT w="12700" cap="flat" cmpd="sng">
                      <a:solidFill>
                        <a:schemeClr val="tx1"/>
                      </a:solidFill>
                      <a:prstDash val="solid"/>
                      <a:bevel/>
                      <a:headEnd type="none" w="med" len="med"/>
                      <a:tailEnd type="none" w="med" len="med"/>
                    </a:lnT>
                    <a:lnB w="12700" cap="flat" cmpd="sng">
                      <a:solidFill>
                        <a:schemeClr val="tx1"/>
                      </a:solidFill>
                      <a:prstDash val="solid"/>
                      <a:bevel/>
                      <a:headEnd type="none" w="med" len="med"/>
                      <a:tailEnd type="none" w="med" len="med"/>
                    </a:lnB>
                    <a:lnTlToBr>
                      <a:noFill/>
                    </a:lnTlToBr>
                    <a:lnBlToTr>
                      <a:noFill/>
                    </a:lnBlToTr>
                    <a:noFill/>
                  </a:tcPr>
                </a:tc>
                <a:tc>
                  <a:txBody>
                    <a:bodyPr/>
                    <a:lstStyle/>
                    <a:p>
                      <a:pPr marL="0" lvl="0" indent="0">
                        <a:buNone/>
                      </a:pPr>
                      <a:endParaRPr lang="zh-CN" altLang="en-US" sz="3000" b="1">
                        <a:solidFill>
                          <a:srgbClr val="0000CC"/>
                        </a:solidFill>
                        <a:effectLst>
                          <a:outerShdw blurRad="38100" dist="38100" dir="2700000">
                            <a:srgbClr val="000000"/>
                          </a:outerShdw>
                        </a:effectLst>
                        <a:latin typeface="楷体" panose="02010609060101010101" pitchFamily="49" charset="-122"/>
                        <a:ea typeface="楷体" panose="02010609060101010101" pitchFamily="49" charset="-122"/>
                      </a:endParaRPr>
                    </a:p>
                  </a:txBody>
                  <a:tcPr marL="121884" marR="121884" marT="45725" marB="45725">
                    <a:lnL w="12700" cap="flat" cmpd="sng">
                      <a:solidFill>
                        <a:schemeClr val="tx1"/>
                      </a:solidFill>
                      <a:prstDash val="solid"/>
                      <a:bevel/>
                      <a:headEnd type="none" w="med" len="med"/>
                      <a:tailEnd type="none" w="med" len="med"/>
                    </a:lnL>
                    <a:lnR w="28575" cap="flat" cmpd="sng">
                      <a:solidFill>
                        <a:schemeClr val="tx1"/>
                      </a:solidFill>
                      <a:prstDash val="solid"/>
                      <a:bevel/>
                      <a:headEnd type="none" w="med" len="med"/>
                      <a:tailEnd type="none" w="med" len="med"/>
                    </a:lnR>
                    <a:lnT w="12700" cap="flat" cmpd="sng">
                      <a:solidFill>
                        <a:schemeClr val="tx1"/>
                      </a:solidFill>
                      <a:prstDash val="solid"/>
                      <a:bevel/>
                      <a:headEnd type="none" w="med" len="med"/>
                      <a:tailEnd type="none" w="med" len="med"/>
                    </a:lnT>
                    <a:lnB w="12700" cap="flat" cmpd="sng">
                      <a:solidFill>
                        <a:schemeClr val="tx1"/>
                      </a:solidFill>
                      <a:prstDash val="solid"/>
                      <a:bevel/>
                      <a:headEnd type="none" w="med" len="med"/>
                      <a:tailEnd type="none" w="med" len="med"/>
                    </a:lnB>
                    <a:lnTlToBr>
                      <a:noFill/>
                    </a:lnTlToBr>
                    <a:lnBlToTr>
                      <a:noFill/>
                    </a:lnBlToTr>
                    <a:noFill/>
                  </a:tcPr>
                </a:tc>
              </a:tr>
              <a:tr h="715010">
                <a:tc>
                  <a:txBody>
                    <a:bodyPr/>
                    <a:lstStyle/>
                    <a:p>
                      <a:pPr marL="0" lvl="0" indent="0">
                        <a:buNone/>
                      </a:pPr>
                      <a:r>
                        <a:rPr lang="zh-CN" altLang="en-US" sz="3000" b="1">
                          <a:solidFill>
                            <a:schemeClr val="tx1"/>
                          </a:solidFill>
                          <a:effectLst>
                            <a:outerShdw blurRad="38100" dist="38100" dir="2700000">
                              <a:srgbClr val="000000"/>
                            </a:outerShdw>
                          </a:effectLst>
                          <a:latin typeface="微软雅黑" panose="020B0503020204020204" charset="-122"/>
                          <a:ea typeface="微软雅黑" panose="020B0503020204020204" charset="-122"/>
                        </a:rPr>
                        <a:t>部队</a:t>
                      </a:r>
                      <a:endParaRPr lang="zh-CN" altLang="en-US" sz="3000" b="1">
                        <a:solidFill>
                          <a:schemeClr val="tx1"/>
                        </a:solidFill>
                        <a:effectLst>
                          <a:outerShdw blurRad="38100" dist="38100" dir="2700000">
                            <a:srgbClr val="000000"/>
                          </a:outerShdw>
                        </a:effectLst>
                        <a:latin typeface="微软雅黑" panose="020B0503020204020204" charset="-122"/>
                        <a:ea typeface="微软雅黑" panose="020B0503020204020204" charset="-122"/>
                      </a:endParaRPr>
                    </a:p>
                  </a:txBody>
                  <a:tcPr marL="121884" marR="121884" marT="45725" marB="45725">
                    <a:lnL w="28575" cap="flat" cmpd="sng">
                      <a:solidFill>
                        <a:schemeClr val="tx1"/>
                      </a:solidFill>
                      <a:prstDash val="solid"/>
                      <a:bevel/>
                      <a:headEnd type="none" w="med" len="med"/>
                      <a:tailEnd type="none" w="med" len="med"/>
                    </a:lnL>
                    <a:lnR w="12700" cap="flat" cmpd="sng">
                      <a:solidFill>
                        <a:schemeClr val="tx1"/>
                      </a:solidFill>
                      <a:prstDash val="solid"/>
                      <a:bevel/>
                      <a:headEnd type="none" w="med" len="med"/>
                      <a:tailEnd type="none" w="med" len="med"/>
                    </a:lnR>
                    <a:lnT w="12700" cap="flat" cmpd="sng">
                      <a:solidFill>
                        <a:schemeClr val="tx1"/>
                      </a:solidFill>
                      <a:prstDash val="solid"/>
                      <a:bevel/>
                      <a:headEnd type="none" w="med" len="med"/>
                      <a:tailEnd type="none" w="med" len="med"/>
                    </a:lnT>
                    <a:lnB w="12700" cap="flat" cmpd="sng">
                      <a:solidFill>
                        <a:schemeClr val="tx1"/>
                      </a:solidFill>
                      <a:prstDash val="solid"/>
                      <a:bevel/>
                      <a:headEnd type="none" w="med" len="med"/>
                      <a:tailEnd type="none" w="med" len="med"/>
                    </a:lnB>
                    <a:lnTlToBr>
                      <a:noFill/>
                    </a:lnTlToBr>
                    <a:lnBlToTr>
                      <a:noFill/>
                    </a:lnBlToTr>
                    <a:noFill/>
                  </a:tcPr>
                </a:tc>
                <a:tc>
                  <a:txBody>
                    <a:bodyPr/>
                    <a:lstStyle/>
                    <a:p>
                      <a:pPr marL="0" lvl="0" indent="0">
                        <a:buNone/>
                      </a:pPr>
                      <a:endParaRPr lang="zh-CN" altLang="en-US" sz="3000" b="1">
                        <a:solidFill>
                          <a:srgbClr val="0000CC"/>
                        </a:solidFill>
                        <a:effectLst>
                          <a:outerShdw blurRad="38100" dist="38100" dir="2700000">
                            <a:srgbClr val="000000"/>
                          </a:outerShdw>
                        </a:effectLst>
                        <a:latin typeface="楷体" panose="02010609060101010101" pitchFamily="49" charset="-122"/>
                        <a:ea typeface="楷体" panose="02010609060101010101" pitchFamily="49" charset="-122"/>
                      </a:endParaRPr>
                    </a:p>
                  </a:txBody>
                  <a:tcPr marL="121884" marR="121884" marT="45725" marB="45725">
                    <a:lnL w="12700" cap="flat" cmpd="sng">
                      <a:solidFill>
                        <a:schemeClr val="tx1"/>
                      </a:solidFill>
                      <a:prstDash val="solid"/>
                      <a:bevel/>
                      <a:headEnd type="none" w="med" len="med"/>
                      <a:tailEnd type="none" w="med" len="med"/>
                    </a:lnL>
                    <a:lnR w="28575" cap="flat" cmpd="sng">
                      <a:solidFill>
                        <a:schemeClr val="tx1"/>
                      </a:solidFill>
                      <a:prstDash val="solid"/>
                      <a:bevel/>
                      <a:headEnd type="none" w="med" len="med"/>
                      <a:tailEnd type="none" w="med" len="med"/>
                    </a:lnR>
                    <a:lnT w="12700" cap="flat" cmpd="sng">
                      <a:solidFill>
                        <a:schemeClr val="tx1"/>
                      </a:solidFill>
                      <a:prstDash val="solid"/>
                      <a:bevel/>
                      <a:headEnd type="none" w="med" len="med"/>
                      <a:tailEnd type="none" w="med" len="med"/>
                    </a:lnT>
                    <a:lnB w="12700" cap="flat" cmpd="sng">
                      <a:solidFill>
                        <a:schemeClr val="tx1"/>
                      </a:solidFill>
                      <a:prstDash val="solid"/>
                      <a:bevel/>
                      <a:headEnd type="none" w="med" len="med"/>
                      <a:tailEnd type="none" w="med" len="med"/>
                    </a:lnB>
                    <a:lnTlToBr>
                      <a:noFill/>
                    </a:lnTlToBr>
                    <a:lnBlToTr>
                      <a:noFill/>
                    </a:lnBlToTr>
                    <a:noFill/>
                  </a:tcPr>
                </a:tc>
              </a:tr>
              <a:tr h="795020">
                <a:tc>
                  <a:txBody>
                    <a:bodyPr/>
                    <a:lstStyle/>
                    <a:p>
                      <a:pPr marL="0" lvl="0" indent="0">
                        <a:buNone/>
                      </a:pPr>
                      <a:r>
                        <a:rPr lang="zh-CN" altLang="en-US" sz="3000" b="1" dirty="0">
                          <a:solidFill>
                            <a:schemeClr val="tx1"/>
                          </a:solidFill>
                          <a:effectLst>
                            <a:outerShdw blurRad="38100" dist="38100" dir="2700000">
                              <a:srgbClr val="000000"/>
                            </a:outerShdw>
                          </a:effectLst>
                          <a:latin typeface="微软雅黑" panose="020B0503020204020204" charset="-122"/>
                          <a:ea typeface="微软雅黑" panose="020B0503020204020204" charset="-122"/>
                        </a:rPr>
                        <a:t>歼敌</a:t>
                      </a:r>
                      <a:endParaRPr lang="zh-CN" altLang="en-US" sz="3000" b="1" dirty="0">
                        <a:solidFill>
                          <a:schemeClr val="tx1"/>
                        </a:solidFill>
                        <a:effectLst>
                          <a:outerShdw blurRad="38100" dist="38100" dir="2700000">
                            <a:srgbClr val="000000"/>
                          </a:outerShdw>
                        </a:effectLst>
                        <a:latin typeface="微软雅黑" panose="020B0503020204020204" charset="-122"/>
                        <a:ea typeface="微软雅黑" panose="020B0503020204020204" charset="-122"/>
                      </a:endParaRPr>
                    </a:p>
                  </a:txBody>
                  <a:tcPr marL="121884" marR="121884" marT="45725" marB="45725">
                    <a:lnL w="28575" cap="flat" cmpd="sng">
                      <a:solidFill>
                        <a:schemeClr val="tx1"/>
                      </a:solidFill>
                      <a:prstDash val="solid"/>
                      <a:bevel/>
                      <a:headEnd type="none" w="med" len="med"/>
                      <a:tailEnd type="none" w="med" len="med"/>
                    </a:lnL>
                    <a:lnR w="12700" cap="flat" cmpd="sng">
                      <a:solidFill>
                        <a:schemeClr val="tx1"/>
                      </a:solidFill>
                      <a:prstDash val="solid"/>
                      <a:bevel/>
                      <a:headEnd type="none" w="med" len="med"/>
                      <a:tailEnd type="none" w="med" len="med"/>
                    </a:lnR>
                    <a:lnT w="12700" cap="flat" cmpd="sng">
                      <a:solidFill>
                        <a:schemeClr val="tx1"/>
                      </a:solidFill>
                      <a:prstDash val="solid"/>
                      <a:bevel/>
                      <a:headEnd type="none" w="med" len="med"/>
                      <a:tailEnd type="none" w="med" len="med"/>
                    </a:lnT>
                    <a:lnB w="12700" cap="flat" cmpd="sng">
                      <a:solidFill>
                        <a:schemeClr val="tx1"/>
                      </a:solidFill>
                      <a:prstDash val="solid"/>
                      <a:bevel/>
                      <a:headEnd type="none" w="med" len="med"/>
                      <a:tailEnd type="none" w="med" len="med"/>
                    </a:lnB>
                    <a:lnTlToBr>
                      <a:noFill/>
                    </a:lnTlToBr>
                    <a:lnBlToTr>
                      <a:noFill/>
                    </a:lnBlToTr>
                    <a:noFill/>
                  </a:tcPr>
                </a:tc>
                <a:tc>
                  <a:txBody>
                    <a:bodyPr/>
                    <a:lstStyle/>
                    <a:p>
                      <a:pPr marL="0" lvl="0" indent="0">
                        <a:buNone/>
                      </a:pPr>
                      <a:endParaRPr lang="zh-CN" altLang="en-US" sz="3000" b="1">
                        <a:solidFill>
                          <a:srgbClr val="0000CC"/>
                        </a:solidFill>
                        <a:effectLst>
                          <a:outerShdw blurRad="38100" dist="38100" dir="2700000">
                            <a:srgbClr val="000000"/>
                          </a:outerShdw>
                        </a:effectLst>
                        <a:latin typeface="楷体" panose="02010609060101010101" pitchFamily="49" charset="-122"/>
                        <a:ea typeface="楷体" panose="02010609060101010101" pitchFamily="49" charset="-122"/>
                      </a:endParaRPr>
                    </a:p>
                  </a:txBody>
                  <a:tcPr marL="121884" marR="121884" marT="45725" marB="45725">
                    <a:lnL w="12700" cap="flat" cmpd="sng">
                      <a:solidFill>
                        <a:schemeClr val="tx1"/>
                      </a:solidFill>
                      <a:prstDash val="solid"/>
                      <a:bevel/>
                      <a:headEnd type="none" w="med" len="med"/>
                      <a:tailEnd type="none" w="med" len="med"/>
                    </a:lnL>
                    <a:lnR w="28575" cap="flat" cmpd="sng">
                      <a:solidFill>
                        <a:schemeClr val="tx1"/>
                      </a:solidFill>
                      <a:prstDash val="solid"/>
                      <a:bevel/>
                      <a:headEnd type="none" w="med" len="med"/>
                      <a:tailEnd type="none" w="med" len="med"/>
                    </a:lnR>
                    <a:lnT w="12700" cap="flat" cmpd="sng">
                      <a:solidFill>
                        <a:schemeClr val="tx1"/>
                      </a:solidFill>
                      <a:prstDash val="solid"/>
                      <a:bevel/>
                      <a:headEnd type="none" w="med" len="med"/>
                      <a:tailEnd type="none" w="med" len="med"/>
                    </a:lnT>
                    <a:lnB w="12700" cap="flat" cmpd="sng">
                      <a:solidFill>
                        <a:schemeClr val="tx1"/>
                      </a:solidFill>
                      <a:prstDash val="solid"/>
                      <a:bevel/>
                      <a:headEnd type="none" w="med" len="med"/>
                      <a:tailEnd type="none" w="med" len="med"/>
                    </a:lnB>
                    <a:lnTlToBr>
                      <a:noFill/>
                    </a:lnTlToBr>
                    <a:lnBlToTr>
                      <a:noFill/>
                    </a:lnBlToTr>
                    <a:noFill/>
                  </a:tcPr>
                </a:tc>
              </a:tr>
              <a:tr h="1732915">
                <a:tc>
                  <a:txBody>
                    <a:bodyPr/>
                    <a:lstStyle/>
                    <a:p>
                      <a:pPr marL="0" lvl="0" indent="0">
                        <a:buNone/>
                      </a:pPr>
                      <a:endParaRPr lang="zh-CN" altLang="en-US" sz="3000" b="1" dirty="0">
                        <a:solidFill>
                          <a:schemeClr val="tx1"/>
                        </a:solidFill>
                        <a:effectLst>
                          <a:outerShdw blurRad="38100" dist="38100" dir="2700000">
                            <a:srgbClr val="000000"/>
                          </a:outerShdw>
                        </a:effectLst>
                        <a:ea typeface="楷体" panose="02010609060101010101" pitchFamily="49" charset="-122"/>
                      </a:endParaRPr>
                    </a:p>
                    <a:p>
                      <a:pPr marL="0" lvl="0" indent="0">
                        <a:buNone/>
                      </a:pPr>
                      <a:r>
                        <a:rPr lang="zh-CN" altLang="en-US" sz="3000" b="1" dirty="0">
                          <a:solidFill>
                            <a:schemeClr val="tx1"/>
                          </a:solidFill>
                          <a:effectLst>
                            <a:outerShdw blurRad="38100" dist="38100" dir="2700000">
                              <a:srgbClr val="000000"/>
                            </a:outerShdw>
                          </a:effectLst>
                          <a:latin typeface="微软雅黑" panose="020B0503020204020204" charset="-122"/>
                          <a:ea typeface="微软雅黑" panose="020B0503020204020204" charset="-122"/>
                        </a:rPr>
                        <a:t>影响</a:t>
                      </a:r>
                      <a:endParaRPr lang="zh-CN" altLang="en-US" sz="3000" b="1" dirty="0">
                        <a:solidFill>
                          <a:schemeClr val="tx1"/>
                        </a:solidFill>
                        <a:effectLst>
                          <a:outerShdw blurRad="38100" dist="38100" dir="2700000">
                            <a:srgbClr val="000000"/>
                          </a:outerShdw>
                        </a:effectLst>
                        <a:latin typeface="微软雅黑" panose="020B0503020204020204" charset="-122"/>
                        <a:ea typeface="微软雅黑" panose="020B0503020204020204" charset="-122"/>
                      </a:endParaRPr>
                    </a:p>
                    <a:p>
                      <a:pPr marL="0" lvl="0" indent="0">
                        <a:buNone/>
                      </a:pPr>
                      <a:endParaRPr lang="zh-CN" altLang="en-US" sz="3000" b="1" dirty="0">
                        <a:solidFill>
                          <a:schemeClr val="tx1"/>
                        </a:solidFill>
                        <a:effectLst>
                          <a:outerShdw blurRad="38100" dist="38100" dir="2700000">
                            <a:srgbClr val="000000"/>
                          </a:outerShdw>
                        </a:effectLst>
                        <a:ea typeface="楷体" panose="02010609060101010101" pitchFamily="49" charset="-122"/>
                      </a:endParaRPr>
                    </a:p>
                  </a:txBody>
                  <a:tcPr marL="121884" marR="121884" marT="45725" marB="45725">
                    <a:lnL w="28575" cap="flat" cmpd="sng">
                      <a:solidFill>
                        <a:schemeClr val="tx1"/>
                      </a:solidFill>
                      <a:prstDash val="solid"/>
                      <a:bevel/>
                      <a:headEnd type="none" w="med" len="med"/>
                      <a:tailEnd type="none" w="med" len="med"/>
                    </a:lnL>
                    <a:lnR w="12700" cap="flat" cmpd="sng">
                      <a:solidFill>
                        <a:schemeClr val="tx1"/>
                      </a:solidFill>
                      <a:prstDash val="solid"/>
                      <a:bevel/>
                      <a:headEnd type="none" w="med" len="med"/>
                      <a:tailEnd type="none" w="med" len="med"/>
                    </a:lnR>
                    <a:lnT w="12700" cap="flat" cmpd="sng">
                      <a:solidFill>
                        <a:schemeClr val="tx1"/>
                      </a:solidFill>
                      <a:prstDash val="solid"/>
                      <a:bevel/>
                      <a:headEnd type="none" w="med" len="med"/>
                      <a:tailEnd type="none" w="med" len="med"/>
                    </a:lnT>
                    <a:lnB w="28575" cap="flat" cmpd="sng">
                      <a:solidFill>
                        <a:schemeClr val="tx1"/>
                      </a:solidFill>
                      <a:prstDash val="solid"/>
                      <a:bevel/>
                      <a:headEnd type="none" w="med" len="med"/>
                      <a:tailEnd type="none" w="med" len="med"/>
                    </a:lnB>
                    <a:lnTlToBr>
                      <a:noFill/>
                    </a:lnTlToBr>
                    <a:lnBlToTr>
                      <a:noFill/>
                    </a:lnBlToTr>
                    <a:noFill/>
                  </a:tcPr>
                </a:tc>
                <a:tc>
                  <a:txBody>
                    <a:bodyPr/>
                    <a:lstStyle/>
                    <a:p>
                      <a:pPr marL="0" lvl="0" indent="0">
                        <a:buNone/>
                      </a:pPr>
                      <a:endParaRPr lang="zh-CN" altLang="en-US" sz="3000" b="1" dirty="0">
                        <a:solidFill>
                          <a:srgbClr val="0000CC"/>
                        </a:solidFill>
                        <a:effectLst>
                          <a:outerShdw blurRad="38100" dist="38100" dir="2700000">
                            <a:srgbClr val="000000"/>
                          </a:outerShdw>
                        </a:effectLst>
                        <a:ea typeface="楷体" panose="02010609060101010101" pitchFamily="49" charset="-122"/>
                      </a:endParaRPr>
                    </a:p>
                  </a:txBody>
                  <a:tcPr marL="121884" marR="121884" marT="45725" marB="45725">
                    <a:lnL w="12700" cap="flat" cmpd="sng">
                      <a:solidFill>
                        <a:schemeClr val="tx1"/>
                      </a:solidFill>
                      <a:prstDash val="solid"/>
                      <a:bevel/>
                      <a:headEnd type="none" w="med" len="med"/>
                      <a:tailEnd type="none" w="med" len="med"/>
                    </a:lnL>
                    <a:lnR w="28575" cap="flat" cmpd="sng">
                      <a:solidFill>
                        <a:schemeClr val="tx1"/>
                      </a:solidFill>
                      <a:prstDash val="solid"/>
                      <a:bevel/>
                      <a:headEnd type="none" w="med" len="med"/>
                      <a:tailEnd type="none" w="med" len="med"/>
                    </a:lnR>
                    <a:lnT w="12700" cap="flat" cmpd="sng">
                      <a:solidFill>
                        <a:schemeClr val="tx1"/>
                      </a:solidFill>
                      <a:prstDash val="solid"/>
                      <a:bevel/>
                      <a:headEnd type="none" w="med" len="med"/>
                      <a:tailEnd type="none" w="med" len="med"/>
                    </a:lnT>
                    <a:lnB w="28575" cap="flat" cmpd="sng">
                      <a:solidFill>
                        <a:schemeClr val="tx1"/>
                      </a:solidFill>
                      <a:prstDash val="solid"/>
                      <a:bevel/>
                      <a:headEnd type="none" w="med" len="med"/>
                      <a:tailEnd type="none" w="med" len="med"/>
                    </a:lnB>
                    <a:lnTlToBr>
                      <a:noFill/>
                    </a:lnTlToBr>
                    <a:lnBlToTr>
                      <a:noFill/>
                    </a:lnBlToTr>
                    <a:noFill/>
                  </a:tcPr>
                </a:tc>
              </a:tr>
            </a:tbl>
          </a:graphicData>
        </a:graphic>
      </p:graphicFrame>
      <p:sp>
        <p:nvSpPr>
          <p:cNvPr id="4" name="文本框 26650"/>
          <p:cNvSpPr txBox="1">
            <a:spLocks noChangeArrowheads="1"/>
          </p:cNvSpPr>
          <p:nvPr/>
        </p:nvSpPr>
        <p:spPr bwMode="auto">
          <a:xfrm>
            <a:off x="2166938" y="2244725"/>
            <a:ext cx="2546350" cy="522288"/>
          </a:xfrm>
          <a:prstGeom prst="rect">
            <a:avLst/>
          </a:prstGeom>
          <a:noFill/>
          <a:ln w="9525">
            <a:noFill/>
            <a:miter lim="800000"/>
          </a:ln>
        </p:spPr>
        <p:txBody>
          <a:bodyPr>
            <a:spAutoFit/>
          </a:bodyPr>
          <a:lstStyle/>
          <a:p>
            <a:pPr>
              <a:spcBef>
                <a:spcPct val="50000"/>
              </a:spcBef>
              <a:buFont typeface="Arial" panose="020B0604020202020204" pitchFamily="34" charset="0"/>
              <a:buNone/>
            </a:pPr>
            <a:r>
              <a:rPr lang="en-US" altLang="zh-CN" sz="2800" b="1">
                <a:solidFill>
                  <a:srgbClr val="FF0000"/>
                </a:solidFill>
                <a:latin typeface="微软雅黑" panose="020B0503020204020204" charset="-122"/>
              </a:rPr>
              <a:t>1937</a:t>
            </a:r>
            <a:r>
              <a:rPr lang="zh-CN" altLang="en-US" sz="2800" b="1">
                <a:solidFill>
                  <a:srgbClr val="FF0000"/>
                </a:solidFill>
                <a:latin typeface="微软雅黑" panose="020B0503020204020204" charset="-122"/>
              </a:rPr>
              <a:t>年</a:t>
            </a:r>
            <a:r>
              <a:rPr lang="en-US" altLang="zh-CN" sz="2800" b="1">
                <a:solidFill>
                  <a:srgbClr val="FF0000"/>
                </a:solidFill>
                <a:latin typeface="微软雅黑" panose="020B0503020204020204" charset="-122"/>
              </a:rPr>
              <a:t>9</a:t>
            </a:r>
            <a:r>
              <a:rPr lang="zh-CN" altLang="en-US" sz="2800" b="1">
                <a:solidFill>
                  <a:srgbClr val="FF0000"/>
                </a:solidFill>
                <a:latin typeface="微软雅黑" panose="020B0503020204020204" charset="-122"/>
              </a:rPr>
              <a:t>月</a:t>
            </a:r>
            <a:endParaRPr lang="zh-CN" altLang="en-US" sz="2800" b="1">
              <a:solidFill>
                <a:srgbClr val="FF0000"/>
              </a:solidFill>
              <a:latin typeface="微软雅黑" panose="020B0503020204020204" charset="-122"/>
            </a:endParaRPr>
          </a:p>
        </p:txBody>
      </p:sp>
      <p:sp>
        <p:nvSpPr>
          <p:cNvPr id="7" name="文本框 26650"/>
          <p:cNvSpPr txBox="1">
            <a:spLocks noChangeArrowheads="1"/>
          </p:cNvSpPr>
          <p:nvPr/>
        </p:nvSpPr>
        <p:spPr bwMode="auto">
          <a:xfrm>
            <a:off x="1881188" y="2895600"/>
            <a:ext cx="3613150" cy="522288"/>
          </a:xfrm>
          <a:prstGeom prst="rect">
            <a:avLst/>
          </a:prstGeom>
          <a:noFill/>
          <a:ln w="9525">
            <a:noFill/>
            <a:miter lim="800000"/>
          </a:ln>
        </p:spPr>
        <p:txBody>
          <a:bodyPr>
            <a:spAutoFit/>
          </a:bodyPr>
          <a:lstStyle/>
          <a:p>
            <a:pPr>
              <a:spcBef>
                <a:spcPct val="50000"/>
              </a:spcBef>
              <a:buFont typeface="Arial" panose="020B0604020202020204" pitchFamily="34" charset="0"/>
              <a:buNone/>
            </a:pPr>
            <a:r>
              <a:rPr lang="zh-CN" altLang="en-US" sz="2800" b="1">
                <a:latin typeface="微软雅黑" panose="020B0503020204020204" charset="-122"/>
              </a:rPr>
              <a:t>山西东北平型关 </a:t>
            </a:r>
            <a:endParaRPr lang="zh-CN" altLang="en-US" sz="2800" b="1">
              <a:latin typeface="微软雅黑" panose="020B0503020204020204" charset="-122"/>
            </a:endParaRPr>
          </a:p>
        </p:txBody>
      </p:sp>
      <p:sp>
        <p:nvSpPr>
          <p:cNvPr id="8" name="文本框 26650"/>
          <p:cNvSpPr txBox="1">
            <a:spLocks noChangeArrowheads="1"/>
          </p:cNvSpPr>
          <p:nvPr/>
        </p:nvSpPr>
        <p:spPr bwMode="auto">
          <a:xfrm>
            <a:off x="1943100" y="5237163"/>
            <a:ext cx="5527675" cy="1384300"/>
          </a:xfrm>
          <a:prstGeom prst="rect">
            <a:avLst/>
          </a:prstGeom>
          <a:noFill/>
          <a:ln w="9525">
            <a:noFill/>
            <a:miter lim="800000"/>
          </a:ln>
        </p:spPr>
        <p:txBody>
          <a:bodyPr>
            <a:spAutoFit/>
          </a:bodyPr>
          <a:lstStyle/>
          <a:p>
            <a:pPr>
              <a:spcBef>
                <a:spcPct val="50000"/>
              </a:spcBef>
              <a:buFont typeface="Arial" panose="020B0604020202020204" pitchFamily="34" charset="0"/>
              <a:buNone/>
            </a:pPr>
            <a:r>
              <a:rPr lang="zh-CN" altLang="en-US" sz="2800" b="1">
                <a:latin typeface="微软雅黑" panose="020B0503020204020204" charset="-122"/>
              </a:rPr>
              <a:t>全国抗战以来中国军队取得的第一个胜利，</a:t>
            </a:r>
            <a:r>
              <a:rPr lang="zh-CN" altLang="en-US" sz="2800" b="1">
                <a:solidFill>
                  <a:srgbClr val="FF0000"/>
                </a:solidFill>
                <a:latin typeface="微软雅黑" panose="020B0503020204020204" charset="-122"/>
              </a:rPr>
              <a:t>粉粹了日军</a:t>
            </a:r>
            <a:r>
              <a:rPr lang="en-US" altLang="zh-CN" sz="2800" b="1">
                <a:solidFill>
                  <a:srgbClr val="FF0000"/>
                </a:solidFill>
                <a:latin typeface="微软雅黑" panose="020B0503020204020204" charset="-122"/>
              </a:rPr>
              <a:t>“</a:t>
            </a:r>
            <a:r>
              <a:rPr lang="zh-CN" altLang="en-US" sz="2800" b="1">
                <a:solidFill>
                  <a:srgbClr val="FF0000"/>
                </a:solidFill>
                <a:latin typeface="微软雅黑" panose="020B0503020204020204" charset="-122"/>
              </a:rPr>
              <a:t>不可战胜</a:t>
            </a:r>
            <a:r>
              <a:rPr lang="en-US" altLang="zh-CN" sz="2800" b="1">
                <a:solidFill>
                  <a:srgbClr val="FF0000"/>
                </a:solidFill>
                <a:latin typeface="微软雅黑" panose="020B0503020204020204" charset="-122"/>
              </a:rPr>
              <a:t>”</a:t>
            </a:r>
            <a:r>
              <a:rPr lang="zh-CN" altLang="en-US" sz="2800" b="1">
                <a:solidFill>
                  <a:srgbClr val="FF0000"/>
                </a:solidFill>
                <a:latin typeface="微软雅黑" panose="020B0503020204020204" charset="-122"/>
              </a:rPr>
              <a:t>的神话。</a:t>
            </a:r>
            <a:endParaRPr lang="zh-CN" altLang="en-US" sz="2800" b="1">
              <a:solidFill>
                <a:srgbClr val="FF0000"/>
              </a:solidFill>
              <a:latin typeface="微软雅黑" panose="020B0503020204020204" charset="-122"/>
            </a:endParaRPr>
          </a:p>
        </p:txBody>
      </p:sp>
      <p:sp>
        <p:nvSpPr>
          <p:cNvPr id="9" name="文本框 26650"/>
          <p:cNvSpPr txBox="1">
            <a:spLocks noChangeArrowheads="1"/>
          </p:cNvSpPr>
          <p:nvPr/>
        </p:nvSpPr>
        <p:spPr bwMode="auto">
          <a:xfrm>
            <a:off x="1881188" y="3663950"/>
            <a:ext cx="2492375" cy="522288"/>
          </a:xfrm>
          <a:prstGeom prst="rect">
            <a:avLst/>
          </a:prstGeom>
          <a:noFill/>
          <a:ln w="9525">
            <a:noFill/>
            <a:miter lim="800000"/>
          </a:ln>
        </p:spPr>
        <p:txBody>
          <a:bodyPr>
            <a:spAutoFit/>
          </a:bodyPr>
          <a:lstStyle/>
          <a:p>
            <a:pPr>
              <a:spcBef>
                <a:spcPct val="50000"/>
              </a:spcBef>
              <a:buFont typeface="Arial" panose="020B0604020202020204" pitchFamily="34" charset="0"/>
              <a:buNone/>
            </a:pPr>
            <a:r>
              <a:rPr lang="zh-CN" altLang="en-US" sz="2800" b="1">
                <a:latin typeface="微软雅黑" panose="020B0503020204020204" charset="-122"/>
              </a:rPr>
              <a:t>林彪</a:t>
            </a:r>
            <a:r>
              <a:rPr lang="en-US" altLang="zh-CN" sz="2800" b="1">
                <a:latin typeface="微软雅黑" panose="020B0503020204020204" charset="-122"/>
              </a:rPr>
              <a:t>115</a:t>
            </a:r>
            <a:r>
              <a:rPr lang="zh-CN" altLang="en-US" sz="2800" b="1">
                <a:latin typeface="微软雅黑" panose="020B0503020204020204" charset="-122"/>
              </a:rPr>
              <a:t>师</a:t>
            </a:r>
            <a:endParaRPr lang="zh-CN" altLang="en-US" sz="2800" b="1">
              <a:latin typeface="微软雅黑" panose="020B0503020204020204" charset="-122"/>
            </a:endParaRPr>
          </a:p>
        </p:txBody>
      </p:sp>
      <p:sp>
        <p:nvSpPr>
          <p:cNvPr id="9243" name="文本框 1"/>
          <p:cNvSpPr txBox="1">
            <a:spLocks noChangeArrowheads="1"/>
          </p:cNvSpPr>
          <p:nvPr/>
        </p:nvSpPr>
        <p:spPr bwMode="auto">
          <a:xfrm>
            <a:off x="1827213" y="4443413"/>
            <a:ext cx="4186237" cy="522287"/>
          </a:xfrm>
          <a:prstGeom prst="rect">
            <a:avLst/>
          </a:prstGeom>
          <a:noFill/>
          <a:ln w="9525">
            <a:noFill/>
            <a:miter lim="800000"/>
          </a:ln>
        </p:spPr>
        <p:txBody>
          <a:bodyPr>
            <a:spAutoFit/>
          </a:bodyPr>
          <a:lstStyle/>
          <a:p>
            <a:pPr>
              <a:buFont typeface="Wingdings" panose="05000000000000000000" pitchFamily="2" charset="2"/>
              <a:buNone/>
            </a:pPr>
            <a:r>
              <a:rPr lang="zh-CN" altLang="en-US" sz="2800" b="1">
                <a:latin typeface="微软雅黑" panose="020B0503020204020204" charset="-122"/>
              </a:rPr>
              <a:t>歼灭日军</a:t>
            </a:r>
            <a:r>
              <a:rPr lang="en-US" altLang="zh-CN" sz="2800" b="1">
                <a:latin typeface="微软雅黑" panose="020B0503020204020204" charset="-122"/>
              </a:rPr>
              <a:t>1000</a:t>
            </a:r>
            <a:r>
              <a:rPr lang="zh-CN" altLang="en-US" sz="2800" b="1">
                <a:latin typeface="微软雅黑" panose="020B0503020204020204" charset="-122"/>
              </a:rPr>
              <a:t>多人</a:t>
            </a:r>
            <a:endParaRPr lang="zh-CN" altLang="en-US" sz="2800" b="1">
              <a:latin typeface="微软雅黑" panose="020B0503020204020204" charset="-122"/>
            </a:endParaRPr>
          </a:p>
        </p:txBody>
      </p:sp>
      <p:pic>
        <p:nvPicPr>
          <p:cNvPr id="61468" name="图片 3"/>
          <p:cNvPicPr>
            <a:picLocks noChangeAspect="1"/>
          </p:cNvPicPr>
          <p:nvPr/>
        </p:nvPicPr>
        <p:blipFill>
          <a:blip r:embed="rId1"/>
          <a:srcRect/>
          <a:stretch>
            <a:fillRect/>
          </a:stretch>
        </p:blipFill>
        <p:spPr bwMode="auto">
          <a:xfrm>
            <a:off x="2166938" y="1401763"/>
            <a:ext cx="752475" cy="468312"/>
          </a:xfrm>
          <a:prstGeom prst="rect">
            <a:avLst/>
          </a:prstGeom>
          <a:noFill/>
          <a:ln w="9525">
            <a:noFill/>
            <a:miter lim="800000"/>
            <a:headEnd/>
            <a:tailEnd/>
          </a:ln>
        </p:spPr>
      </p:pic>
      <p:pic>
        <p:nvPicPr>
          <p:cNvPr id="9245" name="图片 4"/>
          <p:cNvPicPr>
            <a:picLocks noChangeAspect="1"/>
          </p:cNvPicPr>
          <p:nvPr/>
        </p:nvPicPr>
        <p:blipFill>
          <a:blip r:embed="rId2"/>
          <a:srcRect/>
          <a:stretch>
            <a:fillRect/>
          </a:stretch>
        </p:blipFill>
        <p:spPr bwMode="auto">
          <a:xfrm>
            <a:off x="7613650" y="1657350"/>
            <a:ext cx="4584700" cy="4233863"/>
          </a:xfrm>
          <a:prstGeom prst="rect">
            <a:avLst/>
          </a:prstGeom>
          <a:noFill/>
          <a:ln w="9525">
            <a:noFill/>
            <a:miter lim="800000"/>
            <a:headEnd/>
            <a:tailEnd/>
          </a:ln>
        </p:spPr>
      </p:pic>
      <p:sp>
        <p:nvSpPr>
          <p:cNvPr id="9246" name="矩形 14339"/>
          <p:cNvSpPr>
            <a:spLocks noChangeArrowheads="1"/>
          </p:cNvSpPr>
          <p:nvPr/>
        </p:nvSpPr>
        <p:spPr bwMode="auto">
          <a:xfrm>
            <a:off x="9312275" y="817563"/>
            <a:ext cx="995363" cy="584200"/>
          </a:xfrm>
          <a:prstGeom prst="rect">
            <a:avLst/>
          </a:prstGeom>
          <a:noFill/>
          <a:ln w="9525">
            <a:noFill/>
            <a:miter lim="800000"/>
          </a:ln>
        </p:spPr>
        <p:txBody>
          <a:bodyPr wrap="none">
            <a:spAutoFit/>
          </a:bodyPr>
          <a:lstStyle/>
          <a:p>
            <a:pPr>
              <a:spcBef>
                <a:spcPct val="20000"/>
              </a:spcBef>
              <a:buClr>
                <a:schemeClr val="hlink"/>
              </a:buClr>
              <a:buSzPct val="75000"/>
              <a:buFont typeface="Wingdings" panose="05000000000000000000" pitchFamily="2" charset="2"/>
              <a:buNone/>
            </a:pPr>
            <a:r>
              <a:rPr lang="zh-CN" altLang="en-US" sz="3200" b="1">
                <a:solidFill>
                  <a:srgbClr val="0000FF"/>
                </a:solidFill>
                <a:latin typeface="微软雅黑" panose="020B0503020204020204" charset="-122"/>
              </a:rPr>
              <a:t>林彪</a:t>
            </a:r>
            <a:endParaRPr lang="zh-CN" altLang="en-US" sz="3200" b="1">
              <a:solidFill>
                <a:srgbClr val="0000FF"/>
              </a:solidFill>
              <a:latin typeface="微软雅黑" panose="020B0503020204020204" charset="-122"/>
            </a:endParaRPr>
          </a:p>
        </p:txBody>
      </p:sp>
      <p:sp>
        <p:nvSpPr>
          <p:cNvPr id="61471" name="矩形 7174"/>
          <p:cNvSpPr>
            <a:spLocks noChangeArrowheads="1"/>
          </p:cNvSpPr>
          <p:nvPr/>
        </p:nvSpPr>
        <p:spPr bwMode="auto">
          <a:xfrm>
            <a:off x="603250" y="352425"/>
            <a:ext cx="1565275" cy="755650"/>
          </a:xfrm>
          <a:prstGeom prst="rect">
            <a:avLst/>
          </a:prstGeom>
          <a:noFill/>
          <a:ln w="38100">
            <a:solidFill>
              <a:srgbClr val="00CC00"/>
            </a:solidFill>
            <a:bevel/>
          </a:ln>
        </p:spPr>
        <p:txBody>
          <a:bodyPr>
            <a:spAutoFit/>
          </a:bodyPr>
          <a:lstStyle/>
          <a:p>
            <a:pPr>
              <a:lnSpc>
                <a:spcPct val="90000"/>
              </a:lnSpc>
              <a:spcBef>
                <a:spcPct val="20000"/>
              </a:spcBef>
              <a:buFont typeface="Arial" panose="020B0604020202020204" pitchFamily="34" charset="0"/>
              <a:buNone/>
            </a:pPr>
            <a:r>
              <a:rPr lang="zh-CN" altLang="en-US" sz="4800" b="1">
                <a:latin typeface="微软雅黑" panose="020B0503020204020204" charset="-122"/>
              </a:rPr>
              <a:t>概况</a:t>
            </a:r>
            <a:endParaRPr lang="zh-CN" altLang="en-US" sz="4800" b="1">
              <a:latin typeface="微软雅黑" panose="020B0503020204020204" charset="-122"/>
            </a:endParaRPr>
          </a:p>
        </p:txBody>
      </p:sp>
    </p:spTree>
    <p:custDataLst>
      <p:tags r:id="rId3"/>
    </p:custData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0"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800" decel="100000"/>
                                        <p:tgtEl>
                                          <p:spTgt spid="4"/>
                                        </p:tgtEl>
                                      </p:cBhvr>
                                    </p:animEffect>
                                    <p:anim calcmode="lin" valueType="num">
                                      <p:cBhvr>
                                        <p:cTn id="8" dur="800" decel="100000" fill="hold"/>
                                        <p:tgtEl>
                                          <p:spTgt spid="4"/>
                                        </p:tgtEl>
                                        <p:attrNameLst>
                                          <p:attrName>style.rotation</p:attrName>
                                        </p:attrNameLst>
                                      </p:cBhvr>
                                      <p:tavLst>
                                        <p:tav tm="0">
                                          <p:val>
                                            <p:fltVal val="-90"/>
                                          </p:val>
                                        </p:tav>
                                        <p:tav tm="100000">
                                          <p:val>
                                            <p:fltVal val="0"/>
                                          </p:val>
                                        </p:tav>
                                      </p:tavLst>
                                    </p:anim>
                                    <p:anim calcmode="lin" valueType="num">
                                      <p:cBhvr>
                                        <p:cTn id="9" dur="800" decel="100000" fill="hold"/>
                                        <p:tgtEl>
                                          <p:spTgt spid="4"/>
                                        </p:tgtEl>
                                        <p:attrNameLst>
                                          <p:attrName>ppt_x</p:attrName>
                                        </p:attrNameLst>
                                      </p:cBhvr>
                                      <p:tavLst>
                                        <p:tav tm="0">
                                          <p:val>
                                            <p:strVal val="#ppt_x+0.4"/>
                                          </p:val>
                                        </p:tav>
                                        <p:tav tm="100000">
                                          <p:val>
                                            <p:strVal val="#ppt_x-0.05"/>
                                          </p:val>
                                        </p:tav>
                                      </p:tavLst>
                                    </p:anim>
                                    <p:anim calcmode="lin" valueType="num">
                                      <p:cBhvr>
                                        <p:cTn id="10" dur="800" decel="100000" fill="hold"/>
                                        <p:tgtEl>
                                          <p:spTgt spid="4"/>
                                        </p:tgtEl>
                                        <p:attrNameLst>
                                          <p:attrName>ppt_y</p:attrName>
                                        </p:attrNameLst>
                                      </p:cBhvr>
                                      <p:tavLst>
                                        <p:tav tm="0">
                                          <p:val>
                                            <p:strVal val="#ppt_y-0.4"/>
                                          </p:val>
                                        </p:tav>
                                        <p:tav tm="100000">
                                          <p:val>
                                            <p:strVal val="#ppt_y+0.1"/>
                                          </p:val>
                                        </p:tav>
                                      </p:tavLst>
                                    </p:anim>
                                    <p:anim calcmode="lin" valueType="num">
                                      <p:cBhvr>
                                        <p:cTn id="11" dur="200" accel="100000" fill="hold">
                                          <p:stCondLst>
                                            <p:cond delay="800"/>
                                          </p:stCondLst>
                                        </p:cTn>
                                        <p:tgtEl>
                                          <p:spTgt spid="4"/>
                                        </p:tgtEl>
                                        <p:attrNameLst>
                                          <p:attrName>ppt_x</p:attrName>
                                        </p:attrNameLst>
                                      </p:cBhvr>
                                      <p:tavLst>
                                        <p:tav tm="0">
                                          <p:val>
                                            <p:strVal val="#ppt_x-0.05"/>
                                          </p:val>
                                        </p:tav>
                                        <p:tav tm="100000">
                                          <p:val>
                                            <p:strVal val="#ppt_x"/>
                                          </p:val>
                                        </p:tav>
                                      </p:tavLst>
                                    </p:anim>
                                    <p:anim calcmode="lin" valueType="num">
                                      <p:cBhvr>
                                        <p:cTn id="12" dur="200" accel="100000" fill="hold">
                                          <p:stCondLst>
                                            <p:cond delay="800"/>
                                          </p:stCondLst>
                                        </p:cTn>
                                        <p:tgtEl>
                                          <p:spTgt spid="4"/>
                                        </p:tgtEl>
                                        <p:attrNameLst>
                                          <p:attrName>ppt_y</p:attrName>
                                        </p:attrNameLst>
                                      </p:cBhvr>
                                      <p:tavLst>
                                        <p:tav tm="0">
                                          <p:val>
                                            <p:strVal val="#ppt_y+0.1"/>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30" presetClass="entr" presetSubtype="0" fill="hold" grpId="0" nodeType="click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fade">
                                      <p:cBhvr>
                                        <p:cTn id="17" dur="800" decel="100000"/>
                                        <p:tgtEl>
                                          <p:spTgt spid="7"/>
                                        </p:tgtEl>
                                      </p:cBhvr>
                                    </p:animEffect>
                                    <p:anim calcmode="lin" valueType="num">
                                      <p:cBhvr>
                                        <p:cTn id="18" dur="800" decel="100000" fill="hold"/>
                                        <p:tgtEl>
                                          <p:spTgt spid="7"/>
                                        </p:tgtEl>
                                        <p:attrNameLst>
                                          <p:attrName>style.rotation</p:attrName>
                                        </p:attrNameLst>
                                      </p:cBhvr>
                                      <p:tavLst>
                                        <p:tav tm="0">
                                          <p:val>
                                            <p:fltVal val="-90"/>
                                          </p:val>
                                        </p:tav>
                                        <p:tav tm="100000">
                                          <p:val>
                                            <p:fltVal val="0"/>
                                          </p:val>
                                        </p:tav>
                                      </p:tavLst>
                                    </p:anim>
                                    <p:anim calcmode="lin" valueType="num">
                                      <p:cBhvr>
                                        <p:cTn id="19" dur="800" decel="100000" fill="hold"/>
                                        <p:tgtEl>
                                          <p:spTgt spid="7"/>
                                        </p:tgtEl>
                                        <p:attrNameLst>
                                          <p:attrName>ppt_x</p:attrName>
                                        </p:attrNameLst>
                                      </p:cBhvr>
                                      <p:tavLst>
                                        <p:tav tm="0">
                                          <p:val>
                                            <p:strVal val="#ppt_x+0.4"/>
                                          </p:val>
                                        </p:tav>
                                        <p:tav tm="100000">
                                          <p:val>
                                            <p:strVal val="#ppt_x-0.05"/>
                                          </p:val>
                                        </p:tav>
                                      </p:tavLst>
                                    </p:anim>
                                    <p:anim calcmode="lin" valueType="num">
                                      <p:cBhvr>
                                        <p:cTn id="20" dur="800" decel="100000" fill="hold"/>
                                        <p:tgtEl>
                                          <p:spTgt spid="7"/>
                                        </p:tgtEl>
                                        <p:attrNameLst>
                                          <p:attrName>ppt_y</p:attrName>
                                        </p:attrNameLst>
                                      </p:cBhvr>
                                      <p:tavLst>
                                        <p:tav tm="0">
                                          <p:val>
                                            <p:strVal val="#ppt_y-0.4"/>
                                          </p:val>
                                        </p:tav>
                                        <p:tav tm="100000">
                                          <p:val>
                                            <p:strVal val="#ppt_y+0.1"/>
                                          </p:val>
                                        </p:tav>
                                      </p:tavLst>
                                    </p:anim>
                                    <p:anim calcmode="lin" valueType="num">
                                      <p:cBhvr>
                                        <p:cTn id="21" dur="200" accel="100000" fill="hold">
                                          <p:stCondLst>
                                            <p:cond delay="800"/>
                                          </p:stCondLst>
                                        </p:cTn>
                                        <p:tgtEl>
                                          <p:spTgt spid="7"/>
                                        </p:tgtEl>
                                        <p:attrNameLst>
                                          <p:attrName>ppt_x</p:attrName>
                                        </p:attrNameLst>
                                      </p:cBhvr>
                                      <p:tavLst>
                                        <p:tav tm="0">
                                          <p:val>
                                            <p:strVal val="#ppt_x-0.05"/>
                                          </p:val>
                                        </p:tav>
                                        <p:tav tm="100000">
                                          <p:val>
                                            <p:strVal val="#ppt_x"/>
                                          </p:val>
                                        </p:tav>
                                      </p:tavLst>
                                    </p:anim>
                                    <p:anim calcmode="lin" valueType="num">
                                      <p:cBhvr>
                                        <p:cTn id="22" dur="200" accel="100000" fill="hold">
                                          <p:stCondLst>
                                            <p:cond delay="800"/>
                                          </p:stCondLst>
                                        </p:cTn>
                                        <p:tgtEl>
                                          <p:spTgt spid="7"/>
                                        </p:tgtEl>
                                        <p:attrNameLst>
                                          <p:attrName>ppt_y</p:attrName>
                                        </p:attrNameLst>
                                      </p:cBhvr>
                                      <p:tavLst>
                                        <p:tav tm="0">
                                          <p:val>
                                            <p:strVal val="#ppt_y+0.1"/>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30" presetClass="entr" presetSubtype="0" fill="hold" grpId="0" nodeType="clickEffect">
                                  <p:stCondLst>
                                    <p:cond delay="0"/>
                                  </p:stCondLst>
                                  <p:childTnLst>
                                    <p:set>
                                      <p:cBhvr>
                                        <p:cTn id="26" dur="1" fill="hold">
                                          <p:stCondLst>
                                            <p:cond delay="0"/>
                                          </p:stCondLst>
                                        </p:cTn>
                                        <p:tgtEl>
                                          <p:spTgt spid="9"/>
                                        </p:tgtEl>
                                        <p:attrNameLst>
                                          <p:attrName>style.visibility</p:attrName>
                                        </p:attrNameLst>
                                      </p:cBhvr>
                                      <p:to>
                                        <p:strVal val="visible"/>
                                      </p:to>
                                    </p:set>
                                    <p:animEffect transition="in" filter="fade">
                                      <p:cBhvr>
                                        <p:cTn id="27" dur="800" decel="100000"/>
                                        <p:tgtEl>
                                          <p:spTgt spid="9"/>
                                        </p:tgtEl>
                                      </p:cBhvr>
                                    </p:animEffect>
                                    <p:anim calcmode="lin" valueType="num">
                                      <p:cBhvr>
                                        <p:cTn id="28" dur="800" decel="100000" fill="hold"/>
                                        <p:tgtEl>
                                          <p:spTgt spid="9"/>
                                        </p:tgtEl>
                                        <p:attrNameLst>
                                          <p:attrName>style.rotation</p:attrName>
                                        </p:attrNameLst>
                                      </p:cBhvr>
                                      <p:tavLst>
                                        <p:tav tm="0">
                                          <p:val>
                                            <p:fltVal val="-90"/>
                                          </p:val>
                                        </p:tav>
                                        <p:tav tm="100000">
                                          <p:val>
                                            <p:fltVal val="0"/>
                                          </p:val>
                                        </p:tav>
                                      </p:tavLst>
                                    </p:anim>
                                    <p:anim calcmode="lin" valueType="num">
                                      <p:cBhvr>
                                        <p:cTn id="29" dur="800" decel="100000" fill="hold"/>
                                        <p:tgtEl>
                                          <p:spTgt spid="9"/>
                                        </p:tgtEl>
                                        <p:attrNameLst>
                                          <p:attrName>ppt_x</p:attrName>
                                        </p:attrNameLst>
                                      </p:cBhvr>
                                      <p:tavLst>
                                        <p:tav tm="0">
                                          <p:val>
                                            <p:strVal val="#ppt_x+0.4"/>
                                          </p:val>
                                        </p:tav>
                                        <p:tav tm="100000">
                                          <p:val>
                                            <p:strVal val="#ppt_x-0.05"/>
                                          </p:val>
                                        </p:tav>
                                      </p:tavLst>
                                    </p:anim>
                                    <p:anim calcmode="lin" valueType="num">
                                      <p:cBhvr>
                                        <p:cTn id="30" dur="800" decel="100000" fill="hold"/>
                                        <p:tgtEl>
                                          <p:spTgt spid="9"/>
                                        </p:tgtEl>
                                        <p:attrNameLst>
                                          <p:attrName>ppt_y</p:attrName>
                                        </p:attrNameLst>
                                      </p:cBhvr>
                                      <p:tavLst>
                                        <p:tav tm="0">
                                          <p:val>
                                            <p:strVal val="#ppt_y-0.4"/>
                                          </p:val>
                                        </p:tav>
                                        <p:tav tm="100000">
                                          <p:val>
                                            <p:strVal val="#ppt_y+0.1"/>
                                          </p:val>
                                        </p:tav>
                                      </p:tavLst>
                                    </p:anim>
                                    <p:anim calcmode="lin" valueType="num">
                                      <p:cBhvr>
                                        <p:cTn id="31" dur="200" accel="100000" fill="hold">
                                          <p:stCondLst>
                                            <p:cond delay="800"/>
                                          </p:stCondLst>
                                        </p:cTn>
                                        <p:tgtEl>
                                          <p:spTgt spid="9"/>
                                        </p:tgtEl>
                                        <p:attrNameLst>
                                          <p:attrName>ppt_x</p:attrName>
                                        </p:attrNameLst>
                                      </p:cBhvr>
                                      <p:tavLst>
                                        <p:tav tm="0">
                                          <p:val>
                                            <p:strVal val="#ppt_x-0.05"/>
                                          </p:val>
                                        </p:tav>
                                        <p:tav tm="100000">
                                          <p:val>
                                            <p:strVal val="#ppt_x"/>
                                          </p:val>
                                        </p:tav>
                                      </p:tavLst>
                                    </p:anim>
                                    <p:anim calcmode="lin" valueType="num">
                                      <p:cBhvr>
                                        <p:cTn id="32" dur="200" accel="100000" fill="hold">
                                          <p:stCondLst>
                                            <p:cond delay="800"/>
                                          </p:stCondLst>
                                        </p:cTn>
                                        <p:tgtEl>
                                          <p:spTgt spid="9"/>
                                        </p:tgtEl>
                                        <p:attrNameLst>
                                          <p:attrName>ppt_y</p:attrName>
                                        </p:attrNameLst>
                                      </p:cBhvr>
                                      <p:tavLst>
                                        <p:tav tm="0">
                                          <p:val>
                                            <p:strVal val="#ppt_y+0.1"/>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30" presetClass="entr" presetSubtype="0" fill="hold" nodeType="clickEffect">
                                  <p:stCondLst>
                                    <p:cond delay="0"/>
                                  </p:stCondLst>
                                  <p:childTnLst>
                                    <p:set>
                                      <p:cBhvr>
                                        <p:cTn id="36" dur="1" fill="hold">
                                          <p:stCondLst>
                                            <p:cond delay="0"/>
                                          </p:stCondLst>
                                        </p:cTn>
                                        <p:tgtEl>
                                          <p:spTgt spid="9245"/>
                                        </p:tgtEl>
                                        <p:attrNameLst>
                                          <p:attrName>style.visibility</p:attrName>
                                        </p:attrNameLst>
                                      </p:cBhvr>
                                      <p:to>
                                        <p:strVal val="visible"/>
                                      </p:to>
                                    </p:set>
                                    <p:animEffect transition="in" filter="fade">
                                      <p:cBhvr>
                                        <p:cTn id="37" dur="800" decel="100000"/>
                                        <p:tgtEl>
                                          <p:spTgt spid="9245"/>
                                        </p:tgtEl>
                                      </p:cBhvr>
                                    </p:animEffect>
                                    <p:anim calcmode="lin" valueType="num">
                                      <p:cBhvr>
                                        <p:cTn id="38" dur="800" decel="100000" fill="hold"/>
                                        <p:tgtEl>
                                          <p:spTgt spid="9245"/>
                                        </p:tgtEl>
                                        <p:attrNameLst>
                                          <p:attrName>style.rotation</p:attrName>
                                        </p:attrNameLst>
                                      </p:cBhvr>
                                      <p:tavLst>
                                        <p:tav tm="0">
                                          <p:val>
                                            <p:fltVal val="-90"/>
                                          </p:val>
                                        </p:tav>
                                        <p:tav tm="100000">
                                          <p:val>
                                            <p:fltVal val="0"/>
                                          </p:val>
                                        </p:tav>
                                      </p:tavLst>
                                    </p:anim>
                                    <p:anim calcmode="lin" valueType="num">
                                      <p:cBhvr>
                                        <p:cTn id="39" dur="800" decel="100000" fill="hold"/>
                                        <p:tgtEl>
                                          <p:spTgt spid="9245"/>
                                        </p:tgtEl>
                                        <p:attrNameLst>
                                          <p:attrName>ppt_x</p:attrName>
                                        </p:attrNameLst>
                                      </p:cBhvr>
                                      <p:tavLst>
                                        <p:tav tm="0">
                                          <p:val>
                                            <p:strVal val="#ppt_x+0.4"/>
                                          </p:val>
                                        </p:tav>
                                        <p:tav tm="100000">
                                          <p:val>
                                            <p:strVal val="#ppt_x-0.05"/>
                                          </p:val>
                                        </p:tav>
                                      </p:tavLst>
                                    </p:anim>
                                    <p:anim calcmode="lin" valueType="num">
                                      <p:cBhvr>
                                        <p:cTn id="40" dur="800" decel="100000" fill="hold"/>
                                        <p:tgtEl>
                                          <p:spTgt spid="9245"/>
                                        </p:tgtEl>
                                        <p:attrNameLst>
                                          <p:attrName>ppt_y</p:attrName>
                                        </p:attrNameLst>
                                      </p:cBhvr>
                                      <p:tavLst>
                                        <p:tav tm="0">
                                          <p:val>
                                            <p:strVal val="#ppt_y-0.4"/>
                                          </p:val>
                                        </p:tav>
                                        <p:tav tm="100000">
                                          <p:val>
                                            <p:strVal val="#ppt_y+0.1"/>
                                          </p:val>
                                        </p:tav>
                                      </p:tavLst>
                                    </p:anim>
                                    <p:anim calcmode="lin" valueType="num">
                                      <p:cBhvr>
                                        <p:cTn id="41" dur="200" accel="100000" fill="hold">
                                          <p:stCondLst>
                                            <p:cond delay="800"/>
                                          </p:stCondLst>
                                        </p:cTn>
                                        <p:tgtEl>
                                          <p:spTgt spid="9245"/>
                                        </p:tgtEl>
                                        <p:attrNameLst>
                                          <p:attrName>ppt_x</p:attrName>
                                        </p:attrNameLst>
                                      </p:cBhvr>
                                      <p:tavLst>
                                        <p:tav tm="0">
                                          <p:val>
                                            <p:strVal val="#ppt_x-0.05"/>
                                          </p:val>
                                        </p:tav>
                                        <p:tav tm="100000">
                                          <p:val>
                                            <p:strVal val="#ppt_x"/>
                                          </p:val>
                                        </p:tav>
                                      </p:tavLst>
                                    </p:anim>
                                    <p:anim calcmode="lin" valueType="num">
                                      <p:cBhvr>
                                        <p:cTn id="42" dur="200" accel="100000" fill="hold">
                                          <p:stCondLst>
                                            <p:cond delay="800"/>
                                          </p:stCondLst>
                                        </p:cTn>
                                        <p:tgtEl>
                                          <p:spTgt spid="9245"/>
                                        </p:tgtEl>
                                        <p:attrNameLst>
                                          <p:attrName>ppt_y</p:attrName>
                                        </p:attrNameLst>
                                      </p:cBhvr>
                                      <p:tavLst>
                                        <p:tav tm="0">
                                          <p:val>
                                            <p:strVal val="#ppt_y+0.1"/>
                                          </p:val>
                                        </p:tav>
                                        <p:tav tm="100000">
                                          <p:val>
                                            <p:strVal val="#ppt_y"/>
                                          </p:val>
                                        </p:tav>
                                      </p:tavLst>
                                    </p:anim>
                                  </p:childTnLst>
                                </p:cTn>
                              </p:par>
                              <p:par>
                                <p:cTn id="43" presetID="30" presetClass="entr" presetSubtype="0" fill="hold" grpId="0" nodeType="withEffect">
                                  <p:stCondLst>
                                    <p:cond delay="0"/>
                                  </p:stCondLst>
                                  <p:childTnLst>
                                    <p:set>
                                      <p:cBhvr>
                                        <p:cTn id="44" dur="1" fill="hold">
                                          <p:stCondLst>
                                            <p:cond delay="0"/>
                                          </p:stCondLst>
                                        </p:cTn>
                                        <p:tgtEl>
                                          <p:spTgt spid="9246"/>
                                        </p:tgtEl>
                                        <p:attrNameLst>
                                          <p:attrName>style.visibility</p:attrName>
                                        </p:attrNameLst>
                                      </p:cBhvr>
                                      <p:to>
                                        <p:strVal val="visible"/>
                                      </p:to>
                                    </p:set>
                                    <p:animEffect transition="in" filter="fade">
                                      <p:cBhvr>
                                        <p:cTn id="45" dur="800" decel="100000"/>
                                        <p:tgtEl>
                                          <p:spTgt spid="9246"/>
                                        </p:tgtEl>
                                      </p:cBhvr>
                                    </p:animEffect>
                                    <p:anim calcmode="lin" valueType="num">
                                      <p:cBhvr>
                                        <p:cTn id="46" dur="800" decel="100000" fill="hold"/>
                                        <p:tgtEl>
                                          <p:spTgt spid="9246"/>
                                        </p:tgtEl>
                                        <p:attrNameLst>
                                          <p:attrName>style.rotation</p:attrName>
                                        </p:attrNameLst>
                                      </p:cBhvr>
                                      <p:tavLst>
                                        <p:tav tm="0">
                                          <p:val>
                                            <p:fltVal val="-90"/>
                                          </p:val>
                                        </p:tav>
                                        <p:tav tm="100000">
                                          <p:val>
                                            <p:fltVal val="0"/>
                                          </p:val>
                                        </p:tav>
                                      </p:tavLst>
                                    </p:anim>
                                    <p:anim calcmode="lin" valueType="num">
                                      <p:cBhvr>
                                        <p:cTn id="47" dur="800" decel="100000" fill="hold"/>
                                        <p:tgtEl>
                                          <p:spTgt spid="9246"/>
                                        </p:tgtEl>
                                        <p:attrNameLst>
                                          <p:attrName>ppt_x</p:attrName>
                                        </p:attrNameLst>
                                      </p:cBhvr>
                                      <p:tavLst>
                                        <p:tav tm="0">
                                          <p:val>
                                            <p:strVal val="#ppt_x+0.4"/>
                                          </p:val>
                                        </p:tav>
                                        <p:tav tm="100000">
                                          <p:val>
                                            <p:strVal val="#ppt_x-0.05"/>
                                          </p:val>
                                        </p:tav>
                                      </p:tavLst>
                                    </p:anim>
                                    <p:anim calcmode="lin" valueType="num">
                                      <p:cBhvr>
                                        <p:cTn id="48" dur="800" decel="100000" fill="hold"/>
                                        <p:tgtEl>
                                          <p:spTgt spid="9246"/>
                                        </p:tgtEl>
                                        <p:attrNameLst>
                                          <p:attrName>ppt_y</p:attrName>
                                        </p:attrNameLst>
                                      </p:cBhvr>
                                      <p:tavLst>
                                        <p:tav tm="0">
                                          <p:val>
                                            <p:strVal val="#ppt_y-0.4"/>
                                          </p:val>
                                        </p:tav>
                                        <p:tav tm="100000">
                                          <p:val>
                                            <p:strVal val="#ppt_y+0.1"/>
                                          </p:val>
                                        </p:tav>
                                      </p:tavLst>
                                    </p:anim>
                                    <p:anim calcmode="lin" valueType="num">
                                      <p:cBhvr>
                                        <p:cTn id="49" dur="200" accel="100000" fill="hold">
                                          <p:stCondLst>
                                            <p:cond delay="800"/>
                                          </p:stCondLst>
                                        </p:cTn>
                                        <p:tgtEl>
                                          <p:spTgt spid="9246"/>
                                        </p:tgtEl>
                                        <p:attrNameLst>
                                          <p:attrName>ppt_x</p:attrName>
                                        </p:attrNameLst>
                                      </p:cBhvr>
                                      <p:tavLst>
                                        <p:tav tm="0">
                                          <p:val>
                                            <p:strVal val="#ppt_x-0.05"/>
                                          </p:val>
                                        </p:tav>
                                        <p:tav tm="100000">
                                          <p:val>
                                            <p:strVal val="#ppt_x"/>
                                          </p:val>
                                        </p:tav>
                                      </p:tavLst>
                                    </p:anim>
                                    <p:anim calcmode="lin" valueType="num">
                                      <p:cBhvr>
                                        <p:cTn id="50" dur="200" accel="100000" fill="hold">
                                          <p:stCondLst>
                                            <p:cond delay="800"/>
                                          </p:stCondLst>
                                        </p:cTn>
                                        <p:tgtEl>
                                          <p:spTgt spid="9246"/>
                                        </p:tgtEl>
                                        <p:attrNameLst>
                                          <p:attrName>ppt_y</p:attrName>
                                        </p:attrNameLst>
                                      </p:cBhvr>
                                      <p:tavLst>
                                        <p:tav tm="0">
                                          <p:val>
                                            <p:strVal val="#ppt_y+0.1"/>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30" presetClass="entr" presetSubtype="0" fill="hold" grpId="0" nodeType="clickEffect">
                                  <p:stCondLst>
                                    <p:cond delay="0"/>
                                  </p:stCondLst>
                                  <p:childTnLst>
                                    <p:set>
                                      <p:cBhvr>
                                        <p:cTn id="54" dur="1" fill="hold">
                                          <p:stCondLst>
                                            <p:cond delay="0"/>
                                          </p:stCondLst>
                                        </p:cTn>
                                        <p:tgtEl>
                                          <p:spTgt spid="9243"/>
                                        </p:tgtEl>
                                        <p:attrNameLst>
                                          <p:attrName>style.visibility</p:attrName>
                                        </p:attrNameLst>
                                      </p:cBhvr>
                                      <p:to>
                                        <p:strVal val="visible"/>
                                      </p:to>
                                    </p:set>
                                    <p:animEffect transition="in" filter="fade">
                                      <p:cBhvr>
                                        <p:cTn id="55" dur="800" decel="100000"/>
                                        <p:tgtEl>
                                          <p:spTgt spid="9243"/>
                                        </p:tgtEl>
                                      </p:cBhvr>
                                    </p:animEffect>
                                    <p:anim calcmode="lin" valueType="num">
                                      <p:cBhvr>
                                        <p:cTn id="56" dur="800" decel="100000" fill="hold"/>
                                        <p:tgtEl>
                                          <p:spTgt spid="9243"/>
                                        </p:tgtEl>
                                        <p:attrNameLst>
                                          <p:attrName>style.rotation</p:attrName>
                                        </p:attrNameLst>
                                      </p:cBhvr>
                                      <p:tavLst>
                                        <p:tav tm="0">
                                          <p:val>
                                            <p:fltVal val="-90"/>
                                          </p:val>
                                        </p:tav>
                                        <p:tav tm="100000">
                                          <p:val>
                                            <p:fltVal val="0"/>
                                          </p:val>
                                        </p:tav>
                                      </p:tavLst>
                                    </p:anim>
                                    <p:anim calcmode="lin" valueType="num">
                                      <p:cBhvr>
                                        <p:cTn id="57" dur="800" decel="100000" fill="hold"/>
                                        <p:tgtEl>
                                          <p:spTgt spid="9243"/>
                                        </p:tgtEl>
                                        <p:attrNameLst>
                                          <p:attrName>ppt_x</p:attrName>
                                        </p:attrNameLst>
                                      </p:cBhvr>
                                      <p:tavLst>
                                        <p:tav tm="0">
                                          <p:val>
                                            <p:strVal val="#ppt_x+0.4"/>
                                          </p:val>
                                        </p:tav>
                                        <p:tav tm="100000">
                                          <p:val>
                                            <p:strVal val="#ppt_x-0.05"/>
                                          </p:val>
                                        </p:tav>
                                      </p:tavLst>
                                    </p:anim>
                                    <p:anim calcmode="lin" valueType="num">
                                      <p:cBhvr>
                                        <p:cTn id="58" dur="800" decel="100000" fill="hold"/>
                                        <p:tgtEl>
                                          <p:spTgt spid="9243"/>
                                        </p:tgtEl>
                                        <p:attrNameLst>
                                          <p:attrName>ppt_y</p:attrName>
                                        </p:attrNameLst>
                                      </p:cBhvr>
                                      <p:tavLst>
                                        <p:tav tm="0">
                                          <p:val>
                                            <p:strVal val="#ppt_y-0.4"/>
                                          </p:val>
                                        </p:tav>
                                        <p:tav tm="100000">
                                          <p:val>
                                            <p:strVal val="#ppt_y+0.1"/>
                                          </p:val>
                                        </p:tav>
                                      </p:tavLst>
                                    </p:anim>
                                    <p:anim calcmode="lin" valueType="num">
                                      <p:cBhvr>
                                        <p:cTn id="59" dur="200" accel="100000" fill="hold">
                                          <p:stCondLst>
                                            <p:cond delay="800"/>
                                          </p:stCondLst>
                                        </p:cTn>
                                        <p:tgtEl>
                                          <p:spTgt spid="9243"/>
                                        </p:tgtEl>
                                        <p:attrNameLst>
                                          <p:attrName>ppt_x</p:attrName>
                                        </p:attrNameLst>
                                      </p:cBhvr>
                                      <p:tavLst>
                                        <p:tav tm="0">
                                          <p:val>
                                            <p:strVal val="#ppt_x-0.05"/>
                                          </p:val>
                                        </p:tav>
                                        <p:tav tm="100000">
                                          <p:val>
                                            <p:strVal val="#ppt_x"/>
                                          </p:val>
                                        </p:tav>
                                      </p:tavLst>
                                    </p:anim>
                                    <p:anim calcmode="lin" valueType="num">
                                      <p:cBhvr>
                                        <p:cTn id="60" dur="200" accel="100000" fill="hold">
                                          <p:stCondLst>
                                            <p:cond delay="800"/>
                                          </p:stCondLst>
                                        </p:cTn>
                                        <p:tgtEl>
                                          <p:spTgt spid="9243"/>
                                        </p:tgtEl>
                                        <p:attrNameLst>
                                          <p:attrName>ppt_y</p:attrName>
                                        </p:attrNameLst>
                                      </p:cBhvr>
                                      <p:tavLst>
                                        <p:tav tm="0">
                                          <p:val>
                                            <p:strVal val="#ppt_y+0.1"/>
                                          </p:val>
                                        </p:tav>
                                        <p:tav tm="100000">
                                          <p:val>
                                            <p:strVal val="#ppt_y"/>
                                          </p:val>
                                        </p:tav>
                                      </p:tavLst>
                                    </p:anim>
                                  </p:childTnLst>
                                </p:cTn>
                              </p:par>
                            </p:childTnLst>
                          </p:cTn>
                        </p:par>
                      </p:childTnLst>
                    </p:cTn>
                  </p:par>
                  <p:par>
                    <p:cTn id="61" fill="hold">
                      <p:stCondLst>
                        <p:cond delay="indefinite"/>
                      </p:stCondLst>
                      <p:childTnLst>
                        <p:par>
                          <p:cTn id="62" fill="hold">
                            <p:stCondLst>
                              <p:cond delay="0"/>
                            </p:stCondLst>
                            <p:childTnLst>
                              <p:par>
                                <p:cTn id="63" presetID="30" presetClass="entr" presetSubtype="0" fill="hold" grpId="0" nodeType="clickEffect">
                                  <p:stCondLst>
                                    <p:cond delay="0"/>
                                  </p:stCondLst>
                                  <p:childTnLst>
                                    <p:set>
                                      <p:cBhvr>
                                        <p:cTn id="64" dur="1" fill="hold">
                                          <p:stCondLst>
                                            <p:cond delay="0"/>
                                          </p:stCondLst>
                                        </p:cTn>
                                        <p:tgtEl>
                                          <p:spTgt spid="8"/>
                                        </p:tgtEl>
                                        <p:attrNameLst>
                                          <p:attrName>style.visibility</p:attrName>
                                        </p:attrNameLst>
                                      </p:cBhvr>
                                      <p:to>
                                        <p:strVal val="visible"/>
                                      </p:to>
                                    </p:set>
                                    <p:animEffect transition="in" filter="fade">
                                      <p:cBhvr>
                                        <p:cTn id="65" dur="800" decel="100000"/>
                                        <p:tgtEl>
                                          <p:spTgt spid="8"/>
                                        </p:tgtEl>
                                      </p:cBhvr>
                                    </p:animEffect>
                                    <p:anim calcmode="lin" valueType="num">
                                      <p:cBhvr>
                                        <p:cTn id="66" dur="800" decel="100000" fill="hold"/>
                                        <p:tgtEl>
                                          <p:spTgt spid="8"/>
                                        </p:tgtEl>
                                        <p:attrNameLst>
                                          <p:attrName>style.rotation</p:attrName>
                                        </p:attrNameLst>
                                      </p:cBhvr>
                                      <p:tavLst>
                                        <p:tav tm="0">
                                          <p:val>
                                            <p:fltVal val="-90"/>
                                          </p:val>
                                        </p:tav>
                                        <p:tav tm="100000">
                                          <p:val>
                                            <p:fltVal val="0"/>
                                          </p:val>
                                        </p:tav>
                                      </p:tavLst>
                                    </p:anim>
                                    <p:anim calcmode="lin" valueType="num">
                                      <p:cBhvr>
                                        <p:cTn id="67" dur="800" decel="100000" fill="hold"/>
                                        <p:tgtEl>
                                          <p:spTgt spid="8"/>
                                        </p:tgtEl>
                                        <p:attrNameLst>
                                          <p:attrName>ppt_x</p:attrName>
                                        </p:attrNameLst>
                                      </p:cBhvr>
                                      <p:tavLst>
                                        <p:tav tm="0">
                                          <p:val>
                                            <p:strVal val="#ppt_x+0.4"/>
                                          </p:val>
                                        </p:tav>
                                        <p:tav tm="100000">
                                          <p:val>
                                            <p:strVal val="#ppt_x-0.05"/>
                                          </p:val>
                                        </p:tav>
                                      </p:tavLst>
                                    </p:anim>
                                    <p:anim calcmode="lin" valueType="num">
                                      <p:cBhvr>
                                        <p:cTn id="68" dur="800" decel="100000" fill="hold"/>
                                        <p:tgtEl>
                                          <p:spTgt spid="8"/>
                                        </p:tgtEl>
                                        <p:attrNameLst>
                                          <p:attrName>ppt_y</p:attrName>
                                        </p:attrNameLst>
                                      </p:cBhvr>
                                      <p:tavLst>
                                        <p:tav tm="0">
                                          <p:val>
                                            <p:strVal val="#ppt_y-0.4"/>
                                          </p:val>
                                        </p:tav>
                                        <p:tav tm="100000">
                                          <p:val>
                                            <p:strVal val="#ppt_y+0.1"/>
                                          </p:val>
                                        </p:tav>
                                      </p:tavLst>
                                    </p:anim>
                                    <p:anim calcmode="lin" valueType="num">
                                      <p:cBhvr>
                                        <p:cTn id="69" dur="200" accel="100000" fill="hold">
                                          <p:stCondLst>
                                            <p:cond delay="800"/>
                                          </p:stCondLst>
                                        </p:cTn>
                                        <p:tgtEl>
                                          <p:spTgt spid="8"/>
                                        </p:tgtEl>
                                        <p:attrNameLst>
                                          <p:attrName>ppt_x</p:attrName>
                                        </p:attrNameLst>
                                      </p:cBhvr>
                                      <p:tavLst>
                                        <p:tav tm="0">
                                          <p:val>
                                            <p:strVal val="#ppt_x-0.05"/>
                                          </p:val>
                                        </p:tav>
                                        <p:tav tm="100000">
                                          <p:val>
                                            <p:strVal val="#ppt_x"/>
                                          </p:val>
                                        </p:tav>
                                      </p:tavLst>
                                    </p:anim>
                                    <p:anim calcmode="lin" valueType="num">
                                      <p:cBhvr>
                                        <p:cTn id="70" dur="200" accel="100000" fill="hold">
                                          <p:stCondLst>
                                            <p:cond delay="800"/>
                                          </p:stCondLst>
                                        </p:cTn>
                                        <p:tgtEl>
                                          <p:spTgt spid="8"/>
                                        </p:tgtEl>
                                        <p:attrNameLst>
                                          <p:attrName>ppt_y</p:attrName>
                                        </p:attrNameLst>
                                      </p:cBhvr>
                                      <p:tavLst>
                                        <p:tav tm="0">
                                          <p:val>
                                            <p:strVal val="#ppt_y+0.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7" grpId="0"/>
      <p:bldP spid="8" grpId="0"/>
      <p:bldP spid="9" grpId="0"/>
      <p:bldP spid="9243" grpId="0"/>
      <p:bldP spid="9246" grpId="0"/>
    </p:bldLst>
  </p:timing>
</p:sld>
</file>

<file path=ppt/slides/slide1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图片 1" descr="林彪1.jpg"/>
          <p:cNvPicPr>
            <a:picLocks noChangeAspect="1"/>
          </p:cNvPicPr>
          <p:nvPr/>
        </p:nvPicPr>
        <p:blipFill>
          <a:blip r:embed="rId1"/>
          <a:srcRect/>
          <a:stretch>
            <a:fillRect/>
          </a:stretch>
        </p:blipFill>
        <p:spPr bwMode="auto">
          <a:xfrm>
            <a:off x="1666875" y="692150"/>
            <a:ext cx="2643188" cy="3409950"/>
          </a:xfrm>
          <a:prstGeom prst="rect">
            <a:avLst/>
          </a:prstGeom>
          <a:noFill/>
          <a:ln w="9525">
            <a:noFill/>
            <a:miter lim="800000"/>
            <a:headEnd/>
            <a:tailEnd/>
          </a:ln>
        </p:spPr>
      </p:pic>
      <p:sp>
        <p:nvSpPr>
          <p:cNvPr id="3" name="矩形 2"/>
          <p:cNvSpPr/>
          <p:nvPr/>
        </p:nvSpPr>
        <p:spPr>
          <a:xfrm>
            <a:off x="4440238" y="854075"/>
            <a:ext cx="5976937" cy="5630863"/>
          </a:xfrm>
          <a:prstGeom prst="rect">
            <a:avLst/>
          </a:prstGeom>
        </p:spPr>
        <p:txBody>
          <a:bodyPr>
            <a:spAutoFit/>
          </a:bodyPr>
          <a:lstStyle/>
          <a:p>
            <a:pPr>
              <a:defRPr/>
            </a:pPr>
            <a:r>
              <a:rPr lang="zh-CN" altLang="en-US" sz="2400" dirty="0">
                <a:latin typeface="+mn-ea"/>
                <a:ea typeface="微软雅黑" panose="020B0503020204020204" charset="-122"/>
                <a:cs typeface="+mn-cs"/>
              </a:rPr>
              <a:t>    </a:t>
            </a:r>
            <a:r>
              <a:rPr lang="zh-CN" altLang="en-US" sz="2400" b="1" dirty="0">
                <a:latin typeface="+mn-ea"/>
                <a:ea typeface="微软雅黑" panose="020B0503020204020204" charset="-122"/>
                <a:cs typeface="+mn-cs"/>
              </a:rPr>
              <a:t>林彪（</a:t>
            </a:r>
            <a:r>
              <a:rPr lang="en-US" altLang="zh-CN" sz="2400" b="1" dirty="0">
                <a:latin typeface="+mn-ea"/>
                <a:ea typeface="微软雅黑" panose="020B0503020204020204" charset="-122"/>
                <a:cs typeface="+mn-cs"/>
              </a:rPr>
              <a:t>1907—1971</a:t>
            </a:r>
            <a:r>
              <a:rPr lang="zh-CN" altLang="en-US" sz="2400" b="1" dirty="0">
                <a:latin typeface="+mn-ea"/>
                <a:ea typeface="微软雅黑" panose="020B0503020204020204" charset="-122"/>
                <a:cs typeface="+mn-cs"/>
              </a:rPr>
              <a:t>），</a:t>
            </a:r>
            <a:r>
              <a:rPr lang="zh-CN" altLang="en-US" sz="2400" b="1" dirty="0">
                <a:latin typeface="+mn-ea"/>
                <a:ea typeface="微软雅黑" panose="020B0503020204020204" charset="-122"/>
                <a:cs typeface="+mn-cs"/>
              </a:rPr>
              <a:t>中华人民共和国</a:t>
            </a:r>
            <a:r>
              <a:rPr lang="zh-CN" altLang="en-US" sz="2400" b="1" dirty="0">
                <a:latin typeface="+mn-ea"/>
                <a:ea typeface="微软雅黑" panose="020B0503020204020204" charset="-122"/>
                <a:cs typeface="+mn-cs"/>
              </a:rPr>
              <a:t>元帅。</a:t>
            </a:r>
            <a:r>
              <a:rPr lang="zh-CN" altLang="en-US" sz="2400" b="1" dirty="0">
                <a:latin typeface="+mn-ea"/>
                <a:ea typeface="微软雅黑" panose="020B0503020204020204" charset="-122"/>
                <a:cs typeface="+mn-cs"/>
              </a:rPr>
              <a:t>军事家。原名林祚大，字阳春，号毓蓉；曾用名育容、育荣、尤勇、李进。</a:t>
            </a:r>
            <a:endParaRPr lang="zh-CN" altLang="en-US" sz="2400" b="1" dirty="0">
              <a:latin typeface="+mn-ea"/>
              <a:ea typeface="微软雅黑" panose="020B0503020204020204" charset="-122"/>
              <a:cs typeface="+mn-cs"/>
            </a:endParaRPr>
          </a:p>
          <a:p>
            <a:pPr>
              <a:defRPr/>
            </a:pPr>
            <a:r>
              <a:rPr lang="zh-CN" altLang="en-US" sz="2400" b="1" dirty="0">
                <a:latin typeface="+mn-ea"/>
                <a:ea typeface="微软雅黑" panose="020B0503020204020204" charset="-122"/>
                <a:cs typeface="+mn-cs"/>
              </a:rPr>
              <a:t>抗</a:t>
            </a:r>
            <a:r>
              <a:rPr lang="zh-CN" altLang="en-US" sz="2400" b="1" dirty="0">
                <a:latin typeface="+mn-ea"/>
                <a:ea typeface="微软雅黑" panose="020B0503020204020204" charset="-122"/>
                <a:cs typeface="+mn-cs"/>
              </a:rPr>
              <a:t>日战争时期任八路</a:t>
            </a:r>
            <a:r>
              <a:rPr lang="zh-CN" altLang="en-US" sz="2400" b="1" dirty="0">
                <a:latin typeface="+mn-ea"/>
                <a:ea typeface="微软雅黑" panose="020B0503020204020204" charset="-122"/>
                <a:cs typeface="+mn-cs"/>
              </a:rPr>
              <a:t>军一一五师</a:t>
            </a:r>
            <a:r>
              <a:rPr lang="zh-CN" altLang="en-US" sz="2400" b="1" dirty="0">
                <a:latin typeface="+mn-ea"/>
                <a:ea typeface="微软雅黑" panose="020B0503020204020204" charset="-122"/>
                <a:cs typeface="+mn-cs"/>
              </a:rPr>
              <a:t>师长；解放战争时期任东北野战军司令员等职，指挥了辽沈战役、平津战役等重大战役；解放后历任国防委员会副主席、国防部长、中央军委副主席等职。</a:t>
            </a:r>
            <a:endParaRPr lang="zh-CN" altLang="en-US" sz="2400" b="1" dirty="0">
              <a:latin typeface="+mn-ea"/>
              <a:ea typeface="微软雅黑" panose="020B0503020204020204" charset="-122"/>
              <a:cs typeface="+mn-cs"/>
            </a:endParaRPr>
          </a:p>
          <a:p>
            <a:pPr>
              <a:defRPr/>
            </a:pPr>
            <a:r>
              <a:rPr lang="zh-CN" altLang="en-US" sz="2400" b="1" dirty="0">
                <a:latin typeface="+mn-ea"/>
                <a:ea typeface="微软雅黑" panose="020B0503020204020204" charset="-122"/>
                <a:cs typeface="+mn-cs"/>
              </a:rPr>
              <a:t>    “文化大革命”</a:t>
            </a:r>
            <a:r>
              <a:rPr lang="zh-CN" altLang="en-US" sz="2400" b="1" dirty="0">
                <a:latin typeface="+mn-ea"/>
                <a:ea typeface="微软雅黑" panose="020B0503020204020204" charset="-122"/>
                <a:cs typeface="+mn-cs"/>
              </a:rPr>
              <a:t>期间，组建反党集团，有预谋地诬陷、迫害党和国家领导人，阴谋篡夺党和国家的最高权力。</a:t>
            </a:r>
            <a:r>
              <a:rPr lang="en-US" altLang="zh-CN" sz="2400" b="1" dirty="0">
                <a:latin typeface="+mn-ea"/>
                <a:ea typeface="微软雅黑" panose="020B0503020204020204" charset="-122"/>
                <a:cs typeface="+mn-cs"/>
              </a:rPr>
              <a:t>1971</a:t>
            </a:r>
            <a:r>
              <a:rPr lang="zh-CN" altLang="en-US" sz="2400" b="1" dirty="0">
                <a:latin typeface="+mn-ea"/>
                <a:ea typeface="微软雅黑" panose="020B0503020204020204" charset="-122"/>
                <a:cs typeface="+mn-cs"/>
              </a:rPr>
              <a:t>年</a:t>
            </a:r>
            <a:r>
              <a:rPr lang="en-US" altLang="zh-CN" sz="2400" b="1" dirty="0">
                <a:latin typeface="+mn-ea"/>
                <a:ea typeface="微软雅黑" panose="020B0503020204020204" charset="-122"/>
                <a:cs typeface="+mn-cs"/>
              </a:rPr>
              <a:t>9</a:t>
            </a:r>
            <a:r>
              <a:rPr lang="zh-CN" altLang="en-US" sz="2400" b="1" dirty="0">
                <a:latin typeface="+mn-ea"/>
                <a:ea typeface="微软雅黑" panose="020B0503020204020204" charset="-122"/>
                <a:cs typeface="+mn-cs"/>
              </a:rPr>
              <a:t>月</a:t>
            </a:r>
            <a:r>
              <a:rPr lang="en-US" altLang="zh-CN" sz="2400" b="1" dirty="0">
                <a:latin typeface="+mn-ea"/>
                <a:ea typeface="微软雅黑" panose="020B0503020204020204" charset="-122"/>
                <a:cs typeface="+mn-cs"/>
              </a:rPr>
              <a:t>13</a:t>
            </a:r>
            <a:r>
              <a:rPr lang="zh-CN" altLang="en-US" sz="2400" b="1" dirty="0">
                <a:latin typeface="+mn-ea"/>
                <a:ea typeface="微软雅黑" panose="020B0503020204020204" charset="-122"/>
                <a:cs typeface="+mn-cs"/>
              </a:rPr>
              <a:t>日，仓皇出逃的林彪乘坐的飞机坠落在温都尔汗附近，暴尸于异国荒野。</a:t>
            </a:r>
            <a:endParaRPr lang="zh-CN" altLang="en-US" sz="2400" b="1" dirty="0">
              <a:latin typeface="+mn-ea"/>
              <a:ea typeface="微软雅黑" panose="020B0503020204020204" charset="-122"/>
              <a:cs typeface="+mn-cs"/>
            </a:endParaRPr>
          </a:p>
          <a:p>
            <a:pPr>
              <a:defRPr/>
            </a:pPr>
            <a:br>
              <a:rPr lang="zh-CN" altLang="en-US" sz="2400" dirty="0">
                <a:latin typeface="Arial" panose="020B0604020202020204" pitchFamily="34" charset="0"/>
                <a:ea typeface="微软雅黑" panose="020B0503020204020204" charset="-122"/>
                <a:cs typeface="+mn-cs"/>
              </a:rPr>
            </a:br>
            <a:endParaRPr lang="zh-CN" altLang="en-US" sz="2400" dirty="0">
              <a:latin typeface="Arial" panose="020B0604020202020204" pitchFamily="34" charset="0"/>
              <a:ea typeface="微软雅黑" panose="020B0503020204020204" charset="-122"/>
              <a:cs typeface="+mn-cs"/>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ntr" presetSubtype="1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heckerboard(across)">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wipe(left)">
                                      <p:cBhvr>
                                        <p:cTn id="12"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63489" name="Picture 3" descr="02A11-A"/>
          <p:cNvPicPr>
            <a:picLocks noChangeAspect="1"/>
          </p:cNvPicPr>
          <p:nvPr/>
        </p:nvPicPr>
        <p:blipFill>
          <a:blip r:embed="rId1"/>
          <a:srcRect/>
          <a:stretch>
            <a:fillRect/>
          </a:stretch>
        </p:blipFill>
        <p:spPr bwMode="auto">
          <a:xfrm>
            <a:off x="1236663" y="909638"/>
            <a:ext cx="10034587" cy="5670550"/>
          </a:xfrm>
          <a:prstGeom prst="rect">
            <a:avLst/>
          </a:prstGeom>
          <a:noFill/>
          <a:ln w="9525">
            <a:noFill/>
            <a:miter lim="800000"/>
            <a:headEnd/>
            <a:tailEnd/>
          </a:ln>
        </p:spPr>
      </p:pic>
    </p:spTree>
    <p:custDataLst>
      <p:tags r:id="rId2"/>
    </p:custData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0" presetClass="entr" presetSubtype="0" fill="hold" nodeType="clickEffect">
                                  <p:stCondLst>
                                    <p:cond delay="0"/>
                                  </p:stCondLst>
                                  <p:childTnLst>
                                    <p:set>
                                      <p:cBhvr>
                                        <p:cTn id="6" dur="1" fill="hold">
                                          <p:stCondLst>
                                            <p:cond delay="0"/>
                                          </p:stCondLst>
                                        </p:cTn>
                                        <p:tgtEl>
                                          <p:spTgt spid="63489"/>
                                        </p:tgtEl>
                                        <p:attrNameLst>
                                          <p:attrName>style.visibility</p:attrName>
                                        </p:attrNameLst>
                                      </p:cBhvr>
                                      <p:to>
                                        <p:strVal val="visible"/>
                                      </p:to>
                                    </p:set>
                                    <p:animEffect transition="in" filter="fade">
                                      <p:cBhvr>
                                        <p:cTn id="7" dur="800" decel="100000"/>
                                        <p:tgtEl>
                                          <p:spTgt spid="63489"/>
                                        </p:tgtEl>
                                      </p:cBhvr>
                                    </p:animEffect>
                                    <p:anim calcmode="lin" valueType="num">
                                      <p:cBhvr>
                                        <p:cTn id="8" dur="800" decel="100000" fill="hold"/>
                                        <p:tgtEl>
                                          <p:spTgt spid="63489"/>
                                        </p:tgtEl>
                                        <p:attrNameLst>
                                          <p:attrName>style.rotation</p:attrName>
                                        </p:attrNameLst>
                                      </p:cBhvr>
                                      <p:tavLst>
                                        <p:tav tm="0">
                                          <p:val>
                                            <p:fltVal val="-90"/>
                                          </p:val>
                                        </p:tav>
                                        <p:tav tm="100000">
                                          <p:val>
                                            <p:fltVal val="0"/>
                                          </p:val>
                                        </p:tav>
                                      </p:tavLst>
                                    </p:anim>
                                    <p:anim calcmode="lin" valueType="num">
                                      <p:cBhvr>
                                        <p:cTn id="9" dur="800" decel="100000" fill="hold"/>
                                        <p:tgtEl>
                                          <p:spTgt spid="63489"/>
                                        </p:tgtEl>
                                        <p:attrNameLst>
                                          <p:attrName>ppt_x</p:attrName>
                                        </p:attrNameLst>
                                      </p:cBhvr>
                                      <p:tavLst>
                                        <p:tav tm="0">
                                          <p:val>
                                            <p:strVal val="#ppt_x+0.4"/>
                                          </p:val>
                                        </p:tav>
                                        <p:tav tm="100000">
                                          <p:val>
                                            <p:strVal val="#ppt_x-0.05"/>
                                          </p:val>
                                        </p:tav>
                                      </p:tavLst>
                                    </p:anim>
                                    <p:anim calcmode="lin" valueType="num">
                                      <p:cBhvr>
                                        <p:cTn id="10" dur="800" decel="100000" fill="hold"/>
                                        <p:tgtEl>
                                          <p:spTgt spid="63489"/>
                                        </p:tgtEl>
                                        <p:attrNameLst>
                                          <p:attrName>ppt_y</p:attrName>
                                        </p:attrNameLst>
                                      </p:cBhvr>
                                      <p:tavLst>
                                        <p:tav tm="0">
                                          <p:val>
                                            <p:strVal val="#ppt_y-0.4"/>
                                          </p:val>
                                        </p:tav>
                                        <p:tav tm="100000">
                                          <p:val>
                                            <p:strVal val="#ppt_y+0.1"/>
                                          </p:val>
                                        </p:tav>
                                      </p:tavLst>
                                    </p:anim>
                                    <p:anim calcmode="lin" valueType="num">
                                      <p:cBhvr>
                                        <p:cTn id="11" dur="200" accel="100000" fill="hold">
                                          <p:stCondLst>
                                            <p:cond delay="800"/>
                                          </p:stCondLst>
                                        </p:cTn>
                                        <p:tgtEl>
                                          <p:spTgt spid="63489"/>
                                        </p:tgtEl>
                                        <p:attrNameLst>
                                          <p:attrName>ppt_x</p:attrName>
                                        </p:attrNameLst>
                                      </p:cBhvr>
                                      <p:tavLst>
                                        <p:tav tm="0">
                                          <p:val>
                                            <p:strVal val="#ppt_x-0.05"/>
                                          </p:val>
                                        </p:tav>
                                        <p:tav tm="100000">
                                          <p:val>
                                            <p:strVal val="#ppt_x"/>
                                          </p:val>
                                        </p:tav>
                                      </p:tavLst>
                                    </p:anim>
                                    <p:anim calcmode="lin" valueType="num">
                                      <p:cBhvr>
                                        <p:cTn id="12" dur="200" accel="100000" fill="hold">
                                          <p:stCondLst>
                                            <p:cond delay="800"/>
                                          </p:stCondLst>
                                        </p:cTn>
                                        <p:tgtEl>
                                          <p:spTgt spid="63489"/>
                                        </p:tgtEl>
                                        <p:attrNameLst>
                                          <p:attrName>ppt_y</p:attrName>
                                        </p:attrNameLst>
                                      </p:cBhvr>
                                      <p:tavLst>
                                        <p:tav tm="0">
                                          <p:val>
                                            <p:strVal val="#ppt_y+0.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64513" name="图片 5"/>
          <p:cNvPicPr>
            <a:picLocks noChangeAspect="1"/>
          </p:cNvPicPr>
          <p:nvPr/>
        </p:nvPicPr>
        <p:blipFill>
          <a:blip r:embed="rId1"/>
          <a:srcRect/>
          <a:stretch>
            <a:fillRect/>
          </a:stretch>
        </p:blipFill>
        <p:spPr bwMode="auto">
          <a:xfrm>
            <a:off x="2063750" y="1423988"/>
            <a:ext cx="6408738" cy="4805362"/>
          </a:xfrm>
          <a:prstGeom prst="rect">
            <a:avLst/>
          </a:prstGeom>
          <a:noFill/>
          <a:ln w="9525">
            <a:noFill/>
            <a:miter lim="800000"/>
            <a:headEnd/>
            <a:tailEnd/>
          </a:ln>
        </p:spPr>
      </p:pic>
      <p:sp>
        <p:nvSpPr>
          <p:cNvPr id="2" name="TextBox 1"/>
          <p:cNvSpPr txBox="1">
            <a:spLocks noChangeArrowheads="1"/>
          </p:cNvSpPr>
          <p:nvPr/>
        </p:nvSpPr>
        <p:spPr bwMode="auto">
          <a:xfrm>
            <a:off x="2198688" y="549275"/>
            <a:ext cx="7145337" cy="644525"/>
          </a:xfrm>
          <a:prstGeom prst="rect">
            <a:avLst/>
          </a:prstGeom>
          <a:noFill/>
          <a:ln w="9525">
            <a:noFill/>
            <a:miter lim="800000"/>
          </a:ln>
        </p:spPr>
        <p:txBody>
          <a:bodyPr>
            <a:spAutoFit/>
          </a:bodyPr>
          <a:lstStyle/>
          <a:p>
            <a:r>
              <a:rPr lang="zh-CN" altLang="en-US" sz="3600" b="1">
                <a:solidFill>
                  <a:srgbClr val="FF0000"/>
                </a:solidFill>
              </a:rPr>
              <a:t>二、抗日根据地的建立与发展</a:t>
            </a:r>
            <a:endParaRPr lang="zh-CN" altLang="en-US" sz="3600" b="1">
              <a:solidFill>
                <a:srgbClr val="FF0000"/>
              </a:solidFill>
            </a:endParaRPr>
          </a:p>
        </p:txBody>
      </p:sp>
      <p:sp>
        <p:nvSpPr>
          <p:cNvPr id="3" name="TextBox 2"/>
          <p:cNvSpPr txBox="1"/>
          <p:nvPr/>
        </p:nvSpPr>
        <p:spPr>
          <a:xfrm>
            <a:off x="3095625" y="2571750"/>
            <a:ext cx="4714875" cy="1384300"/>
          </a:xfrm>
          <a:prstGeom prst="rect">
            <a:avLst/>
          </a:prstGeom>
          <a:noFill/>
        </p:spPr>
        <p:txBody>
          <a:bodyPr>
            <a:spAutoFit/>
          </a:bodyPr>
          <a:lstStyle/>
          <a:p>
            <a:pPr>
              <a:defRPr/>
            </a:pPr>
            <a:r>
              <a:rPr lang="zh-CN" altLang="en-US" sz="2800" b="1" dirty="0">
                <a:latin typeface="Arial" panose="020B0604020202020204" pitchFamily="34" charset="0"/>
                <a:ea typeface="微软雅黑" panose="020B0503020204020204" charset="-122"/>
                <a:cs typeface="+mn-cs"/>
              </a:rPr>
              <a:t> </a:t>
            </a:r>
            <a:r>
              <a:rPr lang="en-US" altLang="zh-CN" sz="2800" b="1" dirty="0">
                <a:latin typeface="+mn-ea"/>
                <a:ea typeface="微软雅黑" panose="020B0503020204020204" charset="-122"/>
                <a:cs typeface="+mn-cs"/>
              </a:rPr>
              <a:t>1.</a:t>
            </a:r>
            <a:r>
              <a:rPr lang="zh-CN" altLang="en-US" sz="2800" b="1" dirty="0">
                <a:latin typeface="+mn-ea"/>
                <a:ea typeface="微软雅黑" panose="020B0503020204020204" charset="-122"/>
                <a:cs typeface="+mn-cs"/>
              </a:rPr>
              <a:t>为什么要建立抗日根据地？建立</a:t>
            </a:r>
            <a:r>
              <a:rPr lang="zh-CN" altLang="en-US" sz="2800" b="1" dirty="0">
                <a:latin typeface="+mn-ea"/>
                <a:ea typeface="微软雅黑" panose="020B0503020204020204" charset="-122"/>
                <a:cs typeface="+mn-cs"/>
              </a:rPr>
              <a:t>的情</a:t>
            </a:r>
            <a:r>
              <a:rPr lang="zh-CN" altLang="en-US" sz="2800" b="1" dirty="0">
                <a:latin typeface="+mn-ea"/>
                <a:ea typeface="微软雅黑" panose="020B0503020204020204" charset="-122"/>
                <a:cs typeface="+mn-cs"/>
              </a:rPr>
              <a:t>况如何？建立</a:t>
            </a:r>
            <a:r>
              <a:rPr lang="zh-CN" altLang="en-US" sz="2800" b="1" dirty="0">
                <a:latin typeface="+mn-ea"/>
                <a:ea typeface="微软雅黑" panose="020B0503020204020204" charset="-122"/>
                <a:cs typeface="+mn-cs"/>
              </a:rPr>
              <a:t>后是怎</a:t>
            </a:r>
            <a:r>
              <a:rPr lang="zh-CN" altLang="en-US" sz="2800" b="1" dirty="0">
                <a:latin typeface="+mn-ea"/>
                <a:ea typeface="微软雅黑" panose="020B0503020204020204" charset="-122"/>
                <a:cs typeface="+mn-cs"/>
              </a:rPr>
              <a:t>样进行抗战的？</a:t>
            </a:r>
            <a:endParaRPr lang="zh-CN" altLang="en-US" sz="2800" b="1" dirty="0">
              <a:latin typeface="+mn-ea"/>
              <a:ea typeface="微软雅黑" panose="020B0503020204020204" charset="-122"/>
              <a:cs typeface="+mn-cs"/>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16"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ox(in)">
                                      <p:cBhvr>
                                        <p:cTn id="7" dur="1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55" presetClass="entr" presetSubtype="0"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p:cTn id="12" dur="1000" fill="hold"/>
                                        <p:tgtEl>
                                          <p:spTgt spid="3"/>
                                        </p:tgtEl>
                                        <p:attrNameLst>
                                          <p:attrName>ppt_w</p:attrName>
                                        </p:attrNameLst>
                                      </p:cBhvr>
                                      <p:tavLst>
                                        <p:tav tm="0">
                                          <p:val>
                                            <p:strVal val="#ppt_w*0.70"/>
                                          </p:val>
                                        </p:tav>
                                        <p:tav tm="100000">
                                          <p:val>
                                            <p:strVal val="#ppt_w"/>
                                          </p:val>
                                        </p:tav>
                                      </p:tavLst>
                                    </p:anim>
                                    <p:anim calcmode="lin" valueType="num">
                                      <p:cBhvr>
                                        <p:cTn id="13" dur="1000" fill="hold"/>
                                        <p:tgtEl>
                                          <p:spTgt spid="3"/>
                                        </p:tgtEl>
                                        <p:attrNameLst>
                                          <p:attrName>ppt_h</p:attrName>
                                        </p:attrNameLst>
                                      </p:cBhvr>
                                      <p:tavLst>
                                        <p:tav tm="0">
                                          <p:val>
                                            <p:strVal val="#ppt_h"/>
                                          </p:val>
                                        </p:tav>
                                        <p:tav tm="100000">
                                          <p:val>
                                            <p:strVal val="#ppt_h"/>
                                          </p:val>
                                        </p:tav>
                                      </p:tavLst>
                                    </p:anim>
                                    <p:animEffect transition="in" filter="fade">
                                      <p:cBhvr>
                                        <p:cTn id="14" dur="1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1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65537" name="矩形 7197"/>
          <p:cNvSpPr>
            <a:spLocks noChangeArrowheads="1"/>
          </p:cNvSpPr>
          <p:nvPr/>
        </p:nvSpPr>
        <p:spPr bwMode="auto">
          <a:xfrm>
            <a:off x="147638" y="71438"/>
            <a:ext cx="9183687" cy="922337"/>
          </a:xfrm>
          <a:prstGeom prst="rect">
            <a:avLst/>
          </a:prstGeom>
          <a:noFill/>
          <a:ln w="9525">
            <a:noFill/>
            <a:miter lim="800000"/>
          </a:ln>
        </p:spPr>
        <p:txBody>
          <a:bodyPr>
            <a:spAutoFit/>
          </a:bodyPr>
          <a:lstStyle/>
          <a:p>
            <a:pPr>
              <a:buFont typeface="Arial" panose="020B0604020202020204" pitchFamily="34" charset="0"/>
              <a:buNone/>
            </a:pPr>
            <a:r>
              <a:rPr lang="zh-CN" altLang="en-US" sz="5400" b="1">
                <a:solidFill>
                  <a:srgbClr val="FF0000"/>
                </a:solidFill>
                <a:latin typeface="黑体" panose="02010609060101010101" pitchFamily="2" charset="-122"/>
                <a:ea typeface="黑体" panose="02010609060101010101" pitchFamily="2" charset="-122"/>
                <a:sym typeface="宋体" panose="02010600030101010101" pitchFamily="2" charset="-122"/>
              </a:rPr>
              <a:t>二</a:t>
            </a:r>
            <a:r>
              <a:rPr lang="en-US" altLang="zh-CN" sz="5400" b="1">
                <a:solidFill>
                  <a:srgbClr val="FF0000"/>
                </a:solidFill>
                <a:latin typeface="黑体" panose="02010609060101010101" pitchFamily="2" charset="-122"/>
                <a:ea typeface="黑体" panose="02010609060101010101" pitchFamily="2" charset="-122"/>
                <a:sym typeface="宋体" panose="02010600030101010101" pitchFamily="2" charset="-122"/>
              </a:rPr>
              <a:t>.</a:t>
            </a:r>
            <a:r>
              <a:rPr lang="zh-CN" altLang="en-US" sz="5400" b="1">
                <a:solidFill>
                  <a:srgbClr val="FF0000"/>
                </a:solidFill>
                <a:latin typeface="黑体" panose="02010609060101010101" pitchFamily="2" charset="-122"/>
                <a:ea typeface="黑体" panose="02010609060101010101" pitchFamily="2" charset="-122"/>
                <a:sym typeface="宋体" panose="02010600030101010101" pitchFamily="2" charset="-122"/>
              </a:rPr>
              <a:t>抗日根据地的建立与发展</a:t>
            </a:r>
            <a:endParaRPr lang="zh-CN" altLang="en-US" sz="5400" b="1">
              <a:solidFill>
                <a:srgbClr val="FF0000"/>
              </a:solidFill>
              <a:latin typeface="黑体" panose="02010609060101010101" pitchFamily="2" charset="-122"/>
              <a:ea typeface="黑体" panose="02010609060101010101" pitchFamily="2" charset="-122"/>
              <a:sym typeface="宋体" panose="02010600030101010101" pitchFamily="2" charset="-122"/>
            </a:endParaRPr>
          </a:p>
        </p:txBody>
      </p:sp>
      <p:sp>
        <p:nvSpPr>
          <p:cNvPr id="65538" name="矩形 7174"/>
          <p:cNvSpPr>
            <a:spLocks noChangeArrowheads="1"/>
          </p:cNvSpPr>
          <p:nvPr/>
        </p:nvSpPr>
        <p:spPr bwMode="auto">
          <a:xfrm>
            <a:off x="147638" y="1201738"/>
            <a:ext cx="5103812" cy="700087"/>
          </a:xfrm>
          <a:prstGeom prst="rect">
            <a:avLst/>
          </a:prstGeom>
          <a:noFill/>
          <a:ln w="38100">
            <a:solidFill>
              <a:srgbClr val="00CC00"/>
            </a:solidFill>
            <a:bevel/>
          </a:ln>
        </p:spPr>
        <p:txBody>
          <a:bodyPr>
            <a:spAutoFit/>
          </a:bodyPr>
          <a:lstStyle/>
          <a:p>
            <a:pPr>
              <a:lnSpc>
                <a:spcPct val="90000"/>
              </a:lnSpc>
              <a:spcBef>
                <a:spcPct val="20000"/>
              </a:spcBef>
              <a:buFont typeface="Arial" panose="020B0604020202020204" pitchFamily="34" charset="0"/>
              <a:buNone/>
            </a:pPr>
            <a:r>
              <a:rPr lang="en-US" altLang="zh-CN" sz="4400" b="1">
                <a:latin typeface="微软雅黑" panose="020B0503020204020204" charset="-122"/>
              </a:rPr>
              <a:t>1.</a:t>
            </a:r>
            <a:r>
              <a:rPr lang="zh-CN" altLang="en-US" sz="4400" b="1">
                <a:latin typeface="微软雅黑" panose="020B0503020204020204" charset="-122"/>
              </a:rPr>
              <a:t>建立抗日根据地</a:t>
            </a:r>
            <a:endParaRPr lang="zh-CN" altLang="en-US" sz="4400" b="1">
              <a:latin typeface="微软雅黑" panose="020B0503020204020204" charset="-122"/>
            </a:endParaRPr>
          </a:p>
        </p:txBody>
      </p:sp>
      <p:pic>
        <p:nvPicPr>
          <p:cNvPr id="11267" name="图片 5"/>
          <p:cNvPicPr>
            <a:picLocks noChangeAspect="1"/>
          </p:cNvPicPr>
          <p:nvPr/>
        </p:nvPicPr>
        <p:blipFill>
          <a:blip r:embed="rId1">
            <a:lum bright="-6000" contrast="34000"/>
          </a:blip>
          <a:srcRect/>
          <a:stretch>
            <a:fillRect/>
          </a:stretch>
        </p:blipFill>
        <p:spPr bwMode="auto">
          <a:xfrm>
            <a:off x="4092575" y="1979613"/>
            <a:ext cx="8043863" cy="4071937"/>
          </a:xfrm>
          <a:prstGeom prst="rect">
            <a:avLst/>
          </a:prstGeom>
          <a:noFill/>
          <a:ln w="9525">
            <a:noFill/>
            <a:miter lim="800000"/>
            <a:headEnd/>
            <a:tailEnd/>
          </a:ln>
        </p:spPr>
      </p:pic>
      <p:sp>
        <p:nvSpPr>
          <p:cNvPr id="65540" name="文本框 99"/>
          <p:cNvSpPr txBox="1">
            <a:spLocks noChangeArrowheads="1"/>
          </p:cNvSpPr>
          <p:nvPr/>
        </p:nvSpPr>
        <p:spPr bwMode="auto">
          <a:xfrm>
            <a:off x="5745163" y="6027738"/>
            <a:ext cx="4738687" cy="522287"/>
          </a:xfrm>
          <a:prstGeom prst="rect">
            <a:avLst/>
          </a:prstGeom>
          <a:noFill/>
          <a:ln w="9525">
            <a:noFill/>
            <a:miter lim="800000"/>
          </a:ln>
        </p:spPr>
        <p:txBody>
          <a:bodyPr>
            <a:spAutoFit/>
          </a:bodyPr>
          <a:lstStyle/>
          <a:p>
            <a:pPr>
              <a:buFont typeface="Arial" panose="020B0604020202020204" pitchFamily="34" charset="0"/>
              <a:buNone/>
            </a:pPr>
            <a:r>
              <a:rPr lang="en-US" altLang="zh-CN" sz="2800">
                <a:latin typeface="微软雅黑" panose="020B0503020204020204" charset="-122"/>
              </a:rPr>
              <a:t>《</a:t>
            </a:r>
            <a:r>
              <a:rPr lang="zh-CN" altLang="en-US" sz="2800">
                <a:latin typeface="微软雅黑" panose="020B0503020204020204" charset="-122"/>
              </a:rPr>
              <a:t>抗日根据地示意图</a:t>
            </a:r>
            <a:r>
              <a:rPr lang="en-US" altLang="zh-CN" sz="2800">
                <a:latin typeface="微软雅黑" panose="020B0503020204020204" charset="-122"/>
              </a:rPr>
              <a:t>》</a:t>
            </a:r>
            <a:endParaRPr lang="zh-CN" altLang="en-US" sz="2800">
              <a:latin typeface="微软雅黑" panose="020B0503020204020204" charset="-122"/>
            </a:endParaRPr>
          </a:p>
        </p:txBody>
      </p:sp>
      <p:sp>
        <p:nvSpPr>
          <p:cNvPr id="41990" name="文本框 1"/>
          <p:cNvSpPr txBox="1">
            <a:spLocks noChangeArrowheads="1"/>
          </p:cNvSpPr>
          <p:nvPr/>
        </p:nvSpPr>
        <p:spPr bwMode="auto">
          <a:xfrm>
            <a:off x="147638" y="2228850"/>
            <a:ext cx="4191000" cy="4522788"/>
          </a:xfrm>
          <a:prstGeom prst="rect">
            <a:avLst/>
          </a:prstGeom>
          <a:noFill/>
          <a:ln w="9525">
            <a:noFill/>
            <a:miter lim="800000"/>
          </a:ln>
        </p:spPr>
        <p:txBody>
          <a:bodyPr>
            <a:spAutoFit/>
          </a:bodyPr>
          <a:lstStyle/>
          <a:p>
            <a:pPr indent="266700">
              <a:lnSpc>
                <a:spcPct val="150000"/>
              </a:lnSpc>
              <a:buFont typeface="Arial" panose="020B0604020202020204" pitchFamily="34" charset="0"/>
              <a:buNone/>
            </a:pPr>
            <a:r>
              <a:rPr lang="en-US" altLang="zh-CN" sz="2800">
                <a:latin typeface="微软雅黑" panose="020B0503020204020204" charset="-122"/>
              </a:rPr>
              <a:t> </a:t>
            </a:r>
            <a:r>
              <a:rPr lang="zh-CN" altLang="en-US" sz="3200">
                <a:latin typeface="微软雅黑" panose="020B0503020204020204" charset="-122"/>
              </a:rPr>
              <a:t>全面抗战爆发后，八路军和新四军挺进敌后，先后建立</a:t>
            </a:r>
            <a:r>
              <a:rPr lang="zh-CN" altLang="en-US" sz="3200">
                <a:solidFill>
                  <a:srgbClr val="FF0000"/>
                </a:solidFill>
                <a:latin typeface="微软雅黑" panose="020B0503020204020204" charset="-122"/>
              </a:rPr>
              <a:t>晋察冀</a:t>
            </a:r>
            <a:r>
              <a:rPr lang="zh-CN" altLang="en-US" sz="3200">
                <a:latin typeface="微软雅黑" panose="020B0503020204020204" charset="-122"/>
              </a:rPr>
              <a:t>、</a:t>
            </a:r>
            <a:r>
              <a:rPr lang="zh-CN" altLang="en-US" sz="3200">
                <a:solidFill>
                  <a:srgbClr val="FF0000"/>
                </a:solidFill>
                <a:latin typeface="微软雅黑" panose="020B0503020204020204" charset="-122"/>
              </a:rPr>
              <a:t>晋绥</a:t>
            </a:r>
            <a:r>
              <a:rPr lang="zh-CN" altLang="en-US" sz="3200">
                <a:latin typeface="微软雅黑" panose="020B0503020204020204" charset="-122"/>
              </a:rPr>
              <a:t>、</a:t>
            </a:r>
            <a:r>
              <a:rPr lang="zh-CN" altLang="en-US" sz="3200">
                <a:solidFill>
                  <a:srgbClr val="FF0000"/>
                </a:solidFill>
                <a:latin typeface="微软雅黑" panose="020B0503020204020204" charset="-122"/>
              </a:rPr>
              <a:t>晋冀豫</a:t>
            </a:r>
            <a:r>
              <a:rPr lang="zh-CN" altLang="en-US" sz="3200">
                <a:latin typeface="微软雅黑" panose="020B0503020204020204" charset="-122"/>
              </a:rPr>
              <a:t>、</a:t>
            </a:r>
            <a:r>
              <a:rPr lang="zh-CN" altLang="en-US" sz="3200">
                <a:solidFill>
                  <a:srgbClr val="FF0000"/>
                </a:solidFill>
                <a:latin typeface="微软雅黑" panose="020B0503020204020204" charset="-122"/>
              </a:rPr>
              <a:t>山东</a:t>
            </a:r>
            <a:r>
              <a:rPr lang="zh-CN" altLang="en-US" sz="3200">
                <a:latin typeface="微软雅黑" panose="020B0503020204020204" charset="-122"/>
              </a:rPr>
              <a:t>、</a:t>
            </a:r>
            <a:r>
              <a:rPr lang="zh-CN" altLang="en-US" sz="3200">
                <a:solidFill>
                  <a:srgbClr val="FF0000"/>
                </a:solidFill>
                <a:latin typeface="微软雅黑" panose="020B0503020204020204" charset="-122"/>
              </a:rPr>
              <a:t>苏南</a:t>
            </a:r>
            <a:r>
              <a:rPr lang="zh-CN" altLang="en-US" sz="3200">
                <a:latin typeface="微软雅黑" panose="020B0503020204020204" charset="-122"/>
              </a:rPr>
              <a:t>、</a:t>
            </a:r>
            <a:r>
              <a:rPr lang="zh-CN" altLang="en-US" sz="3200">
                <a:solidFill>
                  <a:srgbClr val="FF0000"/>
                </a:solidFill>
                <a:latin typeface="微软雅黑" panose="020B0503020204020204" charset="-122"/>
              </a:rPr>
              <a:t>陕甘宁</a:t>
            </a:r>
            <a:r>
              <a:rPr lang="zh-CN" altLang="en-US" sz="3200">
                <a:latin typeface="微软雅黑" panose="020B0503020204020204" charset="-122"/>
              </a:rPr>
              <a:t>等抗日根据地。</a:t>
            </a:r>
            <a:endParaRPr lang="zh-CN" altLang="en-US" sz="3200">
              <a:latin typeface="微软雅黑" panose="020B0503020204020204" charset="-122"/>
            </a:endParaRPr>
          </a:p>
        </p:txBody>
      </p:sp>
    </p:spTree>
    <p:custDataLst>
      <p:tags r:id="rId2"/>
    </p:custData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0" presetClass="entr" presetSubtype="0" fill="hold" grpId="0" nodeType="clickEffect">
                                  <p:stCondLst>
                                    <p:cond delay="0"/>
                                  </p:stCondLst>
                                  <p:childTnLst>
                                    <p:set>
                                      <p:cBhvr>
                                        <p:cTn id="6" dur="1" fill="hold">
                                          <p:stCondLst>
                                            <p:cond delay="0"/>
                                          </p:stCondLst>
                                        </p:cTn>
                                        <p:tgtEl>
                                          <p:spTgt spid="41990"/>
                                        </p:tgtEl>
                                        <p:attrNameLst>
                                          <p:attrName>style.visibility</p:attrName>
                                        </p:attrNameLst>
                                      </p:cBhvr>
                                      <p:to>
                                        <p:strVal val="visible"/>
                                      </p:to>
                                    </p:set>
                                    <p:animEffect transition="in" filter="fade">
                                      <p:cBhvr>
                                        <p:cTn id="7" dur="800" decel="100000"/>
                                        <p:tgtEl>
                                          <p:spTgt spid="41990"/>
                                        </p:tgtEl>
                                      </p:cBhvr>
                                    </p:animEffect>
                                    <p:anim calcmode="lin" valueType="num">
                                      <p:cBhvr>
                                        <p:cTn id="8" dur="800" decel="100000" fill="hold"/>
                                        <p:tgtEl>
                                          <p:spTgt spid="41990"/>
                                        </p:tgtEl>
                                        <p:attrNameLst>
                                          <p:attrName>style.rotation</p:attrName>
                                        </p:attrNameLst>
                                      </p:cBhvr>
                                      <p:tavLst>
                                        <p:tav tm="0">
                                          <p:val>
                                            <p:fltVal val="-90"/>
                                          </p:val>
                                        </p:tav>
                                        <p:tav tm="100000">
                                          <p:val>
                                            <p:fltVal val="0"/>
                                          </p:val>
                                        </p:tav>
                                      </p:tavLst>
                                    </p:anim>
                                    <p:anim calcmode="lin" valueType="num">
                                      <p:cBhvr>
                                        <p:cTn id="9" dur="800" decel="100000" fill="hold"/>
                                        <p:tgtEl>
                                          <p:spTgt spid="41990"/>
                                        </p:tgtEl>
                                        <p:attrNameLst>
                                          <p:attrName>ppt_x</p:attrName>
                                        </p:attrNameLst>
                                      </p:cBhvr>
                                      <p:tavLst>
                                        <p:tav tm="0">
                                          <p:val>
                                            <p:strVal val="#ppt_x+0.4"/>
                                          </p:val>
                                        </p:tav>
                                        <p:tav tm="100000">
                                          <p:val>
                                            <p:strVal val="#ppt_x-0.05"/>
                                          </p:val>
                                        </p:tav>
                                      </p:tavLst>
                                    </p:anim>
                                    <p:anim calcmode="lin" valueType="num">
                                      <p:cBhvr>
                                        <p:cTn id="10" dur="800" decel="100000" fill="hold"/>
                                        <p:tgtEl>
                                          <p:spTgt spid="41990"/>
                                        </p:tgtEl>
                                        <p:attrNameLst>
                                          <p:attrName>ppt_y</p:attrName>
                                        </p:attrNameLst>
                                      </p:cBhvr>
                                      <p:tavLst>
                                        <p:tav tm="0">
                                          <p:val>
                                            <p:strVal val="#ppt_y-0.4"/>
                                          </p:val>
                                        </p:tav>
                                        <p:tav tm="100000">
                                          <p:val>
                                            <p:strVal val="#ppt_y+0.1"/>
                                          </p:val>
                                        </p:tav>
                                      </p:tavLst>
                                    </p:anim>
                                    <p:anim calcmode="lin" valueType="num">
                                      <p:cBhvr>
                                        <p:cTn id="11" dur="200" accel="100000" fill="hold">
                                          <p:stCondLst>
                                            <p:cond delay="800"/>
                                          </p:stCondLst>
                                        </p:cTn>
                                        <p:tgtEl>
                                          <p:spTgt spid="41990"/>
                                        </p:tgtEl>
                                        <p:attrNameLst>
                                          <p:attrName>ppt_x</p:attrName>
                                        </p:attrNameLst>
                                      </p:cBhvr>
                                      <p:tavLst>
                                        <p:tav tm="0">
                                          <p:val>
                                            <p:strVal val="#ppt_x-0.05"/>
                                          </p:val>
                                        </p:tav>
                                        <p:tav tm="100000">
                                          <p:val>
                                            <p:strVal val="#ppt_x"/>
                                          </p:val>
                                        </p:tav>
                                      </p:tavLst>
                                    </p:anim>
                                    <p:anim calcmode="lin" valueType="num">
                                      <p:cBhvr>
                                        <p:cTn id="12" dur="200" accel="100000" fill="hold">
                                          <p:stCondLst>
                                            <p:cond delay="800"/>
                                          </p:stCondLst>
                                        </p:cTn>
                                        <p:tgtEl>
                                          <p:spTgt spid="41990"/>
                                        </p:tgtEl>
                                        <p:attrNameLst>
                                          <p:attrName>ppt_y</p:attrName>
                                        </p:attrNameLst>
                                      </p:cBhvr>
                                      <p:tavLst>
                                        <p:tav tm="0">
                                          <p:val>
                                            <p:strVal val="#ppt_y+0.1"/>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52" presetClass="entr" presetSubtype="0" fill="hold" nodeType="clickEffect">
                                  <p:stCondLst>
                                    <p:cond delay="0"/>
                                  </p:stCondLst>
                                  <p:childTnLst>
                                    <p:set>
                                      <p:cBhvr>
                                        <p:cTn id="16" dur="1" fill="hold">
                                          <p:stCondLst>
                                            <p:cond delay="0"/>
                                          </p:stCondLst>
                                        </p:cTn>
                                        <p:tgtEl>
                                          <p:spTgt spid="11267"/>
                                        </p:tgtEl>
                                        <p:attrNameLst>
                                          <p:attrName>style.visibility</p:attrName>
                                        </p:attrNameLst>
                                      </p:cBhvr>
                                      <p:to>
                                        <p:strVal val="visible"/>
                                      </p:to>
                                    </p:set>
                                    <p:animScale>
                                      <p:cBhvr>
                                        <p:cTn id="17" dur="1000" decel="50000" fill="hold">
                                          <p:stCondLst>
                                            <p:cond delay="0"/>
                                          </p:stCondLst>
                                        </p:cTn>
                                        <p:tgtEl>
                                          <p:spTgt spid="11267"/>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8" dur="1000" decel="50000" fill="hold">
                                          <p:stCondLst>
                                            <p:cond delay="0"/>
                                          </p:stCondLst>
                                        </p:cTn>
                                        <p:tgtEl>
                                          <p:spTgt spid="11267"/>
                                        </p:tgtEl>
                                        <p:attrNameLst>
                                          <p:attrName>ppt_x</p:attrName>
                                          <p:attrName>ppt_y</p:attrName>
                                        </p:attrNameLst>
                                      </p:cBhvr>
                                    </p:animMotion>
                                    <p:animEffect transition="in" filter="fade">
                                      <p:cBhvr>
                                        <p:cTn id="19" dur="1000"/>
                                        <p:tgtEl>
                                          <p:spTgt spid="1126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990" grpId="0"/>
    </p:bldLst>
  </p:timing>
</p:sld>
</file>

<file path=ppt/slides/slide1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0483" name="图片 20482" descr="84664ded7418ed7d2497916a"/>
          <p:cNvPicPr>
            <a:picLocks noChangeAspect="1"/>
          </p:cNvPicPr>
          <p:nvPr/>
        </p:nvPicPr>
        <p:blipFill>
          <a:blip r:embed="rId1"/>
          <a:srcRect/>
          <a:stretch>
            <a:fillRect/>
          </a:stretch>
        </p:blipFill>
        <p:spPr bwMode="auto">
          <a:xfrm>
            <a:off x="309563" y="892175"/>
            <a:ext cx="6630987" cy="3781425"/>
          </a:xfrm>
          <a:prstGeom prst="rect">
            <a:avLst/>
          </a:prstGeom>
          <a:noFill/>
          <a:ln w="38100">
            <a:solidFill>
              <a:srgbClr val="FF0000"/>
            </a:solidFill>
            <a:miter lim="800000"/>
            <a:headEnd/>
            <a:tailEnd/>
          </a:ln>
        </p:spPr>
      </p:pic>
      <p:sp>
        <p:nvSpPr>
          <p:cNvPr id="12291" name="文本框 12290"/>
          <p:cNvSpPr txBox="1">
            <a:spLocks noChangeArrowheads="1"/>
          </p:cNvSpPr>
          <p:nvPr/>
        </p:nvSpPr>
        <p:spPr bwMode="auto">
          <a:xfrm>
            <a:off x="46038" y="4702175"/>
            <a:ext cx="7150100" cy="1630363"/>
          </a:xfrm>
          <a:prstGeom prst="rect">
            <a:avLst/>
          </a:prstGeom>
          <a:noFill/>
          <a:ln w="9525">
            <a:noFill/>
            <a:miter lim="800000"/>
          </a:ln>
        </p:spPr>
        <p:txBody>
          <a:bodyPr>
            <a:spAutoFit/>
          </a:bodyPr>
          <a:lstStyle/>
          <a:p>
            <a:pPr>
              <a:spcBef>
                <a:spcPct val="50000"/>
              </a:spcBef>
              <a:buFont typeface="Arial" panose="020B0604020202020204" pitchFamily="34" charset="0"/>
              <a:buNone/>
            </a:pPr>
            <a:r>
              <a:rPr lang="zh-CN" altLang="en-US" sz="2800">
                <a:latin typeface="微软雅黑" panose="020B0503020204020204" charset="-122"/>
              </a:rPr>
              <a:t>    </a:t>
            </a:r>
            <a:r>
              <a:rPr lang="zh-CN" altLang="en-US" sz="3200">
                <a:latin typeface="微软雅黑" panose="020B0503020204020204" charset="-122"/>
              </a:rPr>
              <a:t>陕甘宁边区首府、中共中央所在地</a:t>
            </a:r>
            <a:r>
              <a:rPr lang="zh-CN" altLang="en-US" sz="3600">
                <a:solidFill>
                  <a:srgbClr val="FF0000"/>
                </a:solidFill>
                <a:latin typeface="微软雅黑" panose="020B0503020204020204" charset="-122"/>
              </a:rPr>
              <a:t>延安</a:t>
            </a:r>
            <a:r>
              <a:rPr lang="zh-CN" altLang="en-US" sz="3200">
                <a:latin typeface="微软雅黑" panose="020B0503020204020204" charset="-122"/>
              </a:rPr>
              <a:t>成为敌后战场的战略总后方和指挥中枢。</a:t>
            </a:r>
            <a:r>
              <a:rPr lang="en-US" sz="3200">
                <a:latin typeface="微软雅黑" panose="020B0503020204020204" charset="-122"/>
              </a:rPr>
              <a:t>  </a:t>
            </a:r>
            <a:r>
              <a:rPr lang="en-US" sz="2800">
                <a:latin typeface="微软雅黑" panose="020B0503020204020204" charset="-122"/>
              </a:rPr>
              <a:t>                 </a:t>
            </a:r>
            <a:endParaRPr lang="zh-CN" altLang="en-US" sz="2800">
              <a:latin typeface="微软雅黑" panose="020B0503020204020204" charset="-122"/>
            </a:endParaRPr>
          </a:p>
        </p:txBody>
      </p:sp>
      <p:pic>
        <p:nvPicPr>
          <p:cNvPr id="66563" name="图片 1"/>
          <p:cNvPicPr>
            <a:picLocks noChangeAspect="1"/>
          </p:cNvPicPr>
          <p:nvPr/>
        </p:nvPicPr>
        <p:blipFill>
          <a:blip r:embed="rId2"/>
          <a:srcRect/>
          <a:stretch>
            <a:fillRect/>
          </a:stretch>
        </p:blipFill>
        <p:spPr bwMode="auto">
          <a:xfrm>
            <a:off x="7196138" y="892175"/>
            <a:ext cx="4598987" cy="5434013"/>
          </a:xfrm>
          <a:prstGeom prst="rect">
            <a:avLst/>
          </a:prstGeom>
          <a:noFill/>
          <a:ln w="9525">
            <a:noFill/>
            <a:miter lim="800000"/>
            <a:headEnd/>
            <a:tailEnd/>
          </a:ln>
        </p:spPr>
      </p:pic>
    </p:spTree>
    <p:custDataLst>
      <p:tags r:id="rId3"/>
    </p:custData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ntr" presetSubtype="16" fill="hold" nodeType="clickEffect">
                                  <p:stCondLst>
                                    <p:cond delay="0"/>
                                  </p:stCondLst>
                                  <p:childTnLst>
                                    <p:set>
                                      <p:cBhvr>
                                        <p:cTn id="6" dur="1" fill="hold">
                                          <p:stCondLst>
                                            <p:cond delay="0"/>
                                          </p:stCondLst>
                                        </p:cTn>
                                        <p:tgtEl>
                                          <p:spTgt spid="20483"/>
                                        </p:tgtEl>
                                        <p:attrNameLst>
                                          <p:attrName>style.visibility</p:attrName>
                                        </p:attrNameLst>
                                      </p:cBhvr>
                                      <p:to>
                                        <p:strVal val="visible"/>
                                      </p:to>
                                    </p:set>
                                    <p:animEffect transition="in" filter="diamond(in)">
                                      <p:cBhvr>
                                        <p:cTn id="7" dur="500"/>
                                        <p:tgtEl>
                                          <p:spTgt spid="20483"/>
                                        </p:tgtEl>
                                      </p:cBhvr>
                                    </p:animEffect>
                                  </p:childTnLst>
                                </p:cTn>
                              </p:par>
                            </p:childTnLst>
                          </p:cTn>
                        </p:par>
                      </p:childTnLst>
                    </p:cTn>
                  </p:par>
                  <p:par>
                    <p:cTn id="8" fill="hold">
                      <p:stCondLst>
                        <p:cond delay="indefinite"/>
                      </p:stCondLst>
                      <p:childTnLst>
                        <p:par>
                          <p:cTn id="9" fill="hold">
                            <p:stCondLst>
                              <p:cond delay="0"/>
                            </p:stCondLst>
                            <p:childTnLst>
                              <p:par>
                                <p:cTn id="10" presetID="27" presetClass="entr" presetSubtype="0" fill="hold" grpId="0" nodeType="clickEffect">
                                  <p:stCondLst>
                                    <p:cond delay="0"/>
                                  </p:stCondLst>
                                  <p:iterate type="lt">
                                    <p:tmPct val="50000"/>
                                  </p:iterate>
                                  <p:childTnLst>
                                    <p:set>
                                      <p:cBhvr>
                                        <p:cTn id="11" dur="1" fill="hold">
                                          <p:stCondLst>
                                            <p:cond delay="0"/>
                                          </p:stCondLst>
                                        </p:cTn>
                                        <p:tgtEl>
                                          <p:spTgt spid="12291"/>
                                        </p:tgtEl>
                                        <p:attrNameLst>
                                          <p:attrName>style.visibility</p:attrName>
                                        </p:attrNameLst>
                                      </p:cBhvr>
                                      <p:to>
                                        <p:strVal val="visible"/>
                                      </p:to>
                                    </p:set>
                                    <p:anim calcmode="discrete" valueType="clr">
                                      <p:cBhvr override="childStyle">
                                        <p:cTn id="12" dur="80"/>
                                        <p:tgtEl>
                                          <p:spTgt spid="12291"/>
                                        </p:tgtEl>
                                        <p:attrNameLst>
                                          <p:attrName>style.color</p:attrName>
                                        </p:attrNameLst>
                                      </p:cBhvr>
                                      <p:tavLst>
                                        <p:tav tm="0">
                                          <p:val>
                                            <p:clrVal>
                                              <a:schemeClr val="accent2"/>
                                            </p:clrVal>
                                          </p:val>
                                        </p:tav>
                                        <p:tav tm="50000">
                                          <p:val>
                                            <p:clrVal>
                                              <a:schemeClr val="hlink"/>
                                            </p:clrVal>
                                          </p:val>
                                        </p:tav>
                                      </p:tavLst>
                                    </p:anim>
                                    <p:anim calcmode="discrete" valueType="clr">
                                      <p:cBhvr>
                                        <p:cTn id="13" dur="80"/>
                                        <p:tgtEl>
                                          <p:spTgt spid="12291"/>
                                        </p:tgtEl>
                                        <p:attrNameLst>
                                          <p:attrName>fillcolor</p:attrName>
                                        </p:attrNameLst>
                                      </p:cBhvr>
                                      <p:tavLst>
                                        <p:tav tm="0">
                                          <p:val>
                                            <p:clrVal>
                                              <a:schemeClr val="accent2"/>
                                            </p:clrVal>
                                          </p:val>
                                        </p:tav>
                                        <p:tav tm="50000">
                                          <p:val>
                                            <p:clrVal>
                                              <a:schemeClr val="hlink"/>
                                            </p:clrVal>
                                          </p:val>
                                        </p:tav>
                                      </p:tavLst>
                                    </p:anim>
                                    <p:set>
                                      <p:cBhvr>
                                        <p:cTn id="14" dur="80"/>
                                        <p:tgtEl>
                                          <p:spTgt spid="12291"/>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291" grpId="0"/>
    </p:bldLst>
  </p:timing>
</p:sld>
</file>

<file path=ppt/slides/slide1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67585" name="矩形 7174"/>
          <p:cNvSpPr>
            <a:spLocks noChangeArrowheads="1"/>
          </p:cNvSpPr>
          <p:nvPr/>
        </p:nvSpPr>
        <p:spPr bwMode="auto">
          <a:xfrm>
            <a:off x="163513" y="146050"/>
            <a:ext cx="6000750" cy="755650"/>
          </a:xfrm>
          <a:prstGeom prst="rect">
            <a:avLst/>
          </a:prstGeom>
          <a:noFill/>
          <a:ln w="38100">
            <a:solidFill>
              <a:srgbClr val="00CC00"/>
            </a:solidFill>
            <a:bevel/>
          </a:ln>
        </p:spPr>
        <p:txBody>
          <a:bodyPr>
            <a:spAutoFit/>
          </a:bodyPr>
          <a:lstStyle/>
          <a:p>
            <a:pPr>
              <a:lnSpc>
                <a:spcPct val="90000"/>
              </a:lnSpc>
              <a:spcBef>
                <a:spcPct val="20000"/>
              </a:spcBef>
              <a:buFont typeface="Arial" panose="020B0604020202020204" pitchFamily="34" charset="0"/>
              <a:buNone/>
            </a:pPr>
            <a:r>
              <a:rPr lang="en-US" altLang="zh-CN" sz="4800" b="1">
                <a:latin typeface="微软雅黑" panose="020B0503020204020204" charset="-122"/>
              </a:rPr>
              <a:t>2.</a:t>
            </a:r>
            <a:r>
              <a:rPr lang="zh-CN" altLang="en-US" sz="4800" b="1">
                <a:latin typeface="微软雅黑" panose="020B0503020204020204" charset="-122"/>
              </a:rPr>
              <a:t>开展人民游击战争</a:t>
            </a:r>
            <a:endParaRPr lang="zh-CN" altLang="en-US" sz="4800" b="1">
              <a:latin typeface="微软雅黑" panose="020B0503020204020204" charset="-122"/>
            </a:endParaRPr>
          </a:p>
        </p:txBody>
      </p:sp>
      <p:sp>
        <p:nvSpPr>
          <p:cNvPr id="44035" name="文本框 12290"/>
          <p:cNvSpPr txBox="1">
            <a:spLocks noChangeArrowheads="1"/>
          </p:cNvSpPr>
          <p:nvPr/>
        </p:nvSpPr>
        <p:spPr bwMode="auto">
          <a:xfrm>
            <a:off x="577850" y="1109663"/>
            <a:ext cx="11279188" cy="1568450"/>
          </a:xfrm>
          <a:prstGeom prst="rect">
            <a:avLst/>
          </a:prstGeom>
          <a:noFill/>
          <a:ln w="9525">
            <a:noFill/>
            <a:miter lim="800000"/>
          </a:ln>
        </p:spPr>
        <p:txBody>
          <a:bodyPr>
            <a:spAutoFit/>
          </a:bodyPr>
          <a:lstStyle/>
          <a:p>
            <a:pPr>
              <a:spcBef>
                <a:spcPct val="50000"/>
              </a:spcBef>
              <a:buFont typeface="Arial" panose="020B0604020202020204" pitchFamily="34" charset="0"/>
              <a:buNone/>
            </a:pPr>
            <a:r>
              <a:rPr lang="zh-CN" altLang="en-US" sz="2800">
                <a:latin typeface="微软雅黑" panose="020B0503020204020204" charset="-122"/>
              </a:rPr>
              <a:t>    </a:t>
            </a:r>
            <a:r>
              <a:rPr lang="zh-CN" altLang="en-US" sz="3200">
                <a:latin typeface="微软雅黑" panose="020B0503020204020204" charset="-122"/>
              </a:rPr>
              <a:t>根据地军民在中国共产党的领导下，以主力部队和地方基干民兵为骨干，以广大群众为基础，组织各方力量，展开</a:t>
            </a:r>
            <a:r>
              <a:rPr lang="zh-CN" altLang="en-US" sz="3200">
                <a:solidFill>
                  <a:srgbClr val="FF0000"/>
                </a:solidFill>
                <a:latin typeface="微软雅黑" panose="020B0503020204020204" charset="-122"/>
              </a:rPr>
              <a:t>群众性的人民游击战争。</a:t>
            </a:r>
            <a:r>
              <a:rPr lang="en-US" sz="3200">
                <a:solidFill>
                  <a:srgbClr val="FF0000"/>
                </a:solidFill>
                <a:latin typeface="微软雅黑" panose="020B0503020204020204" charset="-122"/>
              </a:rPr>
              <a:t> </a:t>
            </a:r>
            <a:r>
              <a:rPr lang="en-US" sz="2800">
                <a:solidFill>
                  <a:srgbClr val="FF0000"/>
                </a:solidFill>
                <a:latin typeface="微软雅黑" panose="020B0503020204020204" charset="-122"/>
              </a:rPr>
              <a:t>              </a:t>
            </a:r>
            <a:endParaRPr lang="en-US" sz="2800">
              <a:solidFill>
                <a:srgbClr val="FF0000"/>
              </a:solidFill>
              <a:latin typeface="微软雅黑" panose="020B0503020204020204" charset="-122"/>
            </a:endParaRPr>
          </a:p>
        </p:txBody>
      </p:sp>
      <p:pic>
        <p:nvPicPr>
          <p:cNvPr id="21509" name="图片 21508" descr="点击浏览下一张"/>
          <p:cNvPicPr>
            <a:picLocks noChangeAspect="1"/>
          </p:cNvPicPr>
          <p:nvPr/>
        </p:nvPicPr>
        <p:blipFill>
          <a:blip r:embed="rId1"/>
          <a:srcRect/>
          <a:stretch>
            <a:fillRect/>
          </a:stretch>
        </p:blipFill>
        <p:spPr bwMode="auto">
          <a:xfrm>
            <a:off x="6362700" y="2678113"/>
            <a:ext cx="5816600" cy="3775075"/>
          </a:xfrm>
          <a:prstGeom prst="rect">
            <a:avLst/>
          </a:prstGeom>
          <a:noFill/>
          <a:ln w="38100">
            <a:solidFill>
              <a:srgbClr val="0000FF"/>
            </a:solidFill>
            <a:miter lim="800000"/>
            <a:headEnd/>
            <a:tailEnd/>
          </a:ln>
        </p:spPr>
      </p:pic>
      <p:sp>
        <p:nvSpPr>
          <p:cNvPr id="21511" name="文本框 21510"/>
          <p:cNvSpPr txBox="1">
            <a:spLocks noChangeArrowheads="1"/>
          </p:cNvSpPr>
          <p:nvPr/>
        </p:nvSpPr>
        <p:spPr bwMode="auto">
          <a:xfrm>
            <a:off x="10453688" y="5957888"/>
            <a:ext cx="1738312" cy="522287"/>
          </a:xfrm>
          <a:prstGeom prst="rect">
            <a:avLst/>
          </a:prstGeom>
          <a:solidFill>
            <a:srgbClr val="000000"/>
          </a:solidFill>
          <a:ln w="9525">
            <a:noFill/>
            <a:miter lim="800000"/>
          </a:ln>
        </p:spPr>
        <p:txBody>
          <a:bodyPr>
            <a:spAutoFit/>
          </a:bodyPr>
          <a:lstStyle/>
          <a:p>
            <a:pPr marL="342900" indent="-342900">
              <a:spcBef>
                <a:spcPct val="50000"/>
              </a:spcBef>
              <a:buFont typeface="Arial" panose="020B0604020202020204" pitchFamily="34" charset="0"/>
              <a:buNone/>
            </a:pPr>
            <a:r>
              <a:rPr lang="zh-CN" altLang="en-US" sz="2800" b="1">
                <a:solidFill>
                  <a:schemeClr val="bg1"/>
                </a:solidFill>
                <a:latin typeface="微软雅黑" panose="020B0503020204020204" charset="-122"/>
              </a:rPr>
              <a:t>地雷战</a:t>
            </a:r>
            <a:endParaRPr lang="zh-CN" altLang="en-US" sz="2800" b="1">
              <a:solidFill>
                <a:schemeClr val="bg1"/>
              </a:solidFill>
              <a:latin typeface="微软雅黑" panose="020B0503020204020204" charset="-122"/>
            </a:endParaRPr>
          </a:p>
        </p:txBody>
      </p:sp>
      <p:pic>
        <p:nvPicPr>
          <p:cNvPr id="21513" name="图片 21512" descr="W020090518571503557900"/>
          <p:cNvPicPr>
            <a:picLocks noChangeAspect="1"/>
          </p:cNvPicPr>
          <p:nvPr/>
        </p:nvPicPr>
        <p:blipFill>
          <a:blip r:embed="rId2"/>
          <a:srcRect/>
          <a:stretch>
            <a:fillRect/>
          </a:stretch>
        </p:blipFill>
        <p:spPr bwMode="auto">
          <a:xfrm>
            <a:off x="163513" y="2690813"/>
            <a:ext cx="6662737" cy="3770312"/>
          </a:xfrm>
          <a:prstGeom prst="rect">
            <a:avLst/>
          </a:prstGeom>
          <a:noFill/>
          <a:ln w="38100">
            <a:solidFill>
              <a:srgbClr val="FF0000"/>
            </a:solidFill>
            <a:miter lim="800000"/>
            <a:headEnd/>
            <a:tailEnd/>
          </a:ln>
        </p:spPr>
      </p:pic>
      <p:sp>
        <p:nvSpPr>
          <p:cNvPr id="21514" name="文本框 21513"/>
          <p:cNvSpPr txBox="1">
            <a:spLocks noChangeArrowheads="1"/>
          </p:cNvSpPr>
          <p:nvPr/>
        </p:nvSpPr>
        <p:spPr bwMode="auto">
          <a:xfrm>
            <a:off x="182563" y="5949950"/>
            <a:ext cx="1720850" cy="522288"/>
          </a:xfrm>
          <a:prstGeom prst="rect">
            <a:avLst/>
          </a:prstGeom>
          <a:solidFill>
            <a:srgbClr val="000000"/>
          </a:solidFill>
          <a:ln w="9525">
            <a:noFill/>
            <a:miter lim="800000"/>
          </a:ln>
        </p:spPr>
        <p:txBody>
          <a:bodyPr>
            <a:spAutoFit/>
          </a:bodyPr>
          <a:lstStyle/>
          <a:p>
            <a:pPr marL="342900" indent="-342900">
              <a:spcBef>
                <a:spcPct val="50000"/>
              </a:spcBef>
              <a:buFont typeface="Arial" panose="020B0604020202020204" pitchFamily="34" charset="0"/>
              <a:buNone/>
            </a:pPr>
            <a:r>
              <a:rPr lang="zh-CN" altLang="en-US" sz="2800" b="1">
                <a:solidFill>
                  <a:schemeClr val="bg1"/>
                </a:solidFill>
                <a:latin typeface="微软雅黑" panose="020B0503020204020204" charset="-122"/>
              </a:rPr>
              <a:t>地道战</a:t>
            </a:r>
            <a:endParaRPr lang="zh-CN" altLang="en-US" sz="2800" b="1">
              <a:solidFill>
                <a:schemeClr val="bg1"/>
              </a:solidFill>
              <a:latin typeface="微软雅黑" panose="020B0503020204020204" charset="-122"/>
            </a:endParaRPr>
          </a:p>
        </p:txBody>
      </p:sp>
    </p:spTree>
    <p:custDataLst>
      <p:tags r:id="rId3"/>
    </p:custData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7" presetClass="entr" presetSubtype="0" fill="hold" grpId="0" nodeType="clickEffect">
                                  <p:stCondLst>
                                    <p:cond delay="0"/>
                                  </p:stCondLst>
                                  <p:iterate type="lt">
                                    <p:tmPct val="50000"/>
                                  </p:iterate>
                                  <p:childTnLst>
                                    <p:set>
                                      <p:cBhvr>
                                        <p:cTn id="6" dur="1" fill="hold">
                                          <p:stCondLst>
                                            <p:cond delay="0"/>
                                          </p:stCondLst>
                                        </p:cTn>
                                        <p:tgtEl>
                                          <p:spTgt spid="44035"/>
                                        </p:tgtEl>
                                        <p:attrNameLst>
                                          <p:attrName>style.visibility</p:attrName>
                                        </p:attrNameLst>
                                      </p:cBhvr>
                                      <p:to>
                                        <p:strVal val="visible"/>
                                      </p:to>
                                    </p:set>
                                    <p:anim calcmode="discrete" valueType="clr">
                                      <p:cBhvr override="childStyle">
                                        <p:cTn id="7" dur="80"/>
                                        <p:tgtEl>
                                          <p:spTgt spid="44035"/>
                                        </p:tgtEl>
                                        <p:attrNameLst>
                                          <p:attrName>style.color</p:attrName>
                                        </p:attrNameLst>
                                      </p:cBhvr>
                                      <p:tavLst>
                                        <p:tav tm="0">
                                          <p:val>
                                            <p:clrVal>
                                              <a:schemeClr val="accent2"/>
                                            </p:clrVal>
                                          </p:val>
                                        </p:tav>
                                        <p:tav tm="50000">
                                          <p:val>
                                            <p:clrVal>
                                              <a:schemeClr val="hlink"/>
                                            </p:clrVal>
                                          </p:val>
                                        </p:tav>
                                      </p:tavLst>
                                    </p:anim>
                                    <p:anim calcmode="discrete" valueType="clr">
                                      <p:cBhvr>
                                        <p:cTn id="8" dur="80"/>
                                        <p:tgtEl>
                                          <p:spTgt spid="44035"/>
                                        </p:tgtEl>
                                        <p:attrNameLst>
                                          <p:attrName>fillcolor</p:attrName>
                                        </p:attrNameLst>
                                      </p:cBhvr>
                                      <p:tavLst>
                                        <p:tav tm="0">
                                          <p:val>
                                            <p:clrVal>
                                              <a:schemeClr val="accent2"/>
                                            </p:clrVal>
                                          </p:val>
                                        </p:tav>
                                        <p:tav tm="50000">
                                          <p:val>
                                            <p:clrVal>
                                              <a:schemeClr val="hlink"/>
                                            </p:clrVal>
                                          </p:val>
                                        </p:tav>
                                      </p:tavLst>
                                    </p:anim>
                                    <p:set>
                                      <p:cBhvr>
                                        <p:cTn id="9" dur="80"/>
                                        <p:tgtEl>
                                          <p:spTgt spid="44035"/>
                                        </p:tgtEl>
                                        <p:attrNameLst>
                                          <p:attrName>fill.type</p:attrName>
                                        </p:attrNameLst>
                                      </p:cBhvr>
                                      <p:to>
                                        <p:strVal val="solid"/>
                                      </p:to>
                                    </p:set>
                                  </p:childTnLst>
                                </p:cTn>
                              </p:par>
                            </p:childTnLst>
                          </p:cTn>
                        </p:par>
                      </p:childTnLst>
                    </p:cTn>
                  </p:par>
                  <p:par>
                    <p:cTn id="10" fill="hold">
                      <p:stCondLst>
                        <p:cond delay="indefinite"/>
                      </p:stCondLst>
                      <p:childTnLst>
                        <p:par>
                          <p:cTn id="11" fill="hold">
                            <p:stCondLst>
                              <p:cond delay="0"/>
                            </p:stCondLst>
                            <p:childTnLst>
                              <p:par>
                                <p:cTn id="12" presetID="51" presetClass="entr" presetSubtype="0" fill="hold" nodeType="clickEffect">
                                  <p:stCondLst>
                                    <p:cond delay="0"/>
                                  </p:stCondLst>
                                  <p:childTnLst>
                                    <p:set>
                                      <p:cBhvr>
                                        <p:cTn id="13" dur="1" fill="hold">
                                          <p:stCondLst>
                                            <p:cond delay="0"/>
                                          </p:stCondLst>
                                        </p:cTn>
                                        <p:tgtEl>
                                          <p:spTgt spid="21513"/>
                                        </p:tgtEl>
                                        <p:attrNameLst>
                                          <p:attrName>style.visibility</p:attrName>
                                        </p:attrNameLst>
                                      </p:cBhvr>
                                      <p:to>
                                        <p:strVal val="visible"/>
                                      </p:to>
                                    </p:set>
                                    <p:animEffect transition="in" filter="fade">
                                      <p:cBhvr>
                                        <p:cTn id="14" dur="770" decel="100000"/>
                                        <p:tgtEl>
                                          <p:spTgt spid="21513"/>
                                        </p:tgtEl>
                                      </p:cBhvr>
                                    </p:animEffect>
                                    <p:animScale>
                                      <p:cBhvr>
                                        <p:cTn id="15" dur="770" decel="100000"/>
                                        <p:tgtEl>
                                          <p:spTgt spid="21513"/>
                                        </p:tgtEl>
                                      </p:cBhvr>
                                      <p:from x="10000" y="10000"/>
                                      <p:to x="200000" y="450000"/>
                                    </p:animScale>
                                    <p:animScale>
                                      <p:cBhvr>
                                        <p:cTn id="16" dur="1230" accel="100000" fill="hold">
                                          <p:stCondLst>
                                            <p:cond delay="770"/>
                                          </p:stCondLst>
                                        </p:cTn>
                                        <p:tgtEl>
                                          <p:spTgt spid="21513"/>
                                        </p:tgtEl>
                                      </p:cBhvr>
                                      <p:from x="200000" y="450000"/>
                                      <p:to x="100000" y="100000"/>
                                    </p:animScale>
                                    <p:set>
                                      <p:cBhvr>
                                        <p:cTn id="17" dur="770" fill="hold"/>
                                        <p:tgtEl>
                                          <p:spTgt spid="21513"/>
                                        </p:tgtEl>
                                        <p:attrNameLst>
                                          <p:attrName>ppt_x</p:attrName>
                                        </p:attrNameLst>
                                      </p:cBhvr>
                                      <p:to>
                                        <p:strVal val="(0.5)"/>
                                      </p:to>
                                    </p:set>
                                    <p:anim from="(0.5)" to="(#ppt_x)" calcmode="lin" valueType="num">
                                      <p:cBhvr>
                                        <p:cTn id="18" dur="1230" accel="100000" fill="hold">
                                          <p:stCondLst>
                                            <p:cond delay="770"/>
                                          </p:stCondLst>
                                        </p:cTn>
                                        <p:tgtEl>
                                          <p:spTgt spid="21513"/>
                                        </p:tgtEl>
                                        <p:attrNameLst>
                                          <p:attrName>ppt_x</p:attrName>
                                        </p:attrNameLst>
                                      </p:cBhvr>
                                    </p:anim>
                                    <p:set>
                                      <p:cBhvr>
                                        <p:cTn id="19" dur="770" fill="hold"/>
                                        <p:tgtEl>
                                          <p:spTgt spid="21513"/>
                                        </p:tgtEl>
                                        <p:attrNameLst>
                                          <p:attrName>ppt_y</p:attrName>
                                        </p:attrNameLst>
                                      </p:cBhvr>
                                      <p:to>
                                        <p:strVal val="(#ppt_y+0.4)"/>
                                      </p:to>
                                    </p:set>
                                    <p:anim from="(#ppt_y+0.4)" to="(#ppt_y)" calcmode="lin" valueType="num">
                                      <p:cBhvr>
                                        <p:cTn id="20" dur="1230" accel="100000" fill="hold">
                                          <p:stCondLst>
                                            <p:cond delay="770"/>
                                          </p:stCondLst>
                                        </p:cTn>
                                        <p:tgtEl>
                                          <p:spTgt spid="21513"/>
                                        </p:tgtEl>
                                        <p:attrNameLst>
                                          <p:attrName>ppt_y</p:attrName>
                                        </p:attrNameLst>
                                      </p:cBhvr>
                                    </p:anim>
                                  </p:childTnLst>
                                </p:cTn>
                              </p:par>
                            </p:childTnLst>
                          </p:cTn>
                        </p:par>
                      </p:childTnLst>
                    </p:cTn>
                  </p:par>
                  <p:par>
                    <p:cTn id="21" fill="hold">
                      <p:stCondLst>
                        <p:cond delay="indefinite"/>
                      </p:stCondLst>
                      <p:childTnLst>
                        <p:par>
                          <p:cTn id="22" fill="hold">
                            <p:stCondLst>
                              <p:cond delay="0"/>
                            </p:stCondLst>
                            <p:childTnLst>
                              <p:par>
                                <p:cTn id="23" presetID="51" presetClass="entr" presetSubtype="0" fill="hold" grpId="0" nodeType="clickEffect">
                                  <p:stCondLst>
                                    <p:cond delay="0"/>
                                  </p:stCondLst>
                                  <p:childTnLst>
                                    <p:set>
                                      <p:cBhvr>
                                        <p:cTn id="24" dur="1" fill="hold">
                                          <p:stCondLst>
                                            <p:cond delay="0"/>
                                          </p:stCondLst>
                                        </p:cTn>
                                        <p:tgtEl>
                                          <p:spTgt spid="21514"/>
                                        </p:tgtEl>
                                        <p:attrNameLst>
                                          <p:attrName>style.visibility</p:attrName>
                                        </p:attrNameLst>
                                      </p:cBhvr>
                                      <p:to>
                                        <p:strVal val="visible"/>
                                      </p:to>
                                    </p:set>
                                    <p:animEffect transition="in" filter="fade">
                                      <p:cBhvr>
                                        <p:cTn id="25" dur="385" decel="100000"/>
                                        <p:tgtEl>
                                          <p:spTgt spid="21514"/>
                                        </p:tgtEl>
                                      </p:cBhvr>
                                    </p:animEffect>
                                    <p:animScale>
                                      <p:cBhvr>
                                        <p:cTn id="26" dur="385" decel="100000"/>
                                        <p:tgtEl>
                                          <p:spTgt spid="21514"/>
                                        </p:tgtEl>
                                      </p:cBhvr>
                                      <p:from x="10000" y="10000"/>
                                      <p:to x="200000" y="450000"/>
                                    </p:animScale>
                                    <p:animScale>
                                      <p:cBhvr>
                                        <p:cTn id="27" dur="615" accel="100000" fill="hold">
                                          <p:stCondLst>
                                            <p:cond delay="385"/>
                                          </p:stCondLst>
                                        </p:cTn>
                                        <p:tgtEl>
                                          <p:spTgt spid="21514"/>
                                        </p:tgtEl>
                                      </p:cBhvr>
                                      <p:from x="200000" y="450000"/>
                                      <p:to x="100000" y="100000"/>
                                    </p:animScale>
                                    <p:set>
                                      <p:cBhvr>
                                        <p:cTn id="28" dur="385" fill="hold"/>
                                        <p:tgtEl>
                                          <p:spTgt spid="21514"/>
                                        </p:tgtEl>
                                        <p:attrNameLst>
                                          <p:attrName>ppt_x</p:attrName>
                                        </p:attrNameLst>
                                      </p:cBhvr>
                                      <p:to>
                                        <p:strVal val="(0.5)"/>
                                      </p:to>
                                    </p:set>
                                    <p:anim from="(0.5)" to="(#ppt_x)" calcmode="lin" valueType="num">
                                      <p:cBhvr>
                                        <p:cTn id="29" dur="615" accel="100000" fill="hold">
                                          <p:stCondLst>
                                            <p:cond delay="385"/>
                                          </p:stCondLst>
                                        </p:cTn>
                                        <p:tgtEl>
                                          <p:spTgt spid="21514"/>
                                        </p:tgtEl>
                                        <p:attrNameLst>
                                          <p:attrName>ppt_x</p:attrName>
                                        </p:attrNameLst>
                                      </p:cBhvr>
                                    </p:anim>
                                    <p:set>
                                      <p:cBhvr>
                                        <p:cTn id="30" dur="385" fill="hold"/>
                                        <p:tgtEl>
                                          <p:spTgt spid="21514"/>
                                        </p:tgtEl>
                                        <p:attrNameLst>
                                          <p:attrName>ppt_y</p:attrName>
                                        </p:attrNameLst>
                                      </p:cBhvr>
                                      <p:to>
                                        <p:strVal val="(#ppt_y+0.4)"/>
                                      </p:to>
                                    </p:set>
                                    <p:anim from="(#ppt_y+0.4)" to="(#ppt_y)" calcmode="lin" valueType="num">
                                      <p:cBhvr>
                                        <p:cTn id="31" dur="615" accel="100000" fill="hold">
                                          <p:stCondLst>
                                            <p:cond delay="385"/>
                                          </p:stCondLst>
                                        </p:cTn>
                                        <p:tgtEl>
                                          <p:spTgt spid="21514"/>
                                        </p:tgtEl>
                                        <p:attrNameLst>
                                          <p:attrName>ppt_y</p:attrName>
                                        </p:attrNameLst>
                                      </p:cBhvr>
                                    </p:anim>
                                  </p:childTnLst>
                                </p:cTn>
                              </p:par>
                            </p:childTnLst>
                          </p:cTn>
                        </p:par>
                      </p:childTnLst>
                    </p:cTn>
                  </p:par>
                  <p:par>
                    <p:cTn id="32" fill="hold">
                      <p:stCondLst>
                        <p:cond delay="indefinite"/>
                      </p:stCondLst>
                      <p:childTnLst>
                        <p:par>
                          <p:cTn id="33" fill="hold">
                            <p:stCondLst>
                              <p:cond delay="0"/>
                            </p:stCondLst>
                            <p:childTnLst>
                              <p:par>
                                <p:cTn id="34" presetID="51" presetClass="entr" presetSubtype="0" fill="hold" nodeType="clickEffect">
                                  <p:stCondLst>
                                    <p:cond delay="0"/>
                                  </p:stCondLst>
                                  <p:childTnLst>
                                    <p:set>
                                      <p:cBhvr>
                                        <p:cTn id="35" dur="1" fill="hold">
                                          <p:stCondLst>
                                            <p:cond delay="0"/>
                                          </p:stCondLst>
                                        </p:cTn>
                                        <p:tgtEl>
                                          <p:spTgt spid="21509"/>
                                        </p:tgtEl>
                                        <p:attrNameLst>
                                          <p:attrName>style.visibility</p:attrName>
                                        </p:attrNameLst>
                                      </p:cBhvr>
                                      <p:to>
                                        <p:strVal val="visible"/>
                                      </p:to>
                                    </p:set>
                                    <p:animEffect transition="in" filter="fade">
                                      <p:cBhvr>
                                        <p:cTn id="36" dur="770" decel="100000"/>
                                        <p:tgtEl>
                                          <p:spTgt spid="21509"/>
                                        </p:tgtEl>
                                      </p:cBhvr>
                                    </p:animEffect>
                                    <p:animScale>
                                      <p:cBhvr>
                                        <p:cTn id="37" dur="770" decel="100000"/>
                                        <p:tgtEl>
                                          <p:spTgt spid="21509"/>
                                        </p:tgtEl>
                                      </p:cBhvr>
                                      <p:from x="10000" y="10000"/>
                                      <p:to x="200000" y="450000"/>
                                    </p:animScale>
                                    <p:animScale>
                                      <p:cBhvr>
                                        <p:cTn id="38" dur="1230" accel="100000" fill="hold">
                                          <p:stCondLst>
                                            <p:cond delay="770"/>
                                          </p:stCondLst>
                                        </p:cTn>
                                        <p:tgtEl>
                                          <p:spTgt spid="21509"/>
                                        </p:tgtEl>
                                      </p:cBhvr>
                                      <p:from x="200000" y="450000"/>
                                      <p:to x="100000" y="100000"/>
                                    </p:animScale>
                                    <p:set>
                                      <p:cBhvr>
                                        <p:cTn id="39" dur="770" fill="hold"/>
                                        <p:tgtEl>
                                          <p:spTgt spid="21509"/>
                                        </p:tgtEl>
                                        <p:attrNameLst>
                                          <p:attrName>ppt_x</p:attrName>
                                        </p:attrNameLst>
                                      </p:cBhvr>
                                      <p:to>
                                        <p:strVal val="(0.5)"/>
                                      </p:to>
                                    </p:set>
                                    <p:anim from="(0.5)" to="(#ppt_x)" calcmode="lin" valueType="num">
                                      <p:cBhvr>
                                        <p:cTn id="40" dur="1230" accel="100000" fill="hold">
                                          <p:stCondLst>
                                            <p:cond delay="770"/>
                                          </p:stCondLst>
                                        </p:cTn>
                                        <p:tgtEl>
                                          <p:spTgt spid="21509"/>
                                        </p:tgtEl>
                                        <p:attrNameLst>
                                          <p:attrName>ppt_x</p:attrName>
                                        </p:attrNameLst>
                                      </p:cBhvr>
                                    </p:anim>
                                    <p:set>
                                      <p:cBhvr>
                                        <p:cTn id="41" dur="770" fill="hold"/>
                                        <p:tgtEl>
                                          <p:spTgt spid="21509"/>
                                        </p:tgtEl>
                                        <p:attrNameLst>
                                          <p:attrName>ppt_y</p:attrName>
                                        </p:attrNameLst>
                                      </p:cBhvr>
                                      <p:to>
                                        <p:strVal val="(#ppt_y+0.4)"/>
                                      </p:to>
                                    </p:set>
                                    <p:anim from="(#ppt_y+0.4)" to="(#ppt_y)" calcmode="lin" valueType="num">
                                      <p:cBhvr>
                                        <p:cTn id="42" dur="1230" accel="100000" fill="hold">
                                          <p:stCondLst>
                                            <p:cond delay="770"/>
                                          </p:stCondLst>
                                        </p:cTn>
                                        <p:tgtEl>
                                          <p:spTgt spid="21509"/>
                                        </p:tgtEl>
                                        <p:attrNameLst>
                                          <p:attrName>ppt_y</p:attrName>
                                        </p:attrNameLst>
                                      </p:cBhvr>
                                    </p:anim>
                                  </p:childTnLst>
                                </p:cTn>
                              </p:par>
                            </p:childTnLst>
                          </p:cTn>
                        </p:par>
                      </p:childTnLst>
                    </p:cTn>
                  </p:par>
                  <p:par>
                    <p:cTn id="43" fill="hold">
                      <p:stCondLst>
                        <p:cond delay="indefinite"/>
                      </p:stCondLst>
                      <p:childTnLst>
                        <p:par>
                          <p:cTn id="44" fill="hold">
                            <p:stCondLst>
                              <p:cond delay="0"/>
                            </p:stCondLst>
                            <p:childTnLst>
                              <p:par>
                                <p:cTn id="45" presetID="2" presetClass="entr" presetSubtype="4" fill="hold" grpId="0" nodeType="clickEffect">
                                  <p:stCondLst>
                                    <p:cond delay="0"/>
                                  </p:stCondLst>
                                  <p:childTnLst>
                                    <p:set>
                                      <p:cBhvr>
                                        <p:cTn id="46" dur="1" fill="hold">
                                          <p:stCondLst>
                                            <p:cond delay="0"/>
                                          </p:stCondLst>
                                        </p:cTn>
                                        <p:tgtEl>
                                          <p:spTgt spid="21511"/>
                                        </p:tgtEl>
                                        <p:attrNameLst>
                                          <p:attrName>style.visibility</p:attrName>
                                        </p:attrNameLst>
                                      </p:cBhvr>
                                      <p:to>
                                        <p:strVal val="visible"/>
                                      </p:to>
                                    </p:set>
                                    <p:anim calcmode="lin" valueType="num">
                                      <p:cBhvr>
                                        <p:cTn id="47" dur="500" fill="hold"/>
                                        <p:tgtEl>
                                          <p:spTgt spid="21511"/>
                                        </p:tgtEl>
                                        <p:attrNameLst>
                                          <p:attrName>ppt_x</p:attrName>
                                        </p:attrNameLst>
                                      </p:cBhvr>
                                      <p:tavLst>
                                        <p:tav tm="0">
                                          <p:val>
                                            <p:strVal val="#ppt_x"/>
                                          </p:val>
                                        </p:tav>
                                        <p:tav tm="100000">
                                          <p:val>
                                            <p:strVal val="#ppt_x"/>
                                          </p:val>
                                        </p:tav>
                                      </p:tavLst>
                                    </p:anim>
                                    <p:anim calcmode="lin" valueType="num">
                                      <p:cBhvr>
                                        <p:cTn id="48" dur="500" fill="hold"/>
                                        <p:tgtEl>
                                          <p:spTgt spid="2151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4035" grpId="0"/>
      <p:bldP spid="21511" grpId="0" bldLvl="0" animBg="1"/>
      <p:bldP spid="21514" grpId="0" bldLvl="0" animBg="1"/>
    </p:bldLst>
  </p:timing>
</p:sld>
</file>

<file path=ppt/slides/slide1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1507" name="图片 21506" descr="20051125184135689"/>
          <p:cNvPicPr>
            <a:picLocks noChangeAspect="1"/>
          </p:cNvPicPr>
          <p:nvPr/>
        </p:nvPicPr>
        <p:blipFill>
          <a:blip r:embed="rId1"/>
          <a:srcRect/>
          <a:stretch>
            <a:fillRect/>
          </a:stretch>
        </p:blipFill>
        <p:spPr bwMode="auto">
          <a:xfrm>
            <a:off x="4865688" y="3359150"/>
            <a:ext cx="7326312" cy="3498850"/>
          </a:xfrm>
          <a:prstGeom prst="rect">
            <a:avLst/>
          </a:prstGeom>
          <a:noFill/>
          <a:ln w="38100">
            <a:solidFill>
              <a:srgbClr val="800080"/>
            </a:solidFill>
            <a:miter lim="800000"/>
            <a:headEnd/>
            <a:tailEnd/>
          </a:ln>
        </p:spPr>
      </p:pic>
      <p:pic>
        <p:nvPicPr>
          <p:cNvPr id="21508" name="图片 21507" descr="2010071315222498"/>
          <p:cNvPicPr>
            <a:picLocks noChangeAspect="1"/>
          </p:cNvPicPr>
          <p:nvPr/>
        </p:nvPicPr>
        <p:blipFill>
          <a:blip r:embed="rId2"/>
          <a:srcRect/>
          <a:stretch>
            <a:fillRect/>
          </a:stretch>
        </p:blipFill>
        <p:spPr bwMode="auto">
          <a:xfrm>
            <a:off x="0" y="823913"/>
            <a:ext cx="7985125" cy="3413125"/>
          </a:xfrm>
          <a:prstGeom prst="rect">
            <a:avLst/>
          </a:prstGeom>
          <a:noFill/>
          <a:ln w="38100">
            <a:solidFill>
              <a:srgbClr val="FF6600"/>
            </a:solidFill>
            <a:miter lim="800000"/>
            <a:headEnd/>
            <a:tailEnd/>
          </a:ln>
        </p:spPr>
      </p:pic>
      <p:sp>
        <p:nvSpPr>
          <p:cNvPr id="21510" name="文本框 21509"/>
          <p:cNvSpPr txBox="1">
            <a:spLocks noChangeArrowheads="1"/>
          </p:cNvSpPr>
          <p:nvPr/>
        </p:nvSpPr>
        <p:spPr bwMode="auto">
          <a:xfrm>
            <a:off x="252413" y="4430713"/>
            <a:ext cx="2738437" cy="706437"/>
          </a:xfrm>
          <a:prstGeom prst="rect">
            <a:avLst/>
          </a:prstGeom>
          <a:solidFill>
            <a:srgbClr val="000000"/>
          </a:solidFill>
          <a:ln w="9525">
            <a:noFill/>
            <a:miter lim="800000"/>
          </a:ln>
        </p:spPr>
        <p:txBody>
          <a:bodyPr>
            <a:spAutoFit/>
          </a:bodyPr>
          <a:lstStyle/>
          <a:p>
            <a:pPr marL="342900" indent="-342900">
              <a:spcBef>
                <a:spcPct val="50000"/>
              </a:spcBef>
              <a:buFont typeface="Arial" panose="020B0604020202020204" pitchFamily="34" charset="0"/>
              <a:buNone/>
            </a:pPr>
            <a:r>
              <a:rPr lang="zh-CN" altLang="en-US" sz="4000" b="1">
                <a:solidFill>
                  <a:schemeClr val="bg1"/>
                </a:solidFill>
              </a:rPr>
              <a:t>麻雀战</a:t>
            </a:r>
            <a:endParaRPr lang="zh-CN" altLang="en-US" sz="4000" b="1">
              <a:solidFill>
                <a:schemeClr val="bg1"/>
              </a:solidFill>
            </a:endParaRPr>
          </a:p>
        </p:txBody>
      </p:sp>
      <p:sp>
        <p:nvSpPr>
          <p:cNvPr id="45061" name="文本框 21511"/>
          <p:cNvSpPr txBox="1">
            <a:spLocks noChangeArrowheads="1"/>
          </p:cNvSpPr>
          <p:nvPr/>
        </p:nvSpPr>
        <p:spPr bwMode="auto">
          <a:xfrm>
            <a:off x="8861425" y="2581275"/>
            <a:ext cx="2740025" cy="706438"/>
          </a:xfrm>
          <a:prstGeom prst="rect">
            <a:avLst/>
          </a:prstGeom>
          <a:solidFill>
            <a:srgbClr val="000000"/>
          </a:solidFill>
          <a:ln w="9525">
            <a:noFill/>
            <a:miter lim="800000"/>
          </a:ln>
        </p:spPr>
        <p:txBody>
          <a:bodyPr>
            <a:spAutoFit/>
          </a:bodyPr>
          <a:lstStyle/>
          <a:p>
            <a:pPr marL="342900" indent="-342900">
              <a:spcBef>
                <a:spcPct val="50000"/>
              </a:spcBef>
              <a:buFont typeface="Arial" panose="020B0604020202020204" pitchFamily="34" charset="0"/>
              <a:buNone/>
            </a:pPr>
            <a:r>
              <a:rPr lang="zh-CN" altLang="en-US" sz="4000" b="1">
                <a:solidFill>
                  <a:schemeClr val="bg1"/>
                </a:solidFill>
              </a:rPr>
              <a:t>破袭战</a:t>
            </a:r>
            <a:endParaRPr lang="zh-CN" altLang="en-US" sz="4000" b="1">
              <a:solidFill>
                <a:schemeClr val="bg1"/>
              </a:solidFill>
            </a:endParaRPr>
          </a:p>
        </p:txBody>
      </p:sp>
    </p:spTree>
    <p:custDataLst>
      <p:tags r:id="rId3"/>
    </p:custData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1" presetClass="entr" presetSubtype="0" fill="hold" nodeType="clickEffect">
                                  <p:stCondLst>
                                    <p:cond delay="0"/>
                                  </p:stCondLst>
                                  <p:childTnLst>
                                    <p:set>
                                      <p:cBhvr>
                                        <p:cTn id="6" dur="1" fill="hold">
                                          <p:stCondLst>
                                            <p:cond delay="0"/>
                                          </p:stCondLst>
                                        </p:cTn>
                                        <p:tgtEl>
                                          <p:spTgt spid="21508"/>
                                        </p:tgtEl>
                                        <p:attrNameLst>
                                          <p:attrName>style.visibility</p:attrName>
                                        </p:attrNameLst>
                                      </p:cBhvr>
                                      <p:to>
                                        <p:strVal val="visible"/>
                                      </p:to>
                                    </p:set>
                                    <p:animEffect transition="in" filter="fade">
                                      <p:cBhvr>
                                        <p:cTn id="7" dur="770" decel="100000"/>
                                        <p:tgtEl>
                                          <p:spTgt spid="21508"/>
                                        </p:tgtEl>
                                      </p:cBhvr>
                                    </p:animEffect>
                                    <p:animScale>
                                      <p:cBhvr>
                                        <p:cTn id="8" dur="770" decel="100000"/>
                                        <p:tgtEl>
                                          <p:spTgt spid="21508"/>
                                        </p:tgtEl>
                                      </p:cBhvr>
                                      <p:from x="10000" y="10000"/>
                                      <p:to x="200000" y="450000"/>
                                    </p:animScale>
                                    <p:animScale>
                                      <p:cBhvr>
                                        <p:cTn id="9" dur="1230" accel="100000" fill="hold">
                                          <p:stCondLst>
                                            <p:cond delay="770"/>
                                          </p:stCondLst>
                                        </p:cTn>
                                        <p:tgtEl>
                                          <p:spTgt spid="21508"/>
                                        </p:tgtEl>
                                      </p:cBhvr>
                                      <p:from x="200000" y="450000"/>
                                      <p:to x="100000" y="100000"/>
                                    </p:animScale>
                                    <p:set>
                                      <p:cBhvr>
                                        <p:cTn id="10" dur="770" fill="hold"/>
                                        <p:tgtEl>
                                          <p:spTgt spid="21508"/>
                                        </p:tgtEl>
                                        <p:attrNameLst>
                                          <p:attrName>ppt_x</p:attrName>
                                        </p:attrNameLst>
                                      </p:cBhvr>
                                      <p:to>
                                        <p:strVal val="(0.5)"/>
                                      </p:to>
                                    </p:set>
                                    <p:anim from="(0.5)" to="(#ppt_x)" calcmode="lin" valueType="num">
                                      <p:cBhvr>
                                        <p:cTn id="11" dur="1230" accel="100000" fill="hold">
                                          <p:stCondLst>
                                            <p:cond delay="770"/>
                                          </p:stCondLst>
                                        </p:cTn>
                                        <p:tgtEl>
                                          <p:spTgt spid="21508"/>
                                        </p:tgtEl>
                                        <p:attrNameLst>
                                          <p:attrName>ppt_x</p:attrName>
                                        </p:attrNameLst>
                                      </p:cBhvr>
                                    </p:anim>
                                    <p:set>
                                      <p:cBhvr>
                                        <p:cTn id="12" dur="770" fill="hold"/>
                                        <p:tgtEl>
                                          <p:spTgt spid="21508"/>
                                        </p:tgtEl>
                                        <p:attrNameLst>
                                          <p:attrName>ppt_y</p:attrName>
                                        </p:attrNameLst>
                                      </p:cBhvr>
                                      <p:to>
                                        <p:strVal val="(#ppt_y+0.4)"/>
                                      </p:to>
                                    </p:set>
                                    <p:anim from="(#ppt_y+0.4)" to="(#ppt_y)" calcmode="lin" valueType="num">
                                      <p:cBhvr>
                                        <p:cTn id="13" dur="1230" accel="100000" fill="hold">
                                          <p:stCondLst>
                                            <p:cond delay="770"/>
                                          </p:stCondLst>
                                        </p:cTn>
                                        <p:tgtEl>
                                          <p:spTgt spid="21508"/>
                                        </p:tgtEl>
                                        <p:attrNameLst>
                                          <p:attrName>ppt_y</p:attrName>
                                        </p:attrNameLst>
                                      </p:cBhvr>
                                    </p:anim>
                                  </p:childTnLst>
                                </p:cTn>
                              </p:par>
                            </p:childTnLst>
                          </p:cTn>
                        </p:par>
                      </p:childTnLst>
                    </p:cTn>
                  </p:par>
                  <p:par>
                    <p:cTn id="14" fill="hold">
                      <p:stCondLst>
                        <p:cond delay="indefinite"/>
                      </p:stCondLst>
                      <p:childTnLst>
                        <p:par>
                          <p:cTn id="15" fill="hold">
                            <p:stCondLst>
                              <p:cond delay="0"/>
                            </p:stCondLst>
                            <p:childTnLst>
                              <p:par>
                                <p:cTn id="16" presetID="22" presetClass="entr" presetSubtype="4" fill="hold" grpId="0" nodeType="clickEffect">
                                  <p:stCondLst>
                                    <p:cond delay="0"/>
                                  </p:stCondLst>
                                  <p:childTnLst>
                                    <p:set>
                                      <p:cBhvr>
                                        <p:cTn id="17" dur="1" fill="hold">
                                          <p:stCondLst>
                                            <p:cond delay="0"/>
                                          </p:stCondLst>
                                        </p:cTn>
                                        <p:tgtEl>
                                          <p:spTgt spid="21510"/>
                                        </p:tgtEl>
                                        <p:attrNameLst>
                                          <p:attrName>style.visibility</p:attrName>
                                        </p:attrNameLst>
                                      </p:cBhvr>
                                      <p:to>
                                        <p:strVal val="visible"/>
                                      </p:to>
                                    </p:set>
                                    <p:animEffect transition="in" filter="wipe(down)">
                                      <p:cBhvr>
                                        <p:cTn id="18" dur="500"/>
                                        <p:tgtEl>
                                          <p:spTgt spid="21510"/>
                                        </p:tgtEl>
                                      </p:cBhvr>
                                    </p:animEffect>
                                  </p:childTnLst>
                                </p:cTn>
                              </p:par>
                            </p:childTnLst>
                          </p:cTn>
                        </p:par>
                      </p:childTnLst>
                    </p:cTn>
                  </p:par>
                  <p:par>
                    <p:cTn id="19" fill="hold">
                      <p:stCondLst>
                        <p:cond delay="indefinite"/>
                      </p:stCondLst>
                      <p:childTnLst>
                        <p:par>
                          <p:cTn id="20" fill="hold">
                            <p:stCondLst>
                              <p:cond delay="0"/>
                            </p:stCondLst>
                            <p:childTnLst>
                              <p:par>
                                <p:cTn id="21" presetID="51" presetClass="entr" presetSubtype="0" fill="hold" nodeType="clickEffect">
                                  <p:stCondLst>
                                    <p:cond delay="0"/>
                                  </p:stCondLst>
                                  <p:childTnLst>
                                    <p:set>
                                      <p:cBhvr>
                                        <p:cTn id="22" dur="1" fill="hold">
                                          <p:stCondLst>
                                            <p:cond delay="0"/>
                                          </p:stCondLst>
                                        </p:cTn>
                                        <p:tgtEl>
                                          <p:spTgt spid="21507"/>
                                        </p:tgtEl>
                                        <p:attrNameLst>
                                          <p:attrName>style.visibility</p:attrName>
                                        </p:attrNameLst>
                                      </p:cBhvr>
                                      <p:to>
                                        <p:strVal val="visible"/>
                                      </p:to>
                                    </p:set>
                                    <p:animEffect transition="in" filter="fade">
                                      <p:cBhvr>
                                        <p:cTn id="23" dur="770" decel="100000"/>
                                        <p:tgtEl>
                                          <p:spTgt spid="21507"/>
                                        </p:tgtEl>
                                      </p:cBhvr>
                                    </p:animEffect>
                                    <p:animScale>
                                      <p:cBhvr>
                                        <p:cTn id="24" dur="770" decel="100000"/>
                                        <p:tgtEl>
                                          <p:spTgt spid="21507"/>
                                        </p:tgtEl>
                                      </p:cBhvr>
                                      <p:from x="10000" y="10000"/>
                                      <p:to x="200000" y="450000"/>
                                    </p:animScale>
                                    <p:animScale>
                                      <p:cBhvr>
                                        <p:cTn id="25" dur="1230" accel="100000" fill="hold">
                                          <p:stCondLst>
                                            <p:cond delay="770"/>
                                          </p:stCondLst>
                                        </p:cTn>
                                        <p:tgtEl>
                                          <p:spTgt spid="21507"/>
                                        </p:tgtEl>
                                      </p:cBhvr>
                                      <p:from x="200000" y="450000"/>
                                      <p:to x="100000" y="100000"/>
                                    </p:animScale>
                                    <p:set>
                                      <p:cBhvr>
                                        <p:cTn id="26" dur="770" fill="hold"/>
                                        <p:tgtEl>
                                          <p:spTgt spid="21507"/>
                                        </p:tgtEl>
                                        <p:attrNameLst>
                                          <p:attrName>ppt_x</p:attrName>
                                        </p:attrNameLst>
                                      </p:cBhvr>
                                      <p:to>
                                        <p:strVal val="(0.5)"/>
                                      </p:to>
                                    </p:set>
                                    <p:anim from="(0.5)" to="(#ppt_x)" calcmode="lin" valueType="num">
                                      <p:cBhvr>
                                        <p:cTn id="27" dur="1230" accel="100000" fill="hold">
                                          <p:stCondLst>
                                            <p:cond delay="770"/>
                                          </p:stCondLst>
                                        </p:cTn>
                                        <p:tgtEl>
                                          <p:spTgt spid="21507"/>
                                        </p:tgtEl>
                                        <p:attrNameLst>
                                          <p:attrName>ppt_x</p:attrName>
                                        </p:attrNameLst>
                                      </p:cBhvr>
                                    </p:anim>
                                    <p:set>
                                      <p:cBhvr>
                                        <p:cTn id="28" dur="770" fill="hold"/>
                                        <p:tgtEl>
                                          <p:spTgt spid="21507"/>
                                        </p:tgtEl>
                                        <p:attrNameLst>
                                          <p:attrName>ppt_y</p:attrName>
                                        </p:attrNameLst>
                                      </p:cBhvr>
                                      <p:to>
                                        <p:strVal val="(#ppt_y+0.4)"/>
                                      </p:to>
                                    </p:set>
                                    <p:anim from="(#ppt_y+0.4)" to="(#ppt_y)" calcmode="lin" valueType="num">
                                      <p:cBhvr>
                                        <p:cTn id="29" dur="1230" accel="100000" fill="hold">
                                          <p:stCondLst>
                                            <p:cond delay="770"/>
                                          </p:stCondLst>
                                        </p:cTn>
                                        <p:tgtEl>
                                          <p:spTgt spid="21507"/>
                                        </p:tgtEl>
                                        <p:attrNameLst>
                                          <p:attrName>ppt_y</p:attrName>
                                        </p:attrNameLst>
                                      </p:cBhvr>
                                    </p:anim>
                                  </p:childTnLst>
                                </p:cTn>
                              </p:par>
                            </p:childTnLst>
                          </p:cTn>
                        </p:par>
                      </p:childTnLst>
                    </p:cTn>
                  </p:par>
                  <p:par>
                    <p:cTn id="30" fill="hold">
                      <p:stCondLst>
                        <p:cond delay="indefinite"/>
                      </p:stCondLst>
                      <p:childTnLst>
                        <p:par>
                          <p:cTn id="31" fill="hold">
                            <p:stCondLst>
                              <p:cond delay="0"/>
                            </p:stCondLst>
                            <p:childTnLst>
                              <p:par>
                                <p:cTn id="32" presetID="2" presetClass="entr" presetSubtype="4" fill="hold" grpId="0" nodeType="clickEffect">
                                  <p:stCondLst>
                                    <p:cond delay="0"/>
                                  </p:stCondLst>
                                  <p:childTnLst>
                                    <p:set>
                                      <p:cBhvr>
                                        <p:cTn id="33" dur="1" fill="hold">
                                          <p:stCondLst>
                                            <p:cond delay="0"/>
                                          </p:stCondLst>
                                        </p:cTn>
                                        <p:tgtEl>
                                          <p:spTgt spid="45061"/>
                                        </p:tgtEl>
                                        <p:attrNameLst>
                                          <p:attrName>style.visibility</p:attrName>
                                        </p:attrNameLst>
                                      </p:cBhvr>
                                      <p:to>
                                        <p:strVal val="visible"/>
                                      </p:to>
                                    </p:set>
                                    <p:anim calcmode="lin" valueType="num">
                                      <p:cBhvr>
                                        <p:cTn id="34" dur="500" fill="hold"/>
                                        <p:tgtEl>
                                          <p:spTgt spid="45061"/>
                                        </p:tgtEl>
                                        <p:attrNameLst>
                                          <p:attrName>ppt_x</p:attrName>
                                        </p:attrNameLst>
                                      </p:cBhvr>
                                      <p:tavLst>
                                        <p:tav tm="0">
                                          <p:val>
                                            <p:strVal val="#ppt_x"/>
                                          </p:val>
                                        </p:tav>
                                        <p:tav tm="100000">
                                          <p:val>
                                            <p:strVal val="#ppt_x"/>
                                          </p:val>
                                        </p:tav>
                                      </p:tavLst>
                                    </p:anim>
                                    <p:anim calcmode="lin" valueType="num">
                                      <p:cBhvr>
                                        <p:cTn id="35" dur="500" fill="hold"/>
                                        <p:tgtEl>
                                          <p:spTgt spid="4506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510" grpId="0" bldLvl="0" animBg="1"/>
      <p:bldP spid="45061" grpId="0" bldLvl="0" animBg="1"/>
    </p:bldLst>
  </p:timing>
</p:sld>
</file>

<file path=ppt/slides/slide1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图片 1" descr="麻雀战.jpg"/>
          <p:cNvPicPr>
            <a:picLocks noChangeAspect="1"/>
          </p:cNvPicPr>
          <p:nvPr/>
        </p:nvPicPr>
        <p:blipFill>
          <a:blip r:embed="rId1"/>
          <a:srcRect/>
          <a:stretch>
            <a:fillRect/>
          </a:stretch>
        </p:blipFill>
        <p:spPr bwMode="auto">
          <a:xfrm>
            <a:off x="1738313" y="214313"/>
            <a:ext cx="8643937" cy="4071937"/>
          </a:xfrm>
          <a:prstGeom prst="rect">
            <a:avLst/>
          </a:prstGeom>
          <a:noFill/>
          <a:ln w="9525">
            <a:noFill/>
            <a:miter lim="800000"/>
            <a:headEnd/>
            <a:tailEnd/>
          </a:ln>
        </p:spPr>
      </p:pic>
      <p:sp>
        <p:nvSpPr>
          <p:cNvPr id="3" name="TextBox 2"/>
          <p:cNvSpPr txBox="1">
            <a:spLocks noChangeArrowheads="1"/>
          </p:cNvSpPr>
          <p:nvPr/>
        </p:nvSpPr>
        <p:spPr bwMode="auto">
          <a:xfrm>
            <a:off x="1881188" y="4500563"/>
            <a:ext cx="8358187" cy="2244725"/>
          </a:xfrm>
          <a:prstGeom prst="rect">
            <a:avLst/>
          </a:prstGeom>
          <a:noFill/>
          <a:ln w="9525">
            <a:noFill/>
            <a:miter lim="800000"/>
          </a:ln>
        </p:spPr>
        <p:txBody>
          <a:bodyPr>
            <a:spAutoFit/>
          </a:bodyPr>
          <a:lstStyle/>
          <a:p>
            <a:r>
              <a:rPr lang="zh-CN" altLang="en-US" sz="2800"/>
              <a:t>          </a:t>
            </a:r>
            <a:r>
              <a:rPr lang="zh-CN" altLang="en-US" sz="2800" b="1"/>
              <a:t>麻雀战是抗日游击战的一种作战形式。麻雀在觅食飞翔时，从来不成群结队，多半是一二只，三五只，十几只，忽东忽西，忽聚忽散，目标小，飞速快，行动灵活。仿照麻雀觅食方法而创造的游击战战法叫作“麻雀战”。</a:t>
            </a:r>
            <a:endParaRPr lang="zh-CN" altLang="en-US" sz="2800" b="1"/>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randombar(horizontal)">
                                      <p:cBhvr>
                                        <p:cTn id="7" dur="500"/>
                                        <p:tgtEl>
                                          <p:spTgt spid="2"/>
                                        </p:tgtEl>
                                      </p:cBhvr>
                                    </p:animEffect>
                                  </p:childTnLst>
                                </p:cTn>
                              </p:par>
                            </p:childTnLst>
                          </p:cTn>
                        </p:par>
                        <p:par>
                          <p:cTn id="8" fill="hold">
                            <p:stCondLst>
                              <p:cond delay="500"/>
                            </p:stCondLst>
                            <p:childTnLst>
                              <p:par>
                                <p:cTn id="9" presetID="13" presetClass="entr" presetSubtype="16" fill="hold" grpId="0"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plus(in)">
                                      <p:cBhvr>
                                        <p:cTn id="11" dur="1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横卷形 1"/>
          <p:cNvSpPr/>
          <p:nvPr/>
        </p:nvSpPr>
        <p:spPr>
          <a:xfrm>
            <a:off x="2424113" y="1000125"/>
            <a:ext cx="7286625" cy="4000500"/>
          </a:xfrm>
          <a:prstGeom prst="horizontalScroll">
            <a:avLst>
              <a:gd name="adj" fmla="val 7478"/>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800" dirty="0"/>
          </a:p>
        </p:txBody>
      </p:sp>
      <p:sp>
        <p:nvSpPr>
          <p:cNvPr id="3" name="TextBox 2"/>
          <p:cNvSpPr txBox="1"/>
          <p:nvPr/>
        </p:nvSpPr>
        <p:spPr>
          <a:xfrm>
            <a:off x="3167063" y="2000250"/>
            <a:ext cx="6143625" cy="952500"/>
          </a:xfrm>
          <a:prstGeom prst="rect">
            <a:avLst/>
          </a:prstGeom>
          <a:noFill/>
        </p:spPr>
        <p:txBody>
          <a:bodyPr>
            <a:spAutoFit/>
          </a:bodyPr>
          <a:lstStyle/>
          <a:p>
            <a:pPr>
              <a:defRPr/>
            </a:pPr>
            <a:r>
              <a:rPr lang="en-US" altLang="zh-CN" sz="2800" b="1" dirty="0">
                <a:latin typeface="+mn-ea"/>
                <a:ea typeface="微软雅黑" panose="020B0503020204020204" charset="-122"/>
                <a:cs typeface="+mn-cs"/>
              </a:rPr>
              <a:t>2</a:t>
            </a:r>
            <a:r>
              <a:rPr lang="en-US" altLang="zh-CN" sz="2800" b="1" dirty="0">
                <a:latin typeface="+mn-ea"/>
                <a:ea typeface="微软雅黑" panose="020B0503020204020204" charset="-122"/>
                <a:cs typeface="+mn-cs"/>
              </a:rPr>
              <a:t>.</a:t>
            </a:r>
            <a:r>
              <a:rPr lang="zh-CN" altLang="en-US" sz="2800" b="1" dirty="0">
                <a:latin typeface="+mn-ea"/>
                <a:ea typeface="微软雅黑" panose="020B0503020204020204" charset="-122"/>
                <a:cs typeface="+mn-cs"/>
              </a:rPr>
              <a:t>如何巩固抗日根据地的发展？为什么这么做呢？</a:t>
            </a:r>
            <a:endParaRPr lang="zh-CN" altLang="en-US" sz="2800" b="1" dirty="0">
              <a:latin typeface="+mn-ea"/>
              <a:ea typeface="微软雅黑" panose="020B0503020204020204" charset="-122"/>
              <a:cs typeface="+mn-cs"/>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4" presetClass="entr" presetSubtype="16" fill="hold" grpId="0" nodeType="after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box(in)">
                                      <p:cBhvr>
                                        <p:cTn id="12" dur="75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ldLvl="0" animBg="1"/>
      <p:bldP spid="3" grpId="0"/>
    </p:bldLst>
  </p:timing>
</p:sld>
</file>

<file path=ppt/slides/slide1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71681" name="矩形 7174"/>
          <p:cNvSpPr>
            <a:spLocks noChangeArrowheads="1"/>
          </p:cNvSpPr>
          <p:nvPr/>
        </p:nvSpPr>
        <p:spPr bwMode="auto">
          <a:xfrm>
            <a:off x="79375" y="193675"/>
            <a:ext cx="4964113" cy="644525"/>
          </a:xfrm>
          <a:prstGeom prst="rect">
            <a:avLst/>
          </a:prstGeom>
          <a:noFill/>
          <a:ln w="38100">
            <a:solidFill>
              <a:srgbClr val="00CC00"/>
            </a:solidFill>
            <a:bevel/>
          </a:ln>
        </p:spPr>
        <p:txBody>
          <a:bodyPr>
            <a:spAutoFit/>
          </a:bodyPr>
          <a:lstStyle/>
          <a:p>
            <a:pPr>
              <a:lnSpc>
                <a:spcPct val="90000"/>
              </a:lnSpc>
              <a:spcBef>
                <a:spcPct val="20000"/>
              </a:spcBef>
              <a:buFont typeface="Arial" panose="020B0604020202020204" pitchFamily="34" charset="0"/>
              <a:buNone/>
            </a:pPr>
            <a:r>
              <a:rPr lang="en-US" altLang="zh-CN" sz="4000" b="1">
                <a:latin typeface="微软雅黑" panose="020B0503020204020204" charset="-122"/>
              </a:rPr>
              <a:t>3.</a:t>
            </a:r>
            <a:r>
              <a:rPr lang="zh-CN" altLang="en-US" sz="4000" b="1">
                <a:latin typeface="微软雅黑" panose="020B0503020204020204" charset="-122"/>
              </a:rPr>
              <a:t>巩固抗日根据地</a:t>
            </a:r>
            <a:endParaRPr lang="zh-CN" altLang="en-US" sz="4000" b="1">
              <a:latin typeface="微软雅黑" panose="020B0503020204020204" charset="-122"/>
            </a:endParaRPr>
          </a:p>
        </p:txBody>
      </p:sp>
      <p:grpSp>
        <p:nvGrpSpPr>
          <p:cNvPr id="22531" name="组合 22530"/>
          <p:cNvGrpSpPr/>
          <p:nvPr/>
        </p:nvGrpSpPr>
        <p:grpSpPr bwMode="auto">
          <a:xfrm>
            <a:off x="1147763" y="1401763"/>
            <a:ext cx="2432050" cy="1601787"/>
            <a:chOff x="-99" y="0"/>
            <a:chExt cx="1062" cy="1031"/>
          </a:xfrm>
        </p:grpSpPr>
        <p:sp>
          <p:nvSpPr>
            <p:cNvPr id="71690" name="文本框 22531"/>
            <p:cNvSpPr txBox="1">
              <a:spLocks noChangeArrowheads="1"/>
            </p:cNvSpPr>
            <p:nvPr/>
          </p:nvSpPr>
          <p:spPr bwMode="auto">
            <a:xfrm>
              <a:off x="-87" y="0"/>
              <a:ext cx="1050" cy="415"/>
            </a:xfrm>
            <a:prstGeom prst="rect">
              <a:avLst/>
            </a:prstGeom>
            <a:solidFill>
              <a:srgbClr val="FFFF99"/>
            </a:solidFill>
            <a:ln w="9525">
              <a:solidFill>
                <a:srgbClr val="FF9900"/>
              </a:solidFill>
              <a:miter lim="800000"/>
            </a:ln>
          </p:spPr>
          <p:txBody>
            <a:bodyPr>
              <a:spAutoFit/>
            </a:bodyPr>
            <a:lstStyle/>
            <a:p>
              <a:pPr algn="ctr">
                <a:spcBef>
                  <a:spcPct val="50000"/>
                </a:spcBef>
                <a:buFont typeface="Arial" panose="020B0604020202020204" pitchFamily="34" charset="0"/>
                <a:buNone/>
              </a:pPr>
              <a:r>
                <a:rPr lang="zh-CN" altLang="en-US" sz="3600" b="1">
                  <a:latin typeface="微软雅黑" panose="020B0503020204020204" charset="-122"/>
                </a:rPr>
                <a:t>政治上：</a:t>
              </a:r>
              <a:endParaRPr lang="zh-CN" altLang="en-US" sz="3600" b="1">
                <a:latin typeface="微软雅黑" panose="020B0503020204020204" charset="-122"/>
              </a:endParaRPr>
            </a:p>
          </p:txBody>
        </p:sp>
        <p:sp>
          <p:nvSpPr>
            <p:cNvPr id="71691" name="文本框 22532"/>
            <p:cNvSpPr txBox="1">
              <a:spLocks noChangeArrowheads="1"/>
            </p:cNvSpPr>
            <p:nvPr/>
          </p:nvSpPr>
          <p:spPr bwMode="auto">
            <a:xfrm>
              <a:off x="-99" y="616"/>
              <a:ext cx="1040" cy="415"/>
            </a:xfrm>
            <a:prstGeom prst="rect">
              <a:avLst/>
            </a:prstGeom>
            <a:solidFill>
              <a:srgbClr val="FFFF99"/>
            </a:solidFill>
            <a:ln w="9525">
              <a:solidFill>
                <a:srgbClr val="FF9900"/>
              </a:solidFill>
              <a:miter lim="800000"/>
            </a:ln>
          </p:spPr>
          <p:txBody>
            <a:bodyPr>
              <a:spAutoFit/>
            </a:bodyPr>
            <a:lstStyle/>
            <a:p>
              <a:pPr algn="ctr">
                <a:spcBef>
                  <a:spcPct val="50000"/>
                </a:spcBef>
                <a:buFont typeface="Arial" panose="020B0604020202020204" pitchFamily="34" charset="0"/>
                <a:buNone/>
              </a:pPr>
              <a:r>
                <a:rPr lang="zh-CN" altLang="en-US" sz="3600" b="1">
                  <a:latin typeface="微软雅黑" panose="020B0503020204020204" charset="-122"/>
                </a:rPr>
                <a:t>经济上：</a:t>
              </a:r>
              <a:endParaRPr lang="zh-CN" altLang="en-US" sz="3600" b="1">
                <a:latin typeface="微软雅黑" panose="020B0503020204020204" charset="-122"/>
              </a:endParaRPr>
            </a:p>
          </p:txBody>
        </p:sp>
      </p:grpSp>
      <p:sp>
        <p:nvSpPr>
          <p:cNvPr id="22534" name="文本框 22533"/>
          <p:cNvSpPr txBox="1">
            <a:spLocks noChangeArrowheads="1"/>
          </p:cNvSpPr>
          <p:nvPr/>
        </p:nvSpPr>
        <p:spPr bwMode="auto">
          <a:xfrm>
            <a:off x="3886200" y="1401763"/>
            <a:ext cx="4414838" cy="706437"/>
          </a:xfrm>
          <a:prstGeom prst="rect">
            <a:avLst/>
          </a:prstGeom>
          <a:noFill/>
          <a:ln w="9525">
            <a:noFill/>
            <a:miter lim="800000"/>
          </a:ln>
        </p:spPr>
        <p:txBody>
          <a:bodyPr>
            <a:spAutoFit/>
          </a:bodyPr>
          <a:lstStyle/>
          <a:p>
            <a:pPr>
              <a:spcBef>
                <a:spcPct val="50000"/>
              </a:spcBef>
              <a:buFont typeface="Arial" panose="020B0604020202020204" pitchFamily="34" charset="0"/>
              <a:buNone/>
            </a:pPr>
            <a:r>
              <a:rPr lang="zh-CN" altLang="en-US" sz="4000" b="1">
                <a:latin typeface="微软雅黑" panose="020B0503020204020204" charset="-122"/>
              </a:rPr>
              <a:t>建立抗日民主政权</a:t>
            </a:r>
            <a:endParaRPr lang="zh-CN" altLang="en-US" sz="4000" b="1">
              <a:latin typeface="微软雅黑" panose="020B0503020204020204" charset="-122"/>
            </a:endParaRPr>
          </a:p>
        </p:txBody>
      </p:sp>
      <p:sp>
        <p:nvSpPr>
          <p:cNvPr id="46087" name="文本框 1"/>
          <p:cNvSpPr txBox="1">
            <a:spLocks noChangeArrowheads="1"/>
          </p:cNvSpPr>
          <p:nvPr/>
        </p:nvSpPr>
        <p:spPr bwMode="auto">
          <a:xfrm>
            <a:off x="3886200" y="2297113"/>
            <a:ext cx="6448425" cy="768350"/>
          </a:xfrm>
          <a:prstGeom prst="rect">
            <a:avLst/>
          </a:prstGeom>
          <a:noFill/>
          <a:ln w="9525">
            <a:noFill/>
            <a:miter lim="800000"/>
          </a:ln>
        </p:spPr>
        <p:txBody>
          <a:bodyPr>
            <a:spAutoFit/>
          </a:bodyPr>
          <a:lstStyle/>
          <a:p>
            <a:pPr>
              <a:spcBef>
                <a:spcPct val="50000"/>
              </a:spcBef>
              <a:buFont typeface="Arial" panose="020B0604020202020204" pitchFamily="34" charset="0"/>
              <a:buNone/>
            </a:pPr>
            <a:r>
              <a:rPr lang="zh-CN" altLang="en-US" sz="4400" b="1">
                <a:latin typeface="微软雅黑" panose="020B0503020204020204" charset="-122"/>
              </a:rPr>
              <a:t>实行减租减息的土地政策</a:t>
            </a:r>
            <a:endParaRPr lang="zh-CN" altLang="en-US" sz="4400" b="1">
              <a:latin typeface="微软雅黑" panose="020B0503020204020204" charset="-122"/>
            </a:endParaRPr>
          </a:p>
        </p:txBody>
      </p:sp>
      <p:pic>
        <p:nvPicPr>
          <p:cNvPr id="15367" name="图片 2"/>
          <p:cNvPicPr>
            <a:picLocks noChangeAspect="1"/>
          </p:cNvPicPr>
          <p:nvPr/>
        </p:nvPicPr>
        <p:blipFill>
          <a:blip r:embed="rId1"/>
          <a:srcRect/>
          <a:stretch>
            <a:fillRect/>
          </a:stretch>
        </p:blipFill>
        <p:spPr bwMode="auto">
          <a:xfrm>
            <a:off x="239713" y="3060700"/>
            <a:ext cx="5721350" cy="3082925"/>
          </a:xfrm>
          <a:prstGeom prst="rect">
            <a:avLst/>
          </a:prstGeom>
          <a:noFill/>
          <a:ln w="9525">
            <a:noFill/>
            <a:miter lim="800000"/>
            <a:headEnd/>
            <a:tailEnd/>
          </a:ln>
        </p:spPr>
      </p:pic>
      <p:pic>
        <p:nvPicPr>
          <p:cNvPr id="15368" name="图片 3"/>
          <p:cNvPicPr>
            <a:picLocks noChangeAspect="1"/>
          </p:cNvPicPr>
          <p:nvPr/>
        </p:nvPicPr>
        <p:blipFill>
          <a:blip r:embed="rId2"/>
          <a:srcRect/>
          <a:stretch>
            <a:fillRect/>
          </a:stretch>
        </p:blipFill>
        <p:spPr bwMode="auto">
          <a:xfrm>
            <a:off x="6062663" y="3013075"/>
            <a:ext cx="6045200" cy="3116263"/>
          </a:xfrm>
          <a:prstGeom prst="rect">
            <a:avLst/>
          </a:prstGeom>
          <a:noFill/>
          <a:ln w="9525">
            <a:noFill/>
            <a:miter lim="800000"/>
            <a:headEnd/>
            <a:tailEnd/>
          </a:ln>
        </p:spPr>
      </p:pic>
      <p:sp>
        <p:nvSpPr>
          <p:cNvPr id="15369" name="Text Box 6"/>
          <p:cNvSpPr txBox="1">
            <a:spLocks noChangeArrowheads="1"/>
          </p:cNvSpPr>
          <p:nvPr/>
        </p:nvSpPr>
        <p:spPr bwMode="auto">
          <a:xfrm>
            <a:off x="647700" y="6248400"/>
            <a:ext cx="4906963" cy="460375"/>
          </a:xfrm>
          <a:prstGeom prst="rect">
            <a:avLst/>
          </a:prstGeom>
          <a:noFill/>
          <a:ln w="9525">
            <a:noFill/>
            <a:miter lim="800000"/>
          </a:ln>
        </p:spPr>
        <p:txBody>
          <a:bodyPr>
            <a:spAutoFit/>
          </a:bodyPr>
          <a:lstStyle/>
          <a:p>
            <a:pPr algn="ctr">
              <a:spcBef>
                <a:spcPct val="50000"/>
              </a:spcBef>
              <a:buFont typeface="Arial" panose="020B0604020202020204" pitchFamily="34" charset="0"/>
              <a:buNone/>
            </a:pPr>
            <a:r>
              <a:rPr lang="zh-CN" altLang="en-US" sz="2400" b="1">
                <a:latin typeface="微软雅黑" panose="020B0503020204020204" charset="-122"/>
              </a:rPr>
              <a:t>根据地进行民主投票</a:t>
            </a:r>
            <a:endParaRPr lang="zh-CN" altLang="en-US" sz="2400" b="1">
              <a:latin typeface="微软雅黑" panose="020B0503020204020204" charset="-122"/>
            </a:endParaRPr>
          </a:p>
        </p:txBody>
      </p:sp>
      <p:sp>
        <p:nvSpPr>
          <p:cNvPr id="15370" name="Text Box 6"/>
          <p:cNvSpPr txBox="1">
            <a:spLocks noChangeArrowheads="1"/>
          </p:cNvSpPr>
          <p:nvPr/>
        </p:nvSpPr>
        <p:spPr bwMode="auto">
          <a:xfrm>
            <a:off x="6157913" y="6234113"/>
            <a:ext cx="6048375" cy="460375"/>
          </a:xfrm>
          <a:prstGeom prst="rect">
            <a:avLst/>
          </a:prstGeom>
          <a:noFill/>
          <a:ln w="9525">
            <a:noFill/>
            <a:miter lim="800000"/>
          </a:ln>
        </p:spPr>
        <p:txBody>
          <a:bodyPr>
            <a:spAutoFit/>
          </a:bodyPr>
          <a:lstStyle/>
          <a:p>
            <a:pPr algn="ctr">
              <a:spcBef>
                <a:spcPct val="50000"/>
              </a:spcBef>
              <a:buFont typeface="Arial" panose="020B0604020202020204" pitchFamily="34" charset="0"/>
              <a:buNone/>
            </a:pPr>
            <a:r>
              <a:rPr lang="zh-CN" altLang="en-US" sz="2400" b="1">
                <a:latin typeface="微软雅黑" panose="020B0503020204020204" charset="-122"/>
              </a:rPr>
              <a:t>根据地农民拥护</a:t>
            </a:r>
            <a:r>
              <a:rPr lang="en-US" altLang="zh-CN" sz="2400" b="1">
                <a:latin typeface="微软雅黑" panose="020B0503020204020204" charset="-122"/>
              </a:rPr>
              <a:t>“</a:t>
            </a:r>
            <a:r>
              <a:rPr lang="zh-CN" altLang="en-US" sz="2400" b="1">
                <a:latin typeface="微软雅黑" panose="020B0503020204020204" charset="-122"/>
              </a:rPr>
              <a:t>减租减息</a:t>
            </a:r>
            <a:r>
              <a:rPr lang="en-US" altLang="zh-CN" sz="2400" b="1">
                <a:latin typeface="微软雅黑" panose="020B0503020204020204" charset="-122"/>
              </a:rPr>
              <a:t>”</a:t>
            </a:r>
            <a:endParaRPr lang="en-US" altLang="zh-CN" sz="2400" b="1">
              <a:latin typeface="微软雅黑" panose="020B0503020204020204" charset="-122"/>
            </a:endParaRPr>
          </a:p>
        </p:txBody>
      </p:sp>
      <p:pic>
        <p:nvPicPr>
          <p:cNvPr id="71689" name="图片 6"/>
          <p:cNvPicPr>
            <a:picLocks noChangeAspect="1"/>
          </p:cNvPicPr>
          <p:nvPr/>
        </p:nvPicPr>
        <p:blipFill>
          <a:blip r:embed="rId3"/>
          <a:srcRect/>
          <a:stretch>
            <a:fillRect/>
          </a:stretch>
        </p:blipFill>
        <p:spPr bwMode="auto">
          <a:xfrm>
            <a:off x="8607425" y="282575"/>
            <a:ext cx="3402013" cy="1825625"/>
          </a:xfrm>
          <a:prstGeom prst="rect">
            <a:avLst/>
          </a:prstGeom>
          <a:noFill/>
          <a:ln w="9525">
            <a:noFill/>
            <a:miter lim="800000"/>
            <a:headEnd/>
            <a:tailEnd/>
          </a:ln>
        </p:spPr>
      </p:pic>
    </p:spTree>
    <p:custDataLst>
      <p:tags r:id="rId4"/>
    </p:custData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iterate type="lt">
                                    <p:tmPct val="5000"/>
                                  </p:iterate>
                                  <p:childTnLst>
                                    <p:set>
                                      <p:cBhvr>
                                        <p:cTn id="6" dur="1" fill="hold">
                                          <p:stCondLst>
                                            <p:cond delay="0"/>
                                          </p:stCondLst>
                                        </p:cTn>
                                        <p:tgtEl>
                                          <p:spTgt spid="22531"/>
                                        </p:tgtEl>
                                        <p:attrNameLst>
                                          <p:attrName>style.visibility</p:attrName>
                                        </p:attrNameLst>
                                      </p:cBhvr>
                                      <p:to>
                                        <p:strVal val="visible"/>
                                      </p:to>
                                    </p:set>
                                    <p:anim calcmode="lin" valueType="num">
                                      <p:cBhvr>
                                        <p:cTn id="7" dur="1000" fill="hold"/>
                                        <p:tgtEl>
                                          <p:spTgt spid="22531"/>
                                        </p:tgtEl>
                                        <p:attrNameLst>
                                          <p:attrName>ppt_w</p:attrName>
                                        </p:attrNameLst>
                                      </p:cBhvr>
                                      <p:tavLst>
                                        <p:tav tm="0">
                                          <p:val>
                                            <p:fltVal val="0"/>
                                          </p:val>
                                        </p:tav>
                                        <p:tav tm="100000">
                                          <p:val>
                                            <p:strVal val="#ppt_w"/>
                                          </p:val>
                                        </p:tav>
                                      </p:tavLst>
                                    </p:anim>
                                    <p:anim calcmode="lin" valueType="num">
                                      <p:cBhvr>
                                        <p:cTn id="8" dur="1000" fill="hold"/>
                                        <p:tgtEl>
                                          <p:spTgt spid="22531"/>
                                        </p:tgtEl>
                                        <p:attrNameLst>
                                          <p:attrName>ppt_h</p:attrName>
                                        </p:attrNameLst>
                                      </p:cBhvr>
                                      <p:tavLst>
                                        <p:tav tm="0">
                                          <p:val>
                                            <p:fltVal val="0"/>
                                          </p:val>
                                        </p:tav>
                                        <p:tav tm="100000">
                                          <p:val>
                                            <p:strVal val="#ppt_h"/>
                                          </p:val>
                                        </p:tav>
                                      </p:tavLst>
                                    </p:anim>
                                    <p:anim calcmode="lin" valueType="num">
                                      <p:cBhvr>
                                        <p:cTn id="9" dur="1000" fill="hold"/>
                                        <p:tgtEl>
                                          <p:spTgt spid="22531"/>
                                        </p:tgtEl>
                                        <p:attrNameLst>
                                          <p:attrName>style.rotation</p:attrName>
                                        </p:attrNameLst>
                                      </p:cBhvr>
                                      <p:tavLst>
                                        <p:tav tm="0">
                                          <p:val>
                                            <p:fltVal val="90"/>
                                          </p:val>
                                        </p:tav>
                                        <p:tav tm="100000">
                                          <p:val>
                                            <p:fltVal val="0"/>
                                          </p:val>
                                        </p:tav>
                                      </p:tavLst>
                                    </p:anim>
                                    <p:animEffect transition="in" filter="fade">
                                      <p:cBhvr>
                                        <p:cTn id="10" dur="1000"/>
                                        <p:tgtEl>
                                          <p:spTgt spid="22531"/>
                                        </p:tgtEl>
                                      </p:cBhvr>
                                    </p:animEffect>
                                  </p:childTnLst>
                                </p:cTn>
                              </p:par>
                            </p:childTnLst>
                          </p:cTn>
                        </p:par>
                      </p:childTnLst>
                    </p:cTn>
                  </p:par>
                  <p:par>
                    <p:cTn id="11" fill="hold">
                      <p:stCondLst>
                        <p:cond delay="indefinite"/>
                      </p:stCondLst>
                      <p:childTnLst>
                        <p:par>
                          <p:cTn id="12" fill="hold">
                            <p:stCondLst>
                              <p:cond delay="0"/>
                            </p:stCondLst>
                            <p:childTnLst>
                              <p:par>
                                <p:cTn id="13" presetID="18" presetClass="entr" presetSubtype="12" fill="hold" grpId="0" nodeType="clickEffect">
                                  <p:stCondLst>
                                    <p:cond delay="0"/>
                                  </p:stCondLst>
                                  <p:childTnLst>
                                    <p:set>
                                      <p:cBhvr>
                                        <p:cTn id="14" dur="1" fill="hold">
                                          <p:stCondLst>
                                            <p:cond delay="0"/>
                                          </p:stCondLst>
                                        </p:cTn>
                                        <p:tgtEl>
                                          <p:spTgt spid="22534"/>
                                        </p:tgtEl>
                                        <p:attrNameLst>
                                          <p:attrName>style.visibility</p:attrName>
                                        </p:attrNameLst>
                                      </p:cBhvr>
                                      <p:to>
                                        <p:strVal val="visible"/>
                                      </p:to>
                                    </p:set>
                                    <p:animEffect transition="in" filter="strips(downLeft)">
                                      <p:cBhvr>
                                        <p:cTn id="15" dur="500"/>
                                        <p:tgtEl>
                                          <p:spTgt spid="22534"/>
                                        </p:tgtEl>
                                      </p:cBhvr>
                                    </p:animEffect>
                                  </p:childTnLst>
                                </p:cTn>
                              </p:par>
                            </p:childTnLst>
                          </p:cTn>
                        </p:par>
                      </p:childTnLst>
                    </p:cTn>
                  </p:par>
                  <p:par>
                    <p:cTn id="16" fill="hold">
                      <p:stCondLst>
                        <p:cond delay="indefinite"/>
                      </p:stCondLst>
                      <p:childTnLst>
                        <p:par>
                          <p:cTn id="17" fill="hold">
                            <p:stCondLst>
                              <p:cond delay="0"/>
                            </p:stCondLst>
                            <p:childTnLst>
                              <p:par>
                                <p:cTn id="18" presetID="18" presetClass="entr" presetSubtype="12" fill="hold" grpId="0" nodeType="clickEffect">
                                  <p:stCondLst>
                                    <p:cond delay="0"/>
                                  </p:stCondLst>
                                  <p:childTnLst>
                                    <p:set>
                                      <p:cBhvr>
                                        <p:cTn id="19" dur="1" fill="hold">
                                          <p:stCondLst>
                                            <p:cond delay="0"/>
                                          </p:stCondLst>
                                        </p:cTn>
                                        <p:tgtEl>
                                          <p:spTgt spid="46087"/>
                                        </p:tgtEl>
                                        <p:attrNameLst>
                                          <p:attrName>style.visibility</p:attrName>
                                        </p:attrNameLst>
                                      </p:cBhvr>
                                      <p:to>
                                        <p:strVal val="visible"/>
                                      </p:to>
                                    </p:set>
                                    <p:animEffect transition="in" filter="strips(downLeft)">
                                      <p:cBhvr>
                                        <p:cTn id="20" dur="500"/>
                                        <p:tgtEl>
                                          <p:spTgt spid="46087"/>
                                        </p:tgtEl>
                                      </p:cBhvr>
                                    </p:animEffect>
                                  </p:childTnLst>
                                </p:cTn>
                              </p:par>
                            </p:childTnLst>
                          </p:cTn>
                        </p:par>
                      </p:childTnLst>
                    </p:cTn>
                  </p:par>
                  <p:par>
                    <p:cTn id="21" fill="hold">
                      <p:stCondLst>
                        <p:cond delay="indefinite"/>
                      </p:stCondLst>
                      <p:childTnLst>
                        <p:par>
                          <p:cTn id="22" fill="hold">
                            <p:stCondLst>
                              <p:cond delay="0"/>
                            </p:stCondLst>
                            <p:childTnLst>
                              <p:par>
                                <p:cTn id="23" presetID="30" presetClass="entr" presetSubtype="0" fill="hold" nodeType="clickEffect">
                                  <p:stCondLst>
                                    <p:cond delay="0"/>
                                  </p:stCondLst>
                                  <p:childTnLst>
                                    <p:set>
                                      <p:cBhvr>
                                        <p:cTn id="24" dur="1" fill="hold">
                                          <p:stCondLst>
                                            <p:cond delay="0"/>
                                          </p:stCondLst>
                                        </p:cTn>
                                        <p:tgtEl>
                                          <p:spTgt spid="15367"/>
                                        </p:tgtEl>
                                        <p:attrNameLst>
                                          <p:attrName>style.visibility</p:attrName>
                                        </p:attrNameLst>
                                      </p:cBhvr>
                                      <p:to>
                                        <p:strVal val="visible"/>
                                      </p:to>
                                    </p:set>
                                    <p:animEffect transition="in" filter="fade">
                                      <p:cBhvr>
                                        <p:cTn id="25" dur="800" decel="100000"/>
                                        <p:tgtEl>
                                          <p:spTgt spid="15367"/>
                                        </p:tgtEl>
                                      </p:cBhvr>
                                    </p:animEffect>
                                    <p:anim calcmode="lin" valueType="num">
                                      <p:cBhvr>
                                        <p:cTn id="26" dur="800" decel="100000" fill="hold"/>
                                        <p:tgtEl>
                                          <p:spTgt spid="15367"/>
                                        </p:tgtEl>
                                        <p:attrNameLst>
                                          <p:attrName>style.rotation</p:attrName>
                                        </p:attrNameLst>
                                      </p:cBhvr>
                                      <p:tavLst>
                                        <p:tav tm="0">
                                          <p:val>
                                            <p:fltVal val="-90"/>
                                          </p:val>
                                        </p:tav>
                                        <p:tav tm="100000">
                                          <p:val>
                                            <p:fltVal val="0"/>
                                          </p:val>
                                        </p:tav>
                                      </p:tavLst>
                                    </p:anim>
                                    <p:anim calcmode="lin" valueType="num">
                                      <p:cBhvr>
                                        <p:cTn id="27" dur="800" decel="100000" fill="hold"/>
                                        <p:tgtEl>
                                          <p:spTgt spid="15367"/>
                                        </p:tgtEl>
                                        <p:attrNameLst>
                                          <p:attrName>ppt_x</p:attrName>
                                        </p:attrNameLst>
                                      </p:cBhvr>
                                      <p:tavLst>
                                        <p:tav tm="0">
                                          <p:val>
                                            <p:strVal val="#ppt_x+0.4"/>
                                          </p:val>
                                        </p:tav>
                                        <p:tav tm="100000">
                                          <p:val>
                                            <p:strVal val="#ppt_x-0.05"/>
                                          </p:val>
                                        </p:tav>
                                      </p:tavLst>
                                    </p:anim>
                                    <p:anim calcmode="lin" valueType="num">
                                      <p:cBhvr>
                                        <p:cTn id="28" dur="800" decel="100000" fill="hold"/>
                                        <p:tgtEl>
                                          <p:spTgt spid="15367"/>
                                        </p:tgtEl>
                                        <p:attrNameLst>
                                          <p:attrName>ppt_y</p:attrName>
                                        </p:attrNameLst>
                                      </p:cBhvr>
                                      <p:tavLst>
                                        <p:tav tm="0">
                                          <p:val>
                                            <p:strVal val="#ppt_y-0.4"/>
                                          </p:val>
                                        </p:tav>
                                        <p:tav tm="100000">
                                          <p:val>
                                            <p:strVal val="#ppt_y+0.1"/>
                                          </p:val>
                                        </p:tav>
                                      </p:tavLst>
                                    </p:anim>
                                    <p:anim calcmode="lin" valueType="num">
                                      <p:cBhvr>
                                        <p:cTn id="29" dur="200" accel="100000" fill="hold">
                                          <p:stCondLst>
                                            <p:cond delay="800"/>
                                          </p:stCondLst>
                                        </p:cTn>
                                        <p:tgtEl>
                                          <p:spTgt spid="15367"/>
                                        </p:tgtEl>
                                        <p:attrNameLst>
                                          <p:attrName>ppt_x</p:attrName>
                                        </p:attrNameLst>
                                      </p:cBhvr>
                                      <p:tavLst>
                                        <p:tav tm="0">
                                          <p:val>
                                            <p:strVal val="#ppt_x-0.05"/>
                                          </p:val>
                                        </p:tav>
                                        <p:tav tm="100000">
                                          <p:val>
                                            <p:strVal val="#ppt_x"/>
                                          </p:val>
                                        </p:tav>
                                      </p:tavLst>
                                    </p:anim>
                                    <p:anim calcmode="lin" valueType="num">
                                      <p:cBhvr>
                                        <p:cTn id="30" dur="200" accel="100000" fill="hold">
                                          <p:stCondLst>
                                            <p:cond delay="800"/>
                                          </p:stCondLst>
                                        </p:cTn>
                                        <p:tgtEl>
                                          <p:spTgt spid="15367"/>
                                        </p:tgtEl>
                                        <p:attrNameLst>
                                          <p:attrName>ppt_y</p:attrName>
                                        </p:attrNameLst>
                                      </p:cBhvr>
                                      <p:tavLst>
                                        <p:tav tm="0">
                                          <p:val>
                                            <p:strVal val="#ppt_y+0.1"/>
                                          </p:val>
                                        </p:tav>
                                        <p:tav tm="100000">
                                          <p:val>
                                            <p:strVal val="#ppt_y"/>
                                          </p:val>
                                        </p:tav>
                                      </p:tavLst>
                                    </p:anim>
                                  </p:childTnLst>
                                </p:cTn>
                              </p:par>
                              <p:par>
                                <p:cTn id="31" presetID="30" presetClass="entr" presetSubtype="0" fill="hold" grpId="0" nodeType="withEffect">
                                  <p:stCondLst>
                                    <p:cond delay="0"/>
                                  </p:stCondLst>
                                  <p:childTnLst>
                                    <p:set>
                                      <p:cBhvr>
                                        <p:cTn id="32" dur="1" fill="hold">
                                          <p:stCondLst>
                                            <p:cond delay="0"/>
                                          </p:stCondLst>
                                        </p:cTn>
                                        <p:tgtEl>
                                          <p:spTgt spid="15369"/>
                                        </p:tgtEl>
                                        <p:attrNameLst>
                                          <p:attrName>style.visibility</p:attrName>
                                        </p:attrNameLst>
                                      </p:cBhvr>
                                      <p:to>
                                        <p:strVal val="visible"/>
                                      </p:to>
                                    </p:set>
                                    <p:animEffect transition="in" filter="fade">
                                      <p:cBhvr>
                                        <p:cTn id="33" dur="800" decel="100000"/>
                                        <p:tgtEl>
                                          <p:spTgt spid="15369"/>
                                        </p:tgtEl>
                                      </p:cBhvr>
                                    </p:animEffect>
                                    <p:anim calcmode="lin" valueType="num">
                                      <p:cBhvr>
                                        <p:cTn id="34" dur="800" decel="100000" fill="hold"/>
                                        <p:tgtEl>
                                          <p:spTgt spid="15369"/>
                                        </p:tgtEl>
                                        <p:attrNameLst>
                                          <p:attrName>style.rotation</p:attrName>
                                        </p:attrNameLst>
                                      </p:cBhvr>
                                      <p:tavLst>
                                        <p:tav tm="0">
                                          <p:val>
                                            <p:fltVal val="-90"/>
                                          </p:val>
                                        </p:tav>
                                        <p:tav tm="100000">
                                          <p:val>
                                            <p:fltVal val="0"/>
                                          </p:val>
                                        </p:tav>
                                      </p:tavLst>
                                    </p:anim>
                                    <p:anim calcmode="lin" valueType="num">
                                      <p:cBhvr>
                                        <p:cTn id="35" dur="800" decel="100000" fill="hold"/>
                                        <p:tgtEl>
                                          <p:spTgt spid="15369"/>
                                        </p:tgtEl>
                                        <p:attrNameLst>
                                          <p:attrName>ppt_x</p:attrName>
                                        </p:attrNameLst>
                                      </p:cBhvr>
                                      <p:tavLst>
                                        <p:tav tm="0">
                                          <p:val>
                                            <p:strVal val="#ppt_x+0.4"/>
                                          </p:val>
                                        </p:tav>
                                        <p:tav tm="100000">
                                          <p:val>
                                            <p:strVal val="#ppt_x-0.05"/>
                                          </p:val>
                                        </p:tav>
                                      </p:tavLst>
                                    </p:anim>
                                    <p:anim calcmode="lin" valueType="num">
                                      <p:cBhvr>
                                        <p:cTn id="36" dur="800" decel="100000" fill="hold"/>
                                        <p:tgtEl>
                                          <p:spTgt spid="15369"/>
                                        </p:tgtEl>
                                        <p:attrNameLst>
                                          <p:attrName>ppt_y</p:attrName>
                                        </p:attrNameLst>
                                      </p:cBhvr>
                                      <p:tavLst>
                                        <p:tav tm="0">
                                          <p:val>
                                            <p:strVal val="#ppt_y-0.4"/>
                                          </p:val>
                                        </p:tav>
                                        <p:tav tm="100000">
                                          <p:val>
                                            <p:strVal val="#ppt_y+0.1"/>
                                          </p:val>
                                        </p:tav>
                                      </p:tavLst>
                                    </p:anim>
                                    <p:anim calcmode="lin" valueType="num">
                                      <p:cBhvr>
                                        <p:cTn id="37" dur="200" accel="100000" fill="hold">
                                          <p:stCondLst>
                                            <p:cond delay="800"/>
                                          </p:stCondLst>
                                        </p:cTn>
                                        <p:tgtEl>
                                          <p:spTgt spid="15369"/>
                                        </p:tgtEl>
                                        <p:attrNameLst>
                                          <p:attrName>ppt_x</p:attrName>
                                        </p:attrNameLst>
                                      </p:cBhvr>
                                      <p:tavLst>
                                        <p:tav tm="0">
                                          <p:val>
                                            <p:strVal val="#ppt_x-0.05"/>
                                          </p:val>
                                        </p:tav>
                                        <p:tav tm="100000">
                                          <p:val>
                                            <p:strVal val="#ppt_x"/>
                                          </p:val>
                                        </p:tav>
                                      </p:tavLst>
                                    </p:anim>
                                    <p:anim calcmode="lin" valueType="num">
                                      <p:cBhvr>
                                        <p:cTn id="38" dur="200" accel="100000" fill="hold">
                                          <p:stCondLst>
                                            <p:cond delay="800"/>
                                          </p:stCondLst>
                                        </p:cTn>
                                        <p:tgtEl>
                                          <p:spTgt spid="15369"/>
                                        </p:tgtEl>
                                        <p:attrNameLst>
                                          <p:attrName>ppt_y</p:attrName>
                                        </p:attrNameLst>
                                      </p:cBhvr>
                                      <p:tavLst>
                                        <p:tav tm="0">
                                          <p:val>
                                            <p:strVal val="#ppt_y+0.1"/>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30" presetClass="entr" presetSubtype="0" fill="hold" nodeType="clickEffect">
                                  <p:stCondLst>
                                    <p:cond delay="0"/>
                                  </p:stCondLst>
                                  <p:childTnLst>
                                    <p:set>
                                      <p:cBhvr>
                                        <p:cTn id="42" dur="1" fill="hold">
                                          <p:stCondLst>
                                            <p:cond delay="0"/>
                                          </p:stCondLst>
                                        </p:cTn>
                                        <p:tgtEl>
                                          <p:spTgt spid="15368"/>
                                        </p:tgtEl>
                                        <p:attrNameLst>
                                          <p:attrName>style.visibility</p:attrName>
                                        </p:attrNameLst>
                                      </p:cBhvr>
                                      <p:to>
                                        <p:strVal val="visible"/>
                                      </p:to>
                                    </p:set>
                                    <p:animEffect transition="in" filter="fade">
                                      <p:cBhvr>
                                        <p:cTn id="43" dur="800" decel="100000"/>
                                        <p:tgtEl>
                                          <p:spTgt spid="15368"/>
                                        </p:tgtEl>
                                      </p:cBhvr>
                                    </p:animEffect>
                                    <p:anim calcmode="lin" valueType="num">
                                      <p:cBhvr>
                                        <p:cTn id="44" dur="800" decel="100000" fill="hold"/>
                                        <p:tgtEl>
                                          <p:spTgt spid="15368"/>
                                        </p:tgtEl>
                                        <p:attrNameLst>
                                          <p:attrName>style.rotation</p:attrName>
                                        </p:attrNameLst>
                                      </p:cBhvr>
                                      <p:tavLst>
                                        <p:tav tm="0">
                                          <p:val>
                                            <p:fltVal val="-90"/>
                                          </p:val>
                                        </p:tav>
                                        <p:tav tm="100000">
                                          <p:val>
                                            <p:fltVal val="0"/>
                                          </p:val>
                                        </p:tav>
                                      </p:tavLst>
                                    </p:anim>
                                    <p:anim calcmode="lin" valueType="num">
                                      <p:cBhvr>
                                        <p:cTn id="45" dur="800" decel="100000" fill="hold"/>
                                        <p:tgtEl>
                                          <p:spTgt spid="15368"/>
                                        </p:tgtEl>
                                        <p:attrNameLst>
                                          <p:attrName>ppt_x</p:attrName>
                                        </p:attrNameLst>
                                      </p:cBhvr>
                                      <p:tavLst>
                                        <p:tav tm="0">
                                          <p:val>
                                            <p:strVal val="#ppt_x+0.4"/>
                                          </p:val>
                                        </p:tav>
                                        <p:tav tm="100000">
                                          <p:val>
                                            <p:strVal val="#ppt_x-0.05"/>
                                          </p:val>
                                        </p:tav>
                                      </p:tavLst>
                                    </p:anim>
                                    <p:anim calcmode="lin" valueType="num">
                                      <p:cBhvr>
                                        <p:cTn id="46" dur="800" decel="100000" fill="hold"/>
                                        <p:tgtEl>
                                          <p:spTgt spid="15368"/>
                                        </p:tgtEl>
                                        <p:attrNameLst>
                                          <p:attrName>ppt_y</p:attrName>
                                        </p:attrNameLst>
                                      </p:cBhvr>
                                      <p:tavLst>
                                        <p:tav tm="0">
                                          <p:val>
                                            <p:strVal val="#ppt_y-0.4"/>
                                          </p:val>
                                        </p:tav>
                                        <p:tav tm="100000">
                                          <p:val>
                                            <p:strVal val="#ppt_y+0.1"/>
                                          </p:val>
                                        </p:tav>
                                      </p:tavLst>
                                    </p:anim>
                                    <p:anim calcmode="lin" valueType="num">
                                      <p:cBhvr>
                                        <p:cTn id="47" dur="200" accel="100000" fill="hold">
                                          <p:stCondLst>
                                            <p:cond delay="800"/>
                                          </p:stCondLst>
                                        </p:cTn>
                                        <p:tgtEl>
                                          <p:spTgt spid="15368"/>
                                        </p:tgtEl>
                                        <p:attrNameLst>
                                          <p:attrName>ppt_x</p:attrName>
                                        </p:attrNameLst>
                                      </p:cBhvr>
                                      <p:tavLst>
                                        <p:tav tm="0">
                                          <p:val>
                                            <p:strVal val="#ppt_x-0.05"/>
                                          </p:val>
                                        </p:tav>
                                        <p:tav tm="100000">
                                          <p:val>
                                            <p:strVal val="#ppt_x"/>
                                          </p:val>
                                        </p:tav>
                                      </p:tavLst>
                                    </p:anim>
                                    <p:anim calcmode="lin" valueType="num">
                                      <p:cBhvr>
                                        <p:cTn id="48" dur="200" accel="100000" fill="hold">
                                          <p:stCondLst>
                                            <p:cond delay="800"/>
                                          </p:stCondLst>
                                        </p:cTn>
                                        <p:tgtEl>
                                          <p:spTgt spid="15368"/>
                                        </p:tgtEl>
                                        <p:attrNameLst>
                                          <p:attrName>ppt_y</p:attrName>
                                        </p:attrNameLst>
                                      </p:cBhvr>
                                      <p:tavLst>
                                        <p:tav tm="0">
                                          <p:val>
                                            <p:strVal val="#ppt_y+0.1"/>
                                          </p:val>
                                        </p:tav>
                                        <p:tav tm="100000">
                                          <p:val>
                                            <p:strVal val="#ppt_y"/>
                                          </p:val>
                                        </p:tav>
                                      </p:tavLst>
                                    </p:anim>
                                  </p:childTnLst>
                                </p:cTn>
                              </p:par>
                              <p:par>
                                <p:cTn id="49" presetID="30" presetClass="entr" presetSubtype="0" fill="hold" grpId="0" nodeType="withEffect">
                                  <p:stCondLst>
                                    <p:cond delay="0"/>
                                  </p:stCondLst>
                                  <p:childTnLst>
                                    <p:set>
                                      <p:cBhvr>
                                        <p:cTn id="50" dur="1" fill="hold">
                                          <p:stCondLst>
                                            <p:cond delay="0"/>
                                          </p:stCondLst>
                                        </p:cTn>
                                        <p:tgtEl>
                                          <p:spTgt spid="15370"/>
                                        </p:tgtEl>
                                        <p:attrNameLst>
                                          <p:attrName>style.visibility</p:attrName>
                                        </p:attrNameLst>
                                      </p:cBhvr>
                                      <p:to>
                                        <p:strVal val="visible"/>
                                      </p:to>
                                    </p:set>
                                    <p:animEffect transition="in" filter="fade">
                                      <p:cBhvr>
                                        <p:cTn id="51" dur="800" decel="100000"/>
                                        <p:tgtEl>
                                          <p:spTgt spid="15370"/>
                                        </p:tgtEl>
                                      </p:cBhvr>
                                    </p:animEffect>
                                    <p:anim calcmode="lin" valueType="num">
                                      <p:cBhvr>
                                        <p:cTn id="52" dur="800" decel="100000" fill="hold"/>
                                        <p:tgtEl>
                                          <p:spTgt spid="15370"/>
                                        </p:tgtEl>
                                        <p:attrNameLst>
                                          <p:attrName>style.rotation</p:attrName>
                                        </p:attrNameLst>
                                      </p:cBhvr>
                                      <p:tavLst>
                                        <p:tav tm="0">
                                          <p:val>
                                            <p:fltVal val="-90"/>
                                          </p:val>
                                        </p:tav>
                                        <p:tav tm="100000">
                                          <p:val>
                                            <p:fltVal val="0"/>
                                          </p:val>
                                        </p:tav>
                                      </p:tavLst>
                                    </p:anim>
                                    <p:anim calcmode="lin" valueType="num">
                                      <p:cBhvr>
                                        <p:cTn id="53" dur="800" decel="100000" fill="hold"/>
                                        <p:tgtEl>
                                          <p:spTgt spid="15370"/>
                                        </p:tgtEl>
                                        <p:attrNameLst>
                                          <p:attrName>ppt_x</p:attrName>
                                        </p:attrNameLst>
                                      </p:cBhvr>
                                      <p:tavLst>
                                        <p:tav tm="0">
                                          <p:val>
                                            <p:strVal val="#ppt_x+0.4"/>
                                          </p:val>
                                        </p:tav>
                                        <p:tav tm="100000">
                                          <p:val>
                                            <p:strVal val="#ppt_x-0.05"/>
                                          </p:val>
                                        </p:tav>
                                      </p:tavLst>
                                    </p:anim>
                                    <p:anim calcmode="lin" valueType="num">
                                      <p:cBhvr>
                                        <p:cTn id="54" dur="800" decel="100000" fill="hold"/>
                                        <p:tgtEl>
                                          <p:spTgt spid="15370"/>
                                        </p:tgtEl>
                                        <p:attrNameLst>
                                          <p:attrName>ppt_y</p:attrName>
                                        </p:attrNameLst>
                                      </p:cBhvr>
                                      <p:tavLst>
                                        <p:tav tm="0">
                                          <p:val>
                                            <p:strVal val="#ppt_y-0.4"/>
                                          </p:val>
                                        </p:tav>
                                        <p:tav tm="100000">
                                          <p:val>
                                            <p:strVal val="#ppt_y+0.1"/>
                                          </p:val>
                                        </p:tav>
                                      </p:tavLst>
                                    </p:anim>
                                    <p:anim calcmode="lin" valueType="num">
                                      <p:cBhvr>
                                        <p:cTn id="55" dur="200" accel="100000" fill="hold">
                                          <p:stCondLst>
                                            <p:cond delay="800"/>
                                          </p:stCondLst>
                                        </p:cTn>
                                        <p:tgtEl>
                                          <p:spTgt spid="15370"/>
                                        </p:tgtEl>
                                        <p:attrNameLst>
                                          <p:attrName>ppt_x</p:attrName>
                                        </p:attrNameLst>
                                      </p:cBhvr>
                                      <p:tavLst>
                                        <p:tav tm="0">
                                          <p:val>
                                            <p:strVal val="#ppt_x-0.05"/>
                                          </p:val>
                                        </p:tav>
                                        <p:tav tm="100000">
                                          <p:val>
                                            <p:strVal val="#ppt_x"/>
                                          </p:val>
                                        </p:tav>
                                      </p:tavLst>
                                    </p:anim>
                                    <p:anim calcmode="lin" valueType="num">
                                      <p:cBhvr>
                                        <p:cTn id="56" dur="200" accel="100000" fill="hold">
                                          <p:stCondLst>
                                            <p:cond delay="800"/>
                                          </p:stCondLst>
                                        </p:cTn>
                                        <p:tgtEl>
                                          <p:spTgt spid="15370"/>
                                        </p:tgtEl>
                                        <p:attrNameLst>
                                          <p:attrName>ppt_y</p:attrName>
                                        </p:attrNameLst>
                                      </p:cBhvr>
                                      <p:tavLst>
                                        <p:tav tm="0">
                                          <p:val>
                                            <p:strVal val="#ppt_y+0.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534" grpId="0"/>
      <p:bldP spid="46087" grpId="0"/>
      <p:bldP spid="15369" grpId="0"/>
      <p:bldP spid="15370" grpId="0"/>
    </p:bldLst>
  </p:timing>
</p:sld>
</file>

<file path=ppt/slides/slide2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pSp>
        <p:nvGrpSpPr>
          <p:cNvPr id="6" name="组合 5"/>
          <p:cNvGrpSpPr/>
          <p:nvPr/>
        </p:nvGrpSpPr>
        <p:grpSpPr bwMode="auto">
          <a:xfrm>
            <a:off x="1524000" y="0"/>
            <a:ext cx="4500563" cy="4532313"/>
            <a:chOff x="0" y="0"/>
            <a:chExt cx="4500562" cy="4532317"/>
          </a:xfrm>
        </p:grpSpPr>
        <p:pic>
          <p:nvPicPr>
            <p:cNvPr id="72709" name="图片 1" descr="减租减息大会.jpg"/>
            <p:cNvPicPr>
              <a:picLocks noChangeAspect="1"/>
            </p:cNvPicPr>
            <p:nvPr/>
          </p:nvPicPr>
          <p:blipFill>
            <a:blip r:embed="rId1"/>
            <a:srcRect/>
            <a:stretch>
              <a:fillRect/>
            </a:stretch>
          </p:blipFill>
          <p:spPr bwMode="auto">
            <a:xfrm>
              <a:off x="0" y="0"/>
              <a:ext cx="4500562" cy="4018378"/>
            </a:xfrm>
            <a:prstGeom prst="rect">
              <a:avLst/>
            </a:prstGeom>
            <a:noFill/>
            <a:ln w="9525">
              <a:noFill/>
              <a:miter lim="800000"/>
              <a:headEnd/>
              <a:tailEnd/>
            </a:ln>
          </p:spPr>
        </p:pic>
        <p:sp>
          <p:nvSpPr>
            <p:cNvPr id="3" name="TextBox 2"/>
            <p:cNvSpPr txBox="1"/>
            <p:nvPr/>
          </p:nvSpPr>
          <p:spPr>
            <a:xfrm>
              <a:off x="1071563" y="4071942"/>
              <a:ext cx="2285999" cy="460375"/>
            </a:xfrm>
            <a:prstGeom prst="rect">
              <a:avLst/>
            </a:prstGeom>
            <a:noFill/>
          </p:spPr>
          <p:txBody>
            <a:bodyPr>
              <a:spAutoFit/>
            </a:bodyPr>
            <a:lstStyle/>
            <a:p>
              <a:pPr>
                <a:defRPr/>
              </a:pPr>
              <a:r>
                <a:rPr lang="zh-CN" altLang="en-US" sz="2400" b="1" dirty="0">
                  <a:latin typeface="+mn-ea"/>
                  <a:ea typeface="微软雅黑" panose="020B0503020204020204" charset="-122"/>
                  <a:cs typeface="+mn-cs"/>
                </a:rPr>
                <a:t>减租减息大会</a:t>
              </a:r>
              <a:endParaRPr lang="zh-CN" altLang="en-US" sz="2400" b="1" dirty="0">
                <a:latin typeface="+mn-ea"/>
                <a:ea typeface="微软雅黑" panose="020B0503020204020204" charset="-122"/>
                <a:cs typeface="+mn-cs"/>
              </a:endParaRPr>
            </a:p>
          </p:txBody>
        </p:sp>
      </p:grpSp>
      <p:grpSp>
        <p:nvGrpSpPr>
          <p:cNvPr id="7" name="组合 6"/>
          <p:cNvGrpSpPr/>
          <p:nvPr/>
        </p:nvGrpSpPr>
        <p:grpSpPr bwMode="auto">
          <a:xfrm>
            <a:off x="5905500" y="3429000"/>
            <a:ext cx="4762500" cy="3429000"/>
            <a:chOff x="4381500" y="3429000"/>
            <a:chExt cx="4762500" cy="3429000"/>
          </a:xfrm>
        </p:grpSpPr>
        <p:pic>
          <p:nvPicPr>
            <p:cNvPr id="72707" name="图片 3" descr="抗日战争中的减租减息“说理会”.jpg"/>
            <p:cNvPicPr>
              <a:picLocks noChangeAspect="1"/>
            </p:cNvPicPr>
            <p:nvPr/>
          </p:nvPicPr>
          <p:blipFill>
            <a:blip r:embed="rId2"/>
            <a:srcRect/>
            <a:stretch>
              <a:fillRect/>
            </a:stretch>
          </p:blipFill>
          <p:spPr bwMode="auto">
            <a:xfrm>
              <a:off x="4381500" y="3933825"/>
              <a:ext cx="4762500" cy="2924175"/>
            </a:xfrm>
            <a:prstGeom prst="rect">
              <a:avLst/>
            </a:prstGeom>
            <a:noFill/>
            <a:ln w="9525">
              <a:noFill/>
              <a:miter lim="800000"/>
              <a:headEnd/>
              <a:tailEnd/>
            </a:ln>
          </p:spPr>
        </p:pic>
        <p:sp>
          <p:nvSpPr>
            <p:cNvPr id="5" name="TextBox 4"/>
            <p:cNvSpPr txBox="1"/>
            <p:nvPr/>
          </p:nvSpPr>
          <p:spPr>
            <a:xfrm>
              <a:off x="5214938" y="3429000"/>
              <a:ext cx="3500437" cy="460375"/>
            </a:xfrm>
            <a:prstGeom prst="rect">
              <a:avLst/>
            </a:prstGeom>
            <a:noFill/>
          </p:spPr>
          <p:txBody>
            <a:bodyPr>
              <a:spAutoFit/>
            </a:bodyPr>
            <a:lstStyle/>
            <a:p>
              <a:pPr>
                <a:defRPr/>
              </a:pPr>
              <a:r>
                <a:rPr lang="zh-CN" altLang="en-US" sz="2400" b="1" dirty="0">
                  <a:latin typeface="+mn-ea"/>
                  <a:ea typeface="微软雅黑" panose="020B0503020204020204" charset="-122"/>
                  <a:cs typeface="+mn-cs"/>
                </a:rPr>
                <a:t>减租减息“说理会”</a:t>
              </a:r>
              <a:endParaRPr lang="zh-CN" altLang="en-US" sz="2400" b="1" dirty="0">
                <a:latin typeface="+mn-ea"/>
                <a:ea typeface="微软雅黑" panose="020B0503020204020204" charset="-122"/>
                <a:cs typeface="+mn-cs"/>
              </a:endParaRPr>
            </a:p>
          </p:txBody>
        </p:sp>
      </p:grpSp>
    </p:spTree>
    <p:custDataLst>
      <p:tags r:id="rId3"/>
    </p:custDataLst>
  </p:cSld>
  <p:clrMapOvr>
    <a:masterClrMapping/>
  </p:clrMapOvr>
  <p:transition advTm="3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12" fill="hold"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strips(downLeft)">
                                      <p:cBhvr>
                                        <p:cTn id="7" dur="500"/>
                                        <p:tgtEl>
                                          <p:spTgt spid="6"/>
                                        </p:tgtEl>
                                      </p:cBhvr>
                                    </p:animEffect>
                                  </p:childTnLst>
                                </p:cTn>
                              </p:par>
                            </p:childTnLst>
                          </p:cTn>
                        </p:par>
                        <p:par>
                          <p:cTn id="8" fill="hold">
                            <p:stCondLst>
                              <p:cond delay="500"/>
                            </p:stCondLst>
                            <p:childTnLst>
                              <p:par>
                                <p:cTn id="9" presetID="12" presetClass="entr" presetSubtype="4" fill="hold" nodeType="afterEffect">
                                  <p:stCondLst>
                                    <p:cond delay="0"/>
                                  </p:stCondLst>
                                  <p:childTnLst>
                                    <p:set>
                                      <p:cBhvr>
                                        <p:cTn id="10" dur="1" fill="hold">
                                          <p:stCondLst>
                                            <p:cond delay="0"/>
                                          </p:stCondLst>
                                        </p:cTn>
                                        <p:tgtEl>
                                          <p:spTgt spid="7"/>
                                        </p:tgtEl>
                                        <p:attrNameLst>
                                          <p:attrName>style.visibility</p:attrName>
                                        </p:attrNameLst>
                                      </p:cBhvr>
                                      <p:to>
                                        <p:strVal val="visible"/>
                                      </p:to>
                                    </p:set>
                                    <p:anim calcmode="lin" valueType="num">
                                      <p:cBhvr additive="base">
                                        <p:cTn id="11" dur="500"/>
                                        <p:tgtEl>
                                          <p:spTgt spid="7"/>
                                        </p:tgtEl>
                                        <p:attrNameLst>
                                          <p:attrName>ppt_y</p:attrName>
                                        </p:attrNameLst>
                                      </p:cBhvr>
                                      <p:tavLst>
                                        <p:tav tm="0">
                                          <p:val>
                                            <p:strVal val="#ppt_y+#ppt_h*1.125000"/>
                                          </p:val>
                                        </p:tav>
                                        <p:tav tm="100000">
                                          <p:val>
                                            <p:strVal val="#ppt_y"/>
                                          </p:val>
                                        </p:tav>
                                      </p:tavLst>
                                    </p:anim>
                                    <p:animEffect transition="in" filter="wipe(up)">
                                      <p:cBhvr>
                                        <p:cTn id="12"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矩形 1"/>
          <p:cNvSpPr/>
          <p:nvPr/>
        </p:nvSpPr>
        <p:spPr>
          <a:xfrm>
            <a:off x="2758910" y="691515"/>
            <a:ext cx="7069455" cy="2861310"/>
          </a:xfrm>
          <a:prstGeom prst="rect">
            <a:avLst/>
          </a:prstGeom>
          <a:noFill/>
          <a:ln>
            <a:noFill/>
          </a:ln>
        </p:spPr>
        <p:txBody>
          <a:bodyPr wrap="none">
            <a:spAutoFit/>
            <a:scene3d>
              <a:camera prst="orthographicFront"/>
              <a:lightRig rig="threePt" dir="t"/>
            </a:scene3d>
          </a:bodyPr>
          <a:lstStyle/>
          <a:p>
            <a:pPr algn="ctr" eaLnBrk="0" hangingPunct="0">
              <a:defRPr/>
            </a:pPr>
            <a:r>
              <a:rPr lang="zh-CN" altLang="en-US" sz="6000" b="1" noProof="1">
                <a:solidFill>
                  <a:schemeClr val="accent1"/>
                </a:solidFill>
                <a:effectLst>
                  <a:outerShdw blurRad="38100" dist="25400" dir="5400000" algn="ctr" rotWithShape="0">
                    <a:srgbClr val="6E747A">
                      <a:alpha val="43000"/>
                    </a:srgbClr>
                  </a:outerShdw>
                </a:effectLst>
                <a:latin typeface="方正隶书_GBK" charset="-122"/>
                <a:ea typeface="方正隶书_GBK" charset="-122"/>
                <a:cs typeface="+mn-cs"/>
                <a:sym typeface="+mn-ea"/>
              </a:rPr>
              <a:t>敌后战场和正面战场</a:t>
            </a:r>
            <a:endParaRPr lang="zh-CN" altLang="en-US" sz="6000" b="1" noProof="1">
              <a:solidFill>
                <a:schemeClr val="accent1"/>
              </a:solidFill>
              <a:effectLst>
                <a:outerShdw blurRad="38100" dist="25400" dir="5400000" algn="ctr" rotWithShape="0">
                  <a:srgbClr val="6E747A">
                    <a:alpha val="43000"/>
                  </a:srgbClr>
                </a:outerShdw>
              </a:effectLst>
              <a:latin typeface="方正隶书_GBK" charset="-122"/>
              <a:ea typeface="方正隶书_GBK" charset="-122"/>
              <a:cs typeface="+mn-cs"/>
              <a:sym typeface="+mn-ea"/>
            </a:endParaRPr>
          </a:p>
          <a:p>
            <a:pPr algn="ctr" eaLnBrk="0" hangingPunct="0">
              <a:defRPr/>
            </a:pPr>
            <a:r>
              <a:rPr lang="zh-CN" altLang="en-US" sz="6000" b="1" noProof="1">
                <a:solidFill>
                  <a:schemeClr val="accent1"/>
                </a:solidFill>
                <a:effectLst>
                  <a:outerShdw blurRad="38100" dist="25400" dir="5400000" algn="ctr" rotWithShape="0">
                    <a:srgbClr val="6E747A">
                      <a:alpha val="43000"/>
                    </a:srgbClr>
                  </a:outerShdw>
                </a:effectLst>
                <a:latin typeface="方正隶书_GBK" charset="-122"/>
                <a:ea typeface="方正隶书_GBK" charset="-122"/>
                <a:cs typeface="+mn-cs"/>
                <a:sym typeface="+mn-ea"/>
              </a:rPr>
              <a:t>相互配合，构成了</a:t>
            </a:r>
            <a:endParaRPr lang="zh-CN" altLang="en-US" sz="6000" b="1" noProof="1">
              <a:solidFill>
                <a:schemeClr val="accent1"/>
              </a:solidFill>
              <a:effectLst>
                <a:outerShdw blurRad="38100" dist="25400" dir="5400000" algn="ctr" rotWithShape="0">
                  <a:srgbClr val="6E747A">
                    <a:alpha val="43000"/>
                  </a:srgbClr>
                </a:outerShdw>
              </a:effectLst>
              <a:latin typeface="方正隶书_GBK" charset="-122"/>
              <a:ea typeface="方正隶书_GBK" charset="-122"/>
              <a:cs typeface="+mn-cs"/>
              <a:sym typeface="+mn-ea"/>
            </a:endParaRPr>
          </a:p>
          <a:p>
            <a:pPr algn="ctr" eaLnBrk="0" hangingPunct="0">
              <a:defRPr/>
            </a:pPr>
            <a:r>
              <a:rPr lang="zh-CN" altLang="en-US" sz="6000" b="1" noProof="1">
                <a:solidFill>
                  <a:schemeClr val="accent1"/>
                </a:solidFill>
                <a:effectLst>
                  <a:outerShdw blurRad="38100" dist="25400" dir="5400000" algn="ctr" rotWithShape="0">
                    <a:srgbClr val="6E747A">
                      <a:alpha val="43000"/>
                    </a:srgbClr>
                  </a:outerShdw>
                </a:effectLst>
                <a:latin typeface="方正隶书_GBK" charset="-122"/>
                <a:ea typeface="方正隶书_GBK" charset="-122"/>
                <a:cs typeface="+mn-cs"/>
                <a:sym typeface="+mn-ea"/>
              </a:rPr>
              <a:t>中国抗日战争的整体</a:t>
            </a:r>
            <a:endParaRPr lang="zh-CN" altLang="en-US" sz="6000" b="1" noProof="1">
              <a:solidFill>
                <a:schemeClr val="accent1"/>
              </a:solidFill>
              <a:effectLst>
                <a:outerShdw blurRad="38100" dist="25400" dir="5400000" algn="ctr" rotWithShape="0">
                  <a:srgbClr val="6E747A">
                    <a:alpha val="43000"/>
                  </a:srgbClr>
                </a:outerShdw>
              </a:effectLst>
              <a:latin typeface="方正隶书_GBK" charset="-122"/>
              <a:ea typeface="方正隶书_GBK" charset="-122"/>
              <a:cs typeface="+mn-cs"/>
              <a:sym typeface="+mn-ea"/>
            </a:endParaRPr>
          </a:p>
        </p:txBody>
      </p:sp>
      <p:pic>
        <p:nvPicPr>
          <p:cNvPr id="16386" name="图片 2"/>
          <p:cNvPicPr>
            <a:picLocks noChangeAspect="1"/>
          </p:cNvPicPr>
          <p:nvPr/>
        </p:nvPicPr>
        <p:blipFill>
          <a:blip r:embed="rId1"/>
          <a:srcRect/>
          <a:stretch>
            <a:fillRect/>
          </a:stretch>
        </p:blipFill>
        <p:spPr bwMode="auto">
          <a:xfrm>
            <a:off x="1773238" y="3427413"/>
            <a:ext cx="8996362" cy="2998787"/>
          </a:xfrm>
          <a:prstGeom prst="rect">
            <a:avLst/>
          </a:prstGeom>
          <a:noFill/>
          <a:ln w="9525">
            <a:noFill/>
            <a:miter lim="800000"/>
            <a:headEnd/>
            <a:tailEnd/>
          </a:ln>
        </p:spPr>
      </p:pic>
    </p:spTree>
    <p:custDataLst>
      <p:tags r:id="rId2"/>
    </p:custData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7" presetClass="entr" presetSubtype="0" fill="hold" nodeType="clickEffect">
                                  <p:stCondLst>
                                    <p:cond delay="0"/>
                                  </p:stCondLst>
                                  <p:iterate type="lt">
                                    <p:tmPct val="50000"/>
                                  </p:iterate>
                                  <p:childTnLst>
                                    <p:set>
                                      <p:cBhvr>
                                        <p:cTn id="6" dur="1" fill="hold">
                                          <p:stCondLst>
                                            <p:cond delay="0"/>
                                          </p:stCondLst>
                                        </p:cTn>
                                        <p:tgtEl>
                                          <p:spTgt spid="2"/>
                                        </p:tgtEl>
                                        <p:attrNameLst>
                                          <p:attrName>style.visibility</p:attrName>
                                        </p:attrNameLst>
                                      </p:cBhvr>
                                      <p:to>
                                        <p:strVal val="visible"/>
                                      </p:to>
                                    </p:set>
                                    <p:anim calcmode="discrete" valueType="clr">
                                      <p:cBhvr override="childStyle">
                                        <p:cTn id="7" dur="80"/>
                                        <p:tgtEl>
                                          <p:spTgt spid="2"/>
                                        </p:tgtEl>
                                        <p:attrNameLst>
                                          <p:attrName>style.color</p:attrName>
                                        </p:attrNameLst>
                                      </p:cBhvr>
                                      <p:tavLst>
                                        <p:tav tm="0">
                                          <p:val>
                                            <p:clrVal>
                                              <a:schemeClr val="accent2"/>
                                            </p:clrVal>
                                          </p:val>
                                        </p:tav>
                                        <p:tav tm="50000">
                                          <p:val>
                                            <p:clrVal>
                                              <a:schemeClr val="hlink"/>
                                            </p:clrVal>
                                          </p:val>
                                        </p:tav>
                                      </p:tavLst>
                                    </p:anim>
                                    <p:anim calcmode="discrete" valueType="clr">
                                      <p:cBhvr>
                                        <p:cTn id="8" dur="80"/>
                                        <p:tgtEl>
                                          <p:spTgt spid="2"/>
                                        </p:tgtEl>
                                        <p:attrNameLst>
                                          <p:attrName>fillcolor</p:attrName>
                                        </p:attrNameLst>
                                      </p:cBhvr>
                                      <p:tavLst>
                                        <p:tav tm="0">
                                          <p:val>
                                            <p:clrVal>
                                              <a:schemeClr val="accent2"/>
                                            </p:clrVal>
                                          </p:val>
                                        </p:tav>
                                        <p:tav tm="50000">
                                          <p:val>
                                            <p:clrVal>
                                              <a:schemeClr val="hlink"/>
                                            </p:clrVal>
                                          </p:val>
                                        </p:tav>
                                      </p:tavLst>
                                    </p:anim>
                                    <p:set>
                                      <p:cBhvr>
                                        <p:cTn id="9" dur="80"/>
                                        <p:tgtEl>
                                          <p:spTgt spid="2"/>
                                        </p:tgtEl>
                                        <p:attrNameLst>
                                          <p:attrName>fill.type</p:attrName>
                                        </p:attrNameLst>
                                      </p:cBhvr>
                                      <p:to>
                                        <p:strVal val="solid"/>
                                      </p:to>
                                    </p:set>
                                  </p:childTnLst>
                                </p:cTn>
                              </p:par>
                            </p:childTnLst>
                          </p:cTn>
                        </p:par>
                      </p:childTnLst>
                    </p:cTn>
                  </p:par>
                  <p:par>
                    <p:cTn id="10" fill="hold">
                      <p:stCondLst>
                        <p:cond delay="indefinite"/>
                      </p:stCondLst>
                      <p:childTnLst>
                        <p:par>
                          <p:cTn id="11" fill="hold">
                            <p:stCondLst>
                              <p:cond delay="0"/>
                            </p:stCondLst>
                            <p:childTnLst>
                              <p:par>
                                <p:cTn id="12" presetID="9" presetClass="entr" presetSubtype="0" fill="hold" nodeType="clickEffect">
                                  <p:stCondLst>
                                    <p:cond delay="0"/>
                                  </p:stCondLst>
                                  <p:childTnLst>
                                    <p:set>
                                      <p:cBhvr>
                                        <p:cTn id="13" dur="1" fill="hold">
                                          <p:stCondLst>
                                            <p:cond delay="0"/>
                                          </p:stCondLst>
                                        </p:cTn>
                                        <p:tgtEl>
                                          <p:spTgt spid="16386"/>
                                        </p:tgtEl>
                                        <p:attrNameLst>
                                          <p:attrName>style.visibility</p:attrName>
                                        </p:attrNameLst>
                                      </p:cBhvr>
                                      <p:to>
                                        <p:strVal val="visible"/>
                                      </p:to>
                                    </p:set>
                                    <p:animEffect transition="in" filter="dissolve">
                                      <p:cBhvr>
                                        <p:cTn id="14" dur="500"/>
                                        <p:tgtEl>
                                          <p:spTgt spid="1638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extBox 1"/>
          <p:cNvSpPr txBox="1">
            <a:spLocks noChangeArrowheads="1"/>
          </p:cNvSpPr>
          <p:nvPr/>
        </p:nvSpPr>
        <p:spPr bwMode="auto">
          <a:xfrm>
            <a:off x="2166938" y="357188"/>
            <a:ext cx="7143750" cy="644525"/>
          </a:xfrm>
          <a:prstGeom prst="rect">
            <a:avLst/>
          </a:prstGeom>
          <a:noFill/>
          <a:ln w="9525">
            <a:noFill/>
            <a:miter lim="800000"/>
          </a:ln>
        </p:spPr>
        <p:txBody>
          <a:bodyPr>
            <a:spAutoFit/>
          </a:bodyPr>
          <a:lstStyle/>
          <a:p>
            <a:r>
              <a:rPr lang="zh-CN" altLang="en-US" sz="3600" b="1"/>
              <a:t>三、百团大战</a:t>
            </a:r>
            <a:endParaRPr lang="zh-CN" altLang="en-US" sz="3600" b="1"/>
          </a:p>
        </p:txBody>
      </p:sp>
      <p:sp>
        <p:nvSpPr>
          <p:cNvPr id="3" name="横卷形 2"/>
          <p:cNvSpPr/>
          <p:nvPr/>
        </p:nvSpPr>
        <p:spPr>
          <a:xfrm>
            <a:off x="2309813" y="1357313"/>
            <a:ext cx="6103937" cy="4090987"/>
          </a:xfrm>
          <a:prstGeom prst="horizontalScroll">
            <a:avLst>
              <a:gd name="adj" fmla="val 7478"/>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4" name="TextBox 3"/>
          <p:cNvSpPr txBox="1"/>
          <p:nvPr/>
        </p:nvSpPr>
        <p:spPr>
          <a:xfrm>
            <a:off x="2738438" y="2924175"/>
            <a:ext cx="6115050" cy="522288"/>
          </a:xfrm>
          <a:prstGeom prst="rect">
            <a:avLst/>
          </a:prstGeom>
          <a:noFill/>
        </p:spPr>
        <p:txBody>
          <a:bodyPr>
            <a:spAutoFit/>
          </a:bodyPr>
          <a:lstStyle/>
          <a:p>
            <a:pPr>
              <a:defRPr/>
            </a:pPr>
            <a:r>
              <a:rPr lang="zh-CN" altLang="en-US" sz="2800" b="1" dirty="0">
                <a:latin typeface="Arial" panose="020B0604020202020204" pitchFamily="34" charset="0"/>
                <a:ea typeface="微软雅黑" panose="020B0503020204020204" charset="-122"/>
                <a:cs typeface="+mn-cs"/>
              </a:rPr>
              <a:t>  </a:t>
            </a:r>
            <a:r>
              <a:rPr lang="en-US" altLang="zh-CN" sz="2800" b="1" dirty="0">
                <a:latin typeface="+mn-ea"/>
                <a:ea typeface="微软雅黑" panose="020B0503020204020204" charset="-122"/>
                <a:cs typeface="+mn-cs"/>
              </a:rPr>
              <a:t>1</a:t>
            </a:r>
            <a:r>
              <a:rPr lang="en-US" altLang="zh-CN" sz="2800" b="1" dirty="0">
                <a:latin typeface="+mn-ea"/>
                <a:ea typeface="微软雅黑" panose="020B0503020204020204" charset="-122"/>
                <a:cs typeface="+mn-cs"/>
              </a:rPr>
              <a:t>.</a:t>
            </a:r>
            <a:r>
              <a:rPr lang="zh-CN" altLang="en-US" sz="2800" b="1" dirty="0">
                <a:latin typeface="+mn-ea"/>
                <a:ea typeface="微软雅黑" panose="020B0503020204020204" charset="-122"/>
                <a:cs typeface="+mn-cs"/>
              </a:rPr>
              <a:t>百团大战是</a:t>
            </a:r>
            <a:r>
              <a:rPr lang="zh-CN" altLang="en-US" sz="2800" b="1" dirty="0">
                <a:latin typeface="+mn-ea"/>
                <a:ea typeface="微软雅黑" panose="020B0503020204020204" charset="-122"/>
                <a:cs typeface="+mn-cs"/>
              </a:rPr>
              <a:t>怎样发生</a:t>
            </a:r>
            <a:r>
              <a:rPr lang="zh-CN" altLang="en-US" sz="2800" b="1" dirty="0">
                <a:latin typeface="+mn-ea"/>
                <a:ea typeface="微软雅黑" panose="020B0503020204020204" charset="-122"/>
                <a:cs typeface="+mn-cs"/>
              </a:rPr>
              <a:t>的？</a:t>
            </a:r>
            <a:endParaRPr lang="zh-CN" altLang="en-US" sz="2800" b="1" dirty="0">
              <a:latin typeface="+mn-ea"/>
              <a:ea typeface="微软雅黑" panose="020B0503020204020204" charset="-122"/>
              <a:cs typeface="+mn-cs"/>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iterate type="lt">
                                    <p:tmPct val="5000"/>
                                  </p:iterate>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fltVal val="0"/>
                                          </p:val>
                                        </p:tav>
                                        <p:tav tm="100000">
                                          <p:val>
                                            <p:strVal val="#ppt_w"/>
                                          </p:val>
                                        </p:tav>
                                      </p:tavLst>
                                    </p:anim>
                                    <p:anim calcmode="lin" valueType="num">
                                      <p:cBhvr>
                                        <p:cTn id="8" dur="1000" fill="hold"/>
                                        <p:tgtEl>
                                          <p:spTgt spid="2"/>
                                        </p:tgtEl>
                                        <p:attrNameLst>
                                          <p:attrName>ppt_h</p:attrName>
                                        </p:attrNameLst>
                                      </p:cBhvr>
                                      <p:tavLst>
                                        <p:tav tm="0">
                                          <p:val>
                                            <p:fltVal val="0"/>
                                          </p:val>
                                        </p:tav>
                                        <p:tav tm="100000">
                                          <p:val>
                                            <p:strVal val="#ppt_h"/>
                                          </p:val>
                                        </p:tav>
                                      </p:tavLst>
                                    </p:anim>
                                    <p:anim calcmode="lin" valueType="num">
                                      <p:cBhvr>
                                        <p:cTn id="9" dur="1000" fill="hold"/>
                                        <p:tgtEl>
                                          <p:spTgt spid="2"/>
                                        </p:tgtEl>
                                        <p:attrNameLst>
                                          <p:attrName>style.rotation</p:attrName>
                                        </p:attrNameLst>
                                      </p:cBhvr>
                                      <p:tavLst>
                                        <p:tav tm="0">
                                          <p:val>
                                            <p:fltVal val="90"/>
                                          </p:val>
                                        </p:tav>
                                        <p:tav tm="100000">
                                          <p:val>
                                            <p:fltVal val="0"/>
                                          </p:val>
                                        </p:tav>
                                      </p:tavLst>
                                    </p:anim>
                                    <p:animEffect transition="in" filter="fade">
                                      <p:cBhvr>
                                        <p:cTn id="10" dur="1000"/>
                                        <p:tgtEl>
                                          <p:spTgt spid="2"/>
                                        </p:tgtEl>
                                      </p:cBhvr>
                                    </p:animEffect>
                                  </p:childTnLst>
                                </p:cTn>
                              </p:par>
                            </p:childTnLst>
                          </p:cTn>
                        </p:par>
                      </p:childTnLst>
                    </p:cTn>
                  </p:par>
                  <p:par>
                    <p:cTn id="11" fill="hold">
                      <p:stCondLst>
                        <p:cond delay="indefinite"/>
                      </p:stCondLst>
                      <p:childTnLst>
                        <p:par>
                          <p:cTn id="12" fill="hold">
                            <p:stCondLst>
                              <p:cond delay="0"/>
                            </p:stCondLst>
                            <p:childTnLst>
                              <p:par>
                                <p:cTn id="13" presetID="2" presetClass="entr" presetSubtype="4" fill="hold" grpId="0" nodeType="clickEffect">
                                  <p:stCondLst>
                                    <p:cond delay="0"/>
                                  </p:stCondLst>
                                  <p:childTnLst>
                                    <p:set>
                                      <p:cBhvr>
                                        <p:cTn id="14" dur="1" fill="hold">
                                          <p:stCondLst>
                                            <p:cond delay="0"/>
                                          </p:stCondLst>
                                        </p:cTn>
                                        <p:tgtEl>
                                          <p:spTgt spid="3"/>
                                        </p:tgtEl>
                                        <p:attrNameLst>
                                          <p:attrName>style.visibility</p:attrName>
                                        </p:attrNameLst>
                                      </p:cBhvr>
                                      <p:to>
                                        <p:strVal val="visible"/>
                                      </p:to>
                                    </p:set>
                                    <p:anim calcmode="lin" valueType="num">
                                      <p:cBhvr additive="base">
                                        <p:cTn id="15" dur="500" fill="hold"/>
                                        <p:tgtEl>
                                          <p:spTgt spid="3"/>
                                        </p:tgtEl>
                                        <p:attrNameLst>
                                          <p:attrName>ppt_x</p:attrName>
                                        </p:attrNameLst>
                                      </p:cBhvr>
                                      <p:tavLst>
                                        <p:tav tm="0">
                                          <p:val>
                                            <p:strVal val="#ppt_x"/>
                                          </p:val>
                                        </p:tav>
                                        <p:tav tm="100000">
                                          <p:val>
                                            <p:strVal val="#ppt_x"/>
                                          </p:val>
                                        </p:tav>
                                      </p:tavLst>
                                    </p:anim>
                                    <p:anim calcmode="lin" valueType="num">
                                      <p:cBhvr additive="base">
                                        <p:cTn id="16" dur="500" fill="hold"/>
                                        <p:tgtEl>
                                          <p:spTgt spid="3"/>
                                        </p:tgtEl>
                                        <p:attrNameLst>
                                          <p:attrName>ppt_y</p:attrName>
                                        </p:attrNameLst>
                                      </p:cBhvr>
                                      <p:tavLst>
                                        <p:tav tm="0">
                                          <p:val>
                                            <p:strVal val="1+#ppt_h/2"/>
                                          </p:val>
                                        </p:tav>
                                        <p:tav tm="100000">
                                          <p:val>
                                            <p:strVal val="#ppt_y"/>
                                          </p:val>
                                        </p:tav>
                                      </p:tavLst>
                                    </p:anim>
                                  </p:childTnLst>
                                </p:cTn>
                              </p:par>
                            </p:childTnLst>
                          </p:cTn>
                        </p:par>
                        <p:par>
                          <p:cTn id="17" fill="hold">
                            <p:stCondLst>
                              <p:cond delay="500"/>
                            </p:stCondLst>
                            <p:childTnLst>
                              <p:par>
                                <p:cTn id="18" presetID="5" presetClass="entr" presetSubtype="10" fill="hold" grpId="0" nodeType="afterEffect">
                                  <p:stCondLst>
                                    <p:cond delay="0"/>
                                  </p:stCondLst>
                                  <p:childTnLst>
                                    <p:set>
                                      <p:cBhvr>
                                        <p:cTn id="19" dur="1" fill="hold">
                                          <p:stCondLst>
                                            <p:cond delay="0"/>
                                          </p:stCondLst>
                                        </p:cTn>
                                        <p:tgtEl>
                                          <p:spTgt spid="4"/>
                                        </p:tgtEl>
                                        <p:attrNameLst>
                                          <p:attrName>style.visibility</p:attrName>
                                        </p:attrNameLst>
                                      </p:cBhvr>
                                      <p:to>
                                        <p:strVal val="visible"/>
                                      </p:to>
                                    </p:set>
                                    <p:animEffect transition="in" filter="checkerboard(across)">
                                      <p:cBhvr>
                                        <p:cTn id="20"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ldLvl="0" animBg="1"/>
      <p:bldP spid="4" grpId="0"/>
    </p:bldLst>
  </p:timing>
</p:sld>
</file>

<file path=ppt/slides/slide2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75777" name="矩形 7197"/>
          <p:cNvSpPr>
            <a:spLocks noChangeArrowheads="1"/>
          </p:cNvSpPr>
          <p:nvPr/>
        </p:nvSpPr>
        <p:spPr bwMode="auto">
          <a:xfrm>
            <a:off x="-31750" y="46038"/>
            <a:ext cx="4306888" cy="922337"/>
          </a:xfrm>
          <a:prstGeom prst="rect">
            <a:avLst/>
          </a:prstGeom>
          <a:noFill/>
          <a:ln w="9525">
            <a:noFill/>
            <a:miter lim="800000"/>
          </a:ln>
        </p:spPr>
        <p:txBody>
          <a:bodyPr>
            <a:spAutoFit/>
          </a:bodyPr>
          <a:lstStyle/>
          <a:p>
            <a:pPr>
              <a:buFont typeface="Arial" panose="020B0604020202020204" pitchFamily="34" charset="0"/>
              <a:buNone/>
            </a:pPr>
            <a:r>
              <a:rPr lang="zh-CN" altLang="en-US" sz="5400" b="1">
                <a:solidFill>
                  <a:srgbClr val="FF0000"/>
                </a:solidFill>
                <a:latin typeface="黑体" panose="02010609060101010101" pitchFamily="2" charset="-122"/>
                <a:ea typeface="黑体" panose="02010609060101010101" pitchFamily="2" charset="-122"/>
                <a:sym typeface="宋体" panose="02010600030101010101" pitchFamily="2" charset="-122"/>
              </a:rPr>
              <a:t>三</a:t>
            </a:r>
            <a:r>
              <a:rPr lang="en-US" altLang="zh-CN" sz="5400" b="1">
                <a:solidFill>
                  <a:srgbClr val="FF0000"/>
                </a:solidFill>
                <a:latin typeface="黑体" panose="02010609060101010101" pitchFamily="2" charset="-122"/>
                <a:ea typeface="黑体" panose="02010609060101010101" pitchFamily="2" charset="-122"/>
                <a:sym typeface="宋体" panose="02010600030101010101" pitchFamily="2" charset="-122"/>
              </a:rPr>
              <a:t>.</a:t>
            </a:r>
            <a:r>
              <a:rPr lang="zh-CN" altLang="en-US" sz="5400" b="1">
                <a:solidFill>
                  <a:srgbClr val="FF0000"/>
                </a:solidFill>
                <a:latin typeface="黑体" panose="02010609060101010101" pitchFamily="2" charset="-122"/>
                <a:ea typeface="黑体" panose="02010609060101010101" pitchFamily="2" charset="-122"/>
                <a:sym typeface="宋体" panose="02010600030101010101" pitchFamily="2" charset="-122"/>
              </a:rPr>
              <a:t>百团大战</a:t>
            </a:r>
            <a:endParaRPr lang="zh-CN" altLang="en-US" sz="5400" b="1">
              <a:solidFill>
                <a:srgbClr val="FF0000"/>
              </a:solidFill>
              <a:latin typeface="黑体" panose="02010609060101010101" pitchFamily="2" charset="-122"/>
              <a:ea typeface="黑体" panose="02010609060101010101" pitchFamily="2" charset="-122"/>
              <a:sym typeface="宋体" panose="02010600030101010101" pitchFamily="2" charset="-122"/>
            </a:endParaRPr>
          </a:p>
        </p:txBody>
      </p:sp>
      <p:sp>
        <p:nvSpPr>
          <p:cNvPr id="75778" name="矩形 7174"/>
          <p:cNvSpPr>
            <a:spLocks noChangeArrowheads="1"/>
          </p:cNvSpPr>
          <p:nvPr/>
        </p:nvSpPr>
        <p:spPr bwMode="auto">
          <a:xfrm>
            <a:off x="558800" y="968375"/>
            <a:ext cx="2190750" cy="700088"/>
          </a:xfrm>
          <a:prstGeom prst="rect">
            <a:avLst/>
          </a:prstGeom>
          <a:noFill/>
          <a:ln w="38100">
            <a:solidFill>
              <a:srgbClr val="00CC00"/>
            </a:solidFill>
            <a:bevel/>
          </a:ln>
        </p:spPr>
        <p:txBody>
          <a:bodyPr>
            <a:spAutoFit/>
          </a:bodyPr>
          <a:lstStyle/>
          <a:p>
            <a:pPr>
              <a:lnSpc>
                <a:spcPct val="90000"/>
              </a:lnSpc>
              <a:spcBef>
                <a:spcPct val="20000"/>
              </a:spcBef>
              <a:buFont typeface="Arial" panose="020B0604020202020204" pitchFamily="34" charset="0"/>
              <a:buNone/>
            </a:pPr>
            <a:r>
              <a:rPr lang="en-US" altLang="zh-CN" sz="4400" b="1">
                <a:latin typeface="微软雅黑" panose="020B0503020204020204" charset="-122"/>
              </a:rPr>
              <a:t>1.</a:t>
            </a:r>
            <a:r>
              <a:rPr lang="zh-CN" altLang="en-US" sz="4400" b="1">
                <a:latin typeface="微软雅黑" panose="020B0503020204020204" charset="-122"/>
              </a:rPr>
              <a:t>原因</a:t>
            </a:r>
            <a:endParaRPr lang="zh-CN" altLang="en-US" sz="4400" b="1">
              <a:latin typeface="微软雅黑" panose="020B0503020204020204" charset="-122"/>
            </a:endParaRPr>
          </a:p>
        </p:txBody>
      </p:sp>
      <p:sp>
        <p:nvSpPr>
          <p:cNvPr id="20487" name="Text Box 13"/>
          <p:cNvSpPr txBox="1">
            <a:spLocks noChangeArrowheads="1"/>
          </p:cNvSpPr>
          <p:nvPr/>
        </p:nvSpPr>
        <p:spPr bwMode="auto">
          <a:xfrm>
            <a:off x="558800" y="1825625"/>
            <a:ext cx="11176000" cy="1076325"/>
          </a:xfrm>
          <a:prstGeom prst="rect">
            <a:avLst/>
          </a:prstGeom>
          <a:solidFill>
            <a:schemeClr val="bg1"/>
          </a:solidFill>
          <a:ln w="9525">
            <a:noFill/>
            <a:miter lim="800000"/>
          </a:ln>
        </p:spPr>
        <p:txBody>
          <a:bodyPr>
            <a:spAutoFit/>
          </a:bodyPr>
          <a:lstStyle/>
          <a:p>
            <a:pPr>
              <a:buFont typeface="Arial" panose="020B0604020202020204" pitchFamily="34" charset="0"/>
              <a:buNone/>
            </a:pPr>
            <a:r>
              <a:rPr lang="en-US" altLang="zh-CN" sz="2800" b="1">
                <a:latin typeface="微软雅黑" panose="020B0503020204020204" charset="-122"/>
              </a:rPr>
              <a:t>     </a:t>
            </a:r>
            <a:r>
              <a:rPr lang="zh-CN" altLang="en-US" sz="3200" b="1">
                <a:latin typeface="微软雅黑" panose="020B0503020204020204" charset="-122"/>
              </a:rPr>
              <a:t>为了消灭抗日根据地，日军实行“囚笼政策”，依托公路、铁路，对抗日根据地进行封锁蚕食。</a:t>
            </a:r>
            <a:endParaRPr lang="zh-CN" altLang="en-US" sz="3200" b="1">
              <a:latin typeface="微软雅黑" panose="020B0503020204020204" charset="-122"/>
            </a:endParaRPr>
          </a:p>
        </p:txBody>
      </p:sp>
      <p:pic>
        <p:nvPicPr>
          <p:cNvPr id="22536" name="图片 22535" descr="2010030713091029859"/>
          <p:cNvPicPr>
            <a:picLocks noChangeAspect="1"/>
          </p:cNvPicPr>
          <p:nvPr/>
        </p:nvPicPr>
        <p:blipFill>
          <a:blip r:embed="rId1"/>
          <a:srcRect/>
          <a:stretch>
            <a:fillRect/>
          </a:stretch>
        </p:blipFill>
        <p:spPr bwMode="auto">
          <a:xfrm>
            <a:off x="369888" y="3140075"/>
            <a:ext cx="5300662" cy="3556000"/>
          </a:xfrm>
          <a:prstGeom prst="rect">
            <a:avLst/>
          </a:prstGeom>
          <a:noFill/>
          <a:ln w="38100">
            <a:solidFill>
              <a:srgbClr val="FF0000"/>
            </a:solidFill>
            <a:miter lim="800000"/>
            <a:headEnd/>
            <a:tailEnd/>
          </a:ln>
        </p:spPr>
      </p:pic>
      <p:sp>
        <p:nvSpPr>
          <p:cNvPr id="17413" name="文本框 1"/>
          <p:cNvSpPr txBox="1">
            <a:spLocks noChangeArrowheads="1"/>
          </p:cNvSpPr>
          <p:nvPr/>
        </p:nvSpPr>
        <p:spPr bwMode="auto">
          <a:xfrm>
            <a:off x="7183438" y="3635375"/>
            <a:ext cx="3148012" cy="644525"/>
          </a:xfrm>
          <a:prstGeom prst="rect">
            <a:avLst/>
          </a:prstGeom>
          <a:solidFill>
            <a:srgbClr val="FFFF99"/>
          </a:solidFill>
          <a:ln w="9525">
            <a:solidFill>
              <a:srgbClr val="FF9900"/>
            </a:solidFill>
            <a:miter lim="800000"/>
          </a:ln>
        </p:spPr>
        <p:txBody>
          <a:bodyPr>
            <a:spAutoFit/>
          </a:bodyPr>
          <a:lstStyle/>
          <a:p>
            <a:pPr algn="ctr">
              <a:spcBef>
                <a:spcPct val="50000"/>
              </a:spcBef>
              <a:buFont typeface="Arial" panose="020B0604020202020204" pitchFamily="34" charset="0"/>
              <a:buNone/>
            </a:pPr>
            <a:r>
              <a:rPr lang="zh-CN" altLang="en-US" sz="3600" b="1">
                <a:latin typeface="微软雅黑" panose="020B0503020204020204" charset="-122"/>
              </a:rPr>
              <a:t>囚笼政策：</a:t>
            </a:r>
            <a:endParaRPr lang="zh-CN" altLang="en-US" sz="3600" b="1">
              <a:latin typeface="微软雅黑" panose="020B0503020204020204" charset="-122"/>
            </a:endParaRPr>
          </a:p>
        </p:txBody>
      </p:sp>
      <p:sp>
        <p:nvSpPr>
          <p:cNvPr id="22534" name="文本框 22533"/>
          <p:cNvSpPr txBox="1">
            <a:spLocks noChangeArrowheads="1"/>
          </p:cNvSpPr>
          <p:nvPr/>
        </p:nvSpPr>
        <p:spPr bwMode="auto">
          <a:xfrm>
            <a:off x="6291263" y="4672013"/>
            <a:ext cx="5443537" cy="1384300"/>
          </a:xfrm>
          <a:prstGeom prst="rect">
            <a:avLst/>
          </a:prstGeom>
          <a:noFill/>
          <a:ln w="9525">
            <a:noFill/>
            <a:miter lim="800000"/>
          </a:ln>
        </p:spPr>
        <p:txBody>
          <a:bodyPr>
            <a:spAutoFit/>
          </a:bodyPr>
          <a:lstStyle/>
          <a:p>
            <a:pPr>
              <a:lnSpc>
                <a:spcPct val="150000"/>
              </a:lnSpc>
              <a:spcBef>
                <a:spcPct val="50000"/>
              </a:spcBef>
              <a:buFont typeface="Arial" panose="020B0604020202020204" pitchFamily="34" charset="0"/>
              <a:buNone/>
            </a:pPr>
            <a:r>
              <a:rPr lang="en-US" altLang="zh-CN" sz="2800" b="1">
                <a:latin typeface="微软雅黑" panose="020B0503020204020204" charset="-122"/>
              </a:rPr>
              <a:t>   </a:t>
            </a:r>
            <a:r>
              <a:rPr lang="zh-CN" altLang="en-US" sz="2800" b="1">
                <a:latin typeface="微软雅黑" panose="020B0503020204020204" charset="-122"/>
              </a:rPr>
              <a:t>以铁路为柱，公路为链，碉堡为锁，并配以封锁墙、封锁沟。</a:t>
            </a:r>
            <a:endParaRPr lang="zh-CN" altLang="en-US" sz="2800" b="1">
              <a:latin typeface="微软雅黑" panose="020B0503020204020204" charset="-122"/>
            </a:endParaRPr>
          </a:p>
        </p:txBody>
      </p:sp>
    </p:spTree>
    <p:custDataLst>
      <p:tags r:id="rId2"/>
    </p:custData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4" fill="hold" grpId="0" nodeType="clickEffect">
                                  <p:stCondLst>
                                    <p:cond delay="0"/>
                                  </p:stCondLst>
                                  <p:childTnLst>
                                    <p:set>
                                      <p:cBhvr>
                                        <p:cTn id="6" dur="1" fill="hold">
                                          <p:stCondLst>
                                            <p:cond delay="0"/>
                                          </p:stCondLst>
                                        </p:cTn>
                                        <p:tgtEl>
                                          <p:spTgt spid="20487"/>
                                        </p:tgtEl>
                                        <p:attrNameLst>
                                          <p:attrName>style.visibility</p:attrName>
                                        </p:attrNameLst>
                                      </p:cBhvr>
                                      <p:to>
                                        <p:strVal val="visible"/>
                                      </p:to>
                                    </p:set>
                                    <p:animEffect transition="in" filter="slide(fromBottom)">
                                      <p:cBhvr>
                                        <p:cTn id="7" dur="500"/>
                                        <p:tgtEl>
                                          <p:spTgt spid="20487"/>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nodeType="clickEffect">
                                  <p:stCondLst>
                                    <p:cond delay="0"/>
                                  </p:stCondLst>
                                  <p:childTnLst>
                                    <p:set>
                                      <p:cBhvr>
                                        <p:cTn id="11" dur="1" fill="hold">
                                          <p:stCondLst>
                                            <p:cond delay="0"/>
                                          </p:stCondLst>
                                        </p:cTn>
                                        <p:tgtEl>
                                          <p:spTgt spid="22536"/>
                                        </p:tgtEl>
                                        <p:attrNameLst>
                                          <p:attrName>style.visibility</p:attrName>
                                        </p:attrNameLst>
                                      </p:cBhvr>
                                      <p:to>
                                        <p:strVal val="visible"/>
                                      </p:to>
                                    </p:set>
                                    <p:animEffect transition="in" filter="checkerboard(across)">
                                      <p:cBhvr>
                                        <p:cTn id="12" dur="500"/>
                                        <p:tgtEl>
                                          <p:spTgt spid="22536"/>
                                        </p:tgtEl>
                                      </p:cBhvr>
                                    </p:animEffect>
                                  </p:childTnLst>
                                </p:cTn>
                              </p:par>
                            </p:childTnLst>
                          </p:cTn>
                        </p:par>
                      </p:childTnLst>
                    </p:cTn>
                  </p:par>
                  <p:par>
                    <p:cTn id="13" fill="hold">
                      <p:stCondLst>
                        <p:cond delay="indefinite"/>
                      </p:stCondLst>
                      <p:childTnLst>
                        <p:par>
                          <p:cTn id="14" fill="hold">
                            <p:stCondLst>
                              <p:cond delay="0"/>
                            </p:stCondLst>
                            <p:childTnLst>
                              <p:par>
                                <p:cTn id="15" presetID="30" presetClass="entr" presetSubtype="0" fill="hold" grpId="0" nodeType="clickEffect">
                                  <p:stCondLst>
                                    <p:cond delay="0"/>
                                  </p:stCondLst>
                                  <p:childTnLst>
                                    <p:set>
                                      <p:cBhvr>
                                        <p:cTn id="16" dur="1" fill="hold">
                                          <p:stCondLst>
                                            <p:cond delay="0"/>
                                          </p:stCondLst>
                                        </p:cTn>
                                        <p:tgtEl>
                                          <p:spTgt spid="17413"/>
                                        </p:tgtEl>
                                        <p:attrNameLst>
                                          <p:attrName>style.visibility</p:attrName>
                                        </p:attrNameLst>
                                      </p:cBhvr>
                                      <p:to>
                                        <p:strVal val="visible"/>
                                      </p:to>
                                    </p:set>
                                    <p:animEffect transition="in" filter="fade">
                                      <p:cBhvr>
                                        <p:cTn id="17" dur="800" decel="100000"/>
                                        <p:tgtEl>
                                          <p:spTgt spid="17413"/>
                                        </p:tgtEl>
                                      </p:cBhvr>
                                    </p:animEffect>
                                    <p:anim calcmode="lin" valueType="num">
                                      <p:cBhvr>
                                        <p:cTn id="18" dur="800" decel="100000" fill="hold"/>
                                        <p:tgtEl>
                                          <p:spTgt spid="17413"/>
                                        </p:tgtEl>
                                        <p:attrNameLst>
                                          <p:attrName>style.rotation</p:attrName>
                                        </p:attrNameLst>
                                      </p:cBhvr>
                                      <p:tavLst>
                                        <p:tav tm="0">
                                          <p:val>
                                            <p:fltVal val="-90"/>
                                          </p:val>
                                        </p:tav>
                                        <p:tav tm="100000">
                                          <p:val>
                                            <p:fltVal val="0"/>
                                          </p:val>
                                        </p:tav>
                                      </p:tavLst>
                                    </p:anim>
                                    <p:anim calcmode="lin" valueType="num">
                                      <p:cBhvr>
                                        <p:cTn id="19" dur="800" decel="100000" fill="hold"/>
                                        <p:tgtEl>
                                          <p:spTgt spid="17413"/>
                                        </p:tgtEl>
                                        <p:attrNameLst>
                                          <p:attrName>ppt_x</p:attrName>
                                        </p:attrNameLst>
                                      </p:cBhvr>
                                      <p:tavLst>
                                        <p:tav tm="0">
                                          <p:val>
                                            <p:strVal val="#ppt_x+0.4"/>
                                          </p:val>
                                        </p:tav>
                                        <p:tav tm="100000">
                                          <p:val>
                                            <p:strVal val="#ppt_x-0.05"/>
                                          </p:val>
                                        </p:tav>
                                      </p:tavLst>
                                    </p:anim>
                                    <p:anim calcmode="lin" valueType="num">
                                      <p:cBhvr>
                                        <p:cTn id="20" dur="800" decel="100000" fill="hold"/>
                                        <p:tgtEl>
                                          <p:spTgt spid="17413"/>
                                        </p:tgtEl>
                                        <p:attrNameLst>
                                          <p:attrName>ppt_y</p:attrName>
                                        </p:attrNameLst>
                                      </p:cBhvr>
                                      <p:tavLst>
                                        <p:tav tm="0">
                                          <p:val>
                                            <p:strVal val="#ppt_y-0.4"/>
                                          </p:val>
                                        </p:tav>
                                        <p:tav tm="100000">
                                          <p:val>
                                            <p:strVal val="#ppt_y+0.1"/>
                                          </p:val>
                                        </p:tav>
                                      </p:tavLst>
                                    </p:anim>
                                    <p:anim calcmode="lin" valueType="num">
                                      <p:cBhvr>
                                        <p:cTn id="21" dur="200" accel="100000" fill="hold">
                                          <p:stCondLst>
                                            <p:cond delay="800"/>
                                          </p:stCondLst>
                                        </p:cTn>
                                        <p:tgtEl>
                                          <p:spTgt spid="17413"/>
                                        </p:tgtEl>
                                        <p:attrNameLst>
                                          <p:attrName>ppt_x</p:attrName>
                                        </p:attrNameLst>
                                      </p:cBhvr>
                                      <p:tavLst>
                                        <p:tav tm="0">
                                          <p:val>
                                            <p:strVal val="#ppt_x-0.05"/>
                                          </p:val>
                                        </p:tav>
                                        <p:tav tm="100000">
                                          <p:val>
                                            <p:strVal val="#ppt_x"/>
                                          </p:val>
                                        </p:tav>
                                      </p:tavLst>
                                    </p:anim>
                                    <p:anim calcmode="lin" valueType="num">
                                      <p:cBhvr>
                                        <p:cTn id="22" dur="200" accel="100000" fill="hold">
                                          <p:stCondLst>
                                            <p:cond delay="800"/>
                                          </p:stCondLst>
                                        </p:cTn>
                                        <p:tgtEl>
                                          <p:spTgt spid="17413"/>
                                        </p:tgtEl>
                                        <p:attrNameLst>
                                          <p:attrName>ppt_y</p:attrName>
                                        </p:attrNameLst>
                                      </p:cBhvr>
                                      <p:tavLst>
                                        <p:tav tm="0">
                                          <p:val>
                                            <p:strVal val="#ppt_y+0.1"/>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18" presetClass="entr" presetSubtype="12" fill="hold" grpId="0" nodeType="clickEffect">
                                  <p:stCondLst>
                                    <p:cond delay="0"/>
                                  </p:stCondLst>
                                  <p:childTnLst>
                                    <p:set>
                                      <p:cBhvr>
                                        <p:cTn id="26" dur="1" fill="hold">
                                          <p:stCondLst>
                                            <p:cond delay="0"/>
                                          </p:stCondLst>
                                        </p:cTn>
                                        <p:tgtEl>
                                          <p:spTgt spid="22534"/>
                                        </p:tgtEl>
                                        <p:attrNameLst>
                                          <p:attrName>style.visibility</p:attrName>
                                        </p:attrNameLst>
                                      </p:cBhvr>
                                      <p:to>
                                        <p:strVal val="visible"/>
                                      </p:to>
                                    </p:set>
                                    <p:animEffect transition="in" filter="strips(downLeft)">
                                      <p:cBhvr>
                                        <p:cTn id="27" dur="500"/>
                                        <p:tgtEl>
                                          <p:spTgt spid="225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487" grpId="0" bldLvl="0" animBg="1"/>
      <p:bldP spid="17413" grpId="0" bldLvl="0" animBg="1"/>
      <p:bldP spid="22534" grpId="0"/>
    </p:bldLst>
  </p:timing>
</p:sld>
</file>

<file path=ppt/slides/slide2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76801" name="矩形 7174"/>
          <p:cNvSpPr>
            <a:spLocks noChangeArrowheads="1"/>
          </p:cNvSpPr>
          <p:nvPr/>
        </p:nvSpPr>
        <p:spPr bwMode="auto">
          <a:xfrm>
            <a:off x="207963" y="147638"/>
            <a:ext cx="2500312" cy="700087"/>
          </a:xfrm>
          <a:prstGeom prst="rect">
            <a:avLst/>
          </a:prstGeom>
          <a:noFill/>
          <a:ln w="38100">
            <a:solidFill>
              <a:srgbClr val="00CC00"/>
            </a:solidFill>
            <a:bevel/>
          </a:ln>
        </p:spPr>
        <p:txBody>
          <a:bodyPr>
            <a:spAutoFit/>
          </a:bodyPr>
          <a:lstStyle/>
          <a:p>
            <a:pPr>
              <a:lnSpc>
                <a:spcPct val="90000"/>
              </a:lnSpc>
              <a:spcBef>
                <a:spcPct val="20000"/>
              </a:spcBef>
              <a:buFont typeface="Arial" panose="020B0604020202020204" pitchFamily="34" charset="0"/>
              <a:buNone/>
            </a:pPr>
            <a:r>
              <a:rPr lang="en-US" altLang="zh-CN" sz="4400" b="1">
                <a:latin typeface="微软雅黑" panose="020B0503020204020204" charset="-122"/>
              </a:rPr>
              <a:t>2.</a:t>
            </a:r>
            <a:r>
              <a:rPr lang="zh-CN" altLang="en-US" sz="4400" b="1">
                <a:latin typeface="微软雅黑" panose="020B0503020204020204" charset="-122"/>
              </a:rPr>
              <a:t>概况</a:t>
            </a:r>
            <a:endParaRPr lang="zh-CN" altLang="en-US" sz="4400" b="1">
              <a:latin typeface="微软雅黑" panose="020B0503020204020204" charset="-122"/>
            </a:endParaRPr>
          </a:p>
        </p:txBody>
      </p:sp>
      <p:graphicFrame>
        <p:nvGraphicFramePr>
          <p:cNvPr id="3" name="表格 2"/>
          <p:cNvGraphicFramePr/>
          <p:nvPr/>
        </p:nvGraphicFramePr>
        <p:xfrm>
          <a:off x="477838" y="1360488"/>
          <a:ext cx="5994400" cy="4681537"/>
        </p:xfrm>
        <a:graphic>
          <a:graphicData uri="http://schemas.openxmlformats.org/drawingml/2006/table">
            <a:tbl>
              <a:tblPr/>
              <a:tblGrid>
                <a:gridCol w="1440815"/>
                <a:gridCol w="4553585"/>
              </a:tblGrid>
              <a:tr h="659130">
                <a:tc gridSpan="2">
                  <a:txBody>
                    <a:bodyPr/>
                    <a:lstStyle/>
                    <a:p>
                      <a:pPr marL="0" lvl="0" indent="0" algn="ctr">
                        <a:buNone/>
                      </a:pPr>
                      <a:r>
                        <a:rPr lang="en-US" altLang="zh-CN" sz="3000" b="1" dirty="0">
                          <a:solidFill>
                            <a:srgbClr val="FF0000"/>
                          </a:solidFill>
                          <a:effectLst>
                            <a:outerShdw blurRad="38100" dist="38100" dir="2700000">
                              <a:srgbClr val="000000"/>
                            </a:outerShdw>
                          </a:effectLst>
                          <a:latin typeface="方正黑体_GBK" charset="-122"/>
                          <a:ea typeface="方正黑体_GBK" charset="-122"/>
                        </a:rPr>
                        <a:t>    </a:t>
                      </a:r>
                      <a:r>
                        <a:rPr lang="en-US" altLang="zh-CN" sz="3600" b="1" dirty="0">
                          <a:solidFill>
                            <a:srgbClr val="FF0000"/>
                          </a:solidFill>
                          <a:effectLst>
                            <a:outerShdw blurRad="38100" dist="38100" dir="2700000">
                              <a:srgbClr val="000000"/>
                            </a:outerShdw>
                          </a:effectLst>
                          <a:latin typeface="方正黑体_GBK" charset="-122"/>
                          <a:ea typeface="方正黑体_GBK" charset="-122"/>
                        </a:rPr>
                        <a:t> </a:t>
                      </a:r>
                      <a:r>
                        <a:rPr lang="zh-CN" altLang="en-US" sz="3600" b="1" dirty="0">
                          <a:solidFill>
                            <a:srgbClr val="FF0000"/>
                          </a:solidFill>
                          <a:effectLst>
                            <a:outerShdw blurRad="38100" dist="38100" dir="2700000">
                              <a:srgbClr val="000000"/>
                            </a:outerShdw>
                          </a:effectLst>
                          <a:latin typeface="方正黑体_GBK" charset="-122"/>
                          <a:ea typeface="方正黑体_GBK" charset="-122"/>
                        </a:rPr>
                        <a:t>百团大战</a:t>
                      </a:r>
                      <a:endParaRPr lang="zh-CN" altLang="en-US" sz="3600" b="1" dirty="0">
                        <a:solidFill>
                          <a:srgbClr val="FF0000"/>
                        </a:solidFill>
                        <a:effectLst>
                          <a:outerShdw blurRad="38100" dist="38100" dir="2700000">
                            <a:srgbClr val="000000"/>
                          </a:outerShdw>
                        </a:effectLst>
                        <a:latin typeface="方正黑体_GBK" charset="-122"/>
                        <a:ea typeface="方正黑体_GBK" charset="-122"/>
                      </a:endParaRPr>
                    </a:p>
                  </a:txBody>
                  <a:tcPr marL="121901" marR="121901" marT="45716" marB="45716">
                    <a:lnL w="28575" cap="flat" cmpd="sng">
                      <a:solidFill>
                        <a:schemeClr val="tx1"/>
                      </a:solidFill>
                      <a:prstDash val="solid"/>
                      <a:bevel/>
                      <a:headEnd type="none" w="med" len="med"/>
                      <a:tailEnd type="none" w="med" len="med"/>
                    </a:lnL>
                    <a:lnR w="28575" cap="flat" cmpd="sng">
                      <a:solidFill>
                        <a:schemeClr val="tx1"/>
                      </a:solidFill>
                      <a:prstDash val="solid"/>
                      <a:bevel/>
                      <a:headEnd type="none" w="med" len="med"/>
                      <a:tailEnd type="none" w="med" len="med"/>
                    </a:lnR>
                    <a:lnT w="28575" cap="flat" cmpd="sng">
                      <a:solidFill>
                        <a:schemeClr val="tx1"/>
                      </a:solidFill>
                      <a:prstDash val="solid"/>
                      <a:bevel/>
                      <a:headEnd type="none" w="med" len="med"/>
                      <a:tailEnd type="none" w="med" len="med"/>
                    </a:lnT>
                    <a:lnB w="12700" cap="flat" cmpd="sng">
                      <a:solidFill>
                        <a:schemeClr val="tx1"/>
                      </a:solidFill>
                      <a:prstDash val="solid"/>
                      <a:bevel/>
                      <a:headEnd type="none" w="med" len="med"/>
                      <a:tailEnd type="none" w="med" len="med"/>
                    </a:lnB>
                    <a:lnTlToBr>
                      <a:noFill/>
                    </a:lnTlToBr>
                    <a:lnBlToTr>
                      <a:noFill/>
                    </a:lnBlToTr>
                    <a:noFill/>
                  </a:tcPr>
                </a:tc>
                <a:tc hMerge="1">
                  <a:tcPr>
                    <a:lnL w="12700" cap="flat" cmpd="sng">
                      <a:solidFill>
                        <a:schemeClr val="tx1"/>
                      </a:solidFill>
                      <a:prstDash val="solid"/>
                      <a:bevel/>
                      <a:headEnd type="none" w="med" len="med"/>
                      <a:tailEnd type="none" w="med" len="med"/>
                    </a:lnL>
                    <a:lnR w="28575" cap="flat" cmpd="sng">
                      <a:solidFill>
                        <a:schemeClr val="tx1"/>
                      </a:solidFill>
                      <a:prstDash val="solid"/>
                      <a:bevel/>
                      <a:headEnd type="none" w="med" len="med"/>
                      <a:tailEnd type="none" w="med" len="med"/>
                    </a:lnR>
                    <a:lnT w="28575" cap="flat" cmpd="sng">
                      <a:solidFill>
                        <a:schemeClr val="tx1"/>
                      </a:solidFill>
                      <a:prstDash val="solid"/>
                      <a:bevel/>
                      <a:headEnd type="none" w="med" len="med"/>
                      <a:tailEnd type="none" w="med" len="med"/>
                    </a:lnT>
                    <a:lnB w="12700" cap="flat" cmpd="sng">
                      <a:solidFill>
                        <a:schemeClr val="tx1"/>
                      </a:solidFill>
                      <a:prstDash val="solid"/>
                      <a:bevel/>
                      <a:headEnd type="none" w="med" len="med"/>
                      <a:tailEnd type="none" w="med" len="med"/>
                    </a:lnB>
                    <a:lnTlToBr>
                      <a:noFill/>
                    </a:lnTlToBr>
                    <a:lnBlToTr>
                      <a:noFill/>
                    </a:lnBlToTr>
                    <a:noFill/>
                  </a:tcPr>
                </a:tc>
              </a:tr>
              <a:tr h="411480">
                <a:tc>
                  <a:txBody>
                    <a:bodyPr/>
                    <a:lstStyle/>
                    <a:p>
                      <a:pPr marL="0" lvl="0" indent="0">
                        <a:buNone/>
                      </a:pPr>
                      <a:r>
                        <a:rPr lang="zh-CN" altLang="en-US" sz="3000" b="1">
                          <a:solidFill>
                            <a:schemeClr val="tx1"/>
                          </a:solidFill>
                          <a:effectLst>
                            <a:outerShdw blurRad="38100" dist="38100" dir="2700000">
                              <a:srgbClr val="000000"/>
                            </a:outerShdw>
                          </a:effectLst>
                          <a:latin typeface="微软雅黑" panose="020B0503020204020204" charset="-122"/>
                          <a:ea typeface="微软雅黑" panose="020B0503020204020204" charset="-122"/>
                        </a:rPr>
                        <a:t>时间</a:t>
                      </a:r>
                      <a:endParaRPr lang="zh-CN" altLang="en-US" sz="3000" b="1">
                        <a:solidFill>
                          <a:schemeClr val="tx1"/>
                        </a:solidFill>
                        <a:effectLst>
                          <a:outerShdw blurRad="38100" dist="38100" dir="2700000">
                            <a:srgbClr val="000000"/>
                          </a:outerShdw>
                        </a:effectLst>
                        <a:latin typeface="微软雅黑" panose="020B0503020204020204" charset="-122"/>
                        <a:ea typeface="微软雅黑" panose="020B0503020204020204" charset="-122"/>
                      </a:endParaRPr>
                    </a:p>
                  </a:txBody>
                  <a:tcPr marL="121901" marR="121901" marT="45716" marB="45716">
                    <a:lnL w="28575" cap="flat" cmpd="sng">
                      <a:solidFill>
                        <a:schemeClr val="tx1"/>
                      </a:solidFill>
                      <a:prstDash val="solid"/>
                      <a:bevel/>
                      <a:headEnd type="none" w="med" len="med"/>
                      <a:tailEnd type="none" w="med" len="med"/>
                    </a:lnL>
                    <a:lnR w="12700" cap="flat" cmpd="sng">
                      <a:solidFill>
                        <a:schemeClr val="tx1"/>
                      </a:solidFill>
                      <a:prstDash val="solid"/>
                      <a:bevel/>
                      <a:headEnd type="none" w="med" len="med"/>
                      <a:tailEnd type="none" w="med" len="med"/>
                    </a:lnR>
                    <a:lnT w="12700" cap="flat" cmpd="sng">
                      <a:solidFill>
                        <a:schemeClr val="tx1"/>
                      </a:solidFill>
                      <a:prstDash val="solid"/>
                      <a:bevel/>
                      <a:headEnd type="none" w="med" len="med"/>
                      <a:tailEnd type="none" w="med" len="med"/>
                    </a:lnT>
                    <a:lnB w="12700" cap="flat" cmpd="sng">
                      <a:solidFill>
                        <a:schemeClr val="tx1"/>
                      </a:solidFill>
                      <a:prstDash val="solid"/>
                      <a:bevel/>
                      <a:headEnd type="none" w="med" len="med"/>
                      <a:tailEnd type="none" w="med" len="med"/>
                    </a:lnB>
                    <a:lnTlToBr>
                      <a:noFill/>
                    </a:lnTlToBr>
                    <a:lnBlToTr>
                      <a:noFill/>
                    </a:lnBlToTr>
                    <a:noFill/>
                  </a:tcPr>
                </a:tc>
                <a:tc>
                  <a:txBody>
                    <a:bodyPr/>
                    <a:lstStyle/>
                    <a:p>
                      <a:pPr marL="0" lvl="0" indent="0">
                        <a:buNone/>
                      </a:pPr>
                      <a:endParaRPr lang="zh-CN" altLang="en-US" sz="3000" b="1">
                        <a:solidFill>
                          <a:srgbClr val="0000CC"/>
                        </a:solidFill>
                        <a:effectLst>
                          <a:outerShdw blurRad="38100" dist="38100" dir="2700000">
                            <a:srgbClr val="000000"/>
                          </a:outerShdw>
                        </a:effectLst>
                        <a:latin typeface="楷体" panose="02010609060101010101" pitchFamily="49" charset="-122"/>
                        <a:ea typeface="楷体" panose="02010609060101010101" pitchFamily="49" charset="-122"/>
                      </a:endParaRPr>
                    </a:p>
                  </a:txBody>
                  <a:tcPr marL="121901" marR="121901" marT="45716" marB="45716">
                    <a:lnL w="12700" cap="flat" cmpd="sng">
                      <a:solidFill>
                        <a:schemeClr val="tx1"/>
                      </a:solidFill>
                      <a:prstDash val="solid"/>
                      <a:bevel/>
                      <a:headEnd type="none" w="med" len="med"/>
                      <a:tailEnd type="none" w="med" len="med"/>
                    </a:lnL>
                    <a:lnR w="28575" cap="flat" cmpd="sng">
                      <a:solidFill>
                        <a:schemeClr val="tx1"/>
                      </a:solidFill>
                      <a:prstDash val="solid"/>
                      <a:bevel/>
                      <a:headEnd type="none" w="med" len="med"/>
                      <a:tailEnd type="none" w="med" len="med"/>
                    </a:lnR>
                    <a:lnT w="12700" cap="flat" cmpd="sng">
                      <a:solidFill>
                        <a:schemeClr val="tx1"/>
                      </a:solidFill>
                      <a:prstDash val="solid"/>
                      <a:bevel/>
                      <a:headEnd type="none" w="med" len="med"/>
                      <a:tailEnd type="none" w="med" len="med"/>
                    </a:lnT>
                    <a:lnB w="12700" cap="flat" cmpd="sng">
                      <a:solidFill>
                        <a:schemeClr val="tx1"/>
                      </a:solidFill>
                      <a:prstDash val="solid"/>
                      <a:bevel/>
                      <a:headEnd type="none" w="med" len="med"/>
                      <a:tailEnd type="none" w="med" len="med"/>
                    </a:lnB>
                    <a:lnTlToBr>
                      <a:noFill/>
                    </a:lnTlToBr>
                    <a:lnBlToTr>
                      <a:noFill/>
                    </a:lnBlToTr>
                    <a:noFill/>
                  </a:tcPr>
                </a:tc>
              </a:tr>
              <a:tr h="411480">
                <a:tc>
                  <a:txBody>
                    <a:bodyPr/>
                    <a:lstStyle/>
                    <a:p>
                      <a:pPr marL="0" lvl="0" indent="0">
                        <a:buNone/>
                      </a:pPr>
                      <a:r>
                        <a:rPr lang="zh-CN" altLang="en-US" sz="3000" b="1">
                          <a:solidFill>
                            <a:schemeClr val="tx1"/>
                          </a:solidFill>
                          <a:effectLst>
                            <a:outerShdw blurRad="38100" dist="38100" dir="2700000">
                              <a:srgbClr val="000000"/>
                            </a:outerShdw>
                          </a:effectLst>
                          <a:latin typeface="微软雅黑" panose="020B0503020204020204" charset="-122"/>
                          <a:ea typeface="微软雅黑" panose="020B0503020204020204" charset="-122"/>
                        </a:rPr>
                        <a:t>地点</a:t>
                      </a:r>
                      <a:endParaRPr lang="zh-CN" altLang="en-US" sz="3000" b="1">
                        <a:solidFill>
                          <a:schemeClr val="tx1"/>
                        </a:solidFill>
                        <a:effectLst>
                          <a:outerShdw blurRad="38100" dist="38100" dir="2700000">
                            <a:srgbClr val="000000"/>
                          </a:outerShdw>
                        </a:effectLst>
                        <a:latin typeface="微软雅黑" panose="020B0503020204020204" charset="-122"/>
                        <a:ea typeface="微软雅黑" panose="020B0503020204020204" charset="-122"/>
                      </a:endParaRPr>
                    </a:p>
                  </a:txBody>
                  <a:tcPr marL="121901" marR="121901" marT="45716" marB="45716">
                    <a:lnL w="28575" cap="flat" cmpd="sng">
                      <a:solidFill>
                        <a:schemeClr val="tx1"/>
                      </a:solidFill>
                      <a:prstDash val="solid"/>
                      <a:bevel/>
                      <a:headEnd type="none" w="med" len="med"/>
                      <a:tailEnd type="none" w="med" len="med"/>
                    </a:lnL>
                    <a:lnR w="12700" cap="flat" cmpd="sng">
                      <a:solidFill>
                        <a:schemeClr val="tx1"/>
                      </a:solidFill>
                      <a:prstDash val="solid"/>
                      <a:bevel/>
                      <a:headEnd type="none" w="med" len="med"/>
                      <a:tailEnd type="none" w="med" len="med"/>
                    </a:lnR>
                    <a:lnT w="12700" cap="flat" cmpd="sng">
                      <a:solidFill>
                        <a:schemeClr val="tx1"/>
                      </a:solidFill>
                      <a:prstDash val="solid"/>
                      <a:bevel/>
                      <a:headEnd type="none" w="med" len="med"/>
                      <a:tailEnd type="none" w="med" len="med"/>
                    </a:lnT>
                    <a:lnB w="12700" cap="flat" cmpd="sng">
                      <a:solidFill>
                        <a:schemeClr val="tx1"/>
                      </a:solidFill>
                      <a:prstDash val="solid"/>
                      <a:bevel/>
                      <a:headEnd type="none" w="med" len="med"/>
                      <a:tailEnd type="none" w="med" len="med"/>
                    </a:lnB>
                    <a:lnTlToBr>
                      <a:noFill/>
                    </a:lnTlToBr>
                    <a:lnBlToTr>
                      <a:noFill/>
                    </a:lnBlToTr>
                    <a:noFill/>
                  </a:tcPr>
                </a:tc>
                <a:tc>
                  <a:txBody>
                    <a:bodyPr/>
                    <a:lstStyle/>
                    <a:p>
                      <a:pPr marL="0" lvl="0" indent="0">
                        <a:buNone/>
                      </a:pPr>
                      <a:endParaRPr lang="zh-CN" altLang="en-US" sz="3000" b="1">
                        <a:solidFill>
                          <a:srgbClr val="0000CC"/>
                        </a:solidFill>
                        <a:effectLst>
                          <a:outerShdw blurRad="38100" dist="38100" dir="2700000">
                            <a:srgbClr val="000000"/>
                          </a:outerShdw>
                        </a:effectLst>
                        <a:latin typeface="楷体" panose="02010609060101010101" pitchFamily="49" charset="-122"/>
                        <a:ea typeface="楷体" panose="02010609060101010101" pitchFamily="49" charset="-122"/>
                      </a:endParaRPr>
                    </a:p>
                  </a:txBody>
                  <a:tcPr marL="121901" marR="121901" marT="45716" marB="45716">
                    <a:lnL w="12700" cap="flat" cmpd="sng">
                      <a:solidFill>
                        <a:schemeClr val="tx1"/>
                      </a:solidFill>
                      <a:prstDash val="solid"/>
                      <a:bevel/>
                      <a:headEnd type="none" w="med" len="med"/>
                      <a:tailEnd type="none" w="med" len="med"/>
                    </a:lnL>
                    <a:lnR w="28575" cap="flat" cmpd="sng">
                      <a:solidFill>
                        <a:schemeClr val="tx1"/>
                      </a:solidFill>
                      <a:prstDash val="solid"/>
                      <a:bevel/>
                      <a:headEnd type="none" w="med" len="med"/>
                      <a:tailEnd type="none" w="med" len="med"/>
                    </a:lnR>
                    <a:lnT w="12700" cap="flat" cmpd="sng">
                      <a:solidFill>
                        <a:schemeClr val="tx1"/>
                      </a:solidFill>
                      <a:prstDash val="solid"/>
                      <a:bevel/>
                      <a:headEnd type="none" w="med" len="med"/>
                      <a:tailEnd type="none" w="med" len="med"/>
                    </a:lnT>
                    <a:lnB w="12700" cap="flat" cmpd="sng">
                      <a:solidFill>
                        <a:schemeClr val="tx1"/>
                      </a:solidFill>
                      <a:prstDash val="solid"/>
                      <a:bevel/>
                      <a:headEnd type="none" w="med" len="med"/>
                      <a:tailEnd type="none" w="med" len="med"/>
                    </a:lnB>
                    <a:lnTlToBr>
                      <a:noFill/>
                    </a:lnTlToBr>
                    <a:lnBlToTr>
                      <a:noFill/>
                    </a:lnBlToTr>
                    <a:noFill/>
                  </a:tcPr>
                </a:tc>
              </a:tr>
              <a:tr h="411480">
                <a:tc>
                  <a:txBody>
                    <a:bodyPr/>
                    <a:lstStyle/>
                    <a:p>
                      <a:pPr marL="0" lvl="0" indent="0">
                        <a:buNone/>
                      </a:pPr>
                      <a:r>
                        <a:rPr lang="zh-CN" altLang="en-US" sz="3000" b="1">
                          <a:solidFill>
                            <a:schemeClr val="tx1"/>
                          </a:solidFill>
                          <a:effectLst>
                            <a:outerShdw blurRad="38100" dist="38100" dir="2700000">
                              <a:srgbClr val="000000"/>
                            </a:outerShdw>
                          </a:effectLst>
                          <a:latin typeface="微软雅黑" panose="020B0503020204020204" charset="-122"/>
                          <a:ea typeface="微软雅黑" panose="020B0503020204020204" charset="-122"/>
                        </a:rPr>
                        <a:t>指挥</a:t>
                      </a:r>
                      <a:endParaRPr lang="zh-CN" altLang="en-US" sz="3000" b="1">
                        <a:solidFill>
                          <a:schemeClr val="tx1"/>
                        </a:solidFill>
                        <a:effectLst>
                          <a:outerShdw blurRad="38100" dist="38100" dir="2700000">
                            <a:srgbClr val="000000"/>
                          </a:outerShdw>
                        </a:effectLst>
                        <a:latin typeface="微软雅黑" panose="020B0503020204020204" charset="-122"/>
                        <a:ea typeface="微软雅黑" panose="020B0503020204020204" charset="-122"/>
                      </a:endParaRPr>
                    </a:p>
                  </a:txBody>
                  <a:tcPr marL="121901" marR="121901" marT="45716" marB="45716">
                    <a:lnL w="28575" cap="flat" cmpd="sng">
                      <a:solidFill>
                        <a:schemeClr val="tx1"/>
                      </a:solidFill>
                      <a:prstDash val="solid"/>
                      <a:bevel/>
                      <a:headEnd type="none" w="med" len="med"/>
                      <a:tailEnd type="none" w="med" len="med"/>
                    </a:lnL>
                    <a:lnR w="12700" cap="flat" cmpd="sng">
                      <a:solidFill>
                        <a:schemeClr val="tx1"/>
                      </a:solidFill>
                      <a:prstDash val="solid"/>
                      <a:bevel/>
                      <a:headEnd type="none" w="med" len="med"/>
                      <a:tailEnd type="none" w="med" len="med"/>
                    </a:lnR>
                    <a:lnT w="12700" cap="flat" cmpd="sng">
                      <a:solidFill>
                        <a:schemeClr val="tx1"/>
                      </a:solidFill>
                      <a:prstDash val="solid"/>
                      <a:bevel/>
                      <a:headEnd type="none" w="med" len="med"/>
                      <a:tailEnd type="none" w="med" len="med"/>
                    </a:lnT>
                    <a:lnB w="12700" cap="flat" cmpd="sng">
                      <a:solidFill>
                        <a:schemeClr val="tx1"/>
                      </a:solidFill>
                      <a:prstDash val="solid"/>
                      <a:bevel/>
                      <a:headEnd type="none" w="med" len="med"/>
                      <a:tailEnd type="none" w="med" len="med"/>
                    </a:lnB>
                    <a:lnTlToBr>
                      <a:noFill/>
                    </a:lnTlToBr>
                    <a:lnBlToTr>
                      <a:noFill/>
                    </a:lnBlToTr>
                    <a:noFill/>
                  </a:tcPr>
                </a:tc>
                <a:tc>
                  <a:txBody>
                    <a:bodyPr/>
                    <a:lstStyle/>
                    <a:p>
                      <a:pPr marL="0" lvl="0" indent="0">
                        <a:buNone/>
                      </a:pPr>
                      <a:endParaRPr lang="zh-CN" altLang="en-US" sz="3000" b="1">
                        <a:solidFill>
                          <a:srgbClr val="0000CC"/>
                        </a:solidFill>
                        <a:effectLst>
                          <a:outerShdw blurRad="38100" dist="38100" dir="2700000">
                            <a:srgbClr val="000000"/>
                          </a:outerShdw>
                        </a:effectLst>
                        <a:latin typeface="楷体" panose="02010609060101010101" pitchFamily="49" charset="-122"/>
                        <a:ea typeface="楷体" panose="02010609060101010101" pitchFamily="49" charset="-122"/>
                      </a:endParaRPr>
                    </a:p>
                  </a:txBody>
                  <a:tcPr marL="121901" marR="121901" marT="45716" marB="45716">
                    <a:lnL w="12700" cap="flat" cmpd="sng">
                      <a:solidFill>
                        <a:schemeClr val="tx1"/>
                      </a:solidFill>
                      <a:prstDash val="solid"/>
                      <a:bevel/>
                      <a:headEnd type="none" w="med" len="med"/>
                      <a:tailEnd type="none" w="med" len="med"/>
                    </a:lnL>
                    <a:lnR w="28575" cap="flat" cmpd="sng">
                      <a:solidFill>
                        <a:schemeClr val="tx1"/>
                      </a:solidFill>
                      <a:prstDash val="solid"/>
                      <a:bevel/>
                      <a:headEnd type="none" w="med" len="med"/>
                      <a:tailEnd type="none" w="med" len="med"/>
                    </a:lnR>
                    <a:lnT w="12700" cap="flat" cmpd="sng">
                      <a:solidFill>
                        <a:schemeClr val="tx1"/>
                      </a:solidFill>
                      <a:prstDash val="solid"/>
                      <a:bevel/>
                      <a:headEnd type="none" w="med" len="med"/>
                      <a:tailEnd type="none" w="med" len="med"/>
                    </a:lnT>
                    <a:lnB w="12700" cap="flat" cmpd="sng">
                      <a:solidFill>
                        <a:schemeClr val="tx1"/>
                      </a:solidFill>
                      <a:prstDash val="solid"/>
                      <a:bevel/>
                      <a:headEnd type="none" w="med" len="med"/>
                      <a:tailEnd type="none" w="med" len="med"/>
                    </a:lnB>
                    <a:lnTlToBr>
                      <a:noFill/>
                    </a:lnTlToBr>
                    <a:lnBlToTr>
                      <a:noFill/>
                    </a:lnBlToTr>
                    <a:noFill/>
                  </a:tcPr>
                </a:tc>
              </a:tr>
              <a:tr h="2377440">
                <a:tc>
                  <a:txBody>
                    <a:bodyPr/>
                    <a:lstStyle/>
                    <a:p>
                      <a:pPr marL="0" lvl="0" indent="0">
                        <a:buNone/>
                      </a:pPr>
                      <a:endParaRPr lang="zh-CN" altLang="en-US" sz="3000" b="1" dirty="0">
                        <a:solidFill>
                          <a:schemeClr val="tx1"/>
                        </a:solidFill>
                        <a:effectLst>
                          <a:outerShdw blurRad="38100" dist="38100" dir="2700000">
                            <a:srgbClr val="000000"/>
                          </a:outerShdw>
                        </a:effectLst>
                        <a:latin typeface="微软雅黑" panose="020B0503020204020204" charset="-122"/>
                        <a:ea typeface="微软雅黑" panose="020B0503020204020204" charset="-122"/>
                      </a:endParaRPr>
                    </a:p>
                    <a:p>
                      <a:pPr marL="0" lvl="0" indent="0">
                        <a:buNone/>
                      </a:pPr>
                      <a:r>
                        <a:rPr lang="zh-CN" altLang="en-US" sz="3000" b="1" dirty="0">
                          <a:solidFill>
                            <a:schemeClr val="tx1"/>
                          </a:solidFill>
                          <a:effectLst>
                            <a:outerShdw blurRad="38100" dist="38100" dir="2700000">
                              <a:srgbClr val="000000"/>
                            </a:outerShdw>
                          </a:effectLst>
                          <a:latin typeface="微软雅黑" panose="020B0503020204020204" charset="-122"/>
                          <a:ea typeface="微软雅黑" panose="020B0503020204020204" charset="-122"/>
                        </a:rPr>
                        <a:t>主要目标</a:t>
                      </a:r>
                      <a:endParaRPr lang="zh-CN" altLang="en-US" sz="3000" b="1" dirty="0">
                        <a:solidFill>
                          <a:schemeClr val="tx1"/>
                        </a:solidFill>
                        <a:effectLst>
                          <a:outerShdw blurRad="38100" dist="38100" dir="2700000">
                            <a:srgbClr val="000000"/>
                          </a:outerShdw>
                        </a:effectLst>
                        <a:latin typeface="微软雅黑" panose="020B0503020204020204" charset="-122"/>
                        <a:ea typeface="微软雅黑" panose="020B0503020204020204" charset="-122"/>
                      </a:endParaRPr>
                    </a:p>
                    <a:p>
                      <a:pPr marL="0" lvl="0" indent="0">
                        <a:buNone/>
                      </a:pPr>
                      <a:endParaRPr lang="zh-CN" altLang="en-US" sz="3000" b="1" dirty="0">
                        <a:solidFill>
                          <a:schemeClr val="tx1"/>
                        </a:solidFill>
                        <a:effectLst>
                          <a:outerShdw blurRad="38100" dist="38100" dir="2700000">
                            <a:srgbClr val="000000"/>
                          </a:outerShdw>
                        </a:effectLst>
                        <a:latin typeface="微软雅黑" panose="020B0503020204020204" charset="-122"/>
                        <a:ea typeface="微软雅黑" panose="020B0503020204020204" charset="-122"/>
                      </a:endParaRPr>
                    </a:p>
                    <a:p>
                      <a:pPr marL="0" lvl="0" indent="0">
                        <a:buNone/>
                      </a:pPr>
                      <a:endParaRPr lang="zh-CN" altLang="en-US" sz="3000" b="1" dirty="0">
                        <a:solidFill>
                          <a:schemeClr val="tx1"/>
                        </a:solidFill>
                        <a:effectLst>
                          <a:outerShdw blurRad="38100" dist="38100" dir="2700000">
                            <a:srgbClr val="000000"/>
                          </a:outerShdw>
                        </a:effectLst>
                        <a:latin typeface="微软雅黑" panose="020B0503020204020204" charset="-122"/>
                        <a:ea typeface="微软雅黑" panose="020B0503020204020204" charset="-122"/>
                      </a:endParaRPr>
                    </a:p>
                  </a:txBody>
                  <a:tcPr marL="121901" marR="121901" marT="45716" marB="45716">
                    <a:lnL w="28575" cap="flat" cmpd="sng">
                      <a:solidFill>
                        <a:schemeClr val="tx1"/>
                      </a:solidFill>
                      <a:prstDash val="solid"/>
                      <a:bevel/>
                      <a:headEnd type="none" w="med" len="med"/>
                      <a:tailEnd type="none" w="med" len="med"/>
                    </a:lnL>
                    <a:lnR w="12700" cap="flat" cmpd="sng">
                      <a:solidFill>
                        <a:schemeClr val="tx1"/>
                      </a:solidFill>
                      <a:prstDash val="solid"/>
                      <a:bevel/>
                      <a:headEnd type="none" w="med" len="med"/>
                      <a:tailEnd type="none" w="med" len="med"/>
                    </a:lnR>
                    <a:lnT w="12700" cap="flat" cmpd="sng">
                      <a:solidFill>
                        <a:schemeClr val="tx1"/>
                      </a:solidFill>
                      <a:prstDash val="solid"/>
                      <a:bevel/>
                      <a:headEnd type="none" w="med" len="med"/>
                      <a:tailEnd type="none" w="med" len="med"/>
                    </a:lnT>
                    <a:lnB w="28575" cap="flat" cmpd="sng">
                      <a:solidFill>
                        <a:schemeClr val="tx1"/>
                      </a:solidFill>
                      <a:prstDash val="solid"/>
                      <a:bevel/>
                      <a:headEnd type="none" w="med" len="med"/>
                      <a:tailEnd type="none" w="med" len="med"/>
                    </a:lnB>
                    <a:lnTlToBr>
                      <a:noFill/>
                    </a:lnTlToBr>
                    <a:lnBlToTr>
                      <a:noFill/>
                    </a:lnBlToTr>
                    <a:noFill/>
                  </a:tcPr>
                </a:tc>
                <a:tc>
                  <a:txBody>
                    <a:bodyPr/>
                    <a:lstStyle/>
                    <a:p>
                      <a:pPr marL="0" lvl="0" indent="0">
                        <a:buNone/>
                      </a:pPr>
                      <a:endParaRPr lang="zh-CN" altLang="en-US" sz="3000" b="1">
                        <a:solidFill>
                          <a:srgbClr val="0000CC"/>
                        </a:solidFill>
                        <a:effectLst>
                          <a:outerShdw blurRad="38100" dist="38100" dir="2700000">
                            <a:srgbClr val="000000"/>
                          </a:outerShdw>
                        </a:effectLst>
                        <a:latin typeface="楷体" panose="02010609060101010101" pitchFamily="49" charset="-122"/>
                        <a:ea typeface="楷体" panose="02010609060101010101" pitchFamily="49" charset="-122"/>
                      </a:endParaRPr>
                    </a:p>
                  </a:txBody>
                  <a:tcPr marL="121901" marR="121901" marT="45716" marB="45716">
                    <a:lnL w="12700" cap="flat" cmpd="sng">
                      <a:solidFill>
                        <a:schemeClr val="tx1"/>
                      </a:solidFill>
                      <a:prstDash val="solid"/>
                      <a:bevel/>
                      <a:headEnd type="none" w="med" len="med"/>
                      <a:tailEnd type="none" w="med" len="med"/>
                    </a:lnL>
                    <a:lnR w="28575" cap="flat" cmpd="sng">
                      <a:solidFill>
                        <a:schemeClr val="tx1"/>
                      </a:solidFill>
                      <a:prstDash val="solid"/>
                      <a:bevel/>
                      <a:headEnd type="none" w="med" len="med"/>
                      <a:tailEnd type="none" w="med" len="med"/>
                    </a:lnR>
                    <a:lnT w="12700" cap="flat" cmpd="sng">
                      <a:solidFill>
                        <a:schemeClr val="tx1"/>
                      </a:solidFill>
                      <a:prstDash val="solid"/>
                      <a:bevel/>
                      <a:headEnd type="none" w="med" len="med"/>
                      <a:tailEnd type="none" w="med" len="med"/>
                    </a:lnT>
                    <a:lnB w="28575" cap="flat" cmpd="sng">
                      <a:solidFill>
                        <a:schemeClr val="tx1"/>
                      </a:solidFill>
                      <a:prstDash val="solid"/>
                      <a:bevel/>
                      <a:headEnd type="none" w="med" len="med"/>
                      <a:tailEnd type="none" w="med" len="med"/>
                    </a:lnB>
                    <a:lnTlToBr>
                      <a:noFill/>
                    </a:lnTlToBr>
                    <a:lnBlToTr>
                      <a:noFill/>
                    </a:lnBlToTr>
                    <a:noFill/>
                  </a:tcPr>
                </a:tc>
              </a:tr>
            </a:tbl>
          </a:graphicData>
        </a:graphic>
      </p:graphicFrame>
      <p:sp>
        <p:nvSpPr>
          <p:cNvPr id="4" name="文本框 26650"/>
          <p:cNvSpPr txBox="1">
            <a:spLocks noChangeArrowheads="1"/>
          </p:cNvSpPr>
          <p:nvPr/>
        </p:nvSpPr>
        <p:spPr bwMode="auto">
          <a:xfrm>
            <a:off x="2074863" y="2089150"/>
            <a:ext cx="3238500" cy="522288"/>
          </a:xfrm>
          <a:prstGeom prst="rect">
            <a:avLst/>
          </a:prstGeom>
          <a:noFill/>
          <a:ln w="9525">
            <a:noFill/>
            <a:miter lim="800000"/>
          </a:ln>
        </p:spPr>
        <p:txBody>
          <a:bodyPr>
            <a:spAutoFit/>
          </a:bodyPr>
          <a:lstStyle/>
          <a:p>
            <a:pPr>
              <a:spcBef>
                <a:spcPct val="50000"/>
              </a:spcBef>
              <a:buFont typeface="Arial" panose="020B0604020202020204" pitchFamily="34" charset="0"/>
              <a:buNone/>
            </a:pPr>
            <a:r>
              <a:rPr lang="en-US" altLang="zh-CN" sz="2800" b="1">
                <a:solidFill>
                  <a:srgbClr val="FF0000"/>
                </a:solidFill>
                <a:latin typeface="微软雅黑" panose="020B0503020204020204" charset="-122"/>
              </a:rPr>
              <a:t>1940</a:t>
            </a:r>
            <a:r>
              <a:rPr lang="zh-CN" altLang="en-US" sz="2800" b="1">
                <a:solidFill>
                  <a:srgbClr val="FF0000"/>
                </a:solidFill>
                <a:latin typeface="微软雅黑" panose="020B0503020204020204" charset="-122"/>
              </a:rPr>
              <a:t>年下半年</a:t>
            </a:r>
            <a:endParaRPr lang="zh-CN" altLang="en-US" sz="2800" b="1">
              <a:solidFill>
                <a:srgbClr val="FF0000"/>
              </a:solidFill>
              <a:latin typeface="微软雅黑" panose="020B0503020204020204" charset="-122"/>
            </a:endParaRPr>
          </a:p>
        </p:txBody>
      </p:sp>
      <p:sp>
        <p:nvSpPr>
          <p:cNvPr id="7" name="文本框 26650"/>
          <p:cNvSpPr txBox="1">
            <a:spLocks noChangeArrowheads="1"/>
          </p:cNvSpPr>
          <p:nvPr/>
        </p:nvSpPr>
        <p:spPr bwMode="auto">
          <a:xfrm>
            <a:off x="2074863" y="2611438"/>
            <a:ext cx="1260475" cy="522287"/>
          </a:xfrm>
          <a:prstGeom prst="rect">
            <a:avLst/>
          </a:prstGeom>
          <a:noFill/>
          <a:ln w="9525">
            <a:noFill/>
            <a:miter lim="800000"/>
          </a:ln>
        </p:spPr>
        <p:txBody>
          <a:bodyPr>
            <a:spAutoFit/>
          </a:bodyPr>
          <a:lstStyle/>
          <a:p>
            <a:pPr>
              <a:spcBef>
                <a:spcPct val="50000"/>
              </a:spcBef>
              <a:buFont typeface="Arial" panose="020B0604020202020204" pitchFamily="34" charset="0"/>
              <a:buNone/>
            </a:pPr>
            <a:r>
              <a:rPr lang="zh-CN" altLang="en-US" sz="2800" b="1">
                <a:latin typeface="微软雅黑" panose="020B0503020204020204" charset="-122"/>
              </a:rPr>
              <a:t>华北 </a:t>
            </a:r>
            <a:endParaRPr lang="zh-CN" altLang="en-US" sz="2800" b="1">
              <a:latin typeface="微软雅黑" panose="020B0503020204020204" charset="-122"/>
            </a:endParaRPr>
          </a:p>
        </p:txBody>
      </p:sp>
      <p:sp>
        <p:nvSpPr>
          <p:cNvPr id="9" name="文本框 26650"/>
          <p:cNvSpPr txBox="1">
            <a:spLocks noChangeArrowheads="1"/>
          </p:cNvSpPr>
          <p:nvPr/>
        </p:nvSpPr>
        <p:spPr bwMode="auto">
          <a:xfrm>
            <a:off x="2074863" y="3133725"/>
            <a:ext cx="4648200" cy="520700"/>
          </a:xfrm>
          <a:prstGeom prst="rect">
            <a:avLst/>
          </a:prstGeom>
          <a:noFill/>
          <a:ln w="9525">
            <a:noFill/>
            <a:miter lim="800000"/>
          </a:ln>
        </p:spPr>
        <p:txBody>
          <a:bodyPr>
            <a:spAutoFit/>
          </a:bodyPr>
          <a:lstStyle/>
          <a:p>
            <a:pPr>
              <a:spcBef>
                <a:spcPct val="50000"/>
              </a:spcBef>
              <a:buFont typeface="Arial" panose="020B0604020202020204" pitchFamily="34" charset="0"/>
              <a:buNone/>
            </a:pPr>
            <a:r>
              <a:rPr lang="zh-CN" altLang="en-US" sz="2800" b="1">
                <a:latin typeface="微软雅黑" panose="020B0503020204020204" charset="-122"/>
              </a:rPr>
              <a:t>彭德怀领导</a:t>
            </a:r>
            <a:r>
              <a:rPr lang="en-US" altLang="zh-CN" sz="2800" b="1">
                <a:latin typeface="微软雅黑" panose="020B0503020204020204" charset="-122"/>
              </a:rPr>
              <a:t>10</a:t>
            </a:r>
            <a:r>
              <a:rPr lang="zh-CN" altLang="en-US" sz="2800" b="1">
                <a:latin typeface="微软雅黑" panose="020B0503020204020204" charset="-122"/>
              </a:rPr>
              <a:t>多个团 </a:t>
            </a:r>
            <a:endParaRPr lang="zh-CN" altLang="en-US" sz="2800" b="1">
              <a:latin typeface="微软雅黑" panose="020B0503020204020204" charset="-122"/>
            </a:endParaRPr>
          </a:p>
        </p:txBody>
      </p:sp>
      <p:sp>
        <p:nvSpPr>
          <p:cNvPr id="18456" name="文本框 1"/>
          <p:cNvSpPr txBox="1">
            <a:spLocks noChangeArrowheads="1"/>
          </p:cNvSpPr>
          <p:nvPr/>
        </p:nvSpPr>
        <p:spPr bwMode="auto">
          <a:xfrm>
            <a:off x="1908175" y="3654425"/>
            <a:ext cx="4595813" cy="2030413"/>
          </a:xfrm>
          <a:prstGeom prst="rect">
            <a:avLst/>
          </a:prstGeom>
          <a:noFill/>
          <a:ln w="9525">
            <a:noFill/>
            <a:miter lim="800000"/>
          </a:ln>
        </p:spPr>
        <p:txBody>
          <a:bodyPr>
            <a:spAutoFit/>
          </a:bodyPr>
          <a:lstStyle/>
          <a:p>
            <a:pPr>
              <a:lnSpc>
                <a:spcPct val="150000"/>
              </a:lnSpc>
              <a:buFont typeface="Wingdings" panose="05000000000000000000" pitchFamily="2" charset="2"/>
              <a:buNone/>
            </a:pPr>
            <a:r>
              <a:rPr lang="zh-CN" altLang="en-US" sz="2800" b="1">
                <a:latin typeface="微软雅黑" panose="020B0503020204020204" charset="-122"/>
              </a:rPr>
              <a:t>破袭日军交通线，摧毁敌人交通线两侧及抗日根据地内的日伪据点</a:t>
            </a:r>
            <a:endParaRPr lang="zh-CN" altLang="en-US" sz="2800" b="1">
              <a:latin typeface="微软雅黑" panose="020B0503020204020204" charset="-122"/>
            </a:endParaRPr>
          </a:p>
        </p:txBody>
      </p:sp>
      <p:pic>
        <p:nvPicPr>
          <p:cNvPr id="76825" name="图片 1"/>
          <p:cNvPicPr>
            <a:picLocks noChangeAspect="1"/>
          </p:cNvPicPr>
          <p:nvPr/>
        </p:nvPicPr>
        <p:blipFill>
          <a:blip r:embed="rId1"/>
          <a:srcRect/>
          <a:stretch>
            <a:fillRect/>
          </a:stretch>
        </p:blipFill>
        <p:spPr bwMode="auto">
          <a:xfrm>
            <a:off x="2027238" y="1360488"/>
            <a:ext cx="681037" cy="508000"/>
          </a:xfrm>
          <a:prstGeom prst="rect">
            <a:avLst/>
          </a:prstGeom>
          <a:noFill/>
          <a:ln w="9525">
            <a:noFill/>
            <a:miter lim="800000"/>
            <a:headEnd/>
            <a:tailEnd/>
          </a:ln>
        </p:spPr>
      </p:pic>
      <p:pic>
        <p:nvPicPr>
          <p:cNvPr id="18458" name="图片 26625" descr="彭德怀"/>
          <p:cNvPicPr>
            <a:picLocks noChangeAspect="1"/>
          </p:cNvPicPr>
          <p:nvPr/>
        </p:nvPicPr>
        <p:blipFill>
          <a:blip r:embed="rId2"/>
          <a:srcRect/>
          <a:stretch>
            <a:fillRect/>
          </a:stretch>
        </p:blipFill>
        <p:spPr bwMode="auto">
          <a:xfrm>
            <a:off x="6723063" y="434975"/>
            <a:ext cx="5281612" cy="5359400"/>
          </a:xfrm>
          <a:prstGeom prst="rect">
            <a:avLst/>
          </a:prstGeom>
          <a:noFill/>
          <a:ln w="9525">
            <a:noFill/>
            <a:miter lim="800000"/>
            <a:headEnd/>
            <a:tailEnd/>
          </a:ln>
        </p:spPr>
      </p:pic>
      <p:sp>
        <p:nvSpPr>
          <p:cNvPr id="49180" name="矩形 26626"/>
          <p:cNvSpPr>
            <a:spLocks noChangeArrowheads="1"/>
          </p:cNvSpPr>
          <p:nvPr/>
        </p:nvSpPr>
        <p:spPr bwMode="auto">
          <a:xfrm>
            <a:off x="9031288" y="5794375"/>
            <a:ext cx="1463675" cy="582613"/>
          </a:xfrm>
          <a:prstGeom prst="rect">
            <a:avLst/>
          </a:prstGeom>
          <a:noFill/>
          <a:ln w="9525">
            <a:noFill/>
            <a:miter lim="800000"/>
          </a:ln>
        </p:spPr>
        <p:txBody>
          <a:bodyPr>
            <a:spAutoFit/>
          </a:bodyPr>
          <a:lstStyle/>
          <a:p>
            <a:pPr>
              <a:buFont typeface="Arial" panose="020B0604020202020204" pitchFamily="34" charset="0"/>
              <a:buNone/>
            </a:pPr>
            <a:r>
              <a:rPr lang="zh-CN" altLang="en-US" sz="3200" b="1">
                <a:latin typeface="微软雅黑" panose="020B0503020204020204" charset="-122"/>
              </a:rPr>
              <a:t>彭德怀</a:t>
            </a:r>
            <a:endParaRPr lang="zh-CN" altLang="en-US" sz="3200" b="1">
              <a:latin typeface="微软雅黑" panose="020B0503020204020204" charset="-122"/>
            </a:endParaRPr>
          </a:p>
        </p:txBody>
      </p:sp>
    </p:spTree>
    <p:custDataLst>
      <p:tags r:id="rId3"/>
    </p:custData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0"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800" decel="100000"/>
                                        <p:tgtEl>
                                          <p:spTgt spid="4"/>
                                        </p:tgtEl>
                                      </p:cBhvr>
                                    </p:animEffect>
                                    <p:anim calcmode="lin" valueType="num">
                                      <p:cBhvr>
                                        <p:cTn id="8" dur="800" decel="100000" fill="hold"/>
                                        <p:tgtEl>
                                          <p:spTgt spid="4"/>
                                        </p:tgtEl>
                                        <p:attrNameLst>
                                          <p:attrName>style.rotation</p:attrName>
                                        </p:attrNameLst>
                                      </p:cBhvr>
                                      <p:tavLst>
                                        <p:tav tm="0">
                                          <p:val>
                                            <p:fltVal val="-90"/>
                                          </p:val>
                                        </p:tav>
                                        <p:tav tm="100000">
                                          <p:val>
                                            <p:fltVal val="0"/>
                                          </p:val>
                                        </p:tav>
                                      </p:tavLst>
                                    </p:anim>
                                    <p:anim calcmode="lin" valueType="num">
                                      <p:cBhvr>
                                        <p:cTn id="9" dur="800" decel="100000" fill="hold"/>
                                        <p:tgtEl>
                                          <p:spTgt spid="4"/>
                                        </p:tgtEl>
                                        <p:attrNameLst>
                                          <p:attrName>ppt_x</p:attrName>
                                        </p:attrNameLst>
                                      </p:cBhvr>
                                      <p:tavLst>
                                        <p:tav tm="0">
                                          <p:val>
                                            <p:strVal val="#ppt_x+0.4"/>
                                          </p:val>
                                        </p:tav>
                                        <p:tav tm="100000">
                                          <p:val>
                                            <p:strVal val="#ppt_x-0.05"/>
                                          </p:val>
                                        </p:tav>
                                      </p:tavLst>
                                    </p:anim>
                                    <p:anim calcmode="lin" valueType="num">
                                      <p:cBhvr>
                                        <p:cTn id="10" dur="800" decel="100000" fill="hold"/>
                                        <p:tgtEl>
                                          <p:spTgt spid="4"/>
                                        </p:tgtEl>
                                        <p:attrNameLst>
                                          <p:attrName>ppt_y</p:attrName>
                                        </p:attrNameLst>
                                      </p:cBhvr>
                                      <p:tavLst>
                                        <p:tav tm="0">
                                          <p:val>
                                            <p:strVal val="#ppt_y-0.4"/>
                                          </p:val>
                                        </p:tav>
                                        <p:tav tm="100000">
                                          <p:val>
                                            <p:strVal val="#ppt_y+0.1"/>
                                          </p:val>
                                        </p:tav>
                                      </p:tavLst>
                                    </p:anim>
                                    <p:anim calcmode="lin" valueType="num">
                                      <p:cBhvr>
                                        <p:cTn id="11" dur="200" accel="100000" fill="hold">
                                          <p:stCondLst>
                                            <p:cond delay="800"/>
                                          </p:stCondLst>
                                        </p:cTn>
                                        <p:tgtEl>
                                          <p:spTgt spid="4"/>
                                        </p:tgtEl>
                                        <p:attrNameLst>
                                          <p:attrName>ppt_x</p:attrName>
                                        </p:attrNameLst>
                                      </p:cBhvr>
                                      <p:tavLst>
                                        <p:tav tm="0">
                                          <p:val>
                                            <p:strVal val="#ppt_x-0.05"/>
                                          </p:val>
                                        </p:tav>
                                        <p:tav tm="100000">
                                          <p:val>
                                            <p:strVal val="#ppt_x"/>
                                          </p:val>
                                        </p:tav>
                                      </p:tavLst>
                                    </p:anim>
                                    <p:anim calcmode="lin" valueType="num">
                                      <p:cBhvr>
                                        <p:cTn id="12" dur="200" accel="100000" fill="hold">
                                          <p:stCondLst>
                                            <p:cond delay="800"/>
                                          </p:stCondLst>
                                        </p:cTn>
                                        <p:tgtEl>
                                          <p:spTgt spid="4"/>
                                        </p:tgtEl>
                                        <p:attrNameLst>
                                          <p:attrName>ppt_y</p:attrName>
                                        </p:attrNameLst>
                                      </p:cBhvr>
                                      <p:tavLst>
                                        <p:tav tm="0">
                                          <p:val>
                                            <p:strVal val="#ppt_y+0.1"/>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30" presetClass="entr" presetSubtype="0" fill="hold" grpId="0" nodeType="click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fade">
                                      <p:cBhvr>
                                        <p:cTn id="17" dur="800" decel="100000"/>
                                        <p:tgtEl>
                                          <p:spTgt spid="7"/>
                                        </p:tgtEl>
                                      </p:cBhvr>
                                    </p:animEffect>
                                    <p:anim calcmode="lin" valueType="num">
                                      <p:cBhvr>
                                        <p:cTn id="18" dur="800" decel="100000" fill="hold"/>
                                        <p:tgtEl>
                                          <p:spTgt spid="7"/>
                                        </p:tgtEl>
                                        <p:attrNameLst>
                                          <p:attrName>style.rotation</p:attrName>
                                        </p:attrNameLst>
                                      </p:cBhvr>
                                      <p:tavLst>
                                        <p:tav tm="0">
                                          <p:val>
                                            <p:fltVal val="-90"/>
                                          </p:val>
                                        </p:tav>
                                        <p:tav tm="100000">
                                          <p:val>
                                            <p:fltVal val="0"/>
                                          </p:val>
                                        </p:tav>
                                      </p:tavLst>
                                    </p:anim>
                                    <p:anim calcmode="lin" valueType="num">
                                      <p:cBhvr>
                                        <p:cTn id="19" dur="800" decel="100000" fill="hold"/>
                                        <p:tgtEl>
                                          <p:spTgt spid="7"/>
                                        </p:tgtEl>
                                        <p:attrNameLst>
                                          <p:attrName>ppt_x</p:attrName>
                                        </p:attrNameLst>
                                      </p:cBhvr>
                                      <p:tavLst>
                                        <p:tav tm="0">
                                          <p:val>
                                            <p:strVal val="#ppt_x+0.4"/>
                                          </p:val>
                                        </p:tav>
                                        <p:tav tm="100000">
                                          <p:val>
                                            <p:strVal val="#ppt_x-0.05"/>
                                          </p:val>
                                        </p:tav>
                                      </p:tavLst>
                                    </p:anim>
                                    <p:anim calcmode="lin" valueType="num">
                                      <p:cBhvr>
                                        <p:cTn id="20" dur="800" decel="100000" fill="hold"/>
                                        <p:tgtEl>
                                          <p:spTgt spid="7"/>
                                        </p:tgtEl>
                                        <p:attrNameLst>
                                          <p:attrName>ppt_y</p:attrName>
                                        </p:attrNameLst>
                                      </p:cBhvr>
                                      <p:tavLst>
                                        <p:tav tm="0">
                                          <p:val>
                                            <p:strVal val="#ppt_y-0.4"/>
                                          </p:val>
                                        </p:tav>
                                        <p:tav tm="100000">
                                          <p:val>
                                            <p:strVal val="#ppt_y+0.1"/>
                                          </p:val>
                                        </p:tav>
                                      </p:tavLst>
                                    </p:anim>
                                    <p:anim calcmode="lin" valueType="num">
                                      <p:cBhvr>
                                        <p:cTn id="21" dur="200" accel="100000" fill="hold">
                                          <p:stCondLst>
                                            <p:cond delay="800"/>
                                          </p:stCondLst>
                                        </p:cTn>
                                        <p:tgtEl>
                                          <p:spTgt spid="7"/>
                                        </p:tgtEl>
                                        <p:attrNameLst>
                                          <p:attrName>ppt_x</p:attrName>
                                        </p:attrNameLst>
                                      </p:cBhvr>
                                      <p:tavLst>
                                        <p:tav tm="0">
                                          <p:val>
                                            <p:strVal val="#ppt_x-0.05"/>
                                          </p:val>
                                        </p:tav>
                                        <p:tav tm="100000">
                                          <p:val>
                                            <p:strVal val="#ppt_x"/>
                                          </p:val>
                                        </p:tav>
                                      </p:tavLst>
                                    </p:anim>
                                    <p:anim calcmode="lin" valueType="num">
                                      <p:cBhvr>
                                        <p:cTn id="22" dur="200" accel="100000" fill="hold">
                                          <p:stCondLst>
                                            <p:cond delay="800"/>
                                          </p:stCondLst>
                                        </p:cTn>
                                        <p:tgtEl>
                                          <p:spTgt spid="7"/>
                                        </p:tgtEl>
                                        <p:attrNameLst>
                                          <p:attrName>ppt_y</p:attrName>
                                        </p:attrNameLst>
                                      </p:cBhvr>
                                      <p:tavLst>
                                        <p:tav tm="0">
                                          <p:val>
                                            <p:strVal val="#ppt_y+0.1"/>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30" presetClass="entr" presetSubtype="0" fill="hold" grpId="0" nodeType="clickEffect">
                                  <p:stCondLst>
                                    <p:cond delay="0"/>
                                  </p:stCondLst>
                                  <p:childTnLst>
                                    <p:set>
                                      <p:cBhvr>
                                        <p:cTn id="26" dur="1" fill="hold">
                                          <p:stCondLst>
                                            <p:cond delay="0"/>
                                          </p:stCondLst>
                                        </p:cTn>
                                        <p:tgtEl>
                                          <p:spTgt spid="9"/>
                                        </p:tgtEl>
                                        <p:attrNameLst>
                                          <p:attrName>style.visibility</p:attrName>
                                        </p:attrNameLst>
                                      </p:cBhvr>
                                      <p:to>
                                        <p:strVal val="visible"/>
                                      </p:to>
                                    </p:set>
                                    <p:animEffect transition="in" filter="fade">
                                      <p:cBhvr>
                                        <p:cTn id="27" dur="800" decel="100000"/>
                                        <p:tgtEl>
                                          <p:spTgt spid="9"/>
                                        </p:tgtEl>
                                      </p:cBhvr>
                                    </p:animEffect>
                                    <p:anim calcmode="lin" valueType="num">
                                      <p:cBhvr>
                                        <p:cTn id="28" dur="800" decel="100000" fill="hold"/>
                                        <p:tgtEl>
                                          <p:spTgt spid="9"/>
                                        </p:tgtEl>
                                        <p:attrNameLst>
                                          <p:attrName>style.rotation</p:attrName>
                                        </p:attrNameLst>
                                      </p:cBhvr>
                                      <p:tavLst>
                                        <p:tav tm="0">
                                          <p:val>
                                            <p:fltVal val="-90"/>
                                          </p:val>
                                        </p:tav>
                                        <p:tav tm="100000">
                                          <p:val>
                                            <p:fltVal val="0"/>
                                          </p:val>
                                        </p:tav>
                                      </p:tavLst>
                                    </p:anim>
                                    <p:anim calcmode="lin" valueType="num">
                                      <p:cBhvr>
                                        <p:cTn id="29" dur="800" decel="100000" fill="hold"/>
                                        <p:tgtEl>
                                          <p:spTgt spid="9"/>
                                        </p:tgtEl>
                                        <p:attrNameLst>
                                          <p:attrName>ppt_x</p:attrName>
                                        </p:attrNameLst>
                                      </p:cBhvr>
                                      <p:tavLst>
                                        <p:tav tm="0">
                                          <p:val>
                                            <p:strVal val="#ppt_x+0.4"/>
                                          </p:val>
                                        </p:tav>
                                        <p:tav tm="100000">
                                          <p:val>
                                            <p:strVal val="#ppt_x-0.05"/>
                                          </p:val>
                                        </p:tav>
                                      </p:tavLst>
                                    </p:anim>
                                    <p:anim calcmode="lin" valueType="num">
                                      <p:cBhvr>
                                        <p:cTn id="30" dur="800" decel="100000" fill="hold"/>
                                        <p:tgtEl>
                                          <p:spTgt spid="9"/>
                                        </p:tgtEl>
                                        <p:attrNameLst>
                                          <p:attrName>ppt_y</p:attrName>
                                        </p:attrNameLst>
                                      </p:cBhvr>
                                      <p:tavLst>
                                        <p:tav tm="0">
                                          <p:val>
                                            <p:strVal val="#ppt_y-0.4"/>
                                          </p:val>
                                        </p:tav>
                                        <p:tav tm="100000">
                                          <p:val>
                                            <p:strVal val="#ppt_y+0.1"/>
                                          </p:val>
                                        </p:tav>
                                      </p:tavLst>
                                    </p:anim>
                                    <p:anim calcmode="lin" valueType="num">
                                      <p:cBhvr>
                                        <p:cTn id="31" dur="200" accel="100000" fill="hold">
                                          <p:stCondLst>
                                            <p:cond delay="800"/>
                                          </p:stCondLst>
                                        </p:cTn>
                                        <p:tgtEl>
                                          <p:spTgt spid="9"/>
                                        </p:tgtEl>
                                        <p:attrNameLst>
                                          <p:attrName>ppt_x</p:attrName>
                                        </p:attrNameLst>
                                      </p:cBhvr>
                                      <p:tavLst>
                                        <p:tav tm="0">
                                          <p:val>
                                            <p:strVal val="#ppt_x-0.05"/>
                                          </p:val>
                                        </p:tav>
                                        <p:tav tm="100000">
                                          <p:val>
                                            <p:strVal val="#ppt_x"/>
                                          </p:val>
                                        </p:tav>
                                      </p:tavLst>
                                    </p:anim>
                                    <p:anim calcmode="lin" valueType="num">
                                      <p:cBhvr>
                                        <p:cTn id="32" dur="200" accel="100000" fill="hold">
                                          <p:stCondLst>
                                            <p:cond delay="800"/>
                                          </p:stCondLst>
                                        </p:cTn>
                                        <p:tgtEl>
                                          <p:spTgt spid="9"/>
                                        </p:tgtEl>
                                        <p:attrNameLst>
                                          <p:attrName>ppt_y</p:attrName>
                                        </p:attrNameLst>
                                      </p:cBhvr>
                                      <p:tavLst>
                                        <p:tav tm="0">
                                          <p:val>
                                            <p:strVal val="#ppt_y+0.1"/>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30" presetClass="entr" presetSubtype="0" fill="hold" nodeType="clickEffect">
                                  <p:stCondLst>
                                    <p:cond delay="0"/>
                                  </p:stCondLst>
                                  <p:childTnLst>
                                    <p:set>
                                      <p:cBhvr>
                                        <p:cTn id="36" dur="1" fill="hold">
                                          <p:stCondLst>
                                            <p:cond delay="0"/>
                                          </p:stCondLst>
                                        </p:cTn>
                                        <p:tgtEl>
                                          <p:spTgt spid="18458"/>
                                        </p:tgtEl>
                                        <p:attrNameLst>
                                          <p:attrName>style.visibility</p:attrName>
                                        </p:attrNameLst>
                                      </p:cBhvr>
                                      <p:to>
                                        <p:strVal val="visible"/>
                                      </p:to>
                                    </p:set>
                                    <p:animEffect transition="in" filter="fade">
                                      <p:cBhvr>
                                        <p:cTn id="37" dur="800" decel="100000"/>
                                        <p:tgtEl>
                                          <p:spTgt spid="18458"/>
                                        </p:tgtEl>
                                      </p:cBhvr>
                                    </p:animEffect>
                                    <p:anim calcmode="lin" valueType="num">
                                      <p:cBhvr>
                                        <p:cTn id="38" dur="800" decel="100000" fill="hold"/>
                                        <p:tgtEl>
                                          <p:spTgt spid="18458"/>
                                        </p:tgtEl>
                                        <p:attrNameLst>
                                          <p:attrName>style.rotation</p:attrName>
                                        </p:attrNameLst>
                                      </p:cBhvr>
                                      <p:tavLst>
                                        <p:tav tm="0">
                                          <p:val>
                                            <p:fltVal val="-90"/>
                                          </p:val>
                                        </p:tav>
                                        <p:tav tm="100000">
                                          <p:val>
                                            <p:fltVal val="0"/>
                                          </p:val>
                                        </p:tav>
                                      </p:tavLst>
                                    </p:anim>
                                    <p:anim calcmode="lin" valueType="num">
                                      <p:cBhvr>
                                        <p:cTn id="39" dur="800" decel="100000" fill="hold"/>
                                        <p:tgtEl>
                                          <p:spTgt spid="18458"/>
                                        </p:tgtEl>
                                        <p:attrNameLst>
                                          <p:attrName>ppt_x</p:attrName>
                                        </p:attrNameLst>
                                      </p:cBhvr>
                                      <p:tavLst>
                                        <p:tav tm="0">
                                          <p:val>
                                            <p:strVal val="#ppt_x+0.4"/>
                                          </p:val>
                                        </p:tav>
                                        <p:tav tm="100000">
                                          <p:val>
                                            <p:strVal val="#ppt_x-0.05"/>
                                          </p:val>
                                        </p:tav>
                                      </p:tavLst>
                                    </p:anim>
                                    <p:anim calcmode="lin" valueType="num">
                                      <p:cBhvr>
                                        <p:cTn id="40" dur="800" decel="100000" fill="hold"/>
                                        <p:tgtEl>
                                          <p:spTgt spid="18458"/>
                                        </p:tgtEl>
                                        <p:attrNameLst>
                                          <p:attrName>ppt_y</p:attrName>
                                        </p:attrNameLst>
                                      </p:cBhvr>
                                      <p:tavLst>
                                        <p:tav tm="0">
                                          <p:val>
                                            <p:strVal val="#ppt_y-0.4"/>
                                          </p:val>
                                        </p:tav>
                                        <p:tav tm="100000">
                                          <p:val>
                                            <p:strVal val="#ppt_y+0.1"/>
                                          </p:val>
                                        </p:tav>
                                      </p:tavLst>
                                    </p:anim>
                                    <p:anim calcmode="lin" valueType="num">
                                      <p:cBhvr>
                                        <p:cTn id="41" dur="200" accel="100000" fill="hold">
                                          <p:stCondLst>
                                            <p:cond delay="800"/>
                                          </p:stCondLst>
                                        </p:cTn>
                                        <p:tgtEl>
                                          <p:spTgt spid="18458"/>
                                        </p:tgtEl>
                                        <p:attrNameLst>
                                          <p:attrName>ppt_x</p:attrName>
                                        </p:attrNameLst>
                                      </p:cBhvr>
                                      <p:tavLst>
                                        <p:tav tm="0">
                                          <p:val>
                                            <p:strVal val="#ppt_x-0.05"/>
                                          </p:val>
                                        </p:tav>
                                        <p:tav tm="100000">
                                          <p:val>
                                            <p:strVal val="#ppt_x"/>
                                          </p:val>
                                        </p:tav>
                                      </p:tavLst>
                                    </p:anim>
                                    <p:anim calcmode="lin" valueType="num">
                                      <p:cBhvr>
                                        <p:cTn id="42" dur="200" accel="100000" fill="hold">
                                          <p:stCondLst>
                                            <p:cond delay="800"/>
                                          </p:stCondLst>
                                        </p:cTn>
                                        <p:tgtEl>
                                          <p:spTgt spid="18458"/>
                                        </p:tgtEl>
                                        <p:attrNameLst>
                                          <p:attrName>ppt_y</p:attrName>
                                        </p:attrNameLst>
                                      </p:cBhvr>
                                      <p:tavLst>
                                        <p:tav tm="0">
                                          <p:val>
                                            <p:strVal val="#ppt_y+0.1"/>
                                          </p:val>
                                        </p:tav>
                                        <p:tav tm="100000">
                                          <p:val>
                                            <p:strVal val="#ppt_y"/>
                                          </p:val>
                                        </p:tav>
                                      </p:tavLst>
                                    </p:anim>
                                  </p:childTnLst>
                                </p:cTn>
                              </p:par>
                              <p:par>
                                <p:cTn id="43" presetID="30" presetClass="entr" presetSubtype="0" fill="hold" grpId="0" nodeType="withEffect">
                                  <p:stCondLst>
                                    <p:cond delay="0"/>
                                  </p:stCondLst>
                                  <p:childTnLst>
                                    <p:set>
                                      <p:cBhvr>
                                        <p:cTn id="44" dur="1" fill="hold">
                                          <p:stCondLst>
                                            <p:cond delay="0"/>
                                          </p:stCondLst>
                                        </p:cTn>
                                        <p:tgtEl>
                                          <p:spTgt spid="49180"/>
                                        </p:tgtEl>
                                        <p:attrNameLst>
                                          <p:attrName>style.visibility</p:attrName>
                                        </p:attrNameLst>
                                      </p:cBhvr>
                                      <p:to>
                                        <p:strVal val="visible"/>
                                      </p:to>
                                    </p:set>
                                    <p:animEffect transition="in" filter="fade">
                                      <p:cBhvr>
                                        <p:cTn id="45" dur="800" decel="100000"/>
                                        <p:tgtEl>
                                          <p:spTgt spid="49180"/>
                                        </p:tgtEl>
                                      </p:cBhvr>
                                    </p:animEffect>
                                    <p:anim calcmode="lin" valueType="num">
                                      <p:cBhvr>
                                        <p:cTn id="46" dur="800" decel="100000" fill="hold"/>
                                        <p:tgtEl>
                                          <p:spTgt spid="49180"/>
                                        </p:tgtEl>
                                        <p:attrNameLst>
                                          <p:attrName>style.rotation</p:attrName>
                                        </p:attrNameLst>
                                      </p:cBhvr>
                                      <p:tavLst>
                                        <p:tav tm="0">
                                          <p:val>
                                            <p:fltVal val="-90"/>
                                          </p:val>
                                        </p:tav>
                                        <p:tav tm="100000">
                                          <p:val>
                                            <p:fltVal val="0"/>
                                          </p:val>
                                        </p:tav>
                                      </p:tavLst>
                                    </p:anim>
                                    <p:anim calcmode="lin" valueType="num">
                                      <p:cBhvr>
                                        <p:cTn id="47" dur="800" decel="100000" fill="hold"/>
                                        <p:tgtEl>
                                          <p:spTgt spid="49180"/>
                                        </p:tgtEl>
                                        <p:attrNameLst>
                                          <p:attrName>ppt_x</p:attrName>
                                        </p:attrNameLst>
                                      </p:cBhvr>
                                      <p:tavLst>
                                        <p:tav tm="0">
                                          <p:val>
                                            <p:strVal val="#ppt_x+0.4"/>
                                          </p:val>
                                        </p:tav>
                                        <p:tav tm="100000">
                                          <p:val>
                                            <p:strVal val="#ppt_x-0.05"/>
                                          </p:val>
                                        </p:tav>
                                      </p:tavLst>
                                    </p:anim>
                                    <p:anim calcmode="lin" valueType="num">
                                      <p:cBhvr>
                                        <p:cTn id="48" dur="800" decel="100000" fill="hold"/>
                                        <p:tgtEl>
                                          <p:spTgt spid="49180"/>
                                        </p:tgtEl>
                                        <p:attrNameLst>
                                          <p:attrName>ppt_y</p:attrName>
                                        </p:attrNameLst>
                                      </p:cBhvr>
                                      <p:tavLst>
                                        <p:tav tm="0">
                                          <p:val>
                                            <p:strVal val="#ppt_y-0.4"/>
                                          </p:val>
                                        </p:tav>
                                        <p:tav tm="100000">
                                          <p:val>
                                            <p:strVal val="#ppt_y+0.1"/>
                                          </p:val>
                                        </p:tav>
                                      </p:tavLst>
                                    </p:anim>
                                    <p:anim calcmode="lin" valueType="num">
                                      <p:cBhvr>
                                        <p:cTn id="49" dur="200" accel="100000" fill="hold">
                                          <p:stCondLst>
                                            <p:cond delay="800"/>
                                          </p:stCondLst>
                                        </p:cTn>
                                        <p:tgtEl>
                                          <p:spTgt spid="49180"/>
                                        </p:tgtEl>
                                        <p:attrNameLst>
                                          <p:attrName>ppt_x</p:attrName>
                                        </p:attrNameLst>
                                      </p:cBhvr>
                                      <p:tavLst>
                                        <p:tav tm="0">
                                          <p:val>
                                            <p:strVal val="#ppt_x-0.05"/>
                                          </p:val>
                                        </p:tav>
                                        <p:tav tm="100000">
                                          <p:val>
                                            <p:strVal val="#ppt_x"/>
                                          </p:val>
                                        </p:tav>
                                      </p:tavLst>
                                    </p:anim>
                                    <p:anim calcmode="lin" valueType="num">
                                      <p:cBhvr>
                                        <p:cTn id="50" dur="200" accel="100000" fill="hold">
                                          <p:stCondLst>
                                            <p:cond delay="800"/>
                                          </p:stCondLst>
                                        </p:cTn>
                                        <p:tgtEl>
                                          <p:spTgt spid="49180"/>
                                        </p:tgtEl>
                                        <p:attrNameLst>
                                          <p:attrName>ppt_y</p:attrName>
                                        </p:attrNameLst>
                                      </p:cBhvr>
                                      <p:tavLst>
                                        <p:tav tm="0">
                                          <p:val>
                                            <p:strVal val="#ppt_y+0.1"/>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27" presetClass="entr" presetSubtype="0" fill="hold" grpId="0" nodeType="clickEffect">
                                  <p:stCondLst>
                                    <p:cond delay="0"/>
                                  </p:stCondLst>
                                  <p:iterate type="lt">
                                    <p:tmPct val="50000"/>
                                  </p:iterate>
                                  <p:childTnLst>
                                    <p:set>
                                      <p:cBhvr>
                                        <p:cTn id="54" dur="1" fill="hold">
                                          <p:stCondLst>
                                            <p:cond delay="0"/>
                                          </p:stCondLst>
                                        </p:cTn>
                                        <p:tgtEl>
                                          <p:spTgt spid="18456"/>
                                        </p:tgtEl>
                                        <p:attrNameLst>
                                          <p:attrName>style.visibility</p:attrName>
                                        </p:attrNameLst>
                                      </p:cBhvr>
                                      <p:to>
                                        <p:strVal val="visible"/>
                                      </p:to>
                                    </p:set>
                                    <p:anim calcmode="discrete" valueType="clr">
                                      <p:cBhvr override="childStyle">
                                        <p:cTn id="55" dur="80"/>
                                        <p:tgtEl>
                                          <p:spTgt spid="18456"/>
                                        </p:tgtEl>
                                        <p:attrNameLst>
                                          <p:attrName>style.color</p:attrName>
                                        </p:attrNameLst>
                                      </p:cBhvr>
                                      <p:tavLst>
                                        <p:tav tm="0">
                                          <p:val>
                                            <p:clrVal>
                                              <a:schemeClr val="accent2"/>
                                            </p:clrVal>
                                          </p:val>
                                        </p:tav>
                                        <p:tav tm="50000">
                                          <p:val>
                                            <p:clrVal>
                                              <a:schemeClr val="hlink"/>
                                            </p:clrVal>
                                          </p:val>
                                        </p:tav>
                                      </p:tavLst>
                                    </p:anim>
                                    <p:anim calcmode="discrete" valueType="clr">
                                      <p:cBhvr>
                                        <p:cTn id="56" dur="80"/>
                                        <p:tgtEl>
                                          <p:spTgt spid="18456"/>
                                        </p:tgtEl>
                                        <p:attrNameLst>
                                          <p:attrName>fillcolor</p:attrName>
                                        </p:attrNameLst>
                                      </p:cBhvr>
                                      <p:tavLst>
                                        <p:tav tm="0">
                                          <p:val>
                                            <p:clrVal>
                                              <a:schemeClr val="accent2"/>
                                            </p:clrVal>
                                          </p:val>
                                        </p:tav>
                                        <p:tav tm="50000">
                                          <p:val>
                                            <p:clrVal>
                                              <a:schemeClr val="hlink"/>
                                            </p:clrVal>
                                          </p:val>
                                        </p:tav>
                                      </p:tavLst>
                                    </p:anim>
                                    <p:set>
                                      <p:cBhvr>
                                        <p:cTn id="57" dur="80"/>
                                        <p:tgtEl>
                                          <p:spTgt spid="18456"/>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7" grpId="0"/>
      <p:bldP spid="9" grpId="0"/>
      <p:bldP spid="18456" grpId="0"/>
      <p:bldP spid="49180" grpId="0"/>
    </p:bldLst>
  </p:timing>
</p:sld>
</file>

<file path=ppt/slides/slide2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5601" name="图片 24577" descr="008"/>
          <p:cNvPicPr>
            <a:picLocks noChangeAspect="1"/>
          </p:cNvPicPr>
          <p:nvPr/>
        </p:nvPicPr>
        <p:blipFill>
          <a:blip r:embed="rId1">
            <a:lum contrast="40000"/>
          </a:blip>
          <a:srcRect t="563" b="563"/>
          <a:stretch>
            <a:fillRect/>
          </a:stretch>
        </p:blipFill>
        <p:spPr>
          <a:xfrm>
            <a:off x="711200" y="831850"/>
            <a:ext cx="10769600" cy="5603875"/>
          </a:xfrm>
          <a:prstGeom prst="rect">
            <a:avLst/>
          </a:prstGeom>
          <a:noFill/>
          <a:ln w="57150" cap="flat" cmpd="sng">
            <a:solidFill>
              <a:schemeClr val="tx1"/>
            </a:solidFill>
            <a:prstDash val="solid"/>
            <a:miter/>
            <a:headEnd type="none" w="med" len="med"/>
            <a:tailEnd type="none" w="med" len="med"/>
          </a:ln>
          <a:effectLst>
            <a:outerShdw dist="107763" dir="2699999" algn="ctr" rotWithShape="0">
              <a:srgbClr val="808080"/>
            </a:outerShdw>
          </a:effectLst>
        </p:spPr>
      </p:pic>
      <p:grpSp>
        <p:nvGrpSpPr>
          <p:cNvPr id="78850" name="组合 24578"/>
          <p:cNvGrpSpPr/>
          <p:nvPr/>
        </p:nvGrpSpPr>
        <p:grpSpPr bwMode="auto">
          <a:xfrm>
            <a:off x="723900" y="1143000"/>
            <a:ext cx="9977438" cy="4078288"/>
            <a:chOff x="6" y="507"/>
            <a:chExt cx="5337" cy="3101"/>
          </a:xfrm>
        </p:grpSpPr>
        <p:sp>
          <p:nvSpPr>
            <p:cNvPr id="25603" name="任意多边形 24579"/>
            <p:cNvSpPr/>
            <p:nvPr/>
          </p:nvSpPr>
          <p:spPr>
            <a:xfrm>
              <a:off x="6" y="1321"/>
              <a:ext cx="810" cy="643"/>
            </a:xfrm>
            <a:custGeom>
              <a:avLst/>
              <a:gdLst/>
              <a:ahLst/>
              <a:cxnLst>
                <a:cxn ang="0">
                  <a:pos x="0" y="0"/>
                </a:cxn>
                <a:cxn ang="0">
                  <a:pos x="36" y="12"/>
                </a:cxn>
                <a:cxn ang="0">
                  <a:pos x="72" y="36"/>
                </a:cxn>
                <a:cxn ang="0">
                  <a:pos x="96" y="60"/>
                </a:cxn>
                <a:cxn ang="0">
                  <a:pos x="102" y="78"/>
                </a:cxn>
                <a:cxn ang="0">
                  <a:pos x="120" y="90"/>
                </a:cxn>
                <a:cxn ang="0">
                  <a:pos x="216" y="156"/>
                </a:cxn>
                <a:cxn ang="0">
                  <a:pos x="252" y="168"/>
                </a:cxn>
                <a:cxn ang="0">
                  <a:pos x="390" y="126"/>
                </a:cxn>
                <a:cxn ang="0">
                  <a:pos x="408" y="114"/>
                </a:cxn>
                <a:cxn ang="0">
                  <a:pos x="432" y="90"/>
                </a:cxn>
                <a:cxn ang="0">
                  <a:pos x="468" y="66"/>
                </a:cxn>
                <a:cxn ang="0">
                  <a:pos x="450" y="180"/>
                </a:cxn>
                <a:cxn ang="0">
                  <a:pos x="426" y="264"/>
                </a:cxn>
                <a:cxn ang="0">
                  <a:pos x="480" y="282"/>
                </a:cxn>
                <a:cxn ang="0">
                  <a:pos x="516" y="306"/>
                </a:cxn>
                <a:cxn ang="0">
                  <a:pos x="582" y="318"/>
                </a:cxn>
                <a:cxn ang="0">
                  <a:pos x="654" y="324"/>
                </a:cxn>
                <a:cxn ang="0">
                  <a:pos x="666" y="294"/>
                </a:cxn>
                <a:cxn ang="0">
                  <a:pos x="678" y="312"/>
                </a:cxn>
                <a:cxn ang="0">
                  <a:pos x="810" y="354"/>
                </a:cxn>
                <a:cxn ang="0">
                  <a:pos x="720" y="378"/>
                </a:cxn>
                <a:cxn ang="0">
                  <a:pos x="636" y="396"/>
                </a:cxn>
                <a:cxn ang="0">
                  <a:pos x="588" y="366"/>
                </a:cxn>
                <a:cxn ang="0">
                  <a:pos x="300" y="378"/>
                </a:cxn>
                <a:cxn ang="0">
                  <a:pos x="246" y="438"/>
                </a:cxn>
                <a:cxn ang="0">
                  <a:pos x="264" y="522"/>
                </a:cxn>
                <a:cxn ang="0">
                  <a:pos x="294" y="510"/>
                </a:cxn>
                <a:cxn ang="0">
                  <a:pos x="300" y="540"/>
                </a:cxn>
                <a:cxn ang="0">
                  <a:pos x="366" y="630"/>
                </a:cxn>
                <a:cxn ang="0">
                  <a:pos x="348" y="642"/>
                </a:cxn>
                <a:cxn ang="0">
                  <a:pos x="312" y="624"/>
                </a:cxn>
                <a:cxn ang="0">
                  <a:pos x="192" y="594"/>
                </a:cxn>
                <a:cxn ang="0">
                  <a:pos x="210" y="576"/>
                </a:cxn>
                <a:cxn ang="0">
                  <a:pos x="186" y="546"/>
                </a:cxn>
                <a:cxn ang="0">
                  <a:pos x="114" y="522"/>
                </a:cxn>
                <a:cxn ang="0">
                  <a:pos x="78" y="510"/>
                </a:cxn>
                <a:cxn ang="0">
                  <a:pos x="60" y="504"/>
                </a:cxn>
                <a:cxn ang="0">
                  <a:pos x="54" y="486"/>
                </a:cxn>
                <a:cxn ang="0">
                  <a:pos x="72" y="474"/>
                </a:cxn>
                <a:cxn ang="0">
                  <a:pos x="108" y="372"/>
                </a:cxn>
                <a:cxn ang="0">
                  <a:pos x="30" y="114"/>
                </a:cxn>
                <a:cxn ang="0">
                  <a:pos x="0" y="0"/>
                </a:cxn>
              </a:cxnLst>
              <a:rect l="0" t="0" r="0" b="0"/>
              <a:pathLst>
                <a:path w="810" h="644">
                  <a:moveTo>
                    <a:pt x="0" y="0"/>
                  </a:moveTo>
                  <a:cubicBezTo>
                    <a:pt x="12" y="4"/>
                    <a:pt x="25" y="5"/>
                    <a:pt x="36" y="12"/>
                  </a:cubicBezTo>
                  <a:cubicBezTo>
                    <a:pt x="48" y="20"/>
                    <a:pt x="72" y="36"/>
                    <a:pt x="72" y="36"/>
                  </a:cubicBezTo>
                  <a:cubicBezTo>
                    <a:pt x="88" y="84"/>
                    <a:pt x="64" y="28"/>
                    <a:pt x="96" y="60"/>
                  </a:cubicBezTo>
                  <a:cubicBezTo>
                    <a:pt x="100" y="64"/>
                    <a:pt x="98" y="73"/>
                    <a:pt x="102" y="78"/>
                  </a:cubicBezTo>
                  <a:cubicBezTo>
                    <a:pt x="107" y="84"/>
                    <a:pt x="114" y="86"/>
                    <a:pt x="120" y="90"/>
                  </a:cubicBezTo>
                  <a:cubicBezTo>
                    <a:pt x="133" y="129"/>
                    <a:pt x="180" y="144"/>
                    <a:pt x="216" y="156"/>
                  </a:cubicBezTo>
                  <a:cubicBezTo>
                    <a:pt x="228" y="160"/>
                    <a:pt x="252" y="168"/>
                    <a:pt x="252" y="168"/>
                  </a:cubicBezTo>
                  <a:cubicBezTo>
                    <a:pt x="317" y="165"/>
                    <a:pt x="415" y="201"/>
                    <a:pt x="390" y="126"/>
                  </a:cubicBezTo>
                  <a:cubicBezTo>
                    <a:pt x="390" y="126"/>
                    <a:pt x="402" y="118"/>
                    <a:pt x="408" y="114"/>
                  </a:cubicBezTo>
                  <a:cubicBezTo>
                    <a:pt x="418" y="83"/>
                    <a:pt x="406" y="105"/>
                    <a:pt x="432" y="90"/>
                  </a:cubicBezTo>
                  <a:cubicBezTo>
                    <a:pt x="445" y="83"/>
                    <a:pt x="468" y="66"/>
                    <a:pt x="468" y="66"/>
                  </a:cubicBezTo>
                  <a:cubicBezTo>
                    <a:pt x="479" y="100"/>
                    <a:pt x="461" y="147"/>
                    <a:pt x="450" y="180"/>
                  </a:cubicBezTo>
                  <a:cubicBezTo>
                    <a:pt x="381" y="134"/>
                    <a:pt x="414" y="255"/>
                    <a:pt x="426" y="264"/>
                  </a:cubicBezTo>
                  <a:cubicBezTo>
                    <a:pt x="426" y="264"/>
                    <a:pt x="471" y="279"/>
                    <a:pt x="480" y="282"/>
                  </a:cubicBezTo>
                  <a:cubicBezTo>
                    <a:pt x="494" y="287"/>
                    <a:pt x="502" y="301"/>
                    <a:pt x="516" y="306"/>
                  </a:cubicBezTo>
                  <a:cubicBezTo>
                    <a:pt x="549" y="317"/>
                    <a:pt x="528" y="311"/>
                    <a:pt x="582" y="318"/>
                  </a:cubicBezTo>
                  <a:cubicBezTo>
                    <a:pt x="611" y="328"/>
                    <a:pt x="624" y="330"/>
                    <a:pt x="654" y="324"/>
                  </a:cubicBezTo>
                  <a:cubicBezTo>
                    <a:pt x="652" y="318"/>
                    <a:pt x="636" y="288"/>
                    <a:pt x="666" y="294"/>
                  </a:cubicBezTo>
                  <a:cubicBezTo>
                    <a:pt x="673" y="295"/>
                    <a:pt x="672" y="308"/>
                    <a:pt x="678" y="312"/>
                  </a:cubicBezTo>
                  <a:cubicBezTo>
                    <a:pt x="714" y="334"/>
                    <a:pt x="770" y="341"/>
                    <a:pt x="810" y="354"/>
                  </a:cubicBezTo>
                  <a:cubicBezTo>
                    <a:pt x="778" y="359"/>
                    <a:pt x="750" y="368"/>
                    <a:pt x="720" y="378"/>
                  </a:cubicBezTo>
                  <a:cubicBezTo>
                    <a:pt x="694" y="387"/>
                    <a:pt x="663" y="387"/>
                    <a:pt x="636" y="396"/>
                  </a:cubicBezTo>
                  <a:cubicBezTo>
                    <a:pt x="666" y="352"/>
                    <a:pt x="630" y="361"/>
                    <a:pt x="588" y="366"/>
                  </a:cubicBezTo>
                  <a:cubicBezTo>
                    <a:pt x="491" y="361"/>
                    <a:pt x="395" y="354"/>
                    <a:pt x="300" y="378"/>
                  </a:cubicBezTo>
                  <a:cubicBezTo>
                    <a:pt x="256" y="407"/>
                    <a:pt x="271" y="400"/>
                    <a:pt x="246" y="438"/>
                  </a:cubicBezTo>
                  <a:cubicBezTo>
                    <a:pt x="237" y="475"/>
                    <a:pt x="253" y="489"/>
                    <a:pt x="264" y="522"/>
                  </a:cubicBezTo>
                  <a:cubicBezTo>
                    <a:pt x="267" y="512"/>
                    <a:pt x="271" y="482"/>
                    <a:pt x="294" y="510"/>
                  </a:cubicBezTo>
                  <a:cubicBezTo>
                    <a:pt x="301" y="518"/>
                    <a:pt x="297" y="530"/>
                    <a:pt x="300" y="540"/>
                  </a:cubicBezTo>
                  <a:cubicBezTo>
                    <a:pt x="311" y="580"/>
                    <a:pt x="325" y="616"/>
                    <a:pt x="366" y="630"/>
                  </a:cubicBezTo>
                  <a:cubicBezTo>
                    <a:pt x="360" y="634"/>
                    <a:pt x="355" y="641"/>
                    <a:pt x="348" y="642"/>
                  </a:cubicBezTo>
                  <a:cubicBezTo>
                    <a:pt x="336" y="644"/>
                    <a:pt x="321" y="628"/>
                    <a:pt x="312" y="624"/>
                  </a:cubicBezTo>
                  <a:cubicBezTo>
                    <a:pt x="275" y="608"/>
                    <a:pt x="231" y="600"/>
                    <a:pt x="192" y="594"/>
                  </a:cubicBezTo>
                  <a:cubicBezTo>
                    <a:pt x="198" y="588"/>
                    <a:pt x="207" y="584"/>
                    <a:pt x="210" y="576"/>
                  </a:cubicBezTo>
                  <a:cubicBezTo>
                    <a:pt x="215" y="562"/>
                    <a:pt x="194" y="550"/>
                    <a:pt x="186" y="546"/>
                  </a:cubicBezTo>
                  <a:cubicBezTo>
                    <a:pt x="164" y="536"/>
                    <a:pt x="137" y="530"/>
                    <a:pt x="114" y="522"/>
                  </a:cubicBezTo>
                  <a:cubicBezTo>
                    <a:pt x="102" y="518"/>
                    <a:pt x="90" y="514"/>
                    <a:pt x="78" y="510"/>
                  </a:cubicBezTo>
                  <a:cubicBezTo>
                    <a:pt x="72" y="508"/>
                    <a:pt x="60" y="504"/>
                    <a:pt x="60" y="504"/>
                  </a:cubicBezTo>
                  <a:cubicBezTo>
                    <a:pt x="58" y="498"/>
                    <a:pt x="52" y="492"/>
                    <a:pt x="54" y="486"/>
                  </a:cubicBezTo>
                  <a:cubicBezTo>
                    <a:pt x="57" y="479"/>
                    <a:pt x="68" y="480"/>
                    <a:pt x="72" y="474"/>
                  </a:cubicBezTo>
                  <a:cubicBezTo>
                    <a:pt x="86" y="452"/>
                    <a:pt x="103" y="397"/>
                    <a:pt x="108" y="372"/>
                  </a:cubicBezTo>
                  <a:cubicBezTo>
                    <a:pt x="104" y="312"/>
                    <a:pt x="92" y="156"/>
                    <a:pt x="30" y="114"/>
                  </a:cubicBezTo>
                  <a:cubicBezTo>
                    <a:pt x="18" y="78"/>
                    <a:pt x="0" y="39"/>
                    <a:pt x="0" y="0"/>
                  </a:cubicBezTo>
                  <a:close/>
                </a:path>
              </a:pathLst>
            </a:custGeom>
            <a:solidFill>
              <a:srgbClr val="FF0000">
                <a:alpha val="50195"/>
              </a:srgbClr>
            </a:solidFill>
            <a:ln w="9525">
              <a:noFill/>
            </a:ln>
          </p:spPr>
          <p:txBody>
            <a:bodyPr/>
            <a:lstStyle/>
            <a:p>
              <a:pPr>
                <a:defRPr/>
              </a:pPr>
              <a:endParaRPr lang="zh-CN" altLang="en-US" sz="135">
                <a:latin typeface="Arial" panose="020B0604020202020204" pitchFamily="34" charset="0"/>
                <a:ea typeface="微软雅黑" panose="020B0503020204020204" charset="-122"/>
                <a:cs typeface="+mn-cs"/>
              </a:endParaRPr>
            </a:p>
          </p:txBody>
        </p:sp>
        <p:sp>
          <p:nvSpPr>
            <p:cNvPr id="25604" name="任意多边形 24580"/>
            <p:cNvSpPr/>
            <p:nvPr/>
          </p:nvSpPr>
          <p:spPr>
            <a:xfrm>
              <a:off x="1945" y="1716"/>
              <a:ext cx="1105" cy="832"/>
            </a:xfrm>
            <a:custGeom>
              <a:avLst/>
              <a:gdLst/>
              <a:ahLst/>
              <a:cxnLst>
                <a:cxn ang="0">
                  <a:pos x="176" y="44"/>
                </a:cxn>
                <a:cxn ang="0">
                  <a:pos x="232" y="140"/>
                </a:cxn>
                <a:cxn ang="0">
                  <a:pos x="236" y="252"/>
                </a:cxn>
                <a:cxn ang="0">
                  <a:pos x="180" y="296"/>
                </a:cxn>
                <a:cxn ang="0">
                  <a:pos x="144" y="312"/>
                </a:cxn>
                <a:cxn ang="0">
                  <a:pos x="0" y="400"/>
                </a:cxn>
                <a:cxn ang="0">
                  <a:pos x="200" y="368"/>
                </a:cxn>
                <a:cxn ang="0">
                  <a:pos x="272" y="336"/>
                </a:cxn>
                <a:cxn ang="0">
                  <a:pos x="260" y="308"/>
                </a:cxn>
                <a:cxn ang="0">
                  <a:pos x="348" y="288"/>
                </a:cxn>
                <a:cxn ang="0">
                  <a:pos x="432" y="388"/>
                </a:cxn>
                <a:cxn ang="0">
                  <a:pos x="524" y="580"/>
                </a:cxn>
                <a:cxn ang="0">
                  <a:pos x="548" y="656"/>
                </a:cxn>
                <a:cxn ang="0">
                  <a:pos x="512" y="624"/>
                </a:cxn>
                <a:cxn ang="0">
                  <a:pos x="508" y="640"/>
                </a:cxn>
                <a:cxn ang="0">
                  <a:pos x="544" y="708"/>
                </a:cxn>
                <a:cxn ang="0">
                  <a:pos x="605" y="792"/>
                </a:cxn>
                <a:cxn ang="0">
                  <a:pos x="637" y="648"/>
                </a:cxn>
                <a:cxn ang="0">
                  <a:pos x="609" y="628"/>
                </a:cxn>
                <a:cxn ang="0">
                  <a:pos x="637" y="508"/>
                </a:cxn>
                <a:cxn ang="0">
                  <a:pos x="689" y="428"/>
                </a:cxn>
                <a:cxn ang="0">
                  <a:pos x="733" y="384"/>
                </a:cxn>
                <a:cxn ang="0">
                  <a:pos x="761" y="364"/>
                </a:cxn>
                <a:cxn ang="0">
                  <a:pos x="801" y="380"/>
                </a:cxn>
                <a:cxn ang="0">
                  <a:pos x="777" y="468"/>
                </a:cxn>
                <a:cxn ang="0">
                  <a:pos x="721" y="600"/>
                </a:cxn>
                <a:cxn ang="0">
                  <a:pos x="701" y="568"/>
                </a:cxn>
                <a:cxn ang="0">
                  <a:pos x="689" y="556"/>
                </a:cxn>
                <a:cxn ang="0">
                  <a:pos x="745" y="692"/>
                </a:cxn>
                <a:cxn ang="0">
                  <a:pos x="817" y="592"/>
                </a:cxn>
                <a:cxn ang="0">
                  <a:pos x="797" y="592"/>
                </a:cxn>
                <a:cxn ang="0">
                  <a:pos x="837" y="480"/>
                </a:cxn>
                <a:cxn ang="0">
                  <a:pos x="889" y="512"/>
                </a:cxn>
                <a:cxn ang="0">
                  <a:pos x="837" y="588"/>
                </a:cxn>
                <a:cxn ang="0">
                  <a:pos x="817" y="704"/>
                </a:cxn>
                <a:cxn ang="0">
                  <a:pos x="865" y="692"/>
                </a:cxn>
                <a:cxn ang="0">
                  <a:pos x="913" y="640"/>
                </a:cxn>
                <a:cxn ang="0">
                  <a:pos x="941" y="612"/>
                </a:cxn>
                <a:cxn ang="0">
                  <a:pos x="929" y="584"/>
                </a:cxn>
                <a:cxn ang="0">
                  <a:pos x="925" y="568"/>
                </a:cxn>
                <a:cxn ang="0">
                  <a:pos x="945" y="536"/>
                </a:cxn>
                <a:cxn ang="0">
                  <a:pos x="1053" y="384"/>
                </a:cxn>
                <a:cxn ang="0">
                  <a:pos x="1085" y="284"/>
                </a:cxn>
                <a:cxn ang="0">
                  <a:pos x="1053" y="180"/>
                </a:cxn>
                <a:cxn ang="0">
                  <a:pos x="717" y="140"/>
                </a:cxn>
                <a:cxn ang="0">
                  <a:pos x="228" y="28"/>
                </a:cxn>
              </a:cxnLst>
              <a:rect l="0" t="0" r="0" b="0"/>
              <a:pathLst>
                <a:path w="1103" h="832">
                  <a:moveTo>
                    <a:pt x="148" y="0"/>
                  </a:moveTo>
                  <a:cubicBezTo>
                    <a:pt x="155" y="22"/>
                    <a:pt x="157" y="31"/>
                    <a:pt x="176" y="44"/>
                  </a:cubicBezTo>
                  <a:cubicBezTo>
                    <a:pt x="192" y="68"/>
                    <a:pt x="207" y="91"/>
                    <a:pt x="220" y="116"/>
                  </a:cubicBezTo>
                  <a:cubicBezTo>
                    <a:pt x="224" y="124"/>
                    <a:pt x="228" y="132"/>
                    <a:pt x="232" y="140"/>
                  </a:cubicBezTo>
                  <a:cubicBezTo>
                    <a:pt x="235" y="148"/>
                    <a:pt x="240" y="164"/>
                    <a:pt x="240" y="164"/>
                  </a:cubicBezTo>
                  <a:cubicBezTo>
                    <a:pt x="239" y="193"/>
                    <a:pt x="239" y="223"/>
                    <a:pt x="236" y="252"/>
                  </a:cubicBezTo>
                  <a:cubicBezTo>
                    <a:pt x="235" y="264"/>
                    <a:pt x="208" y="277"/>
                    <a:pt x="204" y="280"/>
                  </a:cubicBezTo>
                  <a:cubicBezTo>
                    <a:pt x="196" y="285"/>
                    <a:pt x="180" y="296"/>
                    <a:pt x="180" y="296"/>
                  </a:cubicBezTo>
                  <a:cubicBezTo>
                    <a:pt x="171" y="253"/>
                    <a:pt x="163" y="282"/>
                    <a:pt x="156" y="304"/>
                  </a:cubicBezTo>
                  <a:cubicBezTo>
                    <a:pt x="154" y="309"/>
                    <a:pt x="148" y="309"/>
                    <a:pt x="144" y="312"/>
                  </a:cubicBezTo>
                  <a:cubicBezTo>
                    <a:pt x="139" y="327"/>
                    <a:pt x="122" y="337"/>
                    <a:pt x="108" y="344"/>
                  </a:cubicBezTo>
                  <a:cubicBezTo>
                    <a:pt x="72" y="362"/>
                    <a:pt x="34" y="378"/>
                    <a:pt x="0" y="400"/>
                  </a:cubicBezTo>
                  <a:cubicBezTo>
                    <a:pt x="40" y="413"/>
                    <a:pt x="77" y="374"/>
                    <a:pt x="116" y="372"/>
                  </a:cubicBezTo>
                  <a:lnTo>
                    <a:pt x="200" y="368"/>
                  </a:lnTo>
                  <a:cubicBezTo>
                    <a:pt x="200" y="368"/>
                    <a:pt x="236" y="356"/>
                    <a:pt x="236" y="356"/>
                  </a:cubicBezTo>
                  <a:cubicBezTo>
                    <a:pt x="249" y="352"/>
                    <a:pt x="259" y="340"/>
                    <a:pt x="272" y="336"/>
                  </a:cubicBezTo>
                  <a:cubicBezTo>
                    <a:pt x="282" y="307"/>
                    <a:pt x="276" y="337"/>
                    <a:pt x="236" y="320"/>
                  </a:cubicBezTo>
                  <a:cubicBezTo>
                    <a:pt x="225" y="315"/>
                    <a:pt x="251" y="313"/>
                    <a:pt x="260" y="308"/>
                  </a:cubicBezTo>
                  <a:cubicBezTo>
                    <a:pt x="286" y="293"/>
                    <a:pt x="287" y="290"/>
                    <a:pt x="316" y="284"/>
                  </a:cubicBezTo>
                  <a:cubicBezTo>
                    <a:pt x="327" y="285"/>
                    <a:pt x="338" y="285"/>
                    <a:pt x="348" y="288"/>
                  </a:cubicBezTo>
                  <a:cubicBezTo>
                    <a:pt x="363" y="292"/>
                    <a:pt x="364" y="307"/>
                    <a:pt x="380" y="312"/>
                  </a:cubicBezTo>
                  <a:cubicBezTo>
                    <a:pt x="395" y="334"/>
                    <a:pt x="407" y="380"/>
                    <a:pt x="432" y="388"/>
                  </a:cubicBezTo>
                  <a:cubicBezTo>
                    <a:pt x="441" y="414"/>
                    <a:pt x="461" y="437"/>
                    <a:pt x="476" y="460"/>
                  </a:cubicBezTo>
                  <a:cubicBezTo>
                    <a:pt x="495" y="489"/>
                    <a:pt x="513" y="546"/>
                    <a:pt x="524" y="580"/>
                  </a:cubicBezTo>
                  <a:cubicBezTo>
                    <a:pt x="531" y="600"/>
                    <a:pt x="537" y="620"/>
                    <a:pt x="544" y="640"/>
                  </a:cubicBezTo>
                  <a:cubicBezTo>
                    <a:pt x="546" y="645"/>
                    <a:pt x="551" y="651"/>
                    <a:pt x="548" y="656"/>
                  </a:cubicBezTo>
                  <a:cubicBezTo>
                    <a:pt x="546" y="660"/>
                    <a:pt x="540" y="653"/>
                    <a:pt x="536" y="652"/>
                  </a:cubicBezTo>
                  <a:cubicBezTo>
                    <a:pt x="527" y="638"/>
                    <a:pt x="528" y="629"/>
                    <a:pt x="512" y="624"/>
                  </a:cubicBezTo>
                  <a:cubicBezTo>
                    <a:pt x="509" y="620"/>
                    <a:pt x="505" y="607"/>
                    <a:pt x="504" y="612"/>
                  </a:cubicBezTo>
                  <a:cubicBezTo>
                    <a:pt x="502" y="621"/>
                    <a:pt x="505" y="631"/>
                    <a:pt x="508" y="640"/>
                  </a:cubicBezTo>
                  <a:cubicBezTo>
                    <a:pt x="511" y="649"/>
                    <a:pt x="524" y="664"/>
                    <a:pt x="524" y="664"/>
                  </a:cubicBezTo>
                  <a:cubicBezTo>
                    <a:pt x="529" y="683"/>
                    <a:pt x="527" y="697"/>
                    <a:pt x="544" y="708"/>
                  </a:cubicBezTo>
                  <a:cubicBezTo>
                    <a:pt x="556" y="744"/>
                    <a:pt x="560" y="811"/>
                    <a:pt x="592" y="832"/>
                  </a:cubicBezTo>
                  <a:cubicBezTo>
                    <a:pt x="596" y="819"/>
                    <a:pt x="600" y="805"/>
                    <a:pt x="604" y="792"/>
                  </a:cubicBezTo>
                  <a:cubicBezTo>
                    <a:pt x="608" y="752"/>
                    <a:pt x="614" y="715"/>
                    <a:pt x="624" y="676"/>
                  </a:cubicBezTo>
                  <a:cubicBezTo>
                    <a:pt x="635" y="634"/>
                    <a:pt x="620" y="684"/>
                    <a:pt x="636" y="648"/>
                  </a:cubicBezTo>
                  <a:cubicBezTo>
                    <a:pt x="639" y="640"/>
                    <a:pt x="644" y="624"/>
                    <a:pt x="644" y="624"/>
                  </a:cubicBezTo>
                  <a:cubicBezTo>
                    <a:pt x="627" y="613"/>
                    <a:pt x="624" y="617"/>
                    <a:pt x="608" y="628"/>
                  </a:cubicBezTo>
                  <a:cubicBezTo>
                    <a:pt x="617" y="600"/>
                    <a:pt x="616" y="572"/>
                    <a:pt x="624" y="544"/>
                  </a:cubicBezTo>
                  <a:cubicBezTo>
                    <a:pt x="628" y="532"/>
                    <a:pt x="632" y="520"/>
                    <a:pt x="636" y="508"/>
                  </a:cubicBezTo>
                  <a:cubicBezTo>
                    <a:pt x="639" y="499"/>
                    <a:pt x="649" y="493"/>
                    <a:pt x="652" y="484"/>
                  </a:cubicBezTo>
                  <a:cubicBezTo>
                    <a:pt x="660" y="460"/>
                    <a:pt x="667" y="442"/>
                    <a:pt x="688" y="428"/>
                  </a:cubicBezTo>
                  <a:cubicBezTo>
                    <a:pt x="692" y="415"/>
                    <a:pt x="716" y="400"/>
                    <a:pt x="716" y="400"/>
                  </a:cubicBezTo>
                  <a:cubicBezTo>
                    <a:pt x="727" y="368"/>
                    <a:pt x="711" y="405"/>
                    <a:pt x="732" y="384"/>
                  </a:cubicBezTo>
                  <a:cubicBezTo>
                    <a:pt x="735" y="381"/>
                    <a:pt x="733" y="374"/>
                    <a:pt x="736" y="372"/>
                  </a:cubicBezTo>
                  <a:cubicBezTo>
                    <a:pt x="743" y="367"/>
                    <a:pt x="752" y="367"/>
                    <a:pt x="760" y="364"/>
                  </a:cubicBezTo>
                  <a:cubicBezTo>
                    <a:pt x="764" y="363"/>
                    <a:pt x="772" y="360"/>
                    <a:pt x="772" y="360"/>
                  </a:cubicBezTo>
                  <a:cubicBezTo>
                    <a:pt x="800" y="369"/>
                    <a:pt x="793" y="360"/>
                    <a:pt x="800" y="380"/>
                  </a:cubicBezTo>
                  <a:cubicBezTo>
                    <a:pt x="799" y="397"/>
                    <a:pt x="798" y="415"/>
                    <a:pt x="796" y="432"/>
                  </a:cubicBezTo>
                  <a:cubicBezTo>
                    <a:pt x="794" y="445"/>
                    <a:pt x="782" y="459"/>
                    <a:pt x="776" y="468"/>
                  </a:cubicBezTo>
                  <a:cubicBezTo>
                    <a:pt x="769" y="479"/>
                    <a:pt x="764" y="503"/>
                    <a:pt x="760" y="516"/>
                  </a:cubicBezTo>
                  <a:cubicBezTo>
                    <a:pt x="750" y="545"/>
                    <a:pt x="730" y="571"/>
                    <a:pt x="720" y="600"/>
                  </a:cubicBezTo>
                  <a:cubicBezTo>
                    <a:pt x="716" y="597"/>
                    <a:pt x="711" y="596"/>
                    <a:pt x="708" y="592"/>
                  </a:cubicBezTo>
                  <a:cubicBezTo>
                    <a:pt x="704" y="585"/>
                    <a:pt x="703" y="576"/>
                    <a:pt x="700" y="568"/>
                  </a:cubicBezTo>
                  <a:cubicBezTo>
                    <a:pt x="697" y="559"/>
                    <a:pt x="681" y="535"/>
                    <a:pt x="684" y="544"/>
                  </a:cubicBezTo>
                  <a:cubicBezTo>
                    <a:pt x="685" y="548"/>
                    <a:pt x="687" y="552"/>
                    <a:pt x="688" y="556"/>
                  </a:cubicBezTo>
                  <a:cubicBezTo>
                    <a:pt x="685" y="629"/>
                    <a:pt x="680" y="700"/>
                    <a:pt x="692" y="772"/>
                  </a:cubicBezTo>
                  <a:cubicBezTo>
                    <a:pt x="710" y="745"/>
                    <a:pt x="715" y="712"/>
                    <a:pt x="744" y="692"/>
                  </a:cubicBezTo>
                  <a:cubicBezTo>
                    <a:pt x="749" y="676"/>
                    <a:pt x="766" y="661"/>
                    <a:pt x="780" y="652"/>
                  </a:cubicBezTo>
                  <a:cubicBezTo>
                    <a:pt x="793" y="633"/>
                    <a:pt x="809" y="614"/>
                    <a:pt x="816" y="592"/>
                  </a:cubicBezTo>
                  <a:cubicBezTo>
                    <a:pt x="815" y="585"/>
                    <a:pt x="817" y="576"/>
                    <a:pt x="812" y="572"/>
                  </a:cubicBezTo>
                  <a:cubicBezTo>
                    <a:pt x="802" y="564"/>
                    <a:pt x="797" y="591"/>
                    <a:pt x="796" y="592"/>
                  </a:cubicBezTo>
                  <a:cubicBezTo>
                    <a:pt x="789" y="597"/>
                    <a:pt x="772" y="600"/>
                    <a:pt x="772" y="600"/>
                  </a:cubicBezTo>
                  <a:cubicBezTo>
                    <a:pt x="780" y="566"/>
                    <a:pt x="807" y="500"/>
                    <a:pt x="836" y="480"/>
                  </a:cubicBezTo>
                  <a:cubicBezTo>
                    <a:pt x="845" y="466"/>
                    <a:pt x="852" y="461"/>
                    <a:pt x="868" y="456"/>
                  </a:cubicBezTo>
                  <a:cubicBezTo>
                    <a:pt x="900" y="464"/>
                    <a:pt x="893" y="478"/>
                    <a:pt x="888" y="512"/>
                  </a:cubicBezTo>
                  <a:cubicBezTo>
                    <a:pt x="885" y="530"/>
                    <a:pt x="856" y="573"/>
                    <a:pt x="848" y="596"/>
                  </a:cubicBezTo>
                  <a:cubicBezTo>
                    <a:pt x="844" y="593"/>
                    <a:pt x="839" y="592"/>
                    <a:pt x="836" y="588"/>
                  </a:cubicBezTo>
                  <a:cubicBezTo>
                    <a:pt x="832" y="581"/>
                    <a:pt x="828" y="564"/>
                    <a:pt x="828" y="564"/>
                  </a:cubicBezTo>
                  <a:cubicBezTo>
                    <a:pt x="807" y="626"/>
                    <a:pt x="822" y="573"/>
                    <a:pt x="816" y="704"/>
                  </a:cubicBezTo>
                  <a:cubicBezTo>
                    <a:pt x="815" y="726"/>
                    <a:pt x="797" y="768"/>
                    <a:pt x="820" y="760"/>
                  </a:cubicBezTo>
                  <a:cubicBezTo>
                    <a:pt x="836" y="735"/>
                    <a:pt x="838" y="710"/>
                    <a:pt x="864" y="692"/>
                  </a:cubicBezTo>
                  <a:cubicBezTo>
                    <a:pt x="874" y="677"/>
                    <a:pt x="889" y="662"/>
                    <a:pt x="904" y="652"/>
                  </a:cubicBezTo>
                  <a:cubicBezTo>
                    <a:pt x="907" y="648"/>
                    <a:pt x="909" y="643"/>
                    <a:pt x="912" y="640"/>
                  </a:cubicBezTo>
                  <a:cubicBezTo>
                    <a:pt x="915" y="637"/>
                    <a:pt x="921" y="636"/>
                    <a:pt x="924" y="632"/>
                  </a:cubicBezTo>
                  <a:cubicBezTo>
                    <a:pt x="946" y="604"/>
                    <a:pt x="906" y="635"/>
                    <a:pt x="940" y="612"/>
                  </a:cubicBezTo>
                  <a:cubicBezTo>
                    <a:pt x="944" y="600"/>
                    <a:pt x="948" y="588"/>
                    <a:pt x="952" y="576"/>
                  </a:cubicBezTo>
                  <a:cubicBezTo>
                    <a:pt x="955" y="568"/>
                    <a:pt x="935" y="579"/>
                    <a:pt x="928" y="584"/>
                  </a:cubicBezTo>
                  <a:cubicBezTo>
                    <a:pt x="920" y="589"/>
                    <a:pt x="904" y="600"/>
                    <a:pt x="904" y="600"/>
                  </a:cubicBezTo>
                  <a:cubicBezTo>
                    <a:pt x="914" y="571"/>
                    <a:pt x="905" y="581"/>
                    <a:pt x="924" y="568"/>
                  </a:cubicBezTo>
                  <a:cubicBezTo>
                    <a:pt x="934" y="538"/>
                    <a:pt x="919" y="574"/>
                    <a:pt x="940" y="548"/>
                  </a:cubicBezTo>
                  <a:cubicBezTo>
                    <a:pt x="943" y="545"/>
                    <a:pt x="942" y="540"/>
                    <a:pt x="944" y="536"/>
                  </a:cubicBezTo>
                  <a:cubicBezTo>
                    <a:pt x="958" y="510"/>
                    <a:pt x="980" y="484"/>
                    <a:pt x="1004" y="468"/>
                  </a:cubicBezTo>
                  <a:cubicBezTo>
                    <a:pt x="1014" y="438"/>
                    <a:pt x="1042" y="414"/>
                    <a:pt x="1052" y="384"/>
                  </a:cubicBezTo>
                  <a:cubicBezTo>
                    <a:pt x="1057" y="368"/>
                    <a:pt x="1068" y="352"/>
                    <a:pt x="1072" y="336"/>
                  </a:cubicBezTo>
                  <a:cubicBezTo>
                    <a:pt x="1085" y="279"/>
                    <a:pt x="1074" y="313"/>
                    <a:pt x="1084" y="284"/>
                  </a:cubicBezTo>
                  <a:cubicBezTo>
                    <a:pt x="1088" y="253"/>
                    <a:pt x="1090" y="222"/>
                    <a:pt x="1100" y="192"/>
                  </a:cubicBezTo>
                  <a:cubicBezTo>
                    <a:pt x="1092" y="160"/>
                    <a:pt x="1103" y="180"/>
                    <a:pt x="1052" y="180"/>
                  </a:cubicBezTo>
                  <a:cubicBezTo>
                    <a:pt x="989" y="180"/>
                    <a:pt x="927" y="177"/>
                    <a:pt x="864" y="176"/>
                  </a:cubicBezTo>
                  <a:cubicBezTo>
                    <a:pt x="812" y="170"/>
                    <a:pt x="767" y="148"/>
                    <a:pt x="716" y="140"/>
                  </a:cubicBezTo>
                  <a:cubicBezTo>
                    <a:pt x="631" y="126"/>
                    <a:pt x="549" y="100"/>
                    <a:pt x="464" y="88"/>
                  </a:cubicBezTo>
                  <a:cubicBezTo>
                    <a:pt x="387" y="62"/>
                    <a:pt x="307" y="48"/>
                    <a:pt x="228" y="28"/>
                  </a:cubicBezTo>
                  <a:cubicBezTo>
                    <a:pt x="204" y="22"/>
                    <a:pt x="172" y="0"/>
                    <a:pt x="148" y="0"/>
                  </a:cubicBezTo>
                  <a:close/>
                </a:path>
              </a:pathLst>
            </a:custGeom>
            <a:solidFill>
              <a:srgbClr val="FF0000">
                <a:alpha val="50195"/>
              </a:srgbClr>
            </a:solidFill>
            <a:ln w="9525">
              <a:noFill/>
            </a:ln>
          </p:spPr>
          <p:txBody>
            <a:bodyPr/>
            <a:lstStyle/>
            <a:p>
              <a:pPr>
                <a:defRPr/>
              </a:pPr>
              <a:endParaRPr lang="zh-CN" altLang="en-US" sz="135">
                <a:latin typeface="Arial" panose="020B0604020202020204" pitchFamily="34" charset="0"/>
                <a:ea typeface="微软雅黑" panose="020B0503020204020204" charset="-122"/>
                <a:cs typeface="+mn-cs"/>
              </a:endParaRPr>
            </a:p>
          </p:txBody>
        </p:sp>
        <p:sp>
          <p:nvSpPr>
            <p:cNvPr id="25605" name="任意多边形 24581"/>
            <p:cNvSpPr/>
            <p:nvPr/>
          </p:nvSpPr>
          <p:spPr>
            <a:xfrm>
              <a:off x="1972" y="596"/>
              <a:ext cx="1383" cy="549"/>
            </a:xfrm>
            <a:custGeom>
              <a:avLst/>
              <a:gdLst/>
              <a:ahLst/>
              <a:cxnLst>
                <a:cxn ang="0">
                  <a:pos x="191" y="108"/>
                </a:cxn>
                <a:cxn ang="0">
                  <a:pos x="171" y="156"/>
                </a:cxn>
                <a:cxn ang="0">
                  <a:pos x="195" y="164"/>
                </a:cxn>
                <a:cxn ang="0">
                  <a:pos x="99" y="361"/>
                </a:cxn>
                <a:cxn ang="0">
                  <a:pos x="23" y="489"/>
                </a:cxn>
                <a:cxn ang="0">
                  <a:pos x="3" y="521"/>
                </a:cxn>
                <a:cxn ang="0">
                  <a:pos x="63" y="485"/>
                </a:cxn>
                <a:cxn ang="0">
                  <a:pos x="679" y="505"/>
                </a:cxn>
                <a:cxn ang="0">
                  <a:pos x="847" y="541"/>
                </a:cxn>
                <a:cxn ang="0">
                  <a:pos x="919" y="489"/>
                </a:cxn>
                <a:cxn ang="0">
                  <a:pos x="1027" y="421"/>
                </a:cxn>
                <a:cxn ang="0">
                  <a:pos x="1071" y="385"/>
                </a:cxn>
                <a:cxn ang="0">
                  <a:pos x="1139" y="349"/>
                </a:cxn>
                <a:cxn ang="0">
                  <a:pos x="1207" y="313"/>
                </a:cxn>
                <a:cxn ang="0">
                  <a:pos x="1223" y="325"/>
                </a:cxn>
                <a:cxn ang="0">
                  <a:pos x="1359" y="277"/>
                </a:cxn>
                <a:cxn ang="0">
                  <a:pos x="1379" y="240"/>
                </a:cxn>
                <a:cxn ang="0">
                  <a:pos x="1311" y="252"/>
                </a:cxn>
                <a:cxn ang="0">
                  <a:pos x="995" y="325"/>
                </a:cxn>
                <a:cxn ang="0">
                  <a:pos x="815" y="385"/>
                </a:cxn>
                <a:cxn ang="0">
                  <a:pos x="671" y="397"/>
                </a:cxn>
                <a:cxn ang="0">
                  <a:pos x="543" y="309"/>
                </a:cxn>
                <a:cxn ang="0">
                  <a:pos x="559" y="293"/>
                </a:cxn>
                <a:cxn ang="0">
                  <a:pos x="539" y="196"/>
                </a:cxn>
                <a:cxn ang="0">
                  <a:pos x="495" y="244"/>
                </a:cxn>
                <a:cxn ang="0">
                  <a:pos x="443" y="289"/>
                </a:cxn>
                <a:cxn ang="0">
                  <a:pos x="471" y="281"/>
                </a:cxn>
                <a:cxn ang="0">
                  <a:pos x="475" y="293"/>
                </a:cxn>
                <a:cxn ang="0">
                  <a:pos x="431" y="345"/>
                </a:cxn>
                <a:cxn ang="0">
                  <a:pos x="359" y="345"/>
                </a:cxn>
                <a:cxn ang="0">
                  <a:pos x="323" y="321"/>
                </a:cxn>
                <a:cxn ang="0">
                  <a:pos x="263" y="192"/>
                </a:cxn>
                <a:cxn ang="0">
                  <a:pos x="267" y="136"/>
                </a:cxn>
                <a:cxn ang="0">
                  <a:pos x="295" y="164"/>
                </a:cxn>
                <a:cxn ang="0">
                  <a:pos x="295" y="140"/>
                </a:cxn>
                <a:cxn ang="0">
                  <a:pos x="223" y="0"/>
                </a:cxn>
              </a:cxnLst>
              <a:rect l="0" t="0" r="0" b="0"/>
              <a:pathLst>
                <a:path w="1383" h="548">
                  <a:moveTo>
                    <a:pt x="223" y="0"/>
                  </a:moveTo>
                  <a:cubicBezTo>
                    <a:pt x="217" y="37"/>
                    <a:pt x="203" y="72"/>
                    <a:pt x="191" y="108"/>
                  </a:cubicBezTo>
                  <a:cubicBezTo>
                    <a:pt x="176" y="152"/>
                    <a:pt x="200" y="85"/>
                    <a:pt x="179" y="132"/>
                  </a:cubicBezTo>
                  <a:cubicBezTo>
                    <a:pt x="176" y="140"/>
                    <a:pt x="171" y="156"/>
                    <a:pt x="171" y="156"/>
                  </a:cubicBezTo>
                  <a:cubicBezTo>
                    <a:pt x="175" y="159"/>
                    <a:pt x="178" y="165"/>
                    <a:pt x="183" y="164"/>
                  </a:cubicBezTo>
                  <a:cubicBezTo>
                    <a:pt x="198" y="161"/>
                    <a:pt x="186" y="136"/>
                    <a:pt x="195" y="164"/>
                  </a:cubicBezTo>
                  <a:cubicBezTo>
                    <a:pt x="183" y="210"/>
                    <a:pt x="168" y="250"/>
                    <a:pt x="147" y="292"/>
                  </a:cubicBezTo>
                  <a:cubicBezTo>
                    <a:pt x="135" y="317"/>
                    <a:pt x="123" y="344"/>
                    <a:pt x="99" y="360"/>
                  </a:cubicBezTo>
                  <a:cubicBezTo>
                    <a:pt x="93" y="378"/>
                    <a:pt x="77" y="391"/>
                    <a:pt x="71" y="408"/>
                  </a:cubicBezTo>
                  <a:cubicBezTo>
                    <a:pt x="61" y="437"/>
                    <a:pt x="49" y="470"/>
                    <a:pt x="23" y="488"/>
                  </a:cubicBezTo>
                  <a:cubicBezTo>
                    <a:pt x="20" y="496"/>
                    <a:pt x="18" y="504"/>
                    <a:pt x="15" y="512"/>
                  </a:cubicBezTo>
                  <a:cubicBezTo>
                    <a:pt x="13" y="517"/>
                    <a:pt x="0" y="517"/>
                    <a:pt x="3" y="520"/>
                  </a:cubicBezTo>
                  <a:cubicBezTo>
                    <a:pt x="4" y="521"/>
                    <a:pt x="28" y="513"/>
                    <a:pt x="31" y="512"/>
                  </a:cubicBezTo>
                  <a:cubicBezTo>
                    <a:pt x="39" y="500"/>
                    <a:pt x="63" y="484"/>
                    <a:pt x="63" y="484"/>
                  </a:cubicBezTo>
                  <a:cubicBezTo>
                    <a:pt x="97" y="433"/>
                    <a:pt x="187" y="449"/>
                    <a:pt x="239" y="440"/>
                  </a:cubicBezTo>
                  <a:cubicBezTo>
                    <a:pt x="401" y="448"/>
                    <a:pt x="528" y="454"/>
                    <a:pt x="679" y="504"/>
                  </a:cubicBezTo>
                  <a:cubicBezTo>
                    <a:pt x="716" y="516"/>
                    <a:pt x="763" y="531"/>
                    <a:pt x="803" y="536"/>
                  </a:cubicBezTo>
                  <a:cubicBezTo>
                    <a:pt x="818" y="538"/>
                    <a:pt x="832" y="538"/>
                    <a:pt x="847" y="540"/>
                  </a:cubicBezTo>
                  <a:cubicBezTo>
                    <a:pt x="863" y="542"/>
                    <a:pt x="895" y="548"/>
                    <a:pt x="895" y="548"/>
                  </a:cubicBezTo>
                  <a:cubicBezTo>
                    <a:pt x="932" y="539"/>
                    <a:pt x="903" y="523"/>
                    <a:pt x="919" y="488"/>
                  </a:cubicBezTo>
                  <a:cubicBezTo>
                    <a:pt x="922" y="481"/>
                    <a:pt x="966" y="456"/>
                    <a:pt x="979" y="452"/>
                  </a:cubicBezTo>
                  <a:cubicBezTo>
                    <a:pt x="993" y="438"/>
                    <a:pt x="1009" y="432"/>
                    <a:pt x="1027" y="420"/>
                  </a:cubicBezTo>
                  <a:cubicBezTo>
                    <a:pt x="1031" y="417"/>
                    <a:pt x="1039" y="412"/>
                    <a:pt x="1039" y="412"/>
                  </a:cubicBezTo>
                  <a:cubicBezTo>
                    <a:pt x="1047" y="400"/>
                    <a:pt x="1071" y="384"/>
                    <a:pt x="1071" y="384"/>
                  </a:cubicBezTo>
                  <a:cubicBezTo>
                    <a:pt x="1081" y="370"/>
                    <a:pt x="1099" y="363"/>
                    <a:pt x="1115" y="356"/>
                  </a:cubicBezTo>
                  <a:cubicBezTo>
                    <a:pt x="1123" y="353"/>
                    <a:pt x="1131" y="351"/>
                    <a:pt x="1139" y="348"/>
                  </a:cubicBezTo>
                  <a:cubicBezTo>
                    <a:pt x="1143" y="347"/>
                    <a:pt x="1151" y="344"/>
                    <a:pt x="1151" y="344"/>
                  </a:cubicBezTo>
                  <a:cubicBezTo>
                    <a:pt x="1164" y="325"/>
                    <a:pt x="1188" y="325"/>
                    <a:pt x="1207" y="312"/>
                  </a:cubicBezTo>
                  <a:cubicBezTo>
                    <a:pt x="1206" y="321"/>
                    <a:pt x="1200" y="331"/>
                    <a:pt x="1203" y="340"/>
                  </a:cubicBezTo>
                  <a:cubicBezTo>
                    <a:pt x="1209" y="357"/>
                    <a:pt x="1217" y="328"/>
                    <a:pt x="1223" y="324"/>
                  </a:cubicBezTo>
                  <a:cubicBezTo>
                    <a:pt x="1230" y="320"/>
                    <a:pt x="1239" y="319"/>
                    <a:pt x="1247" y="316"/>
                  </a:cubicBezTo>
                  <a:cubicBezTo>
                    <a:pt x="1285" y="303"/>
                    <a:pt x="1320" y="286"/>
                    <a:pt x="1359" y="276"/>
                  </a:cubicBezTo>
                  <a:cubicBezTo>
                    <a:pt x="1364" y="268"/>
                    <a:pt x="1372" y="261"/>
                    <a:pt x="1375" y="252"/>
                  </a:cubicBezTo>
                  <a:cubicBezTo>
                    <a:pt x="1376" y="248"/>
                    <a:pt x="1383" y="241"/>
                    <a:pt x="1379" y="240"/>
                  </a:cubicBezTo>
                  <a:cubicBezTo>
                    <a:pt x="1371" y="238"/>
                    <a:pt x="1363" y="245"/>
                    <a:pt x="1355" y="248"/>
                  </a:cubicBezTo>
                  <a:cubicBezTo>
                    <a:pt x="1341" y="253"/>
                    <a:pt x="1326" y="251"/>
                    <a:pt x="1311" y="252"/>
                  </a:cubicBezTo>
                  <a:cubicBezTo>
                    <a:pt x="1268" y="266"/>
                    <a:pt x="1156" y="211"/>
                    <a:pt x="1191" y="264"/>
                  </a:cubicBezTo>
                  <a:cubicBezTo>
                    <a:pt x="1134" y="302"/>
                    <a:pt x="1058" y="303"/>
                    <a:pt x="995" y="324"/>
                  </a:cubicBezTo>
                  <a:cubicBezTo>
                    <a:pt x="955" y="337"/>
                    <a:pt x="915" y="353"/>
                    <a:pt x="875" y="364"/>
                  </a:cubicBezTo>
                  <a:cubicBezTo>
                    <a:pt x="856" y="369"/>
                    <a:pt x="835" y="381"/>
                    <a:pt x="815" y="384"/>
                  </a:cubicBezTo>
                  <a:cubicBezTo>
                    <a:pt x="783" y="389"/>
                    <a:pt x="751" y="392"/>
                    <a:pt x="719" y="396"/>
                  </a:cubicBezTo>
                  <a:cubicBezTo>
                    <a:pt x="711" y="419"/>
                    <a:pt x="689" y="402"/>
                    <a:pt x="671" y="396"/>
                  </a:cubicBezTo>
                  <a:cubicBezTo>
                    <a:pt x="635" y="384"/>
                    <a:pt x="599" y="377"/>
                    <a:pt x="567" y="356"/>
                  </a:cubicBezTo>
                  <a:cubicBezTo>
                    <a:pt x="561" y="339"/>
                    <a:pt x="550" y="324"/>
                    <a:pt x="543" y="308"/>
                  </a:cubicBezTo>
                  <a:cubicBezTo>
                    <a:pt x="540" y="300"/>
                    <a:pt x="527" y="281"/>
                    <a:pt x="535" y="284"/>
                  </a:cubicBezTo>
                  <a:cubicBezTo>
                    <a:pt x="543" y="287"/>
                    <a:pt x="559" y="292"/>
                    <a:pt x="559" y="292"/>
                  </a:cubicBezTo>
                  <a:cubicBezTo>
                    <a:pt x="567" y="268"/>
                    <a:pt x="550" y="253"/>
                    <a:pt x="543" y="232"/>
                  </a:cubicBezTo>
                  <a:cubicBezTo>
                    <a:pt x="542" y="220"/>
                    <a:pt x="544" y="207"/>
                    <a:pt x="539" y="196"/>
                  </a:cubicBezTo>
                  <a:cubicBezTo>
                    <a:pt x="537" y="192"/>
                    <a:pt x="530" y="197"/>
                    <a:pt x="527" y="200"/>
                  </a:cubicBezTo>
                  <a:cubicBezTo>
                    <a:pt x="512" y="212"/>
                    <a:pt x="513" y="232"/>
                    <a:pt x="495" y="244"/>
                  </a:cubicBezTo>
                  <a:cubicBezTo>
                    <a:pt x="488" y="254"/>
                    <a:pt x="476" y="269"/>
                    <a:pt x="467" y="276"/>
                  </a:cubicBezTo>
                  <a:cubicBezTo>
                    <a:pt x="464" y="278"/>
                    <a:pt x="443" y="281"/>
                    <a:pt x="443" y="288"/>
                  </a:cubicBezTo>
                  <a:cubicBezTo>
                    <a:pt x="443" y="292"/>
                    <a:pt x="451" y="285"/>
                    <a:pt x="455" y="284"/>
                  </a:cubicBezTo>
                  <a:cubicBezTo>
                    <a:pt x="460" y="282"/>
                    <a:pt x="466" y="281"/>
                    <a:pt x="471" y="280"/>
                  </a:cubicBezTo>
                  <a:cubicBezTo>
                    <a:pt x="476" y="281"/>
                    <a:pt x="485" y="279"/>
                    <a:pt x="487" y="284"/>
                  </a:cubicBezTo>
                  <a:cubicBezTo>
                    <a:pt x="489" y="289"/>
                    <a:pt x="478" y="289"/>
                    <a:pt x="475" y="292"/>
                  </a:cubicBezTo>
                  <a:cubicBezTo>
                    <a:pt x="462" y="305"/>
                    <a:pt x="467" y="314"/>
                    <a:pt x="451" y="324"/>
                  </a:cubicBezTo>
                  <a:cubicBezTo>
                    <a:pt x="444" y="335"/>
                    <a:pt x="444" y="338"/>
                    <a:pt x="431" y="344"/>
                  </a:cubicBezTo>
                  <a:cubicBezTo>
                    <a:pt x="423" y="347"/>
                    <a:pt x="407" y="352"/>
                    <a:pt x="407" y="352"/>
                  </a:cubicBezTo>
                  <a:cubicBezTo>
                    <a:pt x="404" y="352"/>
                    <a:pt x="368" y="348"/>
                    <a:pt x="359" y="344"/>
                  </a:cubicBezTo>
                  <a:cubicBezTo>
                    <a:pt x="350" y="340"/>
                    <a:pt x="343" y="333"/>
                    <a:pt x="335" y="328"/>
                  </a:cubicBezTo>
                  <a:cubicBezTo>
                    <a:pt x="331" y="325"/>
                    <a:pt x="323" y="320"/>
                    <a:pt x="323" y="320"/>
                  </a:cubicBezTo>
                  <a:cubicBezTo>
                    <a:pt x="317" y="303"/>
                    <a:pt x="303" y="294"/>
                    <a:pt x="295" y="276"/>
                  </a:cubicBezTo>
                  <a:cubicBezTo>
                    <a:pt x="283" y="248"/>
                    <a:pt x="280" y="217"/>
                    <a:pt x="263" y="192"/>
                  </a:cubicBezTo>
                  <a:cubicBezTo>
                    <a:pt x="256" y="164"/>
                    <a:pt x="255" y="166"/>
                    <a:pt x="263" y="124"/>
                  </a:cubicBezTo>
                  <a:cubicBezTo>
                    <a:pt x="264" y="120"/>
                    <a:pt x="264" y="133"/>
                    <a:pt x="267" y="136"/>
                  </a:cubicBezTo>
                  <a:cubicBezTo>
                    <a:pt x="274" y="143"/>
                    <a:pt x="291" y="152"/>
                    <a:pt x="291" y="152"/>
                  </a:cubicBezTo>
                  <a:cubicBezTo>
                    <a:pt x="292" y="156"/>
                    <a:pt x="291" y="164"/>
                    <a:pt x="295" y="164"/>
                  </a:cubicBezTo>
                  <a:cubicBezTo>
                    <a:pt x="300" y="164"/>
                    <a:pt x="303" y="157"/>
                    <a:pt x="303" y="152"/>
                  </a:cubicBezTo>
                  <a:cubicBezTo>
                    <a:pt x="303" y="147"/>
                    <a:pt x="297" y="144"/>
                    <a:pt x="295" y="140"/>
                  </a:cubicBezTo>
                  <a:cubicBezTo>
                    <a:pt x="280" y="106"/>
                    <a:pt x="259" y="77"/>
                    <a:pt x="243" y="44"/>
                  </a:cubicBezTo>
                  <a:cubicBezTo>
                    <a:pt x="235" y="29"/>
                    <a:pt x="240" y="8"/>
                    <a:pt x="223" y="0"/>
                  </a:cubicBezTo>
                  <a:close/>
                </a:path>
              </a:pathLst>
            </a:custGeom>
            <a:solidFill>
              <a:srgbClr val="FF0000">
                <a:alpha val="50195"/>
              </a:srgbClr>
            </a:solidFill>
            <a:ln w="38100">
              <a:noFill/>
            </a:ln>
          </p:spPr>
          <p:txBody>
            <a:bodyPr/>
            <a:lstStyle/>
            <a:p>
              <a:pPr>
                <a:defRPr/>
              </a:pPr>
              <a:endParaRPr lang="zh-CN" altLang="en-US" sz="135">
                <a:latin typeface="Arial" panose="020B0604020202020204" pitchFamily="34" charset="0"/>
                <a:ea typeface="微软雅黑" panose="020B0503020204020204" charset="-122"/>
                <a:cs typeface="+mn-cs"/>
              </a:endParaRPr>
            </a:p>
          </p:txBody>
        </p:sp>
        <p:sp>
          <p:nvSpPr>
            <p:cNvPr id="25606" name="任意多边形 24582"/>
            <p:cNvSpPr/>
            <p:nvPr/>
          </p:nvSpPr>
          <p:spPr>
            <a:xfrm>
              <a:off x="3576" y="969"/>
              <a:ext cx="186" cy="263"/>
            </a:xfrm>
            <a:custGeom>
              <a:avLst/>
              <a:gdLst/>
              <a:ahLst/>
              <a:cxnLst>
                <a:cxn ang="0">
                  <a:pos x="0" y="0"/>
                </a:cxn>
                <a:cxn ang="0">
                  <a:pos x="12" y="27"/>
                </a:cxn>
                <a:cxn ang="0">
                  <a:pos x="15" y="42"/>
                </a:cxn>
                <a:cxn ang="0">
                  <a:pos x="18" y="120"/>
                </a:cxn>
                <a:cxn ang="0">
                  <a:pos x="30" y="93"/>
                </a:cxn>
                <a:cxn ang="0">
                  <a:pos x="57" y="144"/>
                </a:cxn>
                <a:cxn ang="0">
                  <a:pos x="96" y="264"/>
                </a:cxn>
                <a:cxn ang="0">
                  <a:pos x="132" y="207"/>
                </a:cxn>
                <a:cxn ang="0">
                  <a:pos x="138" y="198"/>
                </a:cxn>
                <a:cxn ang="0">
                  <a:pos x="147" y="192"/>
                </a:cxn>
                <a:cxn ang="0">
                  <a:pos x="165" y="168"/>
                </a:cxn>
                <a:cxn ang="0">
                  <a:pos x="186" y="147"/>
                </a:cxn>
                <a:cxn ang="0">
                  <a:pos x="105" y="99"/>
                </a:cxn>
                <a:cxn ang="0">
                  <a:pos x="78" y="81"/>
                </a:cxn>
                <a:cxn ang="0">
                  <a:pos x="69" y="75"/>
                </a:cxn>
                <a:cxn ang="0">
                  <a:pos x="111" y="78"/>
                </a:cxn>
                <a:cxn ang="0">
                  <a:pos x="123" y="75"/>
                </a:cxn>
                <a:cxn ang="0">
                  <a:pos x="99" y="60"/>
                </a:cxn>
                <a:cxn ang="0">
                  <a:pos x="36" y="30"/>
                </a:cxn>
                <a:cxn ang="0">
                  <a:pos x="0" y="0"/>
                </a:cxn>
              </a:cxnLst>
              <a:rect l="0" t="0" r="0" b="0"/>
              <a:pathLst>
                <a:path w="186" h="264">
                  <a:moveTo>
                    <a:pt x="0" y="0"/>
                  </a:moveTo>
                  <a:cubicBezTo>
                    <a:pt x="7" y="21"/>
                    <a:pt x="2" y="13"/>
                    <a:pt x="12" y="27"/>
                  </a:cubicBezTo>
                  <a:cubicBezTo>
                    <a:pt x="13" y="32"/>
                    <a:pt x="15" y="37"/>
                    <a:pt x="15" y="42"/>
                  </a:cubicBezTo>
                  <a:cubicBezTo>
                    <a:pt x="17" y="68"/>
                    <a:pt x="15" y="94"/>
                    <a:pt x="18" y="120"/>
                  </a:cubicBezTo>
                  <a:cubicBezTo>
                    <a:pt x="19" y="130"/>
                    <a:pt x="30" y="93"/>
                    <a:pt x="30" y="93"/>
                  </a:cubicBezTo>
                  <a:cubicBezTo>
                    <a:pt x="48" y="99"/>
                    <a:pt x="52" y="126"/>
                    <a:pt x="57" y="144"/>
                  </a:cubicBezTo>
                  <a:cubicBezTo>
                    <a:pt x="69" y="182"/>
                    <a:pt x="74" y="231"/>
                    <a:pt x="96" y="264"/>
                  </a:cubicBezTo>
                  <a:cubicBezTo>
                    <a:pt x="119" y="256"/>
                    <a:pt x="106" y="216"/>
                    <a:pt x="132" y="207"/>
                  </a:cubicBezTo>
                  <a:cubicBezTo>
                    <a:pt x="134" y="204"/>
                    <a:pt x="135" y="201"/>
                    <a:pt x="138" y="198"/>
                  </a:cubicBezTo>
                  <a:cubicBezTo>
                    <a:pt x="141" y="195"/>
                    <a:pt x="145" y="195"/>
                    <a:pt x="147" y="192"/>
                  </a:cubicBezTo>
                  <a:cubicBezTo>
                    <a:pt x="155" y="182"/>
                    <a:pt x="153" y="176"/>
                    <a:pt x="165" y="168"/>
                  </a:cubicBezTo>
                  <a:cubicBezTo>
                    <a:pt x="172" y="157"/>
                    <a:pt x="179" y="158"/>
                    <a:pt x="186" y="147"/>
                  </a:cubicBezTo>
                  <a:cubicBezTo>
                    <a:pt x="160" y="130"/>
                    <a:pt x="132" y="114"/>
                    <a:pt x="105" y="99"/>
                  </a:cubicBezTo>
                  <a:cubicBezTo>
                    <a:pt x="105" y="99"/>
                    <a:pt x="83" y="84"/>
                    <a:pt x="78" y="81"/>
                  </a:cubicBezTo>
                  <a:cubicBezTo>
                    <a:pt x="75" y="79"/>
                    <a:pt x="69" y="75"/>
                    <a:pt x="69" y="75"/>
                  </a:cubicBezTo>
                  <a:cubicBezTo>
                    <a:pt x="82" y="66"/>
                    <a:pt x="96" y="75"/>
                    <a:pt x="111" y="78"/>
                  </a:cubicBezTo>
                  <a:cubicBezTo>
                    <a:pt x="115" y="77"/>
                    <a:pt x="121" y="79"/>
                    <a:pt x="123" y="75"/>
                  </a:cubicBezTo>
                  <a:cubicBezTo>
                    <a:pt x="127" y="67"/>
                    <a:pt x="111" y="64"/>
                    <a:pt x="99" y="60"/>
                  </a:cubicBezTo>
                  <a:cubicBezTo>
                    <a:pt x="77" y="53"/>
                    <a:pt x="58" y="37"/>
                    <a:pt x="36" y="30"/>
                  </a:cubicBezTo>
                  <a:cubicBezTo>
                    <a:pt x="27" y="16"/>
                    <a:pt x="11" y="15"/>
                    <a:pt x="0" y="0"/>
                  </a:cubicBezTo>
                  <a:close/>
                </a:path>
              </a:pathLst>
            </a:custGeom>
            <a:solidFill>
              <a:srgbClr val="FF0000">
                <a:alpha val="50195"/>
              </a:srgbClr>
            </a:solidFill>
            <a:ln w="38100">
              <a:noFill/>
            </a:ln>
          </p:spPr>
          <p:txBody>
            <a:bodyPr/>
            <a:lstStyle/>
            <a:p>
              <a:pPr>
                <a:defRPr/>
              </a:pPr>
              <a:endParaRPr lang="zh-CN" altLang="en-US" sz="135">
                <a:latin typeface="Arial" panose="020B0604020202020204" pitchFamily="34" charset="0"/>
                <a:ea typeface="微软雅黑" panose="020B0503020204020204" charset="-122"/>
                <a:cs typeface="+mn-cs"/>
              </a:endParaRPr>
            </a:p>
          </p:txBody>
        </p:sp>
        <p:sp>
          <p:nvSpPr>
            <p:cNvPr id="25607" name="任意多边形 24583"/>
            <p:cNvSpPr/>
            <p:nvPr/>
          </p:nvSpPr>
          <p:spPr>
            <a:xfrm>
              <a:off x="3841" y="1707"/>
              <a:ext cx="412" cy="106"/>
            </a:xfrm>
            <a:custGeom>
              <a:avLst/>
              <a:gdLst/>
              <a:ahLst/>
              <a:cxnLst>
                <a:cxn ang="0">
                  <a:pos x="176" y="27"/>
                </a:cxn>
                <a:cxn ang="0">
                  <a:pos x="20" y="93"/>
                </a:cxn>
                <a:cxn ang="0">
                  <a:pos x="92" y="90"/>
                </a:cxn>
                <a:cxn ang="0">
                  <a:pos x="167" y="102"/>
                </a:cxn>
                <a:cxn ang="0">
                  <a:pos x="191" y="99"/>
                </a:cxn>
                <a:cxn ang="0">
                  <a:pos x="182" y="96"/>
                </a:cxn>
                <a:cxn ang="0">
                  <a:pos x="179" y="81"/>
                </a:cxn>
                <a:cxn ang="0">
                  <a:pos x="344" y="81"/>
                </a:cxn>
                <a:cxn ang="0">
                  <a:pos x="395" y="84"/>
                </a:cxn>
                <a:cxn ang="0">
                  <a:pos x="380" y="0"/>
                </a:cxn>
                <a:cxn ang="0">
                  <a:pos x="329" y="12"/>
                </a:cxn>
                <a:cxn ang="0">
                  <a:pos x="275" y="18"/>
                </a:cxn>
                <a:cxn ang="0">
                  <a:pos x="206" y="36"/>
                </a:cxn>
                <a:cxn ang="0">
                  <a:pos x="179" y="45"/>
                </a:cxn>
                <a:cxn ang="0">
                  <a:pos x="170" y="48"/>
                </a:cxn>
                <a:cxn ang="0">
                  <a:pos x="176" y="21"/>
                </a:cxn>
                <a:cxn ang="0">
                  <a:pos x="176" y="27"/>
                </a:cxn>
              </a:cxnLst>
              <a:rect l="0" t="0" r="0" b="0"/>
              <a:pathLst>
                <a:path w="412" h="106">
                  <a:moveTo>
                    <a:pt x="176" y="27"/>
                  </a:moveTo>
                  <a:cubicBezTo>
                    <a:pt x="121" y="41"/>
                    <a:pt x="67" y="62"/>
                    <a:pt x="20" y="93"/>
                  </a:cubicBezTo>
                  <a:cubicBezTo>
                    <a:pt x="0" y="106"/>
                    <a:pt x="68" y="91"/>
                    <a:pt x="92" y="90"/>
                  </a:cubicBezTo>
                  <a:cubicBezTo>
                    <a:pt x="117" y="93"/>
                    <a:pt x="142" y="98"/>
                    <a:pt x="167" y="102"/>
                  </a:cubicBezTo>
                  <a:cubicBezTo>
                    <a:pt x="175" y="101"/>
                    <a:pt x="184" y="102"/>
                    <a:pt x="191" y="99"/>
                  </a:cubicBezTo>
                  <a:cubicBezTo>
                    <a:pt x="194" y="98"/>
                    <a:pt x="184" y="98"/>
                    <a:pt x="182" y="96"/>
                  </a:cubicBezTo>
                  <a:cubicBezTo>
                    <a:pt x="158" y="72"/>
                    <a:pt x="168" y="77"/>
                    <a:pt x="179" y="81"/>
                  </a:cubicBezTo>
                  <a:cubicBezTo>
                    <a:pt x="233" y="70"/>
                    <a:pt x="290" y="79"/>
                    <a:pt x="344" y="81"/>
                  </a:cubicBezTo>
                  <a:cubicBezTo>
                    <a:pt x="362" y="85"/>
                    <a:pt x="377" y="88"/>
                    <a:pt x="395" y="84"/>
                  </a:cubicBezTo>
                  <a:cubicBezTo>
                    <a:pt x="388" y="55"/>
                    <a:pt x="412" y="11"/>
                    <a:pt x="380" y="0"/>
                  </a:cubicBezTo>
                  <a:cubicBezTo>
                    <a:pt x="363" y="4"/>
                    <a:pt x="346" y="6"/>
                    <a:pt x="329" y="12"/>
                  </a:cubicBezTo>
                  <a:cubicBezTo>
                    <a:pt x="312" y="18"/>
                    <a:pt x="275" y="18"/>
                    <a:pt x="275" y="18"/>
                  </a:cubicBezTo>
                  <a:cubicBezTo>
                    <a:pt x="252" y="24"/>
                    <a:pt x="228" y="29"/>
                    <a:pt x="206" y="36"/>
                  </a:cubicBezTo>
                  <a:cubicBezTo>
                    <a:pt x="197" y="39"/>
                    <a:pt x="188" y="42"/>
                    <a:pt x="179" y="45"/>
                  </a:cubicBezTo>
                  <a:cubicBezTo>
                    <a:pt x="176" y="46"/>
                    <a:pt x="170" y="48"/>
                    <a:pt x="170" y="48"/>
                  </a:cubicBezTo>
                  <a:cubicBezTo>
                    <a:pt x="172" y="39"/>
                    <a:pt x="169" y="28"/>
                    <a:pt x="176" y="21"/>
                  </a:cubicBezTo>
                  <a:cubicBezTo>
                    <a:pt x="177" y="20"/>
                    <a:pt x="176" y="25"/>
                    <a:pt x="176" y="27"/>
                  </a:cubicBezTo>
                  <a:close/>
                </a:path>
              </a:pathLst>
            </a:custGeom>
            <a:solidFill>
              <a:srgbClr val="FF0000">
                <a:alpha val="50195"/>
              </a:srgbClr>
            </a:solidFill>
            <a:ln w="38100">
              <a:noFill/>
            </a:ln>
          </p:spPr>
          <p:txBody>
            <a:bodyPr/>
            <a:lstStyle/>
            <a:p>
              <a:pPr>
                <a:defRPr/>
              </a:pPr>
              <a:endParaRPr lang="zh-CN" altLang="en-US" sz="135">
                <a:latin typeface="Arial" panose="020B0604020202020204" pitchFamily="34" charset="0"/>
                <a:ea typeface="微软雅黑" panose="020B0503020204020204" charset="-122"/>
                <a:cs typeface="+mn-cs"/>
              </a:endParaRPr>
            </a:p>
          </p:txBody>
        </p:sp>
        <p:sp>
          <p:nvSpPr>
            <p:cNvPr id="25608" name="任意多边形 24584"/>
            <p:cNvSpPr/>
            <p:nvPr/>
          </p:nvSpPr>
          <p:spPr>
            <a:xfrm>
              <a:off x="4800" y="1662"/>
              <a:ext cx="543" cy="420"/>
            </a:xfrm>
            <a:custGeom>
              <a:avLst/>
              <a:gdLst/>
              <a:ahLst/>
              <a:cxnLst>
                <a:cxn ang="0">
                  <a:pos x="459" y="0"/>
                </a:cxn>
                <a:cxn ang="0">
                  <a:pos x="300" y="9"/>
                </a:cxn>
                <a:cxn ang="0">
                  <a:pos x="267" y="18"/>
                </a:cxn>
                <a:cxn ang="0">
                  <a:pos x="297" y="33"/>
                </a:cxn>
                <a:cxn ang="0">
                  <a:pos x="0" y="21"/>
                </a:cxn>
                <a:cxn ang="0">
                  <a:pos x="42" y="105"/>
                </a:cxn>
                <a:cxn ang="0">
                  <a:pos x="108" y="207"/>
                </a:cxn>
                <a:cxn ang="0">
                  <a:pos x="120" y="222"/>
                </a:cxn>
                <a:cxn ang="0">
                  <a:pos x="144" y="276"/>
                </a:cxn>
                <a:cxn ang="0">
                  <a:pos x="168" y="303"/>
                </a:cxn>
                <a:cxn ang="0">
                  <a:pos x="192" y="351"/>
                </a:cxn>
                <a:cxn ang="0">
                  <a:pos x="216" y="387"/>
                </a:cxn>
                <a:cxn ang="0">
                  <a:pos x="231" y="411"/>
                </a:cxn>
                <a:cxn ang="0">
                  <a:pos x="249" y="417"/>
                </a:cxn>
                <a:cxn ang="0">
                  <a:pos x="258" y="420"/>
                </a:cxn>
                <a:cxn ang="0">
                  <a:pos x="288" y="411"/>
                </a:cxn>
                <a:cxn ang="0">
                  <a:pos x="297" y="408"/>
                </a:cxn>
                <a:cxn ang="0">
                  <a:pos x="330" y="384"/>
                </a:cxn>
                <a:cxn ang="0">
                  <a:pos x="339" y="378"/>
                </a:cxn>
                <a:cxn ang="0">
                  <a:pos x="360" y="354"/>
                </a:cxn>
                <a:cxn ang="0">
                  <a:pos x="366" y="336"/>
                </a:cxn>
                <a:cxn ang="0">
                  <a:pos x="384" y="324"/>
                </a:cxn>
                <a:cxn ang="0">
                  <a:pos x="420" y="288"/>
                </a:cxn>
                <a:cxn ang="0">
                  <a:pos x="456" y="234"/>
                </a:cxn>
                <a:cxn ang="0">
                  <a:pos x="474" y="189"/>
                </a:cxn>
                <a:cxn ang="0">
                  <a:pos x="480" y="171"/>
                </a:cxn>
                <a:cxn ang="0">
                  <a:pos x="483" y="162"/>
                </a:cxn>
                <a:cxn ang="0">
                  <a:pos x="498" y="174"/>
                </a:cxn>
                <a:cxn ang="0">
                  <a:pos x="516" y="186"/>
                </a:cxn>
                <a:cxn ang="0">
                  <a:pos x="528" y="18"/>
                </a:cxn>
                <a:cxn ang="0">
                  <a:pos x="525" y="9"/>
                </a:cxn>
                <a:cxn ang="0">
                  <a:pos x="492" y="48"/>
                </a:cxn>
                <a:cxn ang="0">
                  <a:pos x="483" y="51"/>
                </a:cxn>
                <a:cxn ang="0">
                  <a:pos x="459" y="78"/>
                </a:cxn>
                <a:cxn ang="0">
                  <a:pos x="447" y="90"/>
                </a:cxn>
                <a:cxn ang="0">
                  <a:pos x="435" y="102"/>
                </a:cxn>
                <a:cxn ang="0">
                  <a:pos x="396" y="132"/>
                </a:cxn>
                <a:cxn ang="0">
                  <a:pos x="378" y="144"/>
                </a:cxn>
                <a:cxn ang="0">
                  <a:pos x="420" y="144"/>
                </a:cxn>
                <a:cxn ang="0">
                  <a:pos x="399" y="180"/>
                </a:cxn>
                <a:cxn ang="0">
                  <a:pos x="375" y="207"/>
                </a:cxn>
                <a:cxn ang="0">
                  <a:pos x="354" y="228"/>
                </a:cxn>
                <a:cxn ang="0">
                  <a:pos x="252" y="225"/>
                </a:cxn>
                <a:cxn ang="0">
                  <a:pos x="222" y="186"/>
                </a:cxn>
                <a:cxn ang="0">
                  <a:pos x="243" y="135"/>
                </a:cxn>
                <a:cxn ang="0">
                  <a:pos x="270" y="111"/>
                </a:cxn>
                <a:cxn ang="0">
                  <a:pos x="330" y="72"/>
                </a:cxn>
                <a:cxn ang="0">
                  <a:pos x="357" y="99"/>
                </a:cxn>
                <a:cxn ang="0">
                  <a:pos x="372" y="75"/>
                </a:cxn>
                <a:cxn ang="0">
                  <a:pos x="375" y="66"/>
                </a:cxn>
                <a:cxn ang="0">
                  <a:pos x="411" y="51"/>
                </a:cxn>
                <a:cxn ang="0">
                  <a:pos x="435" y="30"/>
                </a:cxn>
                <a:cxn ang="0">
                  <a:pos x="456" y="9"/>
                </a:cxn>
                <a:cxn ang="0">
                  <a:pos x="459" y="0"/>
                </a:cxn>
              </a:cxnLst>
              <a:rect l="0" t="0" r="0" b="0"/>
              <a:pathLst>
                <a:path w="543" h="420">
                  <a:moveTo>
                    <a:pt x="459" y="0"/>
                  </a:moveTo>
                  <a:cubicBezTo>
                    <a:pt x="406" y="2"/>
                    <a:pt x="353" y="3"/>
                    <a:pt x="300" y="9"/>
                  </a:cubicBezTo>
                  <a:cubicBezTo>
                    <a:pt x="289" y="12"/>
                    <a:pt x="278" y="15"/>
                    <a:pt x="267" y="18"/>
                  </a:cubicBezTo>
                  <a:cubicBezTo>
                    <a:pt x="278" y="21"/>
                    <a:pt x="297" y="33"/>
                    <a:pt x="297" y="33"/>
                  </a:cubicBezTo>
                  <a:cubicBezTo>
                    <a:pt x="226" y="81"/>
                    <a:pt x="90" y="32"/>
                    <a:pt x="0" y="21"/>
                  </a:cubicBezTo>
                  <a:cubicBezTo>
                    <a:pt x="18" y="48"/>
                    <a:pt x="12" y="85"/>
                    <a:pt x="42" y="105"/>
                  </a:cubicBezTo>
                  <a:cubicBezTo>
                    <a:pt x="64" y="137"/>
                    <a:pt x="81" y="180"/>
                    <a:pt x="108" y="207"/>
                  </a:cubicBezTo>
                  <a:cubicBezTo>
                    <a:pt x="119" y="240"/>
                    <a:pt x="101" y="191"/>
                    <a:pt x="120" y="222"/>
                  </a:cubicBezTo>
                  <a:cubicBezTo>
                    <a:pt x="130" y="238"/>
                    <a:pt x="136" y="259"/>
                    <a:pt x="144" y="276"/>
                  </a:cubicBezTo>
                  <a:cubicBezTo>
                    <a:pt x="149" y="287"/>
                    <a:pt x="168" y="303"/>
                    <a:pt x="168" y="303"/>
                  </a:cubicBezTo>
                  <a:cubicBezTo>
                    <a:pt x="174" y="321"/>
                    <a:pt x="178" y="337"/>
                    <a:pt x="192" y="351"/>
                  </a:cubicBezTo>
                  <a:cubicBezTo>
                    <a:pt x="196" y="364"/>
                    <a:pt x="205" y="379"/>
                    <a:pt x="216" y="387"/>
                  </a:cubicBezTo>
                  <a:cubicBezTo>
                    <a:pt x="221" y="402"/>
                    <a:pt x="218" y="405"/>
                    <a:pt x="231" y="411"/>
                  </a:cubicBezTo>
                  <a:cubicBezTo>
                    <a:pt x="237" y="414"/>
                    <a:pt x="243" y="415"/>
                    <a:pt x="249" y="417"/>
                  </a:cubicBezTo>
                  <a:cubicBezTo>
                    <a:pt x="252" y="418"/>
                    <a:pt x="258" y="420"/>
                    <a:pt x="258" y="420"/>
                  </a:cubicBezTo>
                  <a:cubicBezTo>
                    <a:pt x="276" y="415"/>
                    <a:pt x="266" y="418"/>
                    <a:pt x="288" y="411"/>
                  </a:cubicBezTo>
                  <a:cubicBezTo>
                    <a:pt x="291" y="410"/>
                    <a:pt x="297" y="408"/>
                    <a:pt x="297" y="408"/>
                  </a:cubicBezTo>
                  <a:cubicBezTo>
                    <a:pt x="305" y="396"/>
                    <a:pt x="317" y="393"/>
                    <a:pt x="330" y="384"/>
                  </a:cubicBezTo>
                  <a:cubicBezTo>
                    <a:pt x="333" y="382"/>
                    <a:pt x="339" y="378"/>
                    <a:pt x="339" y="378"/>
                  </a:cubicBezTo>
                  <a:cubicBezTo>
                    <a:pt x="345" y="368"/>
                    <a:pt x="355" y="365"/>
                    <a:pt x="360" y="354"/>
                  </a:cubicBezTo>
                  <a:cubicBezTo>
                    <a:pt x="363" y="348"/>
                    <a:pt x="361" y="340"/>
                    <a:pt x="366" y="336"/>
                  </a:cubicBezTo>
                  <a:cubicBezTo>
                    <a:pt x="372" y="332"/>
                    <a:pt x="384" y="324"/>
                    <a:pt x="384" y="324"/>
                  </a:cubicBezTo>
                  <a:cubicBezTo>
                    <a:pt x="387" y="314"/>
                    <a:pt x="409" y="295"/>
                    <a:pt x="420" y="288"/>
                  </a:cubicBezTo>
                  <a:cubicBezTo>
                    <a:pt x="431" y="271"/>
                    <a:pt x="442" y="248"/>
                    <a:pt x="456" y="234"/>
                  </a:cubicBezTo>
                  <a:cubicBezTo>
                    <a:pt x="461" y="218"/>
                    <a:pt x="469" y="205"/>
                    <a:pt x="474" y="189"/>
                  </a:cubicBezTo>
                  <a:cubicBezTo>
                    <a:pt x="476" y="183"/>
                    <a:pt x="478" y="177"/>
                    <a:pt x="480" y="171"/>
                  </a:cubicBezTo>
                  <a:cubicBezTo>
                    <a:pt x="481" y="168"/>
                    <a:pt x="483" y="162"/>
                    <a:pt x="483" y="162"/>
                  </a:cubicBezTo>
                  <a:cubicBezTo>
                    <a:pt x="503" y="169"/>
                    <a:pt x="481" y="159"/>
                    <a:pt x="498" y="174"/>
                  </a:cubicBezTo>
                  <a:cubicBezTo>
                    <a:pt x="503" y="179"/>
                    <a:pt x="516" y="186"/>
                    <a:pt x="516" y="186"/>
                  </a:cubicBezTo>
                  <a:cubicBezTo>
                    <a:pt x="543" y="146"/>
                    <a:pt x="515" y="70"/>
                    <a:pt x="528" y="18"/>
                  </a:cubicBezTo>
                  <a:cubicBezTo>
                    <a:pt x="527" y="15"/>
                    <a:pt x="528" y="10"/>
                    <a:pt x="525" y="9"/>
                  </a:cubicBezTo>
                  <a:cubicBezTo>
                    <a:pt x="512" y="2"/>
                    <a:pt x="501" y="45"/>
                    <a:pt x="492" y="48"/>
                  </a:cubicBezTo>
                  <a:cubicBezTo>
                    <a:pt x="489" y="49"/>
                    <a:pt x="486" y="50"/>
                    <a:pt x="483" y="51"/>
                  </a:cubicBezTo>
                  <a:cubicBezTo>
                    <a:pt x="479" y="62"/>
                    <a:pt x="469" y="75"/>
                    <a:pt x="459" y="78"/>
                  </a:cubicBezTo>
                  <a:cubicBezTo>
                    <a:pt x="451" y="102"/>
                    <a:pt x="463" y="74"/>
                    <a:pt x="447" y="90"/>
                  </a:cubicBezTo>
                  <a:cubicBezTo>
                    <a:pt x="431" y="106"/>
                    <a:pt x="459" y="94"/>
                    <a:pt x="435" y="102"/>
                  </a:cubicBezTo>
                  <a:cubicBezTo>
                    <a:pt x="430" y="117"/>
                    <a:pt x="409" y="123"/>
                    <a:pt x="396" y="132"/>
                  </a:cubicBezTo>
                  <a:cubicBezTo>
                    <a:pt x="390" y="136"/>
                    <a:pt x="378" y="144"/>
                    <a:pt x="378" y="144"/>
                  </a:cubicBezTo>
                  <a:cubicBezTo>
                    <a:pt x="391" y="148"/>
                    <a:pt x="408" y="137"/>
                    <a:pt x="420" y="144"/>
                  </a:cubicBezTo>
                  <a:cubicBezTo>
                    <a:pt x="428" y="149"/>
                    <a:pt x="400" y="179"/>
                    <a:pt x="399" y="180"/>
                  </a:cubicBezTo>
                  <a:cubicBezTo>
                    <a:pt x="395" y="191"/>
                    <a:pt x="385" y="204"/>
                    <a:pt x="375" y="207"/>
                  </a:cubicBezTo>
                  <a:cubicBezTo>
                    <a:pt x="372" y="216"/>
                    <a:pt x="354" y="228"/>
                    <a:pt x="354" y="228"/>
                  </a:cubicBezTo>
                  <a:cubicBezTo>
                    <a:pt x="320" y="227"/>
                    <a:pt x="286" y="227"/>
                    <a:pt x="252" y="225"/>
                  </a:cubicBezTo>
                  <a:cubicBezTo>
                    <a:pt x="236" y="224"/>
                    <a:pt x="222" y="186"/>
                    <a:pt x="222" y="186"/>
                  </a:cubicBezTo>
                  <a:cubicBezTo>
                    <a:pt x="225" y="163"/>
                    <a:pt x="223" y="148"/>
                    <a:pt x="243" y="135"/>
                  </a:cubicBezTo>
                  <a:cubicBezTo>
                    <a:pt x="246" y="125"/>
                    <a:pt x="259" y="115"/>
                    <a:pt x="270" y="111"/>
                  </a:cubicBezTo>
                  <a:cubicBezTo>
                    <a:pt x="281" y="95"/>
                    <a:pt x="310" y="79"/>
                    <a:pt x="330" y="72"/>
                  </a:cubicBezTo>
                  <a:cubicBezTo>
                    <a:pt x="343" y="81"/>
                    <a:pt x="341" y="94"/>
                    <a:pt x="357" y="99"/>
                  </a:cubicBezTo>
                  <a:cubicBezTo>
                    <a:pt x="364" y="78"/>
                    <a:pt x="358" y="85"/>
                    <a:pt x="372" y="75"/>
                  </a:cubicBezTo>
                  <a:cubicBezTo>
                    <a:pt x="373" y="72"/>
                    <a:pt x="372" y="68"/>
                    <a:pt x="375" y="66"/>
                  </a:cubicBezTo>
                  <a:cubicBezTo>
                    <a:pt x="380" y="62"/>
                    <a:pt x="404" y="53"/>
                    <a:pt x="411" y="51"/>
                  </a:cubicBezTo>
                  <a:cubicBezTo>
                    <a:pt x="420" y="42"/>
                    <a:pt x="423" y="34"/>
                    <a:pt x="435" y="30"/>
                  </a:cubicBezTo>
                  <a:cubicBezTo>
                    <a:pt x="438" y="21"/>
                    <a:pt x="456" y="9"/>
                    <a:pt x="456" y="9"/>
                  </a:cubicBezTo>
                  <a:cubicBezTo>
                    <a:pt x="457" y="6"/>
                    <a:pt x="459" y="0"/>
                    <a:pt x="459" y="0"/>
                  </a:cubicBezTo>
                  <a:close/>
                </a:path>
              </a:pathLst>
            </a:custGeom>
            <a:solidFill>
              <a:srgbClr val="FF0000">
                <a:alpha val="50195"/>
              </a:srgbClr>
            </a:solidFill>
            <a:ln w="38100">
              <a:noFill/>
            </a:ln>
          </p:spPr>
          <p:txBody>
            <a:bodyPr/>
            <a:lstStyle/>
            <a:p>
              <a:pPr>
                <a:defRPr/>
              </a:pPr>
              <a:endParaRPr lang="zh-CN" altLang="en-US" sz="135">
                <a:latin typeface="Arial" panose="020B0604020202020204" pitchFamily="34" charset="0"/>
                <a:ea typeface="微软雅黑" panose="020B0503020204020204" charset="-122"/>
                <a:cs typeface="+mn-cs"/>
              </a:endParaRPr>
            </a:p>
          </p:txBody>
        </p:sp>
        <p:sp>
          <p:nvSpPr>
            <p:cNvPr id="25609" name="任意多边形 24585"/>
            <p:cNvSpPr/>
            <p:nvPr/>
          </p:nvSpPr>
          <p:spPr>
            <a:xfrm>
              <a:off x="5118" y="507"/>
              <a:ext cx="174" cy="197"/>
            </a:xfrm>
            <a:custGeom>
              <a:avLst/>
              <a:gdLst/>
              <a:ahLst/>
              <a:cxnLst>
                <a:cxn ang="0">
                  <a:pos x="0" y="0"/>
                </a:cxn>
                <a:cxn ang="0">
                  <a:pos x="27" y="42"/>
                </a:cxn>
                <a:cxn ang="0">
                  <a:pos x="45" y="87"/>
                </a:cxn>
                <a:cxn ang="0">
                  <a:pos x="48" y="105"/>
                </a:cxn>
                <a:cxn ang="0">
                  <a:pos x="51" y="96"/>
                </a:cxn>
                <a:cxn ang="0">
                  <a:pos x="57" y="105"/>
                </a:cxn>
                <a:cxn ang="0">
                  <a:pos x="54" y="165"/>
                </a:cxn>
                <a:cxn ang="0">
                  <a:pos x="39" y="192"/>
                </a:cxn>
                <a:cxn ang="0">
                  <a:pos x="78" y="186"/>
                </a:cxn>
                <a:cxn ang="0">
                  <a:pos x="87" y="183"/>
                </a:cxn>
                <a:cxn ang="0">
                  <a:pos x="168" y="183"/>
                </a:cxn>
                <a:cxn ang="0">
                  <a:pos x="174" y="165"/>
                </a:cxn>
                <a:cxn ang="0">
                  <a:pos x="144" y="108"/>
                </a:cxn>
                <a:cxn ang="0">
                  <a:pos x="120" y="87"/>
                </a:cxn>
                <a:cxn ang="0">
                  <a:pos x="129" y="63"/>
                </a:cxn>
                <a:cxn ang="0">
                  <a:pos x="45" y="15"/>
                </a:cxn>
                <a:cxn ang="0">
                  <a:pos x="18" y="6"/>
                </a:cxn>
                <a:cxn ang="0">
                  <a:pos x="0" y="0"/>
                </a:cxn>
              </a:cxnLst>
              <a:rect l="0" t="0" r="0" b="0"/>
              <a:pathLst>
                <a:path w="174" h="197">
                  <a:moveTo>
                    <a:pt x="0" y="0"/>
                  </a:moveTo>
                  <a:cubicBezTo>
                    <a:pt x="3" y="8"/>
                    <a:pt x="22" y="34"/>
                    <a:pt x="27" y="42"/>
                  </a:cubicBezTo>
                  <a:cubicBezTo>
                    <a:pt x="36" y="55"/>
                    <a:pt x="36" y="73"/>
                    <a:pt x="45" y="87"/>
                  </a:cubicBezTo>
                  <a:cubicBezTo>
                    <a:pt x="46" y="93"/>
                    <a:pt x="45" y="100"/>
                    <a:pt x="48" y="105"/>
                  </a:cubicBezTo>
                  <a:cubicBezTo>
                    <a:pt x="50" y="108"/>
                    <a:pt x="48" y="96"/>
                    <a:pt x="51" y="96"/>
                  </a:cubicBezTo>
                  <a:cubicBezTo>
                    <a:pt x="55" y="96"/>
                    <a:pt x="55" y="102"/>
                    <a:pt x="57" y="105"/>
                  </a:cubicBezTo>
                  <a:cubicBezTo>
                    <a:pt x="56" y="125"/>
                    <a:pt x="56" y="145"/>
                    <a:pt x="54" y="165"/>
                  </a:cubicBezTo>
                  <a:cubicBezTo>
                    <a:pt x="53" y="175"/>
                    <a:pt x="39" y="192"/>
                    <a:pt x="39" y="192"/>
                  </a:cubicBezTo>
                  <a:cubicBezTo>
                    <a:pt x="53" y="197"/>
                    <a:pt x="64" y="191"/>
                    <a:pt x="78" y="186"/>
                  </a:cubicBezTo>
                  <a:cubicBezTo>
                    <a:pt x="81" y="185"/>
                    <a:pt x="87" y="183"/>
                    <a:pt x="87" y="183"/>
                  </a:cubicBezTo>
                  <a:cubicBezTo>
                    <a:pt x="110" y="185"/>
                    <a:pt x="147" y="191"/>
                    <a:pt x="168" y="183"/>
                  </a:cubicBezTo>
                  <a:cubicBezTo>
                    <a:pt x="174" y="181"/>
                    <a:pt x="174" y="165"/>
                    <a:pt x="174" y="165"/>
                  </a:cubicBezTo>
                  <a:cubicBezTo>
                    <a:pt x="169" y="142"/>
                    <a:pt x="164" y="122"/>
                    <a:pt x="144" y="108"/>
                  </a:cubicBezTo>
                  <a:cubicBezTo>
                    <a:pt x="138" y="99"/>
                    <a:pt x="120" y="87"/>
                    <a:pt x="120" y="87"/>
                  </a:cubicBezTo>
                  <a:cubicBezTo>
                    <a:pt x="104" y="62"/>
                    <a:pt x="101" y="70"/>
                    <a:pt x="129" y="63"/>
                  </a:cubicBezTo>
                  <a:cubicBezTo>
                    <a:pt x="122" y="41"/>
                    <a:pt x="68" y="23"/>
                    <a:pt x="45" y="15"/>
                  </a:cubicBezTo>
                  <a:cubicBezTo>
                    <a:pt x="36" y="12"/>
                    <a:pt x="27" y="9"/>
                    <a:pt x="18" y="6"/>
                  </a:cubicBezTo>
                  <a:cubicBezTo>
                    <a:pt x="12" y="4"/>
                    <a:pt x="0" y="0"/>
                    <a:pt x="0" y="0"/>
                  </a:cubicBezTo>
                  <a:close/>
                </a:path>
              </a:pathLst>
            </a:custGeom>
            <a:solidFill>
              <a:srgbClr val="FF0000">
                <a:alpha val="50195"/>
              </a:srgbClr>
            </a:solidFill>
            <a:ln w="38100">
              <a:noFill/>
            </a:ln>
          </p:spPr>
          <p:txBody>
            <a:bodyPr/>
            <a:lstStyle/>
            <a:p>
              <a:pPr>
                <a:defRPr/>
              </a:pPr>
              <a:endParaRPr lang="zh-CN" altLang="en-US" sz="135">
                <a:latin typeface="Arial" panose="020B0604020202020204" pitchFamily="34" charset="0"/>
                <a:ea typeface="微软雅黑" panose="020B0503020204020204" charset="-122"/>
                <a:cs typeface="+mn-cs"/>
              </a:endParaRPr>
            </a:p>
          </p:txBody>
        </p:sp>
        <p:sp>
          <p:nvSpPr>
            <p:cNvPr id="25610" name="任意多边形 24586"/>
            <p:cNvSpPr/>
            <p:nvPr/>
          </p:nvSpPr>
          <p:spPr>
            <a:xfrm>
              <a:off x="1336" y="2814"/>
              <a:ext cx="848" cy="794"/>
            </a:xfrm>
            <a:custGeom>
              <a:avLst/>
              <a:gdLst/>
              <a:ahLst/>
              <a:cxnLst>
                <a:cxn ang="0">
                  <a:pos x="758" y="198"/>
                </a:cxn>
                <a:cxn ang="0">
                  <a:pos x="671" y="144"/>
                </a:cxn>
                <a:cxn ang="0">
                  <a:pos x="665" y="108"/>
                </a:cxn>
                <a:cxn ang="0">
                  <a:pos x="605" y="60"/>
                </a:cxn>
                <a:cxn ang="0">
                  <a:pos x="596" y="201"/>
                </a:cxn>
                <a:cxn ang="0">
                  <a:pos x="623" y="228"/>
                </a:cxn>
                <a:cxn ang="0">
                  <a:pos x="458" y="198"/>
                </a:cxn>
                <a:cxn ang="0">
                  <a:pos x="395" y="162"/>
                </a:cxn>
                <a:cxn ang="0">
                  <a:pos x="299" y="102"/>
                </a:cxn>
                <a:cxn ang="0">
                  <a:pos x="254" y="60"/>
                </a:cxn>
                <a:cxn ang="0">
                  <a:pos x="188" y="18"/>
                </a:cxn>
                <a:cxn ang="0">
                  <a:pos x="161" y="0"/>
                </a:cxn>
                <a:cxn ang="0">
                  <a:pos x="221" y="117"/>
                </a:cxn>
                <a:cxn ang="0">
                  <a:pos x="257" y="147"/>
                </a:cxn>
                <a:cxn ang="0">
                  <a:pos x="281" y="156"/>
                </a:cxn>
                <a:cxn ang="0">
                  <a:pos x="341" y="243"/>
                </a:cxn>
                <a:cxn ang="0">
                  <a:pos x="353" y="312"/>
                </a:cxn>
                <a:cxn ang="0">
                  <a:pos x="311" y="411"/>
                </a:cxn>
                <a:cxn ang="0">
                  <a:pos x="335" y="405"/>
                </a:cxn>
                <a:cxn ang="0">
                  <a:pos x="305" y="363"/>
                </a:cxn>
                <a:cxn ang="0">
                  <a:pos x="263" y="303"/>
                </a:cxn>
                <a:cxn ang="0">
                  <a:pos x="221" y="267"/>
                </a:cxn>
                <a:cxn ang="0">
                  <a:pos x="227" y="423"/>
                </a:cxn>
                <a:cxn ang="0">
                  <a:pos x="245" y="441"/>
                </a:cxn>
                <a:cxn ang="0">
                  <a:pos x="140" y="567"/>
                </a:cxn>
                <a:cxn ang="0">
                  <a:pos x="95" y="543"/>
                </a:cxn>
                <a:cxn ang="0">
                  <a:pos x="56" y="618"/>
                </a:cxn>
                <a:cxn ang="0">
                  <a:pos x="2" y="726"/>
                </a:cxn>
                <a:cxn ang="0">
                  <a:pos x="32" y="717"/>
                </a:cxn>
                <a:cxn ang="0">
                  <a:pos x="101" y="693"/>
                </a:cxn>
                <a:cxn ang="0">
                  <a:pos x="215" y="624"/>
                </a:cxn>
                <a:cxn ang="0">
                  <a:pos x="194" y="606"/>
                </a:cxn>
                <a:cxn ang="0">
                  <a:pos x="278" y="606"/>
                </a:cxn>
                <a:cxn ang="0">
                  <a:pos x="254" y="645"/>
                </a:cxn>
                <a:cxn ang="0">
                  <a:pos x="182" y="711"/>
                </a:cxn>
                <a:cxn ang="0">
                  <a:pos x="143" y="768"/>
                </a:cxn>
                <a:cxn ang="0">
                  <a:pos x="140" y="777"/>
                </a:cxn>
                <a:cxn ang="0">
                  <a:pos x="203" y="738"/>
                </a:cxn>
                <a:cxn ang="0">
                  <a:pos x="293" y="693"/>
                </a:cxn>
                <a:cxn ang="0">
                  <a:pos x="329" y="672"/>
                </a:cxn>
                <a:cxn ang="0">
                  <a:pos x="302" y="654"/>
                </a:cxn>
                <a:cxn ang="0">
                  <a:pos x="377" y="651"/>
                </a:cxn>
                <a:cxn ang="0">
                  <a:pos x="362" y="699"/>
                </a:cxn>
                <a:cxn ang="0">
                  <a:pos x="317" y="696"/>
                </a:cxn>
                <a:cxn ang="0">
                  <a:pos x="260" y="768"/>
                </a:cxn>
                <a:cxn ang="0">
                  <a:pos x="230" y="792"/>
                </a:cxn>
                <a:cxn ang="0">
                  <a:pos x="428" y="723"/>
                </a:cxn>
                <a:cxn ang="0">
                  <a:pos x="602" y="693"/>
                </a:cxn>
                <a:cxn ang="0">
                  <a:pos x="710" y="675"/>
                </a:cxn>
                <a:cxn ang="0">
                  <a:pos x="707" y="582"/>
                </a:cxn>
                <a:cxn ang="0">
                  <a:pos x="698" y="552"/>
                </a:cxn>
                <a:cxn ang="0">
                  <a:pos x="713" y="366"/>
                </a:cxn>
                <a:cxn ang="0">
                  <a:pos x="761" y="294"/>
                </a:cxn>
                <a:cxn ang="0">
                  <a:pos x="848" y="228"/>
                </a:cxn>
              </a:cxnLst>
              <a:rect l="0" t="0" r="0" b="0"/>
              <a:pathLst>
                <a:path w="848" h="794">
                  <a:moveTo>
                    <a:pt x="848" y="228"/>
                  </a:moveTo>
                  <a:cubicBezTo>
                    <a:pt x="818" y="218"/>
                    <a:pt x="788" y="208"/>
                    <a:pt x="758" y="198"/>
                  </a:cubicBezTo>
                  <a:cubicBezTo>
                    <a:pt x="736" y="191"/>
                    <a:pt x="718" y="173"/>
                    <a:pt x="695" y="165"/>
                  </a:cubicBezTo>
                  <a:cubicBezTo>
                    <a:pt x="688" y="154"/>
                    <a:pt x="680" y="153"/>
                    <a:pt x="671" y="144"/>
                  </a:cubicBezTo>
                  <a:cubicBezTo>
                    <a:pt x="684" y="140"/>
                    <a:pt x="721" y="148"/>
                    <a:pt x="698" y="132"/>
                  </a:cubicBezTo>
                  <a:cubicBezTo>
                    <a:pt x="691" y="122"/>
                    <a:pt x="677" y="112"/>
                    <a:pt x="665" y="108"/>
                  </a:cubicBezTo>
                  <a:cubicBezTo>
                    <a:pt x="655" y="98"/>
                    <a:pt x="644" y="85"/>
                    <a:pt x="632" y="81"/>
                  </a:cubicBezTo>
                  <a:cubicBezTo>
                    <a:pt x="618" y="67"/>
                    <a:pt x="627" y="74"/>
                    <a:pt x="605" y="60"/>
                  </a:cubicBezTo>
                  <a:cubicBezTo>
                    <a:pt x="599" y="56"/>
                    <a:pt x="587" y="48"/>
                    <a:pt x="587" y="48"/>
                  </a:cubicBezTo>
                  <a:cubicBezTo>
                    <a:pt x="573" y="89"/>
                    <a:pt x="588" y="156"/>
                    <a:pt x="596" y="201"/>
                  </a:cubicBezTo>
                  <a:cubicBezTo>
                    <a:pt x="611" y="196"/>
                    <a:pt x="607" y="183"/>
                    <a:pt x="620" y="174"/>
                  </a:cubicBezTo>
                  <a:cubicBezTo>
                    <a:pt x="642" y="181"/>
                    <a:pt x="633" y="221"/>
                    <a:pt x="623" y="228"/>
                  </a:cubicBezTo>
                  <a:cubicBezTo>
                    <a:pt x="618" y="232"/>
                    <a:pt x="605" y="234"/>
                    <a:pt x="605" y="234"/>
                  </a:cubicBezTo>
                  <a:cubicBezTo>
                    <a:pt x="553" y="231"/>
                    <a:pt x="502" y="227"/>
                    <a:pt x="458" y="198"/>
                  </a:cubicBezTo>
                  <a:cubicBezTo>
                    <a:pt x="443" y="188"/>
                    <a:pt x="428" y="178"/>
                    <a:pt x="413" y="168"/>
                  </a:cubicBezTo>
                  <a:cubicBezTo>
                    <a:pt x="408" y="164"/>
                    <a:pt x="395" y="162"/>
                    <a:pt x="395" y="162"/>
                  </a:cubicBezTo>
                  <a:cubicBezTo>
                    <a:pt x="381" y="141"/>
                    <a:pt x="347" y="131"/>
                    <a:pt x="326" y="117"/>
                  </a:cubicBezTo>
                  <a:cubicBezTo>
                    <a:pt x="317" y="111"/>
                    <a:pt x="299" y="102"/>
                    <a:pt x="299" y="102"/>
                  </a:cubicBezTo>
                  <a:cubicBezTo>
                    <a:pt x="312" y="98"/>
                    <a:pt x="321" y="102"/>
                    <a:pt x="335" y="99"/>
                  </a:cubicBezTo>
                  <a:cubicBezTo>
                    <a:pt x="306" y="89"/>
                    <a:pt x="283" y="70"/>
                    <a:pt x="254" y="60"/>
                  </a:cubicBezTo>
                  <a:cubicBezTo>
                    <a:pt x="243" y="43"/>
                    <a:pt x="223" y="35"/>
                    <a:pt x="206" y="24"/>
                  </a:cubicBezTo>
                  <a:cubicBezTo>
                    <a:pt x="201" y="20"/>
                    <a:pt x="193" y="22"/>
                    <a:pt x="188" y="18"/>
                  </a:cubicBezTo>
                  <a:cubicBezTo>
                    <a:pt x="182" y="14"/>
                    <a:pt x="176" y="10"/>
                    <a:pt x="170" y="6"/>
                  </a:cubicBezTo>
                  <a:cubicBezTo>
                    <a:pt x="167" y="4"/>
                    <a:pt x="161" y="0"/>
                    <a:pt x="161" y="0"/>
                  </a:cubicBezTo>
                  <a:cubicBezTo>
                    <a:pt x="167" y="17"/>
                    <a:pt x="175" y="29"/>
                    <a:pt x="182" y="45"/>
                  </a:cubicBezTo>
                  <a:cubicBezTo>
                    <a:pt x="194" y="71"/>
                    <a:pt x="200" y="96"/>
                    <a:pt x="221" y="117"/>
                  </a:cubicBezTo>
                  <a:cubicBezTo>
                    <a:pt x="227" y="134"/>
                    <a:pt x="233" y="159"/>
                    <a:pt x="251" y="165"/>
                  </a:cubicBezTo>
                  <a:cubicBezTo>
                    <a:pt x="253" y="159"/>
                    <a:pt x="255" y="153"/>
                    <a:pt x="257" y="147"/>
                  </a:cubicBezTo>
                  <a:cubicBezTo>
                    <a:pt x="258" y="144"/>
                    <a:pt x="260" y="138"/>
                    <a:pt x="260" y="138"/>
                  </a:cubicBezTo>
                  <a:cubicBezTo>
                    <a:pt x="271" y="145"/>
                    <a:pt x="269" y="152"/>
                    <a:pt x="281" y="156"/>
                  </a:cubicBezTo>
                  <a:cubicBezTo>
                    <a:pt x="288" y="177"/>
                    <a:pt x="310" y="203"/>
                    <a:pt x="329" y="216"/>
                  </a:cubicBezTo>
                  <a:cubicBezTo>
                    <a:pt x="336" y="237"/>
                    <a:pt x="331" y="229"/>
                    <a:pt x="341" y="243"/>
                  </a:cubicBezTo>
                  <a:cubicBezTo>
                    <a:pt x="343" y="260"/>
                    <a:pt x="344" y="277"/>
                    <a:pt x="347" y="294"/>
                  </a:cubicBezTo>
                  <a:cubicBezTo>
                    <a:pt x="348" y="300"/>
                    <a:pt x="353" y="312"/>
                    <a:pt x="353" y="312"/>
                  </a:cubicBezTo>
                  <a:cubicBezTo>
                    <a:pt x="355" y="342"/>
                    <a:pt x="371" y="405"/>
                    <a:pt x="344" y="423"/>
                  </a:cubicBezTo>
                  <a:cubicBezTo>
                    <a:pt x="330" y="420"/>
                    <a:pt x="322" y="419"/>
                    <a:pt x="311" y="411"/>
                  </a:cubicBezTo>
                  <a:cubicBezTo>
                    <a:pt x="307" y="405"/>
                    <a:pt x="292" y="392"/>
                    <a:pt x="299" y="393"/>
                  </a:cubicBezTo>
                  <a:cubicBezTo>
                    <a:pt x="315" y="396"/>
                    <a:pt x="322" y="397"/>
                    <a:pt x="335" y="405"/>
                  </a:cubicBezTo>
                  <a:cubicBezTo>
                    <a:pt x="347" y="387"/>
                    <a:pt x="333" y="387"/>
                    <a:pt x="320" y="378"/>
                  </a:cubicBezTo>
                  <a:cubicBezTo>
                    <a:pt x="304" y="354"/>
                    <a:pt x="325" y="383"/>
                    <a:pt x="305" y="363"/>
                  </a:cubicBezTo>
                  <a:cubicBezTo>
                    <a:pt x="298" y="356"/>
                    <a:pt x="294" y="344"/>
                    <a:pt x="287" y="336"/>
                  </a:cubicBezTo>
                  <a:cubicBezTo>
                    <a:pt x="277" y="324"/>
                    <a:pt x="277" y="312"/>
                    <a:pt x="263" y="303"/>
                  </a:cubicBezTo>
                  <a:cubicBezTo>
                    <a:pt x="259" y="291"/>
                    <a:pt x="247" y="280"/>
                    <a:pt x="236" y="273"/>
                  </a:cubicBezTo>
                  <a:cubicBezTo>
                    <a:pt x="233" y="269"/>
                    <a:pt x="222" y="262"/>
                    <a:pt x="221" y="267"/>
                  </a:cubicBezTo>
                  <a:cubicBezTo>
                    <a:pt x="218" y="298"/>
                    <a:pt x="226" y="335"/>
                    <a:pt x="230" y="366"/>
                  </a:cubicBezTo>
                  <a:cubicBezTo>
                    <a:pt x="229" y="380"/>
                    <a:pt x="222" y="408"/>
                    <a:pt x="227" y="423"/>
                  </a:cubicBezTo>
                  <a:cubicBezTo>
                    <a:pt x="240" y="420"/>
                    <a:pt x="247" y="421"/>
                    <a:pt x="251" y="408"/>
                  </a:cubicBezTo>
                  <a:cubicBezTo>
                    <a:pt x="255" y="420"/>
                    <a:pt x="248" y="428"/>
                    <a:pt x="245" y="441"/>
                  </a:cubicBezTo>
                  <a:cubicBezTo>
                    <a:pt x="238" y="473"/>
                    <a:pt x="220" y="534"/>
                    <a:pt x="185" y="546"/>
                  </a:cubicBezTo>
                  <a:cubicBezTo>
                    <a:pt x="178" y="548"/>
                    <a:pt x="147" y="562"/>
                    <a:pt x="140" y="567"/>
                  </a:cubicBezTo>
                  <a:cubicBezTo>
                    <a:pt x="132" y="572"/>
                    <a:pt x="113" y="579"/>
                    <a:pt x="113" y="579"/>
                  </a:cubicBezTo>
                  <a:cubicBezTo>
                    <a:pt x="109" y="566"/>
                    <a:pt x="99" y="556"/>
                    <a:pt x="95" y="543"/>
                  </a:cubicBezTo>
                  <a:cubicBezTo>
                    <a:pt x="77" y="561"/>
                    <a:pt x="89" y="589"/>
                    <a:pt x="68" y="603"/>
                  </a:cubicBezTo>
                  <a:cubicBezTo>
                    <a:pt x="57" y="636"/>
                    <a:pt x="75" y="587"/>
                    <a:pt x="56" y="618"/>
                  </a:cubicBezTo>
                  <a:cubicBezTo>
                    <a:pt x="49" y="630"/>
                    <a:pt x="45" y="650"/>
                    <a:pt x="41" y="663"/>
                  </a:cubicBezTo>
                  <a:cubicBezTo>
                    <a:pt x="38" y="673"/>
                    <a:pt x="9" y="715"/>
                    <a:pt x="2" y="726"/>
                  </a:cubicBezTo>
                  <a:cubicBezTo>
                    <a:pt x="0" y="729"/>
                    <a:pt x="10" y="724"/>
                    <a:pt x="14" y="723"/>
                  </a:cubicBezTo>
                  <a:cubicBezTo>
                    <a:pt x="20" y="721"/>
                    <a:pt x="26" y="718"/>
                    <a:pt x="32" y="717"/>
                  </a:cubicBezTo>
                  <a:cubicBezTo>
                    <a:pt x="45" y="714"/>
                    <a:pt x="62" y="715"/>
                    <a:pt x="74" y="708"/>
                  </a:cubicBezTo>
                  <a:cubicBezTo>
                    <a:pt x="105" y="691"/>
                    <a:pt x="81" y="700"/>
                    <a:pt x="101" y="693"/>
                  </a:cubicBezTo>
                  <a:cubicBezTo>
                    <a:pt x="116" y="671"/>
                    <a:pt x="172" y="662"/>
                    <a:pt x="197" y="645"/>
                  </a:cubicBezTo>
                  <a:cubicBezTo>
                    <a:pt x="204" y="634"/>
                    <a:pt x="211" y="636"/>
                    <a:pt x="215" y="624"/>
                  </a:cubicBezTo>
                  <a:cubicBezTo>
                    <a:pt x="203" y="620"/>
                    <a:pt x="187" y="625"/>
                    <a:pt x="176" y="618"/>
                  </a:cubicBezTo>
                  <a:cubicBezTo>
                    <a:pt x="170" y="614"/>
                    <a:pt x="187" y="607"/>
                    <a:pt x="194" y="606"/>
                  </a:cubicBezTo>
                  <a:cubicBezTo>
                    <a:pt x="213" y="604"/>
                    <a:pt x="232" y="604"/>
                    <a:pt x="251" y="603"/>
                  </a:cubicBezTo>
                  <a:cubicBezTo>
                    <a:pt x="260" y="604"/>
                    <a:pt x="271" y="600"/>
                    <a:pt x="278" y="606"/>
                  </a:cubicBezTo>
                  <a:cubicBezTo>
                    <a:pt x="285" y="612"/>
                    <a:pt x="279" y="626"/>
                    <a:pt x="272" y="633"/>
                  </a:cubicBezTo>
                  <a:cubicBezTo>
                    <a:pt x="267" y="638"/>
                    <a:pt x="254" y="645"/>
                    <a:pt x="254" y="645"/>
                  </a:cubicBezTo>
                  <a:cubicBezTo>
                    <a:pt x="241" y="641"/>
                    <a:pt x="234" y="639"/>
                    <a:pt x="221" y="642"/>
                  </a:cubicBezTo>
                  <a:cubicBezTo>
                    <a:pt x="212" y="668"/>
                    <a:pt x="206" y="695"/>
                    <a:pt x="182" y="711"/>
                  </a:cubicBezTo>
                  <a:cubicBezTo>
                    <a:pt x="176" y="720"/>
                    <a:pt x="164" y="735"/>
                    <a:pt x="155" y="741"/>
                  </a:cubicBezTo>
                  <a:cubicBezTo>
                    <a:pt x="145" y="755"/>
                    <a:pt x="150" y="747"/>
                    <a:pt x="143" y="768"/>
                  </a:cubicBezTo>
                  <a:cubicBezTo>
                    <a:pt x="141" y="774"/>
                    <a:pt x="137" y="786"/>
                    <a:pt x="137" y="786"/>
                  </a:cubicBezTo>
                  <a:cubicBezTo>
                    <a:pt x="137" y="786"/>
                    <a:pt x="137" y="779"/>
                    <a:pt x="140" y="777"/>
                  </a:cubicBezTo>
                  <a:cubicBezTo>
                    <a:pt x="162" y="762"/>
                    <a:pt x="135" y="781"/>
                    <a:pt x="158" y="762"/>
                  </a:cubicBezTo>
                  <a:cubicBezTo>
                    <a:pt x="170" y="752"/>
                    <a:pt x="189" y="744"/>
                    <a:pt x="203" y="738"/>
                  </a:cubicBezTo>
                  <a:cubicBezTo>
                    <a:pt x="209" y="735"/>
                    <a:pt x="221" y="732"/>
                    <a:pt x="221" y="732"/>
                  </a:cubicBezTo>
                  <a:cubicBezTo>
                    <a:pt x="236" y="710"/>
                    <a:pt x="269" y="703"/>
                    <a:pt x="293" y="693"/>
                  </a:cubicBezTo>
                  <a:cubicBezTo>
                    <a:pt x="315" y="683"/>
                    <a:pt x="285" y="701"/>
                    <a:pt x="320" y="678"/>
                  </a:cubicBezTo>
                  <a:cubicBezTo>
                    <a:pt x="323" y="676"/>
                    <a:pt x="329" y="672"/>
                    <a:pt x="329" y="672"/>
                  </a:cubicBezTo>
                  <a:cubicBezTo>
                    <a:pt x="311" y="660"/>
                    <a:pt x="321" y="680"/>
                    <a:pt x="296" y="663"/>
                  </a:cubicBezTo>
                  <a:cubicBezTo>
                    <a:pt x="293" y="661"/>
                    <a:pt x="299" y="655"/>
                    <a:pt x="302" y="654"/>
                  </a:cubicBezTo>
                  <a:cubicBezTo>
                    <a:pt x="313" y="651"/>
                    <a:pt x="324" y="652"/>
                    <a:pt x="335" y="651"/>
                  </a:cubicBezTo>
                  <a:cubicBezTo>
                    <a:pt x="348" y="647"/>
                    <a:pt x="362" y="641"/>
                    <a:pt x="377" y="651"/>
                  </a:cubicBezTo>
                  <a:cubicBezTo>
                    <a:pt x="384" y="656"/>
                    <a:pt x="383" y="675"/>
                    <a:pt x="383" y="675"/>
                  </a:cubicBezTo>
                  <a:cubicBezTo>
                    <a:pt x="380" y="691"/>
                    <a:pt x="378" y="695"/>
                    <a:pt x="362" y="699"/>
                  </a:cubicBezTo>
                  <a:cubicBezTo>
                    <a:pt x="354" y="701"/>
                    <a:pt x="338" y="705"/>
                    <a:pt x="338" y="705"/>
                  </a:cubicBezTo>
                  <a:cubicBezTo>
                    <a:pt x="324" y="700"/>
                    <a:pt x="332" y="691"/>
                    <a:pt x="317" y="696"/>
                  </a:cubicBezTo>
                  <a:cubicBezTo>
                    <a:pt x="307" y="711"/>
                    <a:pt x="303" y="727"/>
                    <a:pt x="287" y="738"/>
                  </a:cubicBezTo>
                  <a:cubicBezTo>
                    <a:pt x="278" y="752"/>
                    <a:pt x="275" y="763"/>
                    <a:pt x="260" y="768"/>
                  </a:cubicBezTo>
                  <a:cubicBezTo>
                    <a:pt x="255" y="783"/>
                    <a:pt x="261" y="773"/>
                    <a:pt x="248" y="780"/>
                  </a:cubicBezTo>
                  <a:cubicBezTo>
                    <a:pt x="242" y="784"/>
                    <a:pt x="223" y="794"/>
                    <a:pt x="230" y="792"/>
                  </a:cubicBezTo>
                  <a:cubicBezTo>
                    <a:pt x="279" y="776"/>
                    <a:pt x="326" y="760"/>
                    <a:pt x="374" y="744"/>
                  </a:cubicBezTo>
                  <a:cubicBezTo>
                    <a:pt x="391" y="738"/>
                    <a:pt x="410" y="724"/>
                    <a:pt x="428" y="723"/>
                  </a:cubicBezTo>
                  <a:cubicBezTo>
                    <a:pt x="500" y="719"/>
                    <a:pt x="468" y="722"/>
                    <a:pt x="524" y="717"/>
                  </a:cubicBezTo>
                  <a:cubicBezTo>
                    <a:pt x="550" y="712"/>
                    <a:pt x="576" y="697"/>
                    <a:pt x="602" y="693"/>
                  </a:cubicBezTo>
                  <a:cubicBezTo>
                    <a:pt x="636" y="687"/>
                    <a:pt x="614" y="690"/>
                    <a:pt x="668" y="687"/>
                  </a:cubicBezTo>
                  <a:cubicBezTo>
                    <a:pt x="682" y="682"/>
                    <a:pt x="696" y="680"/>
                    <a:pt x="710" y="675"/>
                  </a:cubicBezTo>
                  <a:cubicBezTo>
                    <a:pt x="719" y="672"/>
                    <a:pt x="737" y="666"/>
                    <a:pt x="737" y="666"/>
                  </a:cubicBezTo>
                  <a:cubicBezTo>
                    <a:pt x="749" y="630"/>
                    <a:pt x="717" y="612"/>
                    <a:pt x="707" y="582"/>
                  </a:cubicBezTo>
                  <a:cubicBezTo>
                    <a:pt x="705" y="576"/>
                    <a:pt x="703" y="570"/>
                    <a:pt x="701" y="564"/>
                  </a:cubicBezTo>
                  <a:cubicBezTo>
                    <a:pt x="700" y="560"/>
                    <a:pt x="699" y="556"/>
                    <a:pt x="698" y="552"/>
                  </a:cubicBezTo>
                  <a:cubicBezTo>
                    <a:pt x="696" y="546"/>
                    <a:pt x="692" y="534"/>
                    <a:pt x="692" y="534"/>
                  </a:cubicBezTo>
                  <a:cubicBezTo>
                    <a:pt x="689" y="496"/>
                    <a:pt x="674" y="392"/>
                    <a:pt x="713" y="366"/>
                  </a:cubicBezTo>
                  <a:cubicBezTo>
                    <a:pt x="718" y="350"/>
                    <a:pt x="723" y="333"/>
                    <a:pt x="737" y="324"/>
                  </a:cubicBezTo>
                  <a:cubicBezTo>
                    <a:pt x="741" y="313"/>
                    <a:pt x="751" y="300"/>
                    <a:pt x="761" y="294"/>
                  </a:cubicBezTo>
                  <a:cubicBezTo>
                    <a:pt x="768" y="283"/>
                    <a:pt x="774" y="283"/>
                    <a:pt x="785" y="276"/>
                  </a:cubicBezTo>
                  <a:cubicBezTo>
                    <a:pt x="799" y="255"/>
                    <a:pt x="836" y="252"/>
                    <a:pt x="848" y="228"/>
                  </a:cubicBezTo>
                  <a:close/>
                </a:path>
              </a:pathLst>
            </a:custGeom>
            <a:solidFill>
              <a:srgbClr val="FF0000">
                <a:alpha val="50195"/>
              </a:srgbClr>
            </a:solidFill>
            <a:ln w="38100">
              <a:noFill/>
            </a:ln>
          </p:spPr>
          <p:txBody>
            <a:bodyPr/>
            <a:lstStyle/>
            <a:p>
              <a:pPr>
                <a:defRPr/>
              </a:pPr>
              <a:endParaRPr lang="zh-CN" altLang="en-US" sz="135">
                <a:latin typeface="Arial" panose="020B0604020202020204" pitchFamily="34" charset="0"/>
                <a:ea typeface="微软雅黑" panose="020B0503020204020204" charset="-122"/>
                <a:cs typeface="+mn-cs"/>
              </a:endParaRPr>
            </a:p>
          </p:txBody>
        </p:sp>
      </p:grpSp>
      <p:sp>
        <p:nvSpPr>
          <p:cNvPr id="24594" name="文本框 24593"/>
          <p:cNvSpPr txBox="1"/>
          <p:nvPr/>
        </p:nvSpPr>
        <p:spPr>
          <a:xfrm>
            <a:off x="696913" y="862013"/>
            <a:ext cx="3556000" cy="460375"/>
          </a:xfrm>
          <a:prstGeom prst="rect">
            <a:avLst/>
          </a:prstGeom>
          <a:solidFill>
            <a:schemeClr val="bg1"/>
          </a:solidFill>
          <a:ln w="38100" cap="flat" cmpd="sng">
            <a:solidFill>
              <a:schemeClr val="tx1"/>
            </a:solidFill>
            <a:prstDash val="solid"/>
            <a:miter/>
            <a:headEnd type="none" w="med" len="med"/>
            <a:tailEnd type="none" w="med" len="med"/>
          </a:ln>
        </p:spPr>
        <p:txBody>
          <a:bodyPr>
            <a:spAutoFit/>
          </a:bodyPr>
          <a:lstStyle/>
          <a:p>
            <a:pPr algn="ctr" eaLnBrk="0" hangingPunct="0">
              <a:spcBef>
                <a:spcPct val="50000"/>
              </a:spcBef>
              <a:defRPr/>
            </a:pPr>
            <a:r>
              <a:rPr lang="zh-CN" altLang="en-US" sz="2400" b="1" noProof="1">
                <a:effectLst>
                  <a:outerShdw blurRad="38100" dist="38100" dir="2700000">
                    <a:srgbClr val="FFFFFF"/>
                  </a:outerShdw>
                </a:effectLst>
                <a:latin typeface="Times New Roman" panose="02020603050405020304" pitchFamily="18" charset="0"/>
                <a:ea typeface="宋体" panose="02010600030101010101" pitchFamily="2" charset="-122"/>
                <a:cs typeface="+mn-ea"/>
                <a:sym typeface="+mn-ea"/>
              </a:rPr>
              <a:t>百团大战形势图</a:t>
            </a:r>
            <a:endParaRPr lang="zh-CN" altLang="en-US" sz="2400" b="1" noProof="1">
              <a:effectLst>
                <a:outerShdw blurRad="38100" dist="38100" dir="2700000">
                  <a:srgbClr val="FFFFFF"/>
                </a:outerShdw>
              </a:effectLst>
              <a:latin typeface="Times New Roman" panose="02020603050405020304" pitchFamily="18" charset="0"/>
              <a:ea typeface="宋体" panose="02010600030101010101" pitchFamily="2" charset="-122"/>
              <a:cs typeface="+mn-cs"/>
              <a:sym typeface="+mn-ea"/>
            </a:endParaRPr>
          </a:p>
        </p:txBody>
      </p:sp>
    </p:spTree>
    <p:custDataLst>
      <p:tags r:id="rId2"/>
    </p:custDataLst>
  </p:cSld>
  <p:clrMapOvr>
    <a:masterClrMapping/>
  </p:clrMapOvr>
  <p:transition spd="slow">
    <p:pull dir="r"/>
  </p:transition>
</p:sld>
</file>

<file path=ppt/slides/slide2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1505" name="Picture 2" descr="even00500"/>
          <p:cNvPicPr>
            <a:picLocks noChangeAspect="1"/>
          </p:cNvPicPr>
          <p:nvPr/>
        </p:nvPicPr>
        <p:blipFill>
          <a:blip r:embed="rId1"/>
          <a:srcRect/>
          <a:stretch>
            <a:fillRect/>
          </a:stretch>
        </p:blipFill>
        <p:spPr bwMode="auto">
          <a:xfrm>
            <a:off x="609600" y="928688"/>
            <a:ext cx="3149600" cy="4487862"/>
          </a:xfrm>
          <a:prstGeom prst="rect">
            <a:avLst/>
          </a:prstGeom>
          <a:noFill/>
          <a:ln w="9525">
            <a:noFill/>
            <a:miter lim="800000"/>
            <a:headEnd/>
            <a:tailEnd/>
          </a:ln>
        </p:spPr>
      </p:pic>
      <p:sp>
        <p:nvSpPr>
          <p:cNvPr id="21506" name="Rectangle 3"/>
          <p:cNvSpPr/>
          <p:nvPr/>
        </p:nvSpPr>
        <p:spPr>
          <a:xfrm>
            <a:off x="295275" y="5516563"/>
            <a:ext cx="3454400" cy="854075"/>
          </a:xfrm>
          <a:prstGeom prst="rect">
            <a:avLst/>
          </a:prstGeom>
          <a:noFill/>
          <a:ln w="9525">
            <a:noFill/>
          </a:ln>
        </p:spPr>
        <p:txBody>
          <a:bodyPr anchor="ctr"/>
          <a:lstStyle/>
          <a:p>
            <a:pPr algn="ctr">
              <a:buFont typeface="Arial" panose="020B0604020202020204" pitchFamily="34" charset="0"/>
              <a:buNone/>
              <a:defRPr/>
            </a:pPr>
            <a:r>
              <a:rPr lang="zh-CN" altLang="en-US" sz="135" b="1" dirty="0">
                <a:solidFill>
                  <a:schemeClr val="hlink"/>
                </a:solidFill>
                <a:latin typeface="Times New Roman" panose="02020603050405020304" pitchFamily="18" charset="0"/>
                <a:ea typeface="_x000B__x000C_"/>
                <a:cs typeface="+mn-cs"/>
              </a:rPr>
              <a:t>八路军第一二零师重点拆毁正太路张净至桑掌段的铁路</a:t>
            </a:r>
            <a:endParaRPr lang="zh-CN" altLang="en-US" sz="135" b="1" dirty="0">
              <a:solidFill>
                <a:schemeClr val="hlink"/>
              </a:solidFill>
              <a:latin typeface="Times New Roman" panose="02020603050405020304" pitchFamily="18" charset="0"/>
              <a:ea typeface="_x000B__x000C_"/>
              <a:cs typeface="+mn-cs"/>
            </a:endParaRPr>
          </a:p>
        </p:txBody>
      </p:sp>
      <p:pic>
        <p:nvPicPr>
          <p:cNvPr id="21507" name="Picture 4" descr="even00501"/>
          <p:cNvPicPr>
            <a:picLocks noChangeAspect="1"/>
          </p:cNvPicPr>
          <p:nvPr/>
        </p:nvPicPr>
        <p:blipFill>
          <a:blip r:embed="rId2"/>
          <a:srcRect/>
          <a:stretch>
            <a:fillRect/>
          </a:stretch>
        </p:blipFill>
        <p:spPr bwMode="auto">
          <a:xfrm>
            <a:off x="7823200" y="817563"/>
            <a:ext cx="3962400" cy="2286000"/>
          </a:xfrm>
          <a:prstGeom prst="rect">
            <a:avLst/>
          </a:prstGeom>
          <a:noFill/>
          <a:ln w="9525">
            <a:noFill/>
            <a:miter lim="800000"/>
            <a:headEnd/>
            <a:tailEnd/>
          </a:ln>
        </p:spPr>
      </p:pic>
      <p:sp>
        <p:nvSpPr>
          <p:cNvPr id="21508" name="Rectangle 5"/>
          <p:cNvSpPr/>
          <p:nvPr/>
        </p:nvSpPr>
        <p:spPr>
          <a:xfrm>
            <a:off x="7480300" y="3030538"/>
            <a:ext cx="4368800" cy="609600"/>
          </a:xfrm>
          <a:prstGeom prst="rect">
            <a:avLst/>
          </a:prstGeom>
          <a:noFill/>
          <a:ln w="9525">
            <a:noFill/>
          </a:ln>
        </p:spPr>
        <p:txBody>
          <a:bodyPr anchor="ctr"/>
          <a:lstStyle/>
          <a:p>
            <a:pPr algn="ctr">
              <a:buFont typeface="Arial" panose="020B0604020202020204" pitchFamily="34" charset="0"/>
              <a:buNone/>
              <a:defRPr/>
            </a:pPr>
            <a:r>
              <a:rPr lang="zh-CN" altLang="en-US" sz="135" b="1" dirty="0">
                <a:solidFill>
                  <a:schemeClr val="hlink"/>
                </a:solidFill>
                <a:latin typeface="Times New Roman" panose="02020603050405020304" pitchFamily="18" charset="0"/>
                <a:ea typeface="_x000B__x000C_"/>
                <a:cs typeface="+mn-cs"/>
              </a:rPr>
              <a:t>我军于晓雾中围攻敌井陉煤矿</a:t>
            </a:r>
            <a:endParaRPr lang="zh-CN" altLang="en-US" sz="135" b="1" dirty="0">
              <a:solidFill>
                <a:schemeClr val="hlink"/>
              </a:solidFill>
              <a:latin typeface="Times New Roman" panose="02020603050405020304" pitchFamily="18" charset="0"/>
              <a:ea typeface="_x000B__x000C_"/>
              <a:cs typeface="+mn-cs"/>
            </a:endParaRPr>
          </a:p>
        </p:txBody>
      </p:sp>
      <p:pic>
        <p:nvPicPr>
          <p:cNvPr id="21509" name="Picture 6" descr="even00502"/>
          <p:cNvPicPr>
            <a:picLocks noChangeAspect="1"/>
          </p:cNvPicPr>
          <p:nvPr/>
        </p:nvPicPr>
        <p:blipFill>
          <a:blip r:embed="rId3"/>
          <a:srcRect/>
          <a:stretch>
            <a:fillRect/>
          </a:stretch>
        </p:blipFill>
        <p:spPr bwMode="auto">
          <a:xfrm>
            <a:off x="4076700" y="803275"/>
            <a:ext cx="3455988" cy="2224088"/>
          </a:xfrm>
          <a:prstGeom prst="rect">
            <a:avLst/>
          </a:prstGeom>
          <a:noFill/>
          <a:ln w="9525">
            <a:noFill/>
            <a:miter lim="800000"/>
            <a:headEnd/>
            <a:tailEnd/>
          </a:ln>
        </p:spPr>
      </p:pic>
      <p:sp>
        <p:nvSpPr>
          <p:cNvPr id="21510" name="Rectangle 7"/>
          <p:cNvSpPr/>
          <p:nvPr/>
        </p:nvSpPr>
        <p:spPr>
          <a:xfrm>
            <a:off x="3760788" y="3036888"/>
            <a:ext cx="3860800" cy="457200"/>
          </a:xfrm>
          <a:prstGeom prst="rect">
            <a:avLst/>
          </a:prstGeom>
          <a:noFill/>
          <a:ln w="9525">
            <a:noFill/>
          </a:ln>
        </p:spPr>
        <p:txBody>
          <a:bodyPr anchor="ctr"/>
          <a:lstStyle/>
          <a:p>
            <a:pPr algn="ctr">
              <a:buFont typeface="Arial" panose="020B0604020202020204" pitchFamily="34" charset="0"/>
              <a:buNone/>
              <a:defRPr/>
            </a:pPr>
            <a:r>
              <a:rPr lang="zh-CN" altLang="en-US" sz="135" b="1" dirty="0">
                <a:solidFill>
                  <a:schemeClr val="hlink"/>
                </a:solidFill>
                <a:latin typeface="Times New Roman" panose="02020603050405020304" pitchFamily="18" charset="0"/>
                <a:ea typeface="_x000B__x000C_"/>
                <a:cs typeface="+mn-cs"/>
              </a:rPr>
              <a:t>狮垴山战斗中的我军机枪阵地</a:t>
            </a:r>
            <a:endParaRPr lang="zh-CN" altLang="en-US" sz="135" b="1" dirty="0">
              <a:solidFill>
                <a:schemeClr val="hlink"/>
              </a:solidFill>
              <a:latin typeface="Times New Roman" panose="02020603050405020304" pitchFamily="18" charset="0"/>
              <a:ea typeface="_x000B__x000C_"/>
              <a:cs typeface="+mn-cs"/>
            </a:endParaRPr>
          </a:p>
        </p:txBody>
      </p:sp>
      <p:pic>
        <p:nvPicPr>
          <p:cNvPr id="21511" name="Picture 8" descr="even00508"/>
          <p:cNvPicPr>
            <a:picLocks noChangeAspect="1"/>
          </p:cNvPicPr>
          <p:nvPr/>
        </p:nvPicPr>
        <p:blipFill>
          <a:blip r:embed="rId4"/>
          <a:srcRect/>
          <a:stretch>
            <a:fillRect/>
          </a:stretch>
        </p:blipFill>
        <p:spPr bwMode="auto">
          <a:xfrm>
            <a:off x="4370388" y="3430588"/>
            <a:ext cx="2551112" cy="2376487"/>
          </a:xfrm>
          <a:prstGeom prst="rect">
            <a:avLst/>
          </a:prstGeom>
          <a:noFill/>
          <a:ln w="9525">
            <a:noFill/>
            <a:miter lim="800000"/>
            <a:headEnd/>
            <a:tailEnd/>
          </a:ln>
        </p:spPr>
      </p:pic>
      <p:sp>
        <p:nvSpPr>
          <p:cNvPr id="21512" name="Rectangle 9"/>
          <p:cNvSpPr/>
          <p:nvPr/>
        </p:nvSpPr>
        <p:spPr>
          <a:xfrm>
            <a:off x="3457575" y="5765800"/>
            <a:ext cx="4267200" cy="908050"/>
          </a:xfrm>
          <a:prstGeom prst="rect">
            <a:avLst/>
          </a:prstGeom>
          <a:noFill/>
          <a:ln w="9525">
            <a:noFill/>
          </a:ln>
        </p:spPr>
        <p:txBody>
          <a:bodyPr anchor="ctr"/>
          <a:lstStyle/>
          <a:p>
            <a:pPr algn="ctr">
              <a:lnSpc>
                <a:spcPct val="90000"/>
              </a:lnSpc>
              <a:buFont typeface="Arial" panose="020B0604020202020204" pitchFamily="34" charset="0"/>
              <a:buNone/>
              <a:defRPr/>
            </a:pPr>
            <a:r>
              <a:rPr lang="zh-CN" altLang="en-US" sz="135" b="1" dirty="0">
                <a:solidFill>
                  <a:schemeClr val="hlink"/>
                </a:solidFill>
                <a:latin typeface="Times New Roman" panose="02020603050405020304" pitchFamily="18" charset="0"/>
                <a:ea typeface="_x000B__x000C_"/>
                <a:cs typeface="+mn-cs"/>
              </a:rPr>
              <a:t>八路军攻克涞源东团堡后，战士们在长城烽火台上欢呼胜利</a:t>
            </a:r>
            <a:endParaRPr lang="zh-CN" altLang="en-US" sz="135" b="1" dirty="0">
              <a:solidFill>
                <a:schemeClr val="hlink"/>
              </a:solidFill>
              <a:latin typeface="Times New Roman" panose="02020603050405020304" pitchFamily="18" charset="0"/>
              <a:ea typeface="_x000B__x000C_"/>
              <a:cs typeface="+mn-cs"/>
            </a:endParaRPr>
          </a:p>
        </p:txBody>
      </p:sp>
      <p:pic>
        <p:nvPicPr>
          <p:cNvPr id="21513" name="Picture 10" descr="ZGJXDZSD10020D"/>
          <p:cNvPicPr>
            <a:picLocks noChangeAspect="1"/>
          </p:cNvPicPr>
          <p:nvPr/>
        </p:nvPicPr>
        <p:blipFill>
          <a:blip r:embed="rId5"/>
          <a:srcRect/>
          <a:stretch>
            <a:fillRect/>
          </a:stretch>
        </p:blipFill>
        <p:spPr bwMode="auto">
          <a:xfrm>
            <a:off x="7823200" y="3594100"/>
            <a:ext cx="3814763" cy="3046413"/>
          </a:xfrm>
          <a:prstGeom prst="rect">
            <a:avLst/>
          </a:prstGeom>
          <a:noFill/>
          <a:ln w="9525">
            <a:noFill/>
            <a:miter lim="800000"/>
            <a:headEnd/>
            <a:tailEnd/>
          </a:ln>
        </p:spPr>
      </p:pic>
    </p:spTree>
    <p:custDataLst>
      <p:tags r:id="rId6"/>
    </p:custData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4" fill="hold" nodeType="clickEffect">
                                  <p:stCondLst>
                                    <p:cond delay="0"/>
                                  </p:stCondLst>
                                  <p:childTnLst>
                                    <p:set>
                                      <p:cBhvr>
                                        <p:cTn id="6" dur="1" fill="hold">
                                          <p:stCondLst>
                                            <p:cond delay="0"/>
                                          </p:stCondLst>
                                        </p:cTn>
                                        <p:tgtEl>
                                          <p:spTgt spid="21505"/>
                                        </p:tgtEl>
                                        <p:attrNameLst>
                                          <p:attrName>style.visibility</p:attrName>
                                        </p:attrNameLst>
                                      </p:cBhvr>
                                      <p:to>
                                        <p:strVal val="visible"/>
                                      </p:to>
                                    </p:set>
                                    <p:anim calcmode="lin" valueType="num">
                                      <p:cBhvr>
                                        <p:cTn id="7" dur="500"/>
                                        <p:tgtEl>
                                          <p:spTgt spid="21505"/>
                                        </p:tgtEl>
                                        <p:attrNameLst>
                                          <p:attrName>ppt_y</p:attrName>
                                        </p:attrNameLst>
                                      </p:cBhvr>
                                      <p:tavLst>
                                        <p:tav tm="0">
                                          <p:val>
                                            <p:strVal val="#ppt_y+#ppt_h*1.125000"/>
                                          </p:val>
                                        </p:tav>
                                        <p:tav tm="100000">
                                          <p:val>
                                            <p:strVal val="#ppt_y"/>
                                          </p:val>
                                        </p:tav>
                                      </p:tavLst>
                                    </p:anim>
                                    <p:animEffect transition="in" filter="wipe(up)">
                                      <p:cBhvr>
                                        <p:cTn id="8" dur="500"/>
                                        <p:tgtEl>
                                          <p:spTgt spid="21505"/>
                                        </p:tgtEl>
                                      </p:cBhvr>
                                    </p:animEffect>
                                  </p:childTnLst>
                                </p:cTn>
                              </p:par>
                              <p:par>
                                <p:cTn id="9" presetID="12" presetClass="entr" presetSubtype="4" fill="hold" grpId="0" nodeType="withEffect">
                                  <p:stCondLst>
                                    <p:cond delay="0"/>
                                  </p:stCondLst>
                                  <p:childTnLst>
                                    <p:set>
                                      <p:cBhvr>
                                        <p:cTn id="10" dur="1" fill="hold">
                                          <p:stCondLst>
                                            <p:cond delay="0"/>
                                          </p:stCondLst>
                                        </p:cTn>
                                        <p:tgtEl>
                                          <p:spTgt spid="21506"/>
                                        </p:tgtEl>
                                        <p:attrNameLst>
                                          <p:attrName>style.visibility</p:attrName>
                                        </p:attrNameLst>
                                      </p:cBhvr>
                                      <p:to>
                                        <p:strVal val="visible"/>
                                      </p:to>
                                    </p:set>
                                    <p:anim calcmode="lin" valueType="num">
                                      <p:cBhvr>
                                        <p:cTn id="11" dur="500"/>
                                        <p:tgtEl>
                                          <p:spTgt spid="21506"/>
                                        </p:tgtEl>
                                        <p:attrNameLst>
                                          <p:attrName>ppt_y</p:attrName>
                                        </p:attrNameLst>
                                      </p:cBhvr>
                                      <p:tavLst>
                                        <p:tav tm="0">
                                          <p:val>
                                            <p:strVal val="#ppt_y+#ppt_h*1.125000"/>
                                          </p:val>
                                        </p:tav>
                                        <p:tav tm="100000">
                                          <p:val>
                                            <p:strVal val="#ppt_y"/>
                                          </p:val>
                                        </p:tav>
                                      </p:tavLst>
                                    </p:anim>
                                    <p:animEffect transition="in" filter="wipe(up)">
                                      <p:cBhvr>
                                        <p:cTn id="12" dur="500"/>
                                        <p:tgtEl>
                                          <p:spTgt spid="21506"/>
                                        </p:tgtEl>
                                      </p:cBhvr>
                                    </p:animEffect>
                                  </p:childTnLst>
                                </p:cTn>
                              </p:par>
                            </p:childTnLst>
                          </p:cTn>
                        </p:par>
                      </p:childTnLst>
                    </p:cTn>
                  </p:par>
                  <p:par>
                    <p:cTn id="13" fill="hold">
                      <p:stCondLst>
                        <p:cond delay="indefinite"/>
                      </p:stCondLst>
                      <p:childTnLst>
                        <p:par>
                          <p:cTn id="14" fill="hold">
                            <p:stCondLst>
                              <p:cond delay="0"/>
                            </p:stCondLst>
                            <p:childTnLst>
                              <p:par>
                                <p:cTn id="15" presetID="5" presetClass="entr" presetSubtype="10" fill="hold" nodeType="clickEffect">
                                  <p:stCondLst>
                                    <p:cond delay="0"/>
                                  </p:stCondLst>
                                  <p:childTnLst>
                                    <p:set>
                                      <p:cBhvr>
                                        <p:cTn id="16" dur="1" fill="hold">
                                          <p:stCondLst>
                                            <p:cond delay="0"/>
                                          </p:stCondLst>
                                        </p:cTn>
                                        <p:tgtEl>
                                          <p:spTgt spid="21507"/>
                                        </p:tgtEl>
                                        <p:attrNameLst>
                                          <p:attrName>style.visibility</p:attrName>
                                        </p:attrNameLst>
                                      </p:cBhvr>
                                      <p:to>
                                        <p:strVal val="visible"/>
                                      </p:to>
                                    </p:set>
                                    <p:animEffect transition="in" filter="checkerboard(across)">
                                      <p:cBhvr>
                                        <p:cTn id="17" dur="500"/>
                                        <p:tgtEl>
                                          <p:spTgt spid="21507"/>
                                        </p:tgtEl>
                                      </p:cBhvr>
                                    </p:animEffect>
                                  </p:childTnLst>
                                </p:cTn>
                              </p:par>
                              <p:par>
                                <p:cTn id="18" presetID="5" presetClass="entr" presetSubtype="10" fill="hold" grpId="0" nodeType="withEffect">
                                  <p:stCondLst>
                                    <p:cond delay="0"/>
                                  </p:stCondLst>
                                  <p:childTnLst>
                                    <p:set>
                                      <p:cBhvr>
                                        <p:cTn id="19" dur="1" fill="hold">
                                          <p:stCondLst>
                                            <p:cond delay="0"/>
                                          </p:stCondLst>
                                        </p:cTn>
                                        <p:tgtEl>
                                          <p:spTgt spid="21508"/>
                                        </p:tgtEl>
                                        <p:attrNameLst>
                                          <p:attrName>style.visibility</p:attrName>
                                        </p:attrNameLst>
                                      </p:cBhvr>
                                      <p:to>
                                        <p:strVal val="visible"/>
                                      </p:to>
                                    </p:set>
                                    <p:animEffect transition="in" filter="checkerboard(across)">
                                      <p:cBhvr>
                                        <p:cTn id="20" dur="500"/>
                                        <p:tgtEl>
                                          <p:spTgt spid="21508"/>
                                        </p:tgtEl>
                                      </p:cBhvr>
                                    </p:animEffect>
                                  </p:childTnLst>
                                </p:cTn>
                              </p:par>
                              <p:par>
                                <p:cTn id="21" presetID="5" presetClass="entr" presetSubtype="10" fill="hold" nodeType="withEffect">
                                  <p:stCondLst>
                                    <p:cond delay="0"/>
                                  </p:stCondLst>
                                  <p:childTnLst>
                                    <p:set>
                                      <p:cBhvr>
                                        <p:cTn id="22" dur="1" fill="hold">
                                          <p:stCondLst>
                                            <p:cond delay="0"/>
                                          </p:stCondLst>
                                        </p:cTn>
                                        <p:tgtEl>
                                          <p:spTgt spid="21509"/>
                                        </p:tgtEl>
                                        <p:attrNameLst>
                                          <p:attrName>style.visibility</p:attrName>
                                        </p:attrNameLst>
                                      </p:cBhvr>
                                      <p:to>
                                        <p:strVal val="visible"/>
                                      </p:to>
                                    </p:set>
                                    <p:animEffect transition="in" filter="checkerboard(across)">
                                      <p:cBhvr>
                                        <p:cTn id="23" dur="500"/>
                                        <p:tgtEl>
                                          <p:spTgt spid="21509"/>
                                        </p:tgtEl>
                                      </p:cBhvr>
                                    </p:animEffect>
                                  </p:childTnLst>
                                </p:cTn>
                              </p:par>
                              <p:par>
                                <p:cTn id="24" presetID="5" presetClass="entr" presetSubtype="10" fill="hold" grpId="0" nodeType="withEffect">
                                  <p:stCondLst>
                                    <p:cond delay="0"/>
                                  </p:stCondLst>
                                  <p:childTnLst>
                                    <p:set>
                                      <p:cBhvr>
                                        <p:cTn id="25" dur="1" fill="hold">
                                          <p:stCondLst>
                                            <p:cond delay="0"/>
                                          </p:stCondLst>
                                        </p:cTn>
                                        <p:tgtEl>
                                          <p:spTgt spid="21510"/>
                                        </p:tgtEl>
                                        <p:attrNameLst>
                                          <p:attrName>style.visibility</p:attrName>
                                        </p:attrNameLst>
                                      </p:cBhvr>
                                      <p:to>
                                        <p:strVal val="visible"/>
                                      </p:to>
                                    </p:set>
                                    <p:animEffect transition="in" filter="checkerboard(across)">
                                      <p:cBhvr>
                                        <p:cTn id="26" dur="500"/>
                                        <p:tgtEl>
                                          <p:spTgt spid="21510"/>
                                        </p:tgtEl>
                                      </p:cBhvr>
                                    </p:animEffect>
                                  </p:childTnLst>
                                </p:cTn>
                              </p:par>
                            </p:childTnLst>
                          </p:cTn>
                        </p:par>
                      </p:childTnLst>
                    </p:cTn>
                  </p:par>
                  <p:par>
                    <p:cTn id="27" fill="hold">
                      <p:stCondLst>
                        <p:cond delay="indefinite"/>
                      </p:stCondLst>
                      <p:childTnLst>
                        <p:par>
                          <p:cTn id="28" fill="hold">
                            <p:stCondLst>
                              <p:cond delay="0"/>
                            </p:stCondLst>
                            <p:childTnLst>
                              <p:par>
                                <p:cTn id="29" presetID="52" presetClass="entr" presetSubtype="0" fill="hold" grpId="1" nodeType="clickEffect">
                                  <p:stCondLst>
                                    <p:cond delay="0"/>
                                  </p:stCondLst>
                                  <p:childTnLst>
                                    <p:set>
                                      <p:cBhvr>
                                        <p:cTn id="30" dur="1" fill="hold">
                                          <p:stCondLst>
                                            <p:cond delay="0"/>
                                          </p:stCondLst>
                                        </p:cTn>
                                        <p:tgtEl>
                                          <p:spTgt spid="21508"/>
                                        </p:tgtEl>
                                        <p:attrNameLst>
                                          <p:attrName>style.visibility</p:attrName>
                                        </p:attrNameLst>
                                      </p:cBhvr>
                                      <p:to>
                                        <p:strVal val="visible"/>
                                      </p:to>
                                    </p:set>
                                    <p:animScale>
                                      <p:cBhvr>
                                        <p:cTn id="31" dur="1000" decel="50000" fill="hold">
                                          <p:stCondLst>
                                            <p:cond delay="0"/>
                                          </p:stCondLst>
                                        </p:cTn>
                                        <p:tgtEl>
                                          <p:spTgt spid="21508"/>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32" dur="1000" decel="50000" fill="hold">
                                          <p:stCondLst>
                                            <p:cond delay="0"/>
                                          </p:stCondLst>
                                        </p:cTn>
                                        <p:tgtEl>
                                          <p:spTgt spid="21508"/>
                                        </p:tgtEl>
                                        <p:attrNameLst>
                                          <p:attrName>ppt_x</p:attrName>
                                          <p:attrName>ppt_y</p:attrName>
                                        </p:attrNameLst>
                                      </p:cBhvr>
                                    </p:animMotion>
                                    <p:animEffect transition="in" filter="fade">
                                      <p:cBhvr>
                                        <p:cTn id="33" dur="1000"/>
                                        <p:tgtEl>
                                          <p:spTgt spid="21508"/>
                                        </p:tgtEl>
                                      </p:cBhvr>
                                    </p:animEffect>
                                  </p:childTnLst>
                                </p:cTn>
                              </p:par>
                              <p:par>
                                <p:cTn id="34" presetID="52" presetClass="entr" presetSubtype="0" fill="hold" grpId="1" nodeType="withEffect">
                                  <p:stCondLst>
                                    <p:cond delay="0"/>
                                  </p:stCondLst>
                                  <p:childTnLst>
                                    <p:set>
                                      <p:cBhvr>
                                        <p:cTn id="35" dur="1" fill="hold">
                                          <p:stCondLst>
                                            <p:cond delay="0"/>
                                          </p:stCondLst>
                                        </p:cTn>
                                        <p:tgtEl>
                                          <p:spTgt spid="21510"/>
                                        </p:tgtEl>
                                        <p:attrNameLst>
                                          <p:attrName>style.visibility</p:attrName>
                                        </p:attrNameLst>
                                      </p:cBhvr>
                                      <p:to>
                                        <p:strVal val="visible"/>
                                      </p:to>
                                    </p:set>
                                    <p:animScale>
                                      <p:cBhvr>
                                        <p:cTn id="36" dur="1000" decel="50000" fill="hold">
                                          <p:stCondLst>
                                            <p:cond delay="0"/>
                                          </p:stCondLst>
                                        </p:cTn>
                                        <p:tgtEl>
                                          <p:spTgt spid="21510"/>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37" dur="1000" decel="50000" fill="hold">
                                          <p:stCondLst>
                                            <p:cond delay="0"/>
                                          </p:stCondLst>
                                        </p:cTn>
                                        <p:tgtEl>
                                          <p:spTgt spid="21510"/>
                                        </p:tgtEl>
                                        <p:attrNameLst>
                                          <p:attrName>ppt_x</p:attrName>
                                          <p:attrName>ppt_y</p:attrName>
                                        </p:attrNameLst>
                                      </p:cBhvr>
                                    </p:animMotion>
                                    <p:animEffect transition="in" filter="fade">
                                      <p:cBhvr>
                                        <p:cTn id="38" dur="1000"/>
                                        <p:tgtEl>
                                          <p:spTgt spid="21510"/>
                                        </p:tgtEl>
                                      </p:cBhvr>
                                    </p:animEffect>
                                  </p:childTnLst>
                                </p:cTn>
                              </p:par>
                              <p:par>
                                <p:cTn id="39" presetID="52" presetClass="entr" presetSubtype="0" fill="hold" nodeType="withEffect">
                                  <p:stCondLst>
                                    <p:cond delay="0"/>
                                  </p:stCondLst>
                                  <p:childTnLst>
                                    <p:set>
                                      <p:cBhvr>
                                        <p:cTn id="40" dur="1" fill="hold">
                                          <p:stCondLst>
                                            <p:cond delay="0"/>
                                          </p:stCondLst>
                                        </p:cTn>
                                        <p:tgtEl>
                                          <p:spTgt spid="21511"/>
                                        </p:tgtEl>
                                        <p:attrNameLst>
                                          <p:attrName>style.visibility</p:attrName>
                                        </p:attrNameLst>
                                      </p:cBhvr>
                                      <p:to>
                                        <p:strVal val="visible"/>
                                      </p:to>
                                    </p:set>
                                    <p:animScale>
                                      <p:cBhvr>
                                        <p:cTn id="41" dur="1000" decel="50000" fill="hold">
                                          <p:stCondLst>
                                            <p:cond delay="0"/>
                                          </p:stCondLst>
                                        </p:cTn>
                                        <p:tgtEl>
                                          <p:spTgt spid="21511"/>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42" dur="1000" decel="50000" fill="hold">
                                          <p:stCondLst>
                                            <p:cond delay="0"/>
                                          </p:stCondLst>
                                        </p:cTn>
                                        <p:tgtEl>
                                          <p:spTgt spid="21511"/>
                                        </p:tgtEl>
                                        <p:attrNameLst>
                                          <p:attrName>ppt_x</p:attrName>
                                          <p:attrName>ppt_y</p:attrName>
                                        </p:attrNameLst>
                                      </p:cBhvr>
                                    </p:animMotion>
                                    <p:animEffect transition="in" filter="fade">
                                      <p:cBhvr>
                                        <p:cTn id="43" dur="1000"/>
                                        <p:tgtEl>
                                          <p:spTgt spid="21511"/>
                                        </p:tgtEl>
                                      </p:cBhvr>
                                    </p:animEffect>
                                  </p:childTnLst>
                                </p:cTn>
                              </p:par>
                              <p:par>
                                <p:cTn id="44" presetID="52" presetClass="entr" presetSubtype="0" fill="hold" grpId="0" nodeType="withEffect">
                                  <p:stCondLst>
                                    <p:cond delay="0"/>
                                  </p:stCondLst>
                                  <p:childTnLst>
                                    <p:set>
                                      <p:cBhvr>
                                        <p:cTn id="45" dur="1" fill="hold">
                                          <p:stCondLst>
                                            <p:cond delay="0"/>
                                          </p:stCondLst>
                                        </p:cTn>
                                        <p:tgtEl>
                                          <p:spTgt spid="21512"/>
                                        </p:tgtEl>
                                        <p:attrNameLst>
                                          <p:attrName>style.visibility</p:attrName>
                                        </p:attrNameLst>
                                      </p:cBhvr>
                                      <p:to>
                                        <p:strVal val="visible"/>
                                      </p:to>
                                    </p:set>
                                    <p:animScale>
                                      <p:cBhvr>
                                        <p:cTn id="46" dur="1000" decel="50000" fill="hold">
                                          <p:stCondLst>
                                            <p:cond delay="0"/>
                                          </p:stCondLst>
                                        </p:cTn>
                                        <p:tgtEl>
                                          <p:spTgt spid="21512"/>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47" dur="1000" decel="50000" fill="hold">
                                          <p:stCondLst>
                                            <p:cond delay="0"/>
                                          </p:stCondLst>
                                        </p:cTn>
                                        <p:tgtEl>
                                          <p:spTgt spid="21512"/>
                                        </p:tgtEl>
                                        <p:attrNameLst>
                                          <p:attrName>ppt_x</p:attrName>
                                          <p:attrName>ppt_y</p:attrName>
                                        </p:attrNameLst>
                                      </p:cBhvr>
                                    </p:animMotion>
                                    <p:animEffect transition="in" filter="fade">
                                      <p:cBhvr>
                                        <p:cTn id="48" dur="1000"/>
                                        <p:tgtEl>
                                          <p:spTgt spid="21512"/>
                                        </p:tgtEl>
                                      </p:cBhvr>
                                    </p:animEffect>
                                  </p:childTnLst>
                                </p:cTn>
                              </p:par>
                              <p:par>
                                <p:cTn id="49" presetID="52" presetClass="entr" presetSubtype="0" fill="hold" nodeType="withEffect">
                                  <p:stCondLst>
                                    <p:cond delay="0"/>
                                  </p:stCondLst>
                                  <p:childTnLst>
                                    <p:set>
                                      <p:cBhvr>
                                        <p:cTn id="50" dur="1" fill="hold">
                                          <p:stCondLst>
                                            <p:cond delay="0"/>
                                          </p:stCondLst>
                                        </p:cTn>
                                        <p:tgtEl>
                                          <p:spTgt spid="21513"/>
                                        </p:tgtEl>
                                        <p:attrNameLst>
                                          <p:attrName>style.visibility</p:attrName>
                                        </p:attrNameLst>
                                      </p:cBhvr>
                                      <p:to>
                                        <p:strVal val="visible"/>
                                      </p:to>
                                    </p:set>
                                    <p:animScale>
                                      <p:cBhvr>
                                        <p:cTn id="51" dur="1000" decel="50000" fill="hold">
                                          <p:stCondLst>
                                            <p:cond delay="0"/>
                                          </p:stCondLst>
                                        </p:cTn>
                                        <p:tgtEl>
                                          <p:spTgt spid="21513"/>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52" dur="1000" decel="50000" fill="hold">
                                          <p:stCondLst>
                                            <p:cond delay="0"/>
                                          </p:stCondLst>
                                        </p:cTn>
                                        <p:tgtEl>
                                          <p:spTgt spid="21513"/>
                                        </p:tgtEl>
                                        <p:attrNameLst>
                                          <p:attrName>ppt_x</p:attrName>
                                          <p:attrName>ppt_y</p:attrName>
                                        </p:attrNameLst>
                                      </p:cBhvr>
                                    </p:animMotion>
                                    <p:animEffect transition="in" filter="fade">
                                      <p:cBhvr>
                                        <p:cTn id="53" dur="1000"/>
                                        <p:tgtEl>
                                          <p:spTgt spid="215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506" grpId="0"/>
      <p:bldP spid="21508" grpId="0"/>
      <p:bldP spid="21508" grpId="1"/>
      <p:bldP spid="21510" grpId="0"/>
      <p:bldP spid="21510" grpId="1"/>
      <p:bldP spid="21512" grpId="0"/>
    </p:bldLst>
  </p:timing>
</p:sld>
</file>

<file path=ppt/slides/slide2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80897" name="矩形 7174"/>
          <p:cNvSpPr>
            <a:spLocks noChangeArrowheads="1"/>
          </p:cNvSpPr>
          <p:nvPr/>
        </p:nvSpPr>
        <p:spPr bwMode="auto">
          <a:xfrm>
            <a:off x="184150" y="50800"/>
            <a:ext cx="2379663" cy="838200"/>
          </a:xfrm>
          <a:prstGeom prst="rect">
            <a:avLst/>
          </a:prstGeom>
          <a:noFill/>
          <a:ln w="38100">
            <a:solidFill>
              <a:srgbClr val="00CC00"/>
            </a:solidFill>
            <a:bevel/>
          </a:ln>
        </p:spPr>
        <p:txBody>
          <a:bodyPr>
            <a:spAutoFit/>
          </a:bodyPr>
          <a:lstStyle/>
          <a:p>
            <a:pPr>
              <a:lnSpc>
                <a:spcPct val="90000"/>
              </a:lnSpc>
              <a:spcBef>
                <a:spcPct val="20000"/>
              </a:spcBef>
              <a:buFont typeface="Arial" panose="020B0604020202020204" pitchFamily="34" charset="0"/>
              <a:buNone/>
            </a:pPr>
            <a:r>
              <a:rPr lang="en-US" altLang="zh-CN" sz="5400" b="1">
                <a:latin typeface="微软雅黑" panose="020B0503020204020204" charset="-122"/>
              </a:rPr>
              <a:t>3.</a:t>
            </a:r>
            <a:r>
              <a:rPr lang="zh-CN" altLang="en-US" sz="5400" b="1">
                <a:latin typeface="微软雅黑" panose="020B0503020204020204" charset="-122"/>
              </a:rPr>
              <a:t>战果</a:t>
            </a:r>
            <a:endParaRPr lang="zh-CN" altLang="en-US" sz="5400" b="1">
              <a:latin typeface="微软雅黑" panose="020B0503020204020204" charset="-122"/>
            </a:endParaRPr>
          </a:p>
        </p:txBody>
      </p:sp>
      <p:graphicFrame>
        <p:nvGraphicFramePr>
          <p:cNvPr id="53274" name="Group 26"/>
          <p:cNvGraphicFramePr>
            <a:graphicFrameLocks noGrp="1"/>
          </p:cNvGraphicFramePr>
          <p:nvPr/>
        </p:nvGraphicFramePr>
        <p:xfrm>
          <a:off x="239713" y="889000"/>
          <a:ext cx="11712575" cy="2816225"/>
        </p:xfrm>
        <a:graphic>
          <a:graphicData uri="http://schemas.openxmlformats.org/drawingml/2006/table">
            <a:tbl>
              <a:tblPr/>
              <a:tblGrid>
                <a:gridCol w="2400300"/>
                <a:gridCol w="2209800"/>
                <a:gridCol w="2159000"/>
                <a:gridCol w="2735580"/>
                <a:gridCol w="2207895"/>
              </a:tblGrid>
              <a:tr h="1098550">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charset="0"/>
                          <a:ea typeface="宋体" panose="02010600030101010101" pitchFamily="2" charset="-122"/>
                          <a:sym typeface="Calibri" panose="020F0502020204030204" charset="0"/>
                        </a:defRPr>
                      </a:lvl1pPr>
                      <a:lvl2pPr>
                        <a:lnSpc>
                          <a:spcPct val="90000"/>
                        </a:lnSpc>
                        <a:spcBef>
                          <a:spcPts val="500"/>
                        </a:spcBef>
                        <a:buFont typeface="Arial" panose="020B0604020202020204" pitchFamily="34" charset="0"/>
                        <a:defRPr sz="2000">
                          <a:solidFill>
                            <a:schemeClr val="tx1"/>
                          </a:solidFill>
                          <a:latin typeface="Calibri" panose="020F0502020204030204" charset="0"/>
                          <a:ea typeface="宋体" panose="02010600030101010101" pitchFamily="2" charset="-122"/>
                          <a:sym typeface="Calibri" panose="020F0502020204030204" charset="0"/>
                        </a:defRPr>
                      </a:lvl2pPr>
                      <a:lvl3pPr>
                        <a:lnSpc>
                          <a:spcPct val="90000"/>
                        </a:lnSpc>
                        <a:spcBef>
                          <a:spcPts val="500"/>
                        </a:spcBef>
                        <a:buFont typeface="Arial" panose="020B0604020202020204" pitchFamily="34" charset="0"/>
                        <a:defRPr>
                          <a:solidFill>
                            <a:schemeClr val="tx1"/>
                          </a:solidFill>
                          <a:latin typeface="Calibri" panose="020F0502020204030204" charset="0"/>
                          <a:ea typeface="宋体" panose="02010600030101010101" pitchFamily="2" charset="-122"/>
                          <a:sym typeface="Calibri" panose="020F0502020204030204" charset="0"/>
                        </a:defRPr>
                      </a:lvl3pPr>
                      <a:lvl4pPr>
                        <a:lnSpc>
                          <a:spcPct val="90000"/>
                        </a:lnSpc>
                        <a:spcBef>
                          <a:spcPts val="500"/>
                        </a:spcBef>
                        <a:buFont typeface="Arial" panose="020B0604020202020204" pitchFamily="34" charset="0"/>
                        <a:defRPr sz="1600">
                          <a:solidFill>
                            <a:schemeClr val="tx1"/>
                          </a:solidFill>
                          <a:latin typeface="Calibri" panose="020F0502020204030204" charset="0"/>
                          <a:ea typeface="宋体" panose="02010600030101010101" pitchFamily="2" charset="-122"/>
                          <a:sym typeface="Calibri" panose="020F0502020204030204" charset="0"/>
                        </a:defRPr>
                      </a:lvl4pPr>
                      <a:lvl5pPr>
                        <a:lnSpc>
                          <a:spcPct val="90000"/>
                        </a:lnSpc>
                        <a:spcBef>
                          <a:spcPts val="500"/>
                        </a:spcBef>
                        <a:buFont typeface="Arial" panose="020B0604020202020204" pitchFamily="34" charset="0"/>
                        <a:defRPr sz="1600">
                          <a:solidFill>
                            <a:schemeClr val="tx1"/>
                          </a:solidFill>
                          <a:latin typeface="Calibri" panose="020F0502020204030204" charset="0"/>
                          <a:ea typeface="宋体" panose="02010600030101010101" pitchFamily="2" charset="-122"/>
                          <a:sym typeface="Calibri" panose="020F0502020204030204" charset="0"/>
                        </a:defRPr>
                      </a:lvl5pPr>
                      <a:lvl6pPr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charset="0"/>
                          <a:ea typeface="宋体" panose="02010600030101010101" pitchFamily="2" charset="-122"/>
                          <a:sym typeface="Calibri" panose="020F0502020204030204" charset="0"/>
                        </a:defRPr>
                      </a:lvl6pPr>
                      <a:lvl7pPr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charset="0"/>
                          <a:ea typeface="宋体" panose="02010600030101010101" pitchFamily="2" charset="-122"/>
                          <a:sym typeface="Calibri" panose="020F0502020204030204" charset="0"/>
                        </a:defRPr>
                      </a:lvl7pPr>
                      <a:lvl8pPr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charset="0"/>
                          <a:ea typeface="宋体" panose="02010600030101010101" pitchFamily="2" charset="-122"/>
                          <a:sym typeface="Calibri" panose="020F0502020204030204" charset="0"/>
                        </a:defRPr>
                      </a:lvl8pPr>
                      <a:lvl9pPr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charset="0"/>
                          <a:ea typeface="宋体" panose="02010600030101010101" pitchFamily="2" charset="-122"/>
                          <a:sym typeface="Calibri" panose="020F0502020204030204" charset="0"/>
                        </a:defRPr>
                      </a:lvl9pPr>
                    </a:lstStyle>
                    <a:p>
                      <a:pPr marL="0" marR="0" lvl="0" indent="0" algn="l" defTabSz="914400" rtl="0" eaLnBrk="0" fontAlgn="base" latinLnBrk="0" hangingPunct="0">
                        <a:lnSpc>
                          <a:spcPct val="90000"/>
                        </a:lnSpc>
                        <a:spcBef>
                          <a:spcPct val="0"/>
                        </a:spcBef>
                        <a:spcAft>
                          <a:spcPct val="0"/>
                        </a:spcAft>
                        <a:buClrTx/>
                        <a:buSzTx/>
                        <a:buFont typeface="Arial" panose="020B0604020202020204" pitchFamily="34" charset="0"/>
                        <a:buNone/>
                      </a:pPr>
                      <a:endParaRPr kumimoji="0" lang="en-US" altLang="zh-CN" sz="3200" b="1" i="0" u="none" strike="noStrike" cap="none" normalizeH="0" baseline="0" smtClean="0">
                        <a:ln>
                          <a:noFill/>
                        </a:ln>
                        <a:solidFill>
                          <a:schemeClr val="tx1"/>
                        </a:solidFill>
                        <a:effectLst>
                          <a:outerShdw blurRad="38100" dist="38100" dir="2700000" algn="tl">
                            <a:srgbClr val="FFFFFF"/>
                          </a:outerShdw>
                        </a:effectLst>
                        <a:latin typeface="微软雅黑" panose="020B0503020204020204" charset="-122"/>
                        <a:ea typeface="微软雅黑" panose="020B0503020204020204" charset="-122"/>
                        <a:sym typeface="Calibri" panose="020F0502020204030204" charset="0"/>
                      </a:endParaRPr>
                    </a:p>
                    <a:p>
                      <a:pPr marL="0" marR="0" lvl="0" indent="0" algn="l" defTabSz="914400" rtl="0" eaLnBrk="0" fontAlgn="base" latinLnBrk="0" hangingPunct="0">
                        <a:lnSpc>
                          <a:spcPct val="90000"/>
                        </a:lnSpc>
                        <a:spcBef>
                          <a:spcPct val="0"/>
                        </a:spcBef>
                        <a:spcAft>
                          <a:spcPct val="0"/>
                        </a:spcAft>
                        <a:buClrTx/>
                        <a:buSzTx/>
                        <a:buFont typeface="Arial" panose="020B0604020202020204" pitchFamily="34" charset="0"/>
                        <a:buNone/>
                      </a:pPr>
                      <a:r>
                        <a:rPr kumimoji="0" lang="zh-CN" altLang="en-US" sz="3200" b="1" i="0" u="none" strike="noStrike" cap="none" normalizeH="0" baseline="0" smtClean="0">
                          <a:ln>
                            <a:noFill/>
                          </a:ln>
                          <a:solidFill>
                            <a:schemeClr val="tx1"/>
                          </a:solidFill>
                          <a:effectLst>
                            <a:outerShdw blurRad="38100" dist="38100" dir="2700000" algn="tl">
                              <a:srgbClr val="FFFFFF"/>
                            </a:outerShdw>
                          </a:effectLst>
                          <a:latin typeface="微软雅黑" panose="020B0503020204020204" charset="-122"/>
                          <a:ea typeface="微软雅黑" panose="020B0503020204020204" charset="-122"/>
                          <a:sym typeface="Calibri" panose="020F0502020204030204" charset="0"/>
                        </a:rPr>
                        <a:t>战役时间</a:t>
                      </a:r>
                      <a:endParaRPr kumimoji="0" lang="zh-CN" altLang="en-US" sz="3200" b="1" i="0" u="none" strike="noStrike" cap="none" normalizeH="0" baseline="0" smtClean="0">
                        <a:ln>
                          <a:noFill/>
                        </a:ln>
                        <a:solidFill>
                          <a:schemeClr val="tx1"/>
                        </a:solidFill>
                        <a:effectLst>
                          <a:outerShdw blurRad="38100" dist="38100" dir="2700000" algn="tl">
                            <a:srgbClr val="FFFFFF"/>
                          </a:outerShdw>
                        </a:effectLst>
                        <a:latin typeface="微软雅黑" panose="020B0503020204020204" charset="-122"/>
                        <a:ea typeface="微软雅黑" panose="020B0503020204020204" charset="-122"/>
                        <a:sym typeface="Calibri" panose="020F0502020204030204" charset="0"/>
                      </a:endParaRPr>
                    </a:p>
                  </a:txBody>
                  <a:tcPr horzOverflow="overflow">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66FF66">
                        <a:alpha val="50000"/>
                      </a:srgbClr>
                    </a:solidFill>
                  </a:tcPr>
                </a:tc>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charset="0"/>
                          <a:ea typeface="宋体" panose="02010600030101010101" pitchFamily="2" charset="-122"/>
                          <a:sym typeface="Calibri" panose="020F0502020204030204" charset="0"/>
                        </a:defRPr>
                      </a:lvl1pPr>
                      <a:lvl2pPr>
                        <a:lnSpc>
                          <a:spcPct val="90000"/>
                        </a:lnSpc>
                        <a:spcBef>
                          <a:spcPts val="500"/>
                        </a:spcBef>
                        <a:buFont typeface="Arial" panose="020B0604020202020204" pitchFamily="34" charset="0"/>
                        <a:defRPr sz="2000">
                          <a:solidFill>
                            <a:schemeClr val="tx1"/>
                          </a:solidFill>
                          <a:latin typeface="Calibri" panose="020F0502020204030204" charset="0"/>
                          <a:ea typeface="宋体" panose="02010600030101010101" pitchFamily="2" charset="-122"/>
                          <a:sym typeface="Calibri" panose="020F0502020204030204" charset="0"/>
                        </a:defRPr>
                      </a:lvl2pPr>
                      <a:lvl3pPr>
                        <a:lnSpc>
                          <a:spcPct val="90000"/>
                        </a:lnSpc>
                        <a:spcBef>
                          <a:spcPts val="500"/>
                        </a:spcBef>
                        <a:buFont typeface="Arial" panose="020B0604020202020204" pitchFamily="34" charset="0"/>
                        <a:defRPr>
                          <a:solidFill>
                            <a:schemeClr val="tx1"/>
                          </a:solidFill>
                          <a:latin typeface="Calibri" panose="020F0502020204030204" charset="0"/>
                          <a:ea typeface="宋体" panose="02010600030101010101" pitchFamily="2" charset="-122"/>
                          <a:sym typeface="Calibri" panose="020F0502020204030204" charset="0"/>
                        </a:defRPr>
                      </a:lvl3pPr>
                      <a:lvl4pPr>
                        <a:lnSpc>
                          <a:spcPct val="90000"/>
                        </a:lnSpc>
                        <a:spcBef>
                          <a:spcPts val="500"/>
                        </a:spcBef>
                        <a:buFont typeface="Arial" panose="020B0604020202020204" pitchFamily="34" charset="0"/>
                        <a:defRPr sz="1600">
                          <a:solidFill>
                            <a:schemeClr val="tx1"/>
                          </a:solidFill>
                          <a:latin typeface="Calibri" panose="020F0502020204030204" charset="0"/>
                          <a:ea typeface="宋体" panose="02010600030101010101" pitchFamily="2" charset="-122"/>
                          <a:sym typeface="Calibri" panose="020F0502020204030204" charset="0"/>
                        </a:defRPr>
                      </a:lvl4pPr>
                      <a:lvl5pPr>
                        <a:lnSpc>
                          <a:spcPct val="90000"/>
                        </a:lnSpc>
                        <a:spcBef>
                          <a:spcPts val="500"/>
                        </a:spcBef>
                        <a:buFont typeface="Arial" panose="020B0604020202020204" pitchFamily="34" charset="0"/>
                        <a:defRPr sz="1600">
                          <a:solidFill>
                            <a:schemeClr val="tx1"/>
                          </a:solidFill>
                          <a:latin typeface="Calibri" panose="020F0502020204030204" charset="0"/>
                          <a:ea typeface="宋体" panose="02010600030101010101" pitchFamily="2" charset="-122"/>
                          <a:sym typeface="Calibri" panose="020F0502020204030204" charset="0"/>
                        </a:defRPr>
                      </a:lvl5pPr>
                      <a:lvl6pPr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charset="0"/>
                          <a:ea typeface="宋体" panose="02010600030101010101" pitchFamily="2" charset="-122"/>
                          <a:sym typeface="Calibri" panose="020F0502020204030204" charset="0"/>
                        </a:defRPr>
                      </a:lvl6pPr>
                      <a:lvl7pPr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charset="0"/>
                          <a:ea typeface="宋体" panose="02010600030101010101" pitchFamily="2" charset="-122"/>
                          <a:sym typeface="Calibri" panose="020F0502020204030204" charset="0"/>
                        </a:defRPr>
                      </a:lvl7pPr>
                      <a:lvl8pPr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charset="0"/>
                          <a:ea typeface="宋体" panose="02010600030101010101" pitchFamily="2" charset="-122"/>
                          <a:sym typeface="Calibri" panose="020F0502020204030204" charset="0"/>
                        </a:defRPr>
                      </a:lvl8pPr>
                      <a:lvl9pPr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charset="0"/>
                          <a:ea typeface="宋体" panose="02010600030101010101" pitchFamily="2" charset="-122"/>
                          <a:sym typeface="Calibri" panose="020F0502020204030204" charset="0"/>
                        </a:defRPr>
                      </a:lvl9pPr>
                    </a:lstStyle>
                    <a:p>
                      <a:pPr marL="0" marR="0" lvl="0" indent="0" algn="l" defTabSz="914400" rtl="0" eaLnBrk="0" fontAlgn="base" latinLnBrk="0" hangingPunct="0">
                        <a:lnSpc>
                          <a:spcPct val="90000"/>
                        </a:lnSpc>
                        <a:spcBef>
                          <a:spcPct val="0"/>
                        </a:spcBef>
                        <a:spcAft>
                          <a:spcPct val="0"/>
                        </a:spcAft>
                        <a:buClrTx/>
                        <a:buSzTx/>
                        <a:buFont typeface="Arial" panose="020B0604020202020204" pitchFamily="34" charset="0"/>
                        <a:buNone/>
                      </a:pPr>
                      <a:endParaRPr kumimoji="0" lang="en-US" altLang="zh-CN" sz="3200" b="1" i="0" u="none" strike="noStrike" cap="none" normalizeH="0" baseline="0" smtClean="0">
                        <a:ln>
                          <a:noFill/>
                        </a:ln>
                        <a:solidFill>
                          <a:schemeClr val="tx1"/>
                        </a:solidFill>
                        <a:effectLst>
                          <a:outerShdw blurRad="38100" dist="38100" dir="2700000" algn="tl">
                            <a:srgbClr val="FFFFFF"/>
                          </a:outerShdw>
                        </a:effectLst>
                        <a:latin typeface="微软雅黑" panose="020B0503020204020204" charset="-122"/>
                        <a:ea typeface="微软雅黑" panose="020B0503020204020204" charset="-122"/>
                        <a:sym typeface="Calibri" panose="020F0502020204030204" charset="0"/>
                      </a:endParaRPr>
                    </a:p>
                    <a:p>
                      <a:pPr marL="0" marR="0" lvl="0" indent="0" algn="l" defTabSz="914400" rtl="0" eaLnBrk="0" fontAlgn="base" latinLnBrk="0" hangingPunct="0">
                        <a:lnSpc>
                          <a:spcPct val="90000"/>
                        </a:lnSpc>
                        <a:spcBef>
                          <a:spcPct val="0"/>
                        </a:spcBef>
                        <a:spcAft>
                          <a:spcPct val="0"/>
                        </a:spcAft>
                        <a:buClrTx/>
                        <a:buSzTx/>
                        <a:buFont typeface="Arial" panose="020B0604020202020204" pitchFamily="34" charset="0"/>
                        <a:buNone/>
                      </a:pPr>
                      <a:r>
                        <a:rPr kumimoji="0" lang="zh-CN" altLang="en-US" sz="3200" b="1" i="0" u="none" strike="noStrike" cap="none" normalizeH="0" baseline="0" smtClean="0">
                          <a:ln>
                            <a:noFill/>
                          </a:ln>
                          <a:solidFill>
                            <a:schemeClr val="tx1"/>
                          </a:solidFill>
                          <a:effectLst>
                            <a:outerShdw blurRad="38100" dist="38100" dir="2700000" algn="tl">
                              <a:srgbClr val="FFFFFF"/>
                            </a:outerShdw>
                          </a:effectLst>
                          <a:latin typeface="微软雅黑" panose="020B0503020204020204" charset="-122"/>
                          <a:ea typeface="微软雅黑" panose="020B0503020204020204" charset="-122"/>
                          <a:sym typeface="Calibri" panose="020F0502020204030204" charset="0"/>
                        </a:rPr>
                        <a:t>战斗次数</a:t>
                      </a:r>
                      <a:endParaRPr kumimoji="0" lang="zh-CN" altLang="en-US" sz="3200" b="1" i="0" u="none" strike="noStrike" cap="none" normalizeH="0" baseline="0" smtClean="0">
                        <a:ln>
                          <a:noFill/>
                        </a:ln>
                        <a:solidFill>
                          <a:schemeClr val="tx1"/>
                        </a:solidFill>
                        <a:effectLst>
                          <a:outerShdw blurRad="38100" dist="38100" dir="2700000" algn="tl">
                            <a:srgbClr val="FFFFFF"/>
                          </a:outerShdw>
                        </a:effectLst>
                        <a:latin typeface="微软雅黑" panose="020B0503020204020204" charset="-122"/>
                        <a:ea typeface="微软雅黑" panose="020B0503020204020204" charset="-122"/>
                        <a:sym typeface="Calibri" panose="020F0502020204030204"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66FF66">
                        <a:alpha val="50000"/>
                      </a:srgbClr>
                    </a:solidFill>
                  </a:tcPr>
                </a:tc>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charset="0"/>
                          <a:ea typeface="宋体" panose="02010600030101010101" pitchFamily="2" charset="-122"/>
                          <a:sym typeface="Calibri" panose="020F0502020204030204" charset="0"/>
                        </a:defRPr>
                      </a:lvl1pPr>
                      <a:lvl2pPr>
                        <a:lnSpc>
                          <a:spcPct val="90000"/>
                        </a:lnSpc>
                        <a:spcBef>
                          <a:spcPts val="500"/>
                        </a:spcBef>
                        <a:buFont typeface="Arial" panose="020B0604020202020204" pitchFamily="34" charset="0"/>
                        <a:defRPr sz="2000">
                          <a:solidFill>
                            <a:schemeClr val="tx1"/>
                          </a:solidFill>
                          <a:latin typeface="Calibri" panose="020F0502020204030204" charset="0"/>
                          <a:ea typeface="宋体" panose="02010600030101010101" pitchFamily="2" charset="-122"/>
                          <a:sym typeface="Calibri" panose="020F0502020204030204" charset="0"/>
                        </a:defRPr>
                      </a:lvl2pPr>
                      <a:lvl3pPr>
                        <a:lnSpc>
                          <a:spcPct val="90000"/>
                        </a:lnSpc>
                        <a:spcBef>
                          <a:spcPts val="500"/>
                        </a:spcBef>
                        <a:buFont typeface="Arial" panose="020B0604020202020204" pitchFamily="34" charset="0"/>
                        <a:defRPr>
                          <a:solidFill>
                            <a:schemeClr val="tx1"/>
                          </a:solidFill>
                          <a:latin typeface="Calibri" panose="020F0502020204030204" charset="0"/>
                          <a:ea typeface="宋体" panose="02010600030101010101" pitchFamily="2" charset="-122"/>
                          <a:sym typeface="Calibri" panose="020F0502020204030204" charset="0"/>
                        </a:defRPr>
                      </a:lvl3pPr>
                      <a:lvl4pPr>
                        <a:lnSpc>
                          <a:spcPct val="90000"/>
                        </a:lnSpc>
                        <a:spcBef>
                          <a:spcPts val="500"/>
                        </a:spcBef>
                        <a:buFont typeface="Arial" panose="020B0604020202020204" pitchFamily="34" charset="0"/>
                        <a:defRPr sz="1600">
                          <a:solidFill>
                            <a:schemeClr val="tx1"/>
                          </a:solidFill>
                          <a:latin typeface="Calibri" panose="020F0502020204030204" charset="0"/>
                          <a:ea typeface="宋体" panose="02010600030101010101" pitchFamily="2" charset="-122"/>
                          <a:sym typeface="Calibri" panose="020F0502020204030204" charset="0"/>
                        </a:defRPr>
                      </a:lvl4pPr>
                      <a:lvl5pPr>
                        <a:lnSpc>
                          <a:spcPct val="90000"/>
                        </a:lnSpc>
                        <a:spcBef>
                          <a:spcPts val="500"/>
                        </a:spcBef>
                        <a:buFont typeface="Arial" panose="020B0604020202020204" pitchFamily="34" charset="0"/>
                        <a:defRPr sz="1600">
                          <a:solidFill>
                            <a:schemeClr val="tx1"/>
                          </a:solidFill>
                          <a:latin typeface="Calibri" panose="020F0502020204030204" charset="0"/>
                          <a:ea typeface="宋体" panose="02010600030101010101" pitchFamily="2" charset="-122"/>
                          <a:sym typeface="Calibri" panose="020F0502020204030204" charset="0"/>
                        </a:defRPr>
                      </a:lvl5pPr>
                      <a:lvl6pPr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charset="0"/>
                          <a:ea typeface="宋体" panose="02010600030101010101" pitchFamily="2" charset="-122"/>
                          <a:sym typeface="Calibri" panose="020F0502020204030204" charset="0"/>
                        </a:defRPr>
                      </a:lvl6pPr>
                      <a:lvl7pPr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charset="0"/>
                          <a:ea typeface="宋体" panose="02010600030101010101" pitchFamily="2" charset="-122"/>
                          <a:sym typeface="Calibri" panose="020F0502020204030204" charset="0"/>
                        </a:defRPr>
                      </a:lvl7pPr>
                      <a:lvl8pPr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charset="0"/>
                          <a:ea typeface="宋体" panose="02010600030101010101" pitchFamily="2" charset="-122"/>
                          <a:sym typeface="Calibri" panose="020F0502020204030204" charset="0"/>
                        </a:defRPr>
                      </a:lvl8pPr>
                      <a:lvl9pPr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charset="0"/>
                          <a:ea typeface="宋体" panose="02010600030101010101" pitchFamily="2" charset="-122"/>
                          <a:sym typeface="Calibri" panose="020F0502020204030204" charset="0"/>
                        </a:defRPr>
                      </a:lvl9pPr>
                    </a:lstStyle>
                    <a:p>
                      <a:pPr marL="0" marR="0" lvl="0" indent="0" algn="l" defTabSz="914400" rtl="0" eaLnBrk="0" fontAlgn="base" latinLnBrk="0" hangingPunct="0">
                        <a:lnSpc>
                          <a:spcPct val="90000"/>
                        </a:lnSpc>
                        <a:spcBef>
                          <a:spcPct val="0"/>
                        </a:spcBef>
                        <a:spcAft>
                          <a:spcPct val="0"/>
                        </a:spcAft>
                        <a:buClrTx/>
                        <a:buSzTx/>
                        <a:buFont typeface="Arial" panose="020B0604020202020204" pitchFamily="34" charset="0"/>
                        <a:buNone/>
                      </a:pPr>
                      <a:endParaRPr kumimoji="0" lang="en-US" altLang="zh-CN" sz="3200" b="1" i="0" u="none" strike="noStrike" cap="none" normalizeH="0" baseline="0" smtClean="0">
                        <a:ln>
                          <a:noFill/>
                        </a:ln>
                        <a:solidFill>
                          <a:schemeClr val="tx1"/>
                        </a:solidFill>
                        <a:effectLst>
                          <a:outerShdw blurRad="38100" dist="38100" dir="2700000" algn="tl">
                            <a:srgbClr val="FFFFFF"/>
                          </a:outerShdw>
                        </a:effectLst>
                        <a:latin typeface="微软雅黑" panose="020B0503020204020204" charset="-122"/>
                        <a:ea typeface="微软雅黑" panose="020B0503020204020204" charset="-122"/>
                        <a:sym typeface="Calibri" panose="020F0502020204030204" charset="0"/>
                      </a:endParaRPr>
                    </a:p>
                    <a:p>
                      <a:pPr marL="0" marR="0" lvl="0" indent="0" algn="l" defTabSz="914400" rtl="0" eaLnBrk="0" fontAlgn="base" latinLnBrk="0" hangingPunct="0">
                        <a:lnSpc>
                          <a:spcPct val="90000"/>
                        </a:lnSpc>
                        <a:spcBef>
                          <a:spcPct val="0"/>
                        </a:spcBef>
                        <a:spcAft>
                          <a:spcPct val="0"/>
                        </a:spcAft>
                        <a:buClrTx/>
                        <a:buSzTx/>
                        <a:buFont typeface="Arial" panose="020B0604020202020204" pitchFamily="34" charset="0"/>
                        <a:buNone/>
                      </a:pPr>
                      <a:r>
                        <a:rPr kumimoji="0" lang="zh-CN" altLang="en-US" sz="3200" b="1" i="0" u="none" strike="noStrike" cap="none" normalizeH="0" baseline="0" smtClean="0">
                          <a:ln>
                            <a:noFill/>
                          </a:ln>
                          <a:solidFill>
                            <a:schemeClr val="tx1"/>
                          </a:solidFill>
                          <a:effectLst>
                            <a:outerShdw blurRad="38100" dist="38100" dir="2700000" algn="tl">
                              <a:srgbClr val="FFFFFF"/>
                            </a:outerShdw>
                          </a:effectLst>
                          <a:latin typeface="微软雅黑" panose="020B0503020204020204" charset="-122"/>
                          <a:ea typeface="微软雅黑" panose="020B0503020204020204" charset="-122"/>
                          <a:sym typeface="Calibri" panose="020F0502020204030204" charset="0"/>
                        </a:rPr>
                        <a:t>毙伤俘日伪军数</a:t>
                      </a:r>
                      <a:endParaRPr kumimoji="0" lang="zh-CN" altLang="en-US" sz="3200" b="1" i="0" u="none" strike="noStrike" cap="none" normalizeH="0" baseline="0" smtClean="0">
                        <a:ln>
                          <a:noFill/>
                        </a:ln>
                        <a:solidFill>
                          <a:schemeClr val="tx1"/>
                        </a:solidFill>
                        <a:effectLst>
                          <a:outerShdw blurRad="38100" dist="38100" dir="2700000" algn="tl">
                            <a:srgbClr val="FFFFFF"/>
                          </a:outerShdw>
                        </a:effectLst>
                        <a:latin typeface="微软雅黑" panose="020B0503020204020204" charset="-122"/>
                        <a:ea typeface="微软雅黑" panose="020B0503020204020204" charset="-122"/>
                        <a:sym typeface="Calibri" panose="020F0502020204030204"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66FF66">
                        <a:alpha val="50000"/>
                      </a:srgbClr>
                    </a:solidFill>
                  </a:tcPr>
                </a:tc>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charset="0"/>
                          <a:ea typeface="宋体" panose="02010600030101010101" pitchFamily="2" charset="-122"/>
                          <a:sym typeface="Calibri" panose="020F0502020204030204" charset="0"/>
                        </a:defRPr>
                      </a:lvl1pPr>
                      <a:lvl2pPr>
                        <a:lnSpc>
                          <a:spcPct val="90000"/>
                        </a:lnSpc>
                        <a:spcBef>
                          <a:spcPts val="500"/>
                        </a:spcBef>
                        <a:buFont typeface="Arial" panose="020B0604020202020204" pitchFamily="34" charset="0"/>
                        <a:defRPr sz="2000">
                          <a:solidFill>
                            <a:schemeClr val="tx1"/>
                          </a:solidFill>
                          <a:latin typeface="Calibri" panose="020F0502020204030204" charset="0"/>
                          <a:ea typeface="宋体" panose="02010600030101010101" pitchFamily="2" charset="-122"/>
                          <a:sym typeface="Calibri" panose="020F0502020204030204" charset="0"/>
                        </a:defRPr>
                      </a:lvl2pPr>
                      <a:lvl3pPr>
                        <a:lnSpc>
                          <a:spcPct val="90000"/>
                        </a:lnSpc>
                        <a:spcBef>
                          <a:spcPts val="500"/>
                        </a:spcBef>
                        <a:buFont typeface="Arial" panose="020B0604020202020204" pitchFamily="34" charset="0"/>
                        <a:defRPr>
                          <a:solidFill>
                            <a:schemeClr val="tx1"/>
                          </a:solidFill>
                          <a:latin typeface="Calibri" panose="020F0502020204030204" charset="0"/>
                          <a:ea typeface="宋体" panose="02010600030101010101" pitchFamily="2" charset="-122"/>
                          <a:sym typeface="Calibri" panose="020F0502020204030204" charset="0"/>
                        </a:defRPr>
                      </a:lvl3pPr>
                      <a:lvl4pPr>
                        <a:lnSpc>
                          <a:spcPct val="90000"/>
                        </a:lnSpc>
                        <a:spcBef>
                          <a:spcPts val="500"/>
                        </a:spcBef>
                        <a:buFont typeface="Arial" panose="020B0604020202020204" pitchFamily="34" charset="0"/>
                        <a:defRPr sz="1600">
                          <a:solidFill>
                            <a:schemeClr val="tx1"/>
                          </a:solidFill>
                          <a:latin typeface="Calibri" panose="020F0502020204030204" charset="0"/>
                          <a:ea typeface="宋体" panose="02010600030101010101" pitchFamily="2" charset="-122"/>
                          <a:sym typeface="Calibri" panose="020F0502020204030204" charset="0"/>
                        </a:defRPr>
                      </a:lvl4pPr>
                      <a:lvl5pPr>
                        <a:lnSpc>
                          <a:spcPct val="90000"/>
                        </a:lnSpc>
                        <a:spcBef>
                          <a:spcPts val="500"/>
                        </a:spcBef>
                        <a:buFont typeface="Arial" panose="020B0604020202020204" pitchFamily="34" charset="0"/>
                        <a:defRPr sz="1600">
                          <a:solidFill>
                            <a:schemeClr val="tx1"/>
                          </a:solidFill>
                          <a:latin typeface="Calibri" panose="020F0502020204030204" charset="0"/>
                          <a:ea typeface="宋体" panose="02010600030101010101" pitchFamily="2" charset="-122"/>
                          <a:sym typeface="Calibri" panose="020F0502020204030204" charset="0"/>
                        </a:defRPr>
                      </a:lvl5pPr>
                      <a:lvl6pPr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charset="0"/>
                          <a:ea typeface="宋体" panose="02010600030101010101" pitchFamily="2" charset="-122"/>
                          <a:sym typeface="Calibri" panose="020F0502020204030204" charset="0"/>
                        </a:defRPr>
                      </a:lvl6pPr>
                      <a:lvl7pPr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charset="0"/>
                          <a:ea typeface="宋体" panose="02010600030101010101" pitchFamily="2" charset="-122"/>
                          <a:sym typeface="Calibri" panose="020F0502020204030204" charset="0"/>
                        </a:defRPr>
                      </a:lvl7pPr>
                      <a:lvl8pPr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charset="0"/>
                          <a:ea typeface="宋体" panose="02010600030101010101" pitchFamily="2" charset="-122"/>
                          <a:sym typeface="Calibri" panose="020F0502020204030204" charset="0"/>
                        </a:defRPr>
                      </a:lvl8pPr>
                      <a:lvl9pPr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charset="0"/>
                          <a:ea typeface="宋体" panose="02010600030101010101" pitchFamily="2" charset="-122"/>
                          <a:sym typeface="Calibri" panose="020F0502020204030204" charset="0"/>
                        </a:defRPr>
                      </a:lvl9pPr>
                    </a:lstStyle>
                    <a:p>
                      <a:pPr marL="0" marR="0" lvl="0" indent="0" algn="l" defTabSz="914400" rtl="0" eaLnBrk="0" fontAlgn="base" latinLnBrk="0" hangingPunct="0">
                        <a:lnSpc>
                          <a:spcPct val="90000"/>
                        </a:lnSpc>
                        <a:spcBef>
                          <a:spcPct val="0"/>
                        </a:spcBef>
                        <a:spcAft>
                          <a:spcPct val="0"/>
                        </a:spcAft>
                        <a:buClrTx/>
                        <a:buSzTx/>
                        <a:buFont typeface="Arial" panose="020B0604020202020204" pitchFamily="34" charset="0"/>
                        <a:buNone/>
                      </a:pPr>
                      <a:endParaRPr kumimoji="0" lang="en-US" altLang="zh-CN" sz="3200" b="1" i="0" u="none" strike="noStrike" cap="none" normalizeH="0" baseline="0" smtClean="0">
                        <a:ln>
                          <a:noFill/>
                        </a:ln>
                        <a:solidFill>
                          <a:schemeClr val="tx1"/>
                        </a:solidFill>
                        <a:effectLst>
                          <a:outerShdw blurRad="38100" dist="38100" dir="2700000" algn="tl">
                            <a:srgbClr val="FFFFFF"/>
                          </a:outerShdw>
                        </a:effectLst>
                        <a:latin typeface="微软雅黑" panose="020B0503020204020204" charset="-122"/>
                        <a:ea typeface="微软雅黑" panose="020B0503020204020204" charset="-122"/>
                        <a:sym typeface="Calibri" panose="020F0502020204030204" charset="0"/>
                      </a:endParaRPr>
                    </a:p>
                    <a:p>
                      <a:pPr marL="0" marR="0" lvl="0" indent="0" algn="l" defTabSz="914400" rtl="0" eaLnBrk="0" fontAlgn="base" latinLnBrk="0" hangingPunct="0">
                        <a:lnSpc>
                          <a:spcPct val="90000"/>
                        </a:lnSpc>
                        <a:spcBef>
                          <a:spcPct val="0"/>
                        </a:spcBef>
                        <a:spcAft>
                          <a:spcPct val="0"/>
                        </a:spcAft>
                        <a:buClrTx/>
                        <a:buSzTx/>
                        <a:buFont typeface="Arial" panose="020B0604020202020204" pitchFamily="34" charset="0"/>
                        <a:buNone/>
                      </a:pPr>
                      <a:r>
                        <a:rPr kumimoji="0" lang="zh-CN" altLang="en-US" sz="3200" b="1" i="0" u="none" strike="noStrike" cap="none" normalizeH="0" baseline="0" smtClean="0">
                          <a:ln>
                            <a:noFill/>
                          </a:ln>
                          <a:solidFill>
                            <a:schemeClr val="tx1"/>
                          </a:solidFill>
                          <a:effectLst>
                            <a:outerShdw blurRad="38100" dist="38100" dir="2700000" algn="tl">
                              <a:srgbClr val="FFFFFF"/>
                            </a:outerShdw>
                          </a:effectLst>
                          <a:latin typeface="微软雅黑" panose="020B0503020204020204" charset="-122"/>
                          <a:ea typeface="微软雅黑" panose="020B0503020204020204" charset="-122"/>
                          <a:sym typeface="Calibri" panose="020F0502020204030204" charset="0"/>
                        </a:rPr>
                        <a:t>破坏交通线</a:t>
                      </a:r>
                      <a:endParaRPr kumimoji="0" lang="zh-CN" altLang="en-US" sz="3200" b="1" i="0" u="none" strike="noStrike" cap="none" normalizeH="0" baseline="0" smtClean="0">
                        <a:ln>
                          <a:noFill/>
                        </a:ln>
                        <a:solidFill>
                          <a:schemeClr val="tx1"/>
                        </a:solidFill>
                        <a:effectLst>
                          <a:outerShdw blurRad="38100" dist="38100" dir="2700000" algn="tl">
                            <a:srgbClr val="FFFFFF"/>
                          </a:outerShdw>
                        </a:effectLst>
                        <a:latin typeface="微软雅黑" panose="020B0503020204020204" charset="-122"/>
                        <a:ea typeface="微软雅黑" panose="020B0503020204020204" charset="-122"/>
                        <a:sym typeface="Calibri" panose="020F0502020204030204"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66FF66">
                        <a:alpha val="50000"/>
                      </a:srgbClr>
                    </a:solidFill>
                  </a:tcPr>
                </a:tc>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charset="0"/>
                          <a:ea typeface="宋体" panose="02010600030101010101" pitchFamily="2" charset="-122"/>
                          <a:sym typeface="Calibri" panose="020F0502020204030204" charset="0"/>
                        </a:defRPr>
                      </a:lvl1pPr>
                      <a:lvl2pPr>
                        <a:lnSpc>
                          <a:spcPct val="90000"/>
                        </a:lnSpc>
                        <a:spcBef>
                          <a:spcPts val="500"/>
                        </a:spcBef>
                        <a:buFont typeface="Arial" panose="020B0604020202020204" pitchFamily="34" charset="0"/>
                        <a:defRPr sz="2000">
                          <a:solidFill>
                            <a:schemeClr val="tx1"/>
                          </a:solidFill>
                          <a:latin typeface="Calibri" panose="020F0502020204030204" charset="0"/>
                          <a:ea typeface="宋体" panose="02010600030101010101" pitchFamily="2" charset="-122"/>
                          <a:sym typeface="Calibri" panose="020F0502020204030204" charset="0"/>
                        </a:defRPr>
                      </a:lvl2pPr>
                      <a:lvl3pPr>
                        <a:lnSpc>
                          <a:spcPct val="90000"/>
                        </a:lnSpc>
                        <a:spcBef>
                          <a:spcPts val="500"/>
                        </a:spcBef>
                        <a:buFont typeface="Arial" panose="020B0604020202020204" pitchFamily="34" charset="0"/>
                        <a:defRPr>
                          <a:solidFill>
                            <a:schemeClr val="tx1"/>
                          </a:solidFill>
                          <a:latin typeface="Calibri" panose="020F0502020204030204" charset="0"/>
                          <a:ea typeface="宋体" panose="02010600030101010101" pitchFamily="2" charset="-122"/>
                          <a:sym typeface="Calibri" panose="020F0502020204030204" charset="0"/>
                        </a:defRPr>
                      </a:lvl3pPr>
                      <a:lvl4pPr>
                        <a:lnSpc>
                          <a:spcPct val="90000"/>
                        </a:lnSpc>
                        <a:spcBef>
                          <a:spcPts val="500"/>
                        </a:spcBef>
                        <a:buFont typeface="Arial" panose="020B0604020202020204" pitchFamily="34" charset="0"/>
                        <a:defRPr sz="1600">
                          <a:solidFill>
                            <a:schemeClr val="tx1"/>
                          </a:solidFill>
                          <a:latin typeface="Calibri" panose="020F0502020204030204" charset="0"/>
                          <a:ea typeface="宋体" panose="02010600030101010101" pitchFamily="2" charset="-122"/>
                          <a:sym typeface="Calibri" panose="020F0502020204030204" charset="0"/>
                        </a:defRPr>
                      </a:lvl4pPr>
                      <a:lvl5pPr>
                        <a:lnSpc>
                          <a:spcPct val="90000"/>
                        </a:lnSpc>
                        <a:spcBef>
                          <a:spcPts val="500"/>
                        </a:spcBef>
                        <a:buFont typeface="Arial" panose="020B0604020202020204" pitchFamily="34" charset="0"/>
                        <a:defRPr sz="1600">
                          <a:solidFill>
                            <a:schemeClr val="tx1"/>
                          </a:solidFill>
                          <a:latin typeface="Calibri" panose="020F0502020204030204" charset="0"/>
                          <a:ea typeface="宋体" panose="02010600030101010101" pitchFamily="2" charset="-122"/>
                          <a:sym typeface="Calibri" panose="020F0502020204030204" charset="0"/>
                        </a:defRPr>
                      </a:lvl5pPr>
                      <a:lvl6pPr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charset="0"/>
                          <a:ea typeface="宋体" panose="02010600030101010101" pitchFamily="2" charset="-122"/>
                          <a:sym typeface="Calibri" panose="020F0502020204030204" charset="0"/>
                        </a:defRPr>
                      </a:lvl6pPr>
                      <a:lvl7pPr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charset="0"/>
                          <a:ea typeface="宋体" panose="02010600030101010101" pitchFamily="2" charset="-122"/>
                          <a:sym typeface="Calibri" panose="020F0502020204030204" charset="0"/>
                        </a:defRPr>
                      </a:lvl7pPr>
                      <a:lvl8pPr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charset="0"/>
                          <a:ea typeface="宋体" panose="02010600030101010101" pitchFamily="2" charset="-122"/>
                          <a:sym typeface="Calibri" panose="020F0502020204030204" charset="0"/>
                        </a:defRPr>
                      </a:lvl8pPr>
                      <a:lvl9pPr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charset="0"/>
                          <a:ea typeface="宋体" panose="02010600030101010101" pitchFamily="2" charset="-122"/>
                          <a:sym typeface="Calibri" panose="020F0502020204030204" charset="0"/>
                        </a:defRPr>
                      </a:lvl9pPr>
                    </a:lstStyle>
                    <a:p>
                      <a:pPr marL="0" marR="0" lvl="0" indent="0" algn="l" defTabSz="914400" rtl="0" eaLnBrk="0" fontAlgn="base" latinLnBrk="0" hangingPunct="0">
                        <a:lnSpc>
                          <a:spcPct val="90000"/>
                        </a:lnSpc>
                        <a:spcBef>
                          <a:spcPct val="0"/>
                        </a:spcBef>
                        <a:spcAft>
                          <a:spcPct val="0"/>
                        </a:spcAft>
                        <a:buClrTx/>
                        <a:buSzTx/>
                        <a:buFont typeface="Arial" panose="020B0604020202020204" pitchFamily="34" charset="0"/>
                        <a:buNone/>
                      </a:pPr>
                      <a:endParaRPr kumimoji="0" lang="en-US" altLang="zh-CN" sz="3200" b="1" i="0" u="none" strike="noStrike" cap="none" normalizeH="0" baseline="0" smtClean="0">
                        <a:ln>
                          <a:noFill/>
                        </a:ln>
                        <a:solidFill>
                          <a:schemeClr val="tx1"/>
                        </a:solidFill>
                        <a:effectLst>
                          <a:outerShdw blurRad="38100" dist="38100" dir="2700000" algn="tl">
                            <a:srgbClr val="FFFFFF"/>
                          </a:outerShdw>
                        </a:effectLst>
                        <a:latin typeface="微软雅黑" panose="020B0503020204020204" charset="-122"/>
                        <a:ea typeface="微软雅黑" panose="020B0503020204020204" charset="-122"/>
                        <a:sym typeface="Calibri" panose="020F0502020204030204" charset="0"/>
                      </a:endParaRPr>
                    </a:p>
                    <a:p>
                      <a:pPr marL="0" marR="0" lvl="0" indent="0" algn="l" defTabSz="914400" rtl="0" eaLnBrk="0" fontAlgn="base" latinLnBrk="0" hangingPunct="0">
                        <a:lnSpc>
                          <a:spcPct val="90000"/>
                        </a:lnSpc>
                        <a:spcBef>
                          <a:spcPct val="0"/>
                        </a:spcBef>
                        <a:spcAft>
                          <a:spcPct val="0"/>
                        </a:spcAft>
                        <a:buClrTx/>
                        <a:buSzTx/>
                        <a:buFont typeface="Arial" panose="020B0604020202020204" pitchFamily="34" charset="0"/>
                        <a:buNone/>
                      </a:pPr>
                      <a:r>
                        <a:rPr kumimoji="0" lang="zh-CN" altLang="en-US" sz="3200" b="1" i="0" u="none" strike="noStrike" cap="none" normalizeH="0" baseline="0" smtClean="0">
                          <a:ln>
                            <a:noFill/>
                          </a:ln>
                          <a:solidFill>
                            <a:schemeClr val="tx1"/>
                          </a:solidFill>
                          <a:effectLst>
                            <a:outerShdw blurRad="38100" dist="38100" dir="2700000" algn="tl">
                              <a:srgbClr val="FFFFFF"/>
                            </a:outerShdw>
                          </a:effectLst>
                          <a:latin typeface="微软雅黑" panose="020B0503020204020204" charset="-122"/>
                          <a:ea typeface="微软雅黑" panose="020B0503020204020204" charset="-122"/>
                          <a:sym typeface="Calibri" panose="020F0502020204030204" charset="0"/>
                        </a:rPr>
                        <a:t>拔掉据点</a:t>
                      </a:r>
                      <a:endParaRPr kumimoji="0" lang="zh-CN" altLang="en-US" sz="3200" b="1" i="0" u="none" strike="noStrike" cap="none" normalizeH="0" baseline="0" smtClean="0">
                        <a:ln>
                          <a:noFill/>
                        </a:ln>
                        <a:solidFill>
                          <a:schemeClr val="tx1"/>
                        </a:solidFill>
                        <a:effectLst>
                          <a:outerShdw blurRad="38100" dist="38100" dir="2700000" algn="tl">
                            <a:srgbClr val="FFFFFF"/>
                          </a:outerShdw>
                        </a:effectLst>
                        <a:latin typeface="微软雅黑" panose="020B0503020204020204" charset="-122"/>
                        <a:ea typeface="微软雅黑" panose="020B0503020204020204" charset="-122"/>
                        <a:sym typeface="Calibri" panose="020F0502020204030204" charset="0"/>
                      </a:endParaRPr>
                    </a:p>
                    <a:p>
                      <a:pPr marL="0" marR="0" lvl="0" indent="0" algn="l" defTabSz="914400" rtl="0" eaLnBrk="0" fontAlgn="base" latinLnBrk="0" hangingPunct="0">
                        <a:lnSpc>
                          <a:spcPct val="90000"/>
                        </a:lnSpc>
                        <a:spcBef>
                          <a:spcPct val="0"/>
                        </a:spcBef>
                        <a:spcAft>
                          <a:spcPct val="0"/>
                        </a:spcAft>
                        <a:buClrTx/>
                        <a:buSzTx/>
                        <a:buFont typeface="Arial" panose="020B0604020202020204" pitchFamily="34" charset="0"/>
                        <a:buNone/>
                      </a:pPr>
                      <a:endParaRPr kumimoji="0" lang="zh-CN" altLang="en-US" sz="3200" b="1" i="0" u="none" strike="noStrike" cap="none" normalizeH="0" baseline="0" smtClean="0">
                        <a:ln>
                          <a:noFill/>
                        </a:ln>
                        <a:solidFill>
                          <a:schemeClr val="tx1"/>
                        </a:solidFill>
                        <a:effectLst>
                          <a:outerShdw blurRad="38100" dist="38100" dir="2700000" algn="tl">
                            <a:srgbClr val="FFFFFF"/>
                          </a:outerShdw>
                        </a:effectLst>
                        <a:latin typeface="微软雅黑" panose="020B0503020204020204" charset="-122"/>
                        <a:ea typeface="微软雅黑" panose="020B0503020204020204" charset="-122"/>
                        <a:sym typeface="Calibri" panose="020F0502020204030204" charset="0"/>
                      </a:endParaRPr>
                    </a:p>
                  </a:txBody>
                  <a:tcPr horzOverflow="overflow">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66FF66">
                        <a:alpha val="50000"/>
                      </a:srgbClr>
                    </a:solidFill>
                  </a:tcPr>
                </a:tc>
              </a:tr>
              <a:tr h="1098550">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charset="0"/>
                          <a:ea typeface="宋体" panose="02010600030101010101" pitchFamily="2" charset="-122"/>
                          <a:sym typeface="Calibri" panose="020F0502020204030204" charset="0"/>
                        </a:defRPr>
                      </a:lvl1pPr>
                      <a:lvl2pPr>
                        <a:lnSpc>
                          <a:spcPct val="90000"/>
                        </a:lnSpc>
                        <a:spcBef>
                          <a:spcPts val="500"/>
                        </a:spcBef>
                        <a:buFont typeface="Arial" panose="020B0604020202020204" pitchFamily="34" charset="0"/>
                        <a:defRPr sz="2000">
                          <a:solidFill>
                            <a:schemeClr val="tx1"/>
                          </a:solidFill>
                          <a:latin typeface="Calibri" panose="020F0502020204030204" charset="0"/>
                          <a:ea typeface="宋体" panose="02010600030101010101" pitchFamily="2" charset="-122"/>
                          <a:sym typeface="Calibri" panose="020F0502020204030204" charset="0"/>
                        </a:defRPr>
                      </a:lvl2pPr>
                      <a:lvl3pPr>
                        <a:lnSpc>
                          <a:spcPct val="90000"/>
                        </a:lnSpc>
                        <a:spcBef>
                          <a:spcPts val="500"/>
                        </a:spcBef>
                        <a:buFont typeface="Arial" panose="020B0604020202020204" pitchFamily="34" charset="0"/>
                        <a:defRPr>
                          <a:solidFill>
                            <a:schemeClr val="tx1"/>
                          </a:solidFill>
                          <a:latin typeface="Calibri" panose="020F0502020204030204" charset="0"/>
                          <a:ea typeface="宋体" panose="02010600030101010101" pitchFamily="2" charset="-122"/>
                          <a:sym typeface="Calibri" panose="020F0502020204030204" charset="0"/>
                        </a:defRPr>
                      </a:lvl3pPr>
                      <a:lvl4pPr>
                        <a:lnSpc>
                          <a:spcPct val="90000"/>
                        </a:lnSpc>
                        <a:spcBef>
                          <a:spcPts val="500"/>
                        </a:spcBef>
                        <a:buFont typeface="Arial" panose="020B0604020202020204" pitchFamily="34" charset="0"/>
                        <a:defRPr sz="1600">
                          <a:solidFill>
                            <a:schemeClr val="tx1"/>
                          </a:solidFill>
                          <a:latin typeface="Calibri" panose="020F0502020204030204" charset="0"/>
                          <a:ea typeface="宋体" panose="02010600030101010101" pitchFamily="2" charset="-122"/>
                          <a:sym typeface="Calibri" panose="020F0502020204030204" charset="0"/>
                        </a:defRPr>
                      </a:lvl4pPr>
                      <a:lvl5pPr>
                        <a:lnSpc>
                          <a:spcPct val="90000"/>
                        </a:lnSpc>
                        <a:spcBef>
                          <a:spcPts val="500"/>
                        </a:spcBef>
                        <a:buFont typeface="Arial" panose="020B0604020202020204" pitchFamily="34" charset="0"/>
                        <a:defRPr sz="1600">
                          <a:solidFill>
                            <a:schemeClr val="tx1"/>
                          </a:solidFill>
                          <a:latin typeface="Calibri" panose="020F0502020204030204" charset="0"/>
                          <a:ea typeface="宋体" panose="02010600030101010101" pitchFamily="2" charset="-122"/>
                          <a:sym typeface="Calibri" panose="020F0502020204030204" charset="0"/>
                        </a:defRPr>
                      </a:lvl5pPr>
                      <a:lvl6pPr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charset="0"/>
                          <a:ea typeface="宋体" panose="02010600030101010101" pitchFamily="2" charset="-122"/>
                          <a:sym typeface="Calibri" panose="020F0502020204030204" charset="0"/>
                        </a:defRPr>
                      </a:lvl6pPr>
                      <a:lvl7pPr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charset="0"/>
                          <a:ea typeface="宋体" panose="02010600030101010101" pitchFamily="2" charset="-122"/>
                          <a:sym typeface="Calibri" panose="020F0502020204030204" charset="0"/>
                        </a:defRPr>
                      </a:lvl7pPr>
                      <a:lvl8pPr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charset="0"/>
                          <a:ea typeface="宋体" panose="02010600030101010101" pitchFamily="2" charset="-122"/>
                          <a:sym typeface="Calibri" panose="020F0502020204030204" charset="0"/>
                        </a:defRPr>
                      </a:lvl8pPr>
                      <a:lvl9pPr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charset="0"/>
                          <a:ea typeface="宋体" panose="02010600030101010101" pitchFamily="2" charset="-122"/>
                          <a:sym typeface="Calibri" panose="020F0502020204030204" charset="0"/>
                        </a:defRPr>
                      </a:lvl9pPr>
                    </a:lstStyle>
                    <a:p>
                      <a:pPr marL="0" marR="0" lvl="0" indent="0" algn="ctr" defTabSz="914400" rtl="0" eaLnBrk="0" fontAlgn="base" latinLnBrk="0" hangingPunct="0">
                        <a:lnSpc>
                          <a:spcPct val="90000"/>
                        </a:lnSpc>
                        <a:spcBef>
                          <a:spcPct val="0"/>
                        </a:spcBef>
                        <a:spcAft>
                          <a:spcPct val="0"/>
                        </a:spcAft>
                        <a:buClrTx/>
                        <a:buSzTx/>
                        <a:buFont typeface="Arial" panose="020B0604020202020204" pitchFamily="34" charset="0"/>
                        <a:buNone/>
                      </a:pPr>
                      <a:endParaRPr kumimoji="0" lang="en-US" altLang="zh-CN" sz="3200" b="1" i="0" u="none" strike="noStrike" cap="none" normalizeH="0" baseline="0" smtClean="0">
                        <a:ln>
                          <a:noFill/>
                        </a:ln>
                        <a:solidFill>
                          <a:schemeClr val="tx1"/>
                        </a:solidFill>
                        <a:effectLst>
                          <a:outerShdw blurRad="38100" dist="38100" dir="2700000" algn="tl">
                            <a:srgbClr val="FFFFFF"/>
                          </a:outerShdw>
                        </a:effectLst>
                        <a:latin typeface="微软雅黑" panose="020B0503020204020204" charset="-122"/>
                        <a:ea typeface="微软雅黑" panose="020B0503020204020204" charset="-122"/>
                        <a:sym typeface="Calibri" panose="020F0502020204030204" charset="0"/>
                      </a:endParaRPr>
                    </a:p>
                    <a:p>
                      <a:pPr marL="0" marR="0" lvl="0" indent="0" algn="ctr" defTabSz="914400" rtl="0" eaLnBrk="0" fontAlgn="base" latinLnBrk="0" hangingPunct="0">
                        <a:lnSpc>
                          <a:spcPct val="90000"/>
                        </a:lnSpc>
                        <a:spcBef>
                          <a:spcPct val="0"/>
                        </a:spcBef>
                        <a:spcAft>
                          <a:spcPct val="0"/>
                        </a:spcAft>
                        <a:buClrTx/>
                        <a:buSzTx/>
                        <a:buFont typeface="Arial" panose="020B0604020202020204" pitchFamily="34" charset="0"/>
                        <a:buNone/>
                      </a:pPr>
                      <a:r>
                        <a:rPr kumimoji="0" lang="en-US" altLang="zh-CN" sz="3200" b="1" i="0" u="none" strike="noStrike" cap="none" normalizeH="0" baseline="0" smtClean="0">
                          <a:ln>
                            <a:noFill/>
                          </a:ln>
                          <a:solidFill>
                            <a:schemeClr val="tx1"/>
                          </a:solidFill>
                          <a:effectLst>
                            <a:outerShdw blurRad="38100" dist="38100" dir="2700000" algn="tl">
                              <a:srgbClr val="FFFFFF"/>
                            </a:outerShdw>
                          </a:effectLst>
                          <a:latin typeface="微软雅黑" panose="020B0503020204020204" charset="-122"/>
                          <a:ea typeface="微软雅黑" panose="020B0503020204020204" charset="-122"/>
                          <a:sym typeface="Calibri" panose="020F0502020204030204" charset="0"/>
                        </a:rPr>
                        <a:t>3</a:t>
                      </a:r>
                      <a:r>
                        <a:rPr kumimoji="0" lang="zh-CN" altLang="en-US" sz="3200" b="1" i="0" u="none" strike="noStrike" cap="none" normalizeH="0" baseline="0" smtClean="0">
                          <a:ln>
                            <a:noFill/>
                          </a:ln>
                          <a:solidFill>
                            <a:schemeClr val="tx1"/>
                          </a:solidFill>
                          <a:effectLst>
                            <a:outerShdw blurRad="38100" dist="38100" dir="2700000" algn="tl">
                              <a:srgbClr val="FFFFFF"/>
                            </a:outerShdw>
                          </a:effectLst>
                          <a:latin typeface="微软雅黑" panose="020B0503020204020204" charset="-122"/>
                          <a:ea typeface="微软雅黑" panose="020B0503020204020204" charset="-122"/>
                          <a:sym typeface="Calibri" panose="020F0502020204030204" charset="0"/>
                        </a:rPr>
                        <a:t>个半月</a:t>
                      </a:r>
                      <a:endParaRPr kumimoji="0" lang="zh-CN" altLang="en-US" sz="3200" b="1" i="0" u="none" strike="noStrike" cap="none" normalizeH="0" baseline="0" smtClean="0">
                        <a:ln>
                          <a:noFill/>
                        </a:ln>
                        <a:solidFill>
                          <a:schemeClr val="tx1"/>
                        </a:solidFill>
                        <a:effectLst>
                          <a:outerShdw blurRad="38100" dist="38100" dir="2700000" algn="tl">
                            <a:srgbClr val="FFFFFF"/>
                          </a:outerShdw>
                        </a:effectLst>
                        <a:latin typeface="微软雅黑" panose="020B0503020204020204" charset="-122"/>
                        <a:ea typeface="微软雅黑" panose="020B0503020204020204" charset="-122"/>
                        <a:sym typeface="Calibri" panose="020F0502020204030204" charset="0"/>
                      </a:endParaRPr>
                    </a:p>
                    <a:p>
                      <a:pPr marL="0" marR="0" lvl="0" indent="0" algn="ctr" defTabSz="914400" rtl="0" eaLnBrk="0" fontAlgn="base" latinLnBrk="0" hangingPunct="0">
                        <a:lnSpc>
                          <a:spcPct val="90000"/>
                        </a:lnSpc>
                        <a:spcBef>
                          <a:spcPct val="0"/>
                        </a:spcBef>
                        <a:spcAft>
                          <a:spcPct val="0"/>
                        </a:spcAft>
                        <a:buClrTx/>
                        <a:buSzTx/>
                        <a:buFont typeface="Arial" panose="020B0604020202020204" pitchFamily="34" charset="0"/>
                        <a:buNone/>
                      </a:pPr>
                      <a:endParaRPr kumimoji="0" lang="zh-CN" altLang="en-US" sz="3200" b="1" i="0" u="none" strike="noStrike" cap="none" normalizeH="0" baseline="0" smtClean="0">
                        <a:ln>
                          <a:noFill/>
                        </a:ln>
                        <a:solidFill>
                          <a:schemeClr val="tx1"/>
                        </a:solidFill>
                        <a:effectLst>
                          <a:outerShdw blurRad="38100" dist="38100" dir="2700000" algn="tl">
                            <a:srgbClr val="FFFFFF"/>
                          </a:outerShdw>
                        </a:effectLst>
                        <a:latin typeface="微软雅黑" panose="020B0503020204020204" charset="-122"/>
                        <a:ea typeface="微软雅黑" panose="020B0503020204020204" charset="-122"/>
                        <a:sym typeface="Calibri" panose="020F0502020204030204" charset="0"/>
                      </a:endParaRPr>
                    </a:p>
                  </a:txBody>
                  <a:tcPr horzOverflow="overflow">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lnTlToBr>
                      <a:noFill/>
                    </a:lnTlToBr>
                    <a:lnBlToTr>
                      <a:noFill/>
                    </a:lnBlToTr>
                    <a:solidFill>
                      <a:srgbClr val="66FF66">
                        <a:alpha val="50000"/>
                      </a:srgbClr>
                    </a:solidFill>
                  </a:tcPr>
                </a:tc>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charset="0"/>
                          <a:ea typeface="宋体" panose="02010600030101010101" pitchFamily="2" charset="-122"/>
                          <a:sym typeface="Calibri" panose="020F0502020204030204" charset="0"/>
                        </a:defRPr>
                      </a:lvl1pPr>
                      <a:lvl2pPr>
                        <a:lnSpc>
                          <a:spcPct val="90000"/>
                        </a:lnSpc>
                        <a:spcBef>
                          <a:spcPts val="500"/>
                        </a:spcBef>
                        <a:buFont typeface="Arial" panose="020B0604020202020204" pitchFamily="34" charset="0"/>
                        <a:defRPr sz="2000">
                          <a:solidFill>
                            <a:schemeClr val="tx1"/>
                          </a:solidFill>
                          <a:latin typeface="Calibri" panose="020F0502020204030204" charset="0"/>
                          <a:ea typeface="宋体" panose="02010600030101010101" pitchFamily="2" charset="-122"/>
                          <a:sym typeface="Calibri" panose="020F0502020204030204" charset="0"/>
                        </a:defRPr>
                      </a:lvl2pPr>
                      <a:lvl3pPr>
                        <a:lnSpc>
                          <a:spcPct val="90000"/>
                        </a:lnSpc>
                        <a:spcBef>
                          <a:spcPts val="500"/>
                        </a:spcBef>
                        <a:buFont typeface="Arial" panose="020B0604020202020204" pitchFamily="34" charset="0"/>
                        <a:defRPr>
                          <a:solidFill>
                            <a:schemeClr val="tx1"/>
                          </a:solidFill>
                          <a:latin typeface="Calibri" panose="020F0502020204030204" charset="0"/>
                          <a:ea typeface="宋体" panose="02010600030101010101" pitchFamily="2" charset="-122"/>
                          <a:sym typeface="Calibri" panose="020F0502020204030204" charset="0"/>
                        </a:defRPr>
                      </a:lvl3pPr>
                      <a:lvl4pPr>
                        <a:lnSpc>
                          <a:spcPct val="90000"/>
                        </a:lnSpc>
                        <a:spcBef>
                          <a:spcPts val="500"/>
                        </a:spcBef>
                        <a:buFont typeface="Arial" panose="020B0604020202020204" pitchFamily="34" charset="0"/>
                        <a:defRPr sz="1600">
                          <a:solidFill>
                            <a:schemeClr val="tx1"/>
                          </a:solidFill>
                          <a:latin typeface="Calibri" panose="020F0502020204030204" charset="0"/>
                          <a:ea typeface="宋体" panose="02010600030101010101" pitchFamily="2" charset="-122"/>
                          <a:sym typeface="Calibri" panose="020F0502020204030204" charset="0"/>
                        </a:defRPr>
                      </a:lvl4pPr>
                      <a:lvl5pPr>
                        <a:lnSpc>
                          <a:spcPct val="90000"/>
                        </a:lnSpc>
                        <a:spcBef>
                          <a:spcPts val="500"/>
                        </a:spcBef>
                        <a:buFont typeface="Arial" panose="020B0604020202020204" pitchFamily="34" charset="0"/>
                        <a:defRPr sz="1600">
                          <a:solidFill>
                            <a:schemeClr val="tx1"/>
                          </a:solidFill>
                          <a:latin typeface="Calibri" panose="020F0502020204030204" charset="0"/>
                          <a:ea typeface="宋体" panose="02010600030101010101" pitchFamily="2" charset="-122"/>
                          <a:sym typeface="Calibri" panose="020F0502020204030204" charset="0"/>
                        </a:defRPr>
                      </a:lvl5pPr>
                      <a:lvl6pPr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charset="0"/>
                          <a:ea typeface="宋体" panose="02010600030101010101" pitchFamily="2" charset="-122"/>
                          <a:sym typeface="Calibri" panose="020F0502020204030204" charset="0"/>
                        </a:defRPr>
                      </a:lvl6pPr>
                      <a:lvl7pPr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charset="0"/>
                          <a:ea typeface="宋体" panose="02010600030101010101" pitchFamily="2" charset="-122"/>
                          <a:sym typeface="Calibri" panose="020F0502020204030204" charset="0"/>
                        </a:defRPr>
                      </a:lvl7pPr>
                      <a:lvl8pPr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charset="0"/>
                          <a:ea typeface="宋体" panose="02010600030101010101" pitchFamily="2" charset="-122"/>
                          <a:sym typeface="Calibri" panose="020F0502020204030204" charset="0"/>
                        </a:defRPr>
                      </a:lvl8pPr>
                      <a:lvl9pPr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charset="0"/>
                          <a:ea typeface="宋体" panose="02010600030101010101" pitchFamily="2" charset="-122"/>
                          <a:sym typeface="Calibri" panose="020F0502020204030204" charset="0"/>
                        </a:defRPr>
                      </a:lvl9pPr>
                    </a:lstStyle>
                    <a:p>
                      <a:pPr marL="0" marR="0" lvl="0" indent="0" algn="ctr" defTabSz="914400" rtl="0" eaLnBrk="0" fontAlgn="base" latinLnBrk="0" hangingPunct="0">
                        <a:lnSpc>
                          <a:spcPct val="90000"/>
                        </a:lnSpc>
                        <a:spcBef>
                          <a:spcPct val="0"/>
                        </a:spcBef>
                        <a:spcAft>
                          <a:spcPct val="0"/>
                        </a:spcAft>
                        <a:buClrTx/>
                        <a:buSzTx/>
                        <a:buFont typeface="Arial" panose="020B0604020202020204" pitchFamily="34" charset="0"/>
                        <a:buNone/>
                      </a:pPr>
                      <a:endParaRPr kumimoji="0" lang="en-US" altLang="zh-CN" sz="3200" b="1" i="0" u="none" strike="noStrike" cap="none" normalizeH="0" baseline="0" smtClean="0">
                        <a:ln>
                          <a:noFill/>
                        </a:ln>
                        <a:solidFill>
                          <a:schemeClr val="tx1"/>
                        </a:solidFill>
                        <a:effectLst>
                          <a:outerShdw blurRad="38100" dist="38100" dir="2700000" algn="tl">
                            <a:srgbClr val="FFFFFF"/>
                          </a:outerShdw>
                        </a:effectLst>
                        <a:latin typeface="微软雅黑" panose="020B0503020204020204" charset="-122"/>
                        <a:ea typeface="微软雅黑" panose="020B0503020204020204" charset="-122"/>
                        <a:sym typeface="Calibri" panose="020F0502020204030204" charset="0"/>
                      </a:endParaRPr>
                    </a:p>
                    <a:p>
                      <a:pPr marL="0" marR="0" lvl="0" indent="0" algn="ctr" defTabSz="914400" rtl="0" eaLnBrk="0" fontAlgn="base" latinLnBrk="0" hangingPunct="0">
                        <a:lnSpc>
                          <a:spcPct val="90000"/>
                        </a:lnSpc>
                        <a:spcBef>
                          <a:spcPct val="0"/>
                        </a:spcBef>
                        <a:spcAft>
                          <a:spcPct val="0"/>
                        </a:spcAft>
                        <a:buClrTx/>
                        <a:buSzTx/>
                        <a:buFont typeface="Arial" panose="020B0604020202020204" pitchFamily="34" charset="0"/>
                        <a:buNone/>
                      </a:pPr>
                      <a:r>
                        <a:rPr kumimoji="0" lang="en-US" altLang="zh-CN" sz="3200" b="1" i="0" u="none" strike="noStrike" cap="none" normalizeH="0" baseline="0" smtClean="0">
                          <a:ln>
                            <a:noFill/>
                          </a:ln>
                          <a:solidFill>
                            <a:schemeClr val="tx1"/>
                          </a:solidFill>
                          <a:effectLst>
                            <a:outerShdw blurRad="38100" dist="38100" dir="2700000" algn="tl">
                              <a:srgbClr val="FFFFFF"/>
                            </a:outerShdw>
                          </a:effectLst>
                          <a:latin typeface="微软雅黑" panose="020B0503020204020204" charset="-122"/>
                          <a:ea typeface="微软雅黑" panose="020B0503020204020204" charset="-122"/>
                          <a:sym typeface="Calibri" panose="020F0502020204030204" charset="0"/>
                        </a:rPr>
                        <a:t>1800</a:t>
                      </a:r>
                      <a:r>
                        <a:rPr kumimoji="0" lang="zh-CN" altLang="en-US" sz="3200" b="1" i="0" u="none" strike="noStrike" cap="none" normalizeH="0" baseline="0" smtClean="0">
                          <a:ln>
                            <a:noFill/>
                          </a:ln>
                          <a:solidFill>
                            <a:schemeClr val="tx1"/>
                          </a:solidFill>
                          <a:effectLst>
                            <a:outerShdw blurRad="38100" dist="38100" dir="2700000" algn="tl">
                              <a:srgbClr val="FFFFFF"/>
                            </a:outerShdw>
                          </a:effectLst>
                          <a:latin typeface="微软雅黑" panose="020B0503020204020204" charset="-122"/>
                          <a:ea typeface="微软雅黑" panose="020B0503020204020204" charset="-122"/>
                          <a:sym typeface="Calibri" panose="020F0502020204030204" charset="0"/>
                        </a:rPr>
                        <a:t>多次</a:t>
                      </a:r>
                      <a:endParaRPr kumimoji="0" lang="zh-CN" altLang="en-US" sz="3200" b="1" i="0" u="none" strike="noStrike" cap="none" normalizeH="0" baseline="0" smtClean="0">
                        <a:ln>
                          <a:noFill/>
                        </a:ln>
                        <a:solidFill>
                          <a:schemeClr val="tx1"/>
                        </a:solidFill>
                        <a:effectLst>
                          <a:outerShdw blurRad="38100" dist="38100" dir="2700000" algn="tl">
                            <a:srgbClr val="FFFFFF"/>
                          </a:outerShdw>
                        </a:effectLst>
                        <a:latin typeface="微软雅黑" panose="020B0503020204020204" charset="-122"/>
                        <a:ea typeface="微软雅黑" panose="020B0503020204020204" charset="-122"/>
                        <a:sym typeface="Calibri" panose="020F0502020204030204"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lnTlToBr>
                      <a:noFill/>
                    </a:lnTlToBr>
                    <a:lnBlToTr>
                      <a:noFill/>
                    </a:lnBlToTr>
                    <a:solidFill>
                      <a:srgbClr val="66FF66">
                        <a:alpha val="50000"/>
                      </a:srgbClr>
                    </a:solidFill>
                  </a:tcPr>
                </a:tc>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charset="0"/>
                          <a:ea typeface="宋体" panose="02010600030101010101" pitchFamily="2" charset="-122"/>
                          <a:sym typeface="Calibri" panose="020F0502020204030204" charset="0"/>
                        </a:defRPr>
                      </a:lvl1pPr>
                      <a:lvl2pPr>
                        <a:lnSpc>
                          <a:spcPct val="90000"/>
                        </a:lnSpc>
                        <a:spcBef>
                          <a:spcPts val="500"/>
                        </a:spcBef>
                        <a:buFont typeface="Arial" panose="020B0604020202020204" pitchFamily="34" charset="0"/>
                        <a:defRPr sz="2000">
                          <a:solidFill>
                            <a:schemeClr val="tx1"/>
                          </a:solidFill>
                          <a:latin typeface="Calibri" panose="020F0502020204030204" charset="0"/>
                          <a:ea typeface="宋体" panose="02010600030101010101" pitchFamily="2" charset="-122"/>
                          <a:sym typeface="Calibri" panose="020F0502020204030204" charset="0"/>
                        </a:defRPr>
                      </a:lvl2pPr>
                      <a:lvl3pPr>
                        <a:lnSpc>
                          <a:spcPct val="90000"/>
                        </a:lnSpc>
                        <a:spcBef>
                          <a:spcPts val="500"/>
                        </a:spcBef>
                        <a:buFont typeface="Arial" panose="020B0604020202020204" pitchFamily="34" charset="0"/>
                        <a:defRPr>
                          <a:solidFill>
                            <a:schemeClr val="tx1"/>
                          </a:solidFill>
                          <a:latin typeface="Calibri" panose="020F0502020204030204" charset="0"/>
                          <a:ea typeface="宋体" panose="02010600030101010101" pitchFamily="2" charset="-122"/>
                          <a:sym typeface="Calibri" panose="020F0502020204030204" charset="0"/>
                        </a:defRPr>
                      </a:lvl3pPr>
                      <a:lvl4pPr>
                        <a:lnSpc>
                          <a:spcPct val="90000"/>
                        </a:lnSpc>
                        <a:spcBef>
                          <a:spcPts val="500"/>
                        </a:spcBef>
                        <a:buFont typeface="Arial" panose="020B0604020202020204" pitchFamily="34" charset="0"/>
                        <a:defRPr sz="1600">
                          <a:solidFill>
                            <a:schemeClr val="tx1"/>
                          </a:solidFill>
                          <a:latin typeface="Calibri" panose="020F0502020204030204" charset="0"/>
                          <a:ea typeface="宋体" panose="02010600030101010101" pitchFamily="2" charset="-122"/>
                          <a:sym typeface="Calibri" panose="020F0502020204030204" charset="0"/>
                        </a:defRPr>
                      </a:lvl4pPr>
                      <a:lvl5pPr>
                        <a:lnSpc>
                          <a:spcPct val="90000"/>
                        </a:lnSpc>
                        <a:spcBef>
                          <a:spcPts val="500"/>
                        </a:spcBef>
                        <a:buFont typeface="Arial" panose="020B0604020202020204" pitchFamily="34" charset="0"/>
                        <a:defRPr sz="1600">
                          <a:solidFill>
                            <a:schemeClr val="tx1"/>
                          </a:solidFill>
                          <a:latin typeface="Calibri" panose="020F0502020204030204" charset="0"/>
                          <a:ea typeface="宋体" panose="02010600030101010101" pitchFamily="2" charset="-122"/>
                          <a:sym typeface="Calibri" panose="020F0502020204030204" charset="0"/>
                        </a:defRPr>
                      </a:lvl5pPr>
                      <a:lvl6pPr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charset="0"/>
                          <a:ea typeface="宋体" panose="02010600030101010101" pitchFamily="2" charset="-122"/>
                          <a:sym typeface="Calibri" panose="020F0502020204030204" charset="0"/>
                        </a:defRPr>
                      </a:lvl6pPr>
                      <a:lvl7pPr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charset="0"/>
                          <a:ea typeface="宋体" panose="02010600030101010101" pitchFamily="2" charset="-122"/>
                          <a:sym typeface="Calibri" panose="020F0502020204030204" charset="0"/>
                        </a:defRPr>
                      </a:lvl7pPr>
                      <a:lvl8pPr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charset="0"/>
                          <a:ea typeface="宋体" panose="02010600030101010101" pitchFamily="2" charset="-122"/>
                          <a:sym typeface="Calibri" panose="020F0502020204030204" charset="0"/>
                        </a:defRPr>
                      </a:lvl8pPr>
                      <a:lvl9pPr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charset="0"/>
                          <a:ea typeface="宋体" panose="02010600030101010101" pitchFamily="2" charset="-122"/>
                          <a:sym typeface="Calibri" panose="020F0502020204030204" charset="0"/>
                        </a:defRPr>
                      </a:lvl9pPr>
                    </a:lstStyle>
                    <a:p>
                      <a:pPr marL="0" marR="0" lvl="0" indent="0" algn="ctr" defTabSz="914400" rtl="0" eaLnBrk="0" fontAlgn="base" latinLnBrk="0" hangingPunct="0">
                        <a:lnSpc>
                          <a:spcPct val="90000"/>
                        </a:lnSpc>
                        <a:spcBef>
                          <a:spcPct val="0"/>
                        </a:spcBef>
                        <a:spcAft>
                          <a:spcPct val="0"/>
                        </a:spcAft>
                        <a:buClrTx/>
                        <a:buSzTx/>
                        <a:buFont typeface="Arial" panose="020B0604020202020204" pitchFamily="34" charset="0"/>
                        <a:buNone/>
                      </a:pPr>
                      <a:endParaRPr kumimoji="0" lang="en-US" altLang="zh-CN" sz="3200" b="1" i="0" u="none" strike="noStrike" cap="none" normalizeH="0" baseline="0" smtClean="0">
                        <a:ln>
                          <a:noFill/>
                        </a:ln>
                        <a:solidFill>
                          <a:schemeClr val="tx1"/>
                        </a:solidFill>
                        <a:effectLst>
                          <a:outerShdw blurRad="38100" dist="38100" dir="2700000" algn="tl">
                            <a:srgbClr val="FFFFFF"/>
                          </a:outerShdw>
                        </a:effectLst>
                        <a:latin typeface="微软雅黑" panose="020B0503020204020204" charset="-122"/>
                        <a:ea typeface="微软雅黑" panose="020B0503020204020204" charset="-122"/>
                        <a:sym typeface="Calibri" panose="020F0502020204030204" charset="0"/>
                      </a:endParaRPr>
                    </a:p>
                    <a:p>
                      <a:pPr marL="0" marR="0" lvl="0" indent="0" algn="ctr" defTabSz="914400" rtl="0" eaLnBrk="0" fontAlgn="base" latinLnBrk="0" hangingPunct="0">
                        <a:lnSpc>
                          <a:spcPct val="90000"/>
                        </a:lnSpc>
                        <a:spcBef>
                          <a:spcPct val="0"/>
                        </a:spcBef>
                        <a:spcAft>
                          <a:spcPct val="0"/>
                        </a:spcAft>
                        <a:buClrTx/>
                        <a:buSzTx/>
                        <a:buFont typeface="Arial" panose="020B0604020202020204" pitchFamily="34" charset="0"/>
                        <a:buNone/>
                      </a:pPr>
                      <a:r>
                        <a:rPr kumimoji="0" lang="en-US" altLang="zh-CN" sz="3200" b="1" i="0" u="none" strike="noStrike" cap="none" normalizeH="0" baseline="0" smtClean="0">
                          <a:ln>
                            <a:noFill/>
                          </a:ln>
                          <a:solidFill>
                            <a:schemeClr val="tx1"/>
                          </a:solidFill>
                          <a:effectLst>
                            <a:outerShdw blurRad="38100" dist="38100" dir="2700000" algn="tl">
                              <a:srgbClr val="FFFFFF"/>
                            </a:outerShdw>
                          </a:effectLst>
                          <a:latin typeface="微软雅黑" panose="020B0503020204020204" charset="-122"/>
                          <a:ea typeface="微软雅黑" panose="020B0503020204020204" charset="-122"/>
                          <a:sym typeface="Calibri" panose="020F0502020204030204" charset="0"/>
                        </a:rPr>
                        <a:t>4</a:t>
                      </a:r>
                      <a:r>
                        <a:rPr kumimoji="0" lang="zh-CN" altLang="en-US" sz="3200" b="1" i="0" u="none" strike="noStrike" cap="none" normalizeH="0" baseline="0" smtClean="0">
                          <a:ln>
                            <a:noFill/>
                          </a:ln>
                          <a:solidFill>
                            <a:schemeClr val="tx1"/>
                          </a:solidFill>
                          <a:effectLst>
                            <a:outerShdw blurRad="38100" dist="38100" dir="2700000" algn="tl">
                              <a:srgbClr val="FFFFFF"/>
                            </a:outerShdw>
                          </a:effectLst>
                          <a:latin typeface="微软雅黑" panose="020B0503020204020204" charset="-122"/>
                          <a:ea typeface="微软雅黑" panose="020B0503020204020204" charset="-122"/>
                          <a:sym typeface="Calibri" panose="020F0502020204030204" charset="0"/>
                        </a:rPr>
                        <a:t>万多人</a:t>
                      </a:r>
                      <a:endParaRPr kumimoji="0" lang="zh-CN" altLang="en-US" sz="3200" b="1" i="0" u="none" strike="noStrike" cap="none" normalizeH="0" baseline="0" smtClean="0">
                        <a:ln>
                          <a:noFill/>
                        </a:ln>
                        <a:solidFill>
                          <a:schemeClr val="tx1"/>
                        </a:solidFill>
                        <a:effectLst>
                          <a:outerShdw blurRad="38100" dist="38100" dir="2700000" algn="tl">
                            <a:srgbClr val="FFFFFF"/>
                          </a:outerShdw>
                        </a:effectLst>
                        <a:latin typeface="微软雅黑" panose="020B0503020204020204" charset="-122"/>
                        <a:ea typeface="微软雅黑" panose="020B0503020204020204" charset="-122"/>
                        <a:sym typeface="Calibri" panose="020F0502020204030204"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lnTlToBr>
                      <a:noFill/>
                    </a:lnTlToBr>
                    <a:lnBlToTr>
                      <a:noFill/>
                    </a:lnBlToTr>
                    <a:solidFill>
                      <a:srgbClr val="66FF66">
                        <a:alpha val="50000"/>
                      </a:srgbClr>
                    </a:solidFill>
                  </a:tcPr>
                </a:tc>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charset="0"/>
                          <a:ea typeface="宋体" panose="02010600030101010101" pitchFamily="2" charset="-122"/>
                          <a:sym typeface="Calibri" panose="020F0502020204030204" charset="0"/>
                        </a:defRPr>
                      </a:lvl1pPr>
                      <a:lvl2pPr>
                        <a:lnSpc>
                          <a:spcPct val="90000"/>
                        </a:lnSpc>
                        <a:spcBef>
                          <a:spcPts val="500"/>
                        </a:spcBef>
                        <a:buFont typeface="Arial" panose="020B0604020202020204" pitchFamily="34" charset="0"/>
                        <a:defRPr sz="2000">
                          <a:solidFill>
                            <a:schemeClr val="tx1"/>
                          </a:solidFill>
                          <a:latin typeface="Calibri" panose="020F0502020204030204" charset="0"/>
                          <a:ea typeface="宋体" panose="02010600030101010101" pitchFamily="2" charset="-122"/>
                          <a:sym typeface="Calibri" panose="020F0502020204030204" charset="0"/>
                        </a:defRPr>
                      </a:lvl2pPr>
                      <a:lvl3pPr>
                        <a:lnSpc>
                          <a:spcPct val="90000"/>
                        </a:lnSpc>
                        <a:spcBef>
                          <a:spcPts val="500"/>
                        </a:spcBef>
                        <a:buFont typeface="Arial" panose="020B0604020202020204" pitchFamily="34" charset="0"/>
                        <a:defRPr>
                          <a:solidFill>
                            <a:schemeClr val="tx1"/>
                          </a:solidFill>
                          <a:latin typeface="Calibri" panose="020F0502020204030204" charset="0"/>
                          <a:ea typeface="宋体" panose="02010600030101010101" pitchFamily="2" charset="-122"/>
                          <a:sym typeface="Calibri" panose="020F0502020204030204" charset="0"/>
                        </a:defRPr>
                      </a:lvl3pPr>
                      <a:lvl4pPr>
                        <a:lnSpc>
                          <a:spcPct val="90000"/>
                        </a:lnSpc>
                        <a:spcBef>
                          <a:spcPts val="500"/>
                        </a:spcBef>
                        <a:buFont typeface="Arial" panose="020B0604020202020204" pitchFamily="34" charset="0"/>
                        <a:defRPr sz="1600">
                          <a:solidFill>
                            <a:schemeClr val="tx1"/>
                          </a:solidFill>
                          <a:latin typeface="Calibri" panose="020F0502020204030204" charset="0"/>
                          <a:ea typeface="宋体" panose="02010600030101010101" pitchFamily="2" charset="-122"/>
                          <a:sym typeface="Calibri" panose="020F0502020204030204" charset="0"/>
                        </a:defRPr>
                      </a:lvl4pPr>
                      <a:lvl5pPr>
                        <a:lnSpc>
                          <a:spcPct val="90000"/>
                        </a:lnSpc>
                        <a:spcBef>
                          <a:spcPts val="500"/>
                        </a:spcBef>
                        <a:buFont typeface="Arial" panose="020B0604020202020204" pitchFamily="34" charset="0"/>
                        <a:defRPr sz="1600">
                          <a:solidFill>
                            <a:schemeClr val="tx1"/>
                          </a:solidFill>
                          <a:latin typeface="Calibri" panose="020F0502020204030204" charset="0"/>
                          <a:ea typeface="宋体" panose="02010600030101010101" pitchFamily="2" charset="-122"/>
                          <a:sym typeface="Calibri" panose="020F0502020204030204" charset="0"/>
                        </a:defRPr>
                      </a:lvl5pPr>
                      <a:lvl6pPr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charset="0"/>
                          <a:ea typeface="宋体" panose="02010600030101010101" pitchFamily="2" charset="-122"/>
                          <a:sym typeface="Calibri" panose="020F0502020204030204" charset="0"/>
                        </a:defRPr>
                      </a:lvl6pPr>
                      <a:lvl7pPr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charset="0"/>
                          <a:ea typeface="宋体" panose="02010600030101010101" pitchFamily="2" charset="-122"/>
                          <a:sym typeface="Calibri" panose="020F0502020204030204" charset="0"/>
                        </a:defRPr>
                      </a:lvl7pPr>
                      <a:lvl8pPr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charset="0"/>
                          <a:ea typeface="宋体" panose="02010600030101010101" pitchFamily="2" charset="-122"/>
                          <a:sym typeface="Calibri" panose="020F0502020204030204" charset="0"/>
                        </a:defRPr>
                      </a:lvl8pPr>
                      <a:lvl9pPr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charset="0"/>
                          <a:ea typeface="宋体" panose="02010600030101010101" pitchFamily="2" charset="-122"/>
                          <a:sym typeface="Calibri" panose="020F0502020204030204" charset="0"/>
                        </a:defRPr>
                      </a:lvl9pPr>
                    </a:lstStyle>
                    <a:p>
                      <a:pPr marL="0" marR="0" lvl="0" indent="0" algn="ctr" defTabSz="914400" rtl="0" eaLnBrk="0" fontAlgn="base" latinLnBrk="0" hangingPunct="0">
                        <a:lnSpc>
                          <a:spcPct val="90000"/>
                        </a:lnSpc>
                        <a:spcBef>
                          <a:spcPct val="0"/>
                        </a:spcBef>
                        <a:spcAft>
                          <a:spcPct val="0"/>
                        </a:spcAft>
                        <a:buClrTx/>
                        <a:buSzTx/>
                        <a:buFont typeface="Arial" panose="020B0604020202020204" pitchFamily="34" charset="0"/>
                        <a:buNone/>
                      </a:pPr>
                      <a:endParaRPr kumimoji="0" lang="en-US" altLang="zh-CN" sz="3200" b="1" i="0" u="none" strike="noStrike" cap="none" normalizeH="0" baseline="0" smtClean="0">
                        <a:ln>
                          <a:noFill/>
                        </a:ln>
                        <a:solidFill>
                          <a:schemeClr val="tx1"/>
                        </a:solidFill>
                        <a:effectLst>
                          <a:outerShdw blurRad="38100" dist="38100" dir="2700000" algn="tl">
                            <a:srgbClr val="FFFFFF"/>
                          </a:outerShdw>
                        </a:effectLst>
                        <a:latin typeface="微软雅黑" panose="020B0503020204020204" charset="-122"/>
                        <a:ea typeface="微软雅黑" panose="020B0503020204020204" charset="-122"/>
                        <a:sym typeface="Calibri" panose="020F0502020204030204" charset="0"/>
                      </a:endParaRPr>
                    </a:p>
                    <a:p>
                      <a:pPr marL="0" marR="0" lvl="0" indent="0" algn="ctr" defTabSz="914400" rtl="0" eaLnBrk="0" fontAlgn="base" latinLnBrk="0" hangingPunct="0">
                        <a:lnSpc>
                          <a:spcPct val="90000"/>
                        </a:lnSpc>
                        <a:spcBef>
                          <a:spcPct val="0"/>
                        </a:spcBef>
                        <a:spcAft>
                          <a:spcPct val="0"/>
                        </a:spcAft>
                        <a:buClrTx/>
                        <a:buSzTx/>
                        <a:buFont typeface="Arial" panose="020B0604020202020204" pitchFamily="34" charset="0"/>
                        <a:buNone/>
                      </a:pPr>
                      <a:r>
                        <a:rPr kumimoji="0" lang="en-US" altLang="zh-CN" sz="3200" b="1" i="0" u="none" strike="noStrike" cap="none" normalizeH="0" baseline="0" smtClean="0">
                          <a:ln>
                            <a:noFill/>
                          </a:ln>
                          <a:solidFill>
                            <a:schemeClr val="tx1"/>
                          </a:solidFill>
                          <a:effectLst>
                            <a:outerShdw blurRad="38100" dist="38100" dir="2700000" algn="tl">
                              <a:srgbClr val="FFFFFF"/>
                            </a:outerShdw>
                          </a:effectLst>
                          <a:latin typeface="微软雅黑" panose="020B0503020204020204" charset="-122"/>
                          <a:ea typeface="微软雅黑" panose="020B0503020204020204" charset="-122"/>
                          <a:sym typeface="Calibri" panose="020F0502020204030204" charset="0"/>
                        </a:rPr>
                        <a:t>2000</a:t>
                      </a:r>
                      <a:r>
                        <a:rPr kumimoji="0" lang="zh-CN" altLang="en-US" sz="3200" b="1" i="0" u="none" strike="noStrike" cap="none" normalizeH="0" baseline="0" smtClean="0">
                          <a:ln>
                            <a:noFill/>
                          </a:ln>
                          <a:solidFill>
                            <a:schemeClr val="tx1"/>
                          </a:solidFill>
                          <a:effectLst>
                            <a:outerShdw blurRad="38100" dist="38100" dir="2700000" algn="tl">
                              <a:srgbClr val="FFFFFF"/>
                            </a:outerShdw>
                          </a:effectLst>
                          <a:latin typeface="微软雅黑" panose="020B0503020204020204" charset="-122"/>
                          <a:ea typeface="微软雅黑" panose="020B0503020204020204" charset="-122"/>
                          <a:sym typeface="Calibri" panose="020F0502020204030204" charset="0"/>
                        </a:rPr>
                        <a:t>多公里</a:t>
                      </a:r>
                      <a:endParaRPr kumimoji="0" lang="zh-CN" altLang="en-US" sz="3200" b="1" i="0" u="none" strike="noStrike" cap="none" normalizeH="0" baseline="0" smtClean="0">
                        <a:ln>
                          <a:noFill/>
                        </a:ln>
                        <a:solidFill>
                          <a:schemeClr val="tx1"/>
                        </a:solidFill>
                        <a:effectLst>
                          <a:outerShdw blurRad="38100" dist="38100" dir="2700000" algn="tl">
                            <a:srgbClr val="FFFFFF"/>
                          </a:outerShdw>
                        </a:effectLst>
                        <a:latin typeface="微软雅黑" panose="020B0503020204020204" charset="-122"/>
                        <a:ea typeface="微软雅黑" panose="020B0503020204020204" charset="-122"/>
                        <a:sym typeface="Calibri" panose="020F0502020204030204"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lnTlToBr>
                      <a:noFill/>
                    </a:lnTlToBr>
                    <a:lnBlToTr>
                      <a:noFill/>
                    </a:lnBlToTr>
                    <a:solidFill>
                      <a:srgbClr val="66FF66">
                        <a:alpha val="50000"/>
                      </a:srgbClr>
                    </a:solidFill>
                  </a:tcPr>
                </a:tc>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charset="0"/>
                          <a:ea typeface="宋体" panose="02010600030101010101" pitchFamily="2" charset="-122"/>
                          <a:sym typeface="Calibri" panose="020F0502020204030204" charset="0"/>
                        </a:defRPr>
                      </a:lvl1pPr>
                      <a:lvl2pPr>
                        <a:lnSpc>
                          <a:spcPct val="90000"/>
                        </a:lnSpc>
                        <a:spcBef>
                          <a:spcPts val="500"/>
                        </a:spcBef>
                        <a:buFont typeface="Arial" panose="020B0604020202020204" pitchFamily="34" charset="0"/>
                        <a:defRPr sz="2000">
                          <a:solidFill>
                            <a:schemeClr val="tx1"/>
                          </a:solidFill>
                          <a:latin typeface="Calibri" panose="020F0502020204030204" charset="0"/>
                          <a:ea typeface="宋体" panose="02010600030101010101" pitchFamily="2" charset="-122"/>
                          <a:sym typeface="Calibri" panose="020F0502020204030204" charset="0"/>
                        </a:defRPr>
                      </a:lvl2pPr>
                      <a:lvl3pPr>
                        <a:lnSpc>
                          <a:spcPct val="90000"/>
                        </a:lnSpc>
                        <a:spcBef>
                          <a:spcPts val="500"/>
                        </a:spcBef>
                        <a:buFont typeface="Arial" panose="020B0604020202020204" pitchFamily="34" charset="0"/>
                        <a:defRPr>
                          <a:solidFill>
                            <a:schemeClr val="tx1"/>
                          </a:solidFill>
                          <a:latin typeface="Calibri" panose="020F0502020204030204" charset="0"/>
                          <a:ea typeface="宋体" panose="02010600030101010101" pitchFamily="2" charset="-122"/>
                          <a:sym typeface="Calibri" panose="020F0502020204030204" charset="0"/>
                        </a:defRPr>
                      </a:lvl3pPr>
                      <a:lvl4pPr>
                        <a:lnSpc>
                          <a:spcPct val="90000"/>
                        </a:lnSpc>
                        <a:spcBef>
                          <a:spcPts val="500"/>
                        </a:spcBef>
                        <a:buFont typeface="Arial" panose="020B0604020202020204" pitchFamily="34" charset="0"/>
                        <a:defRPr sz="1600">
                          <a:solidFill>
                            <a:schemeClr val="tx1"/>
                          </a:solidFill>
                          <a:latin typeface="Calibri" panose="020F0502020204030204" charset="0"/>
                          <a:ea typeface="宋体" panose="02010600030101010101" pitchFamily="2" charset="-122"/>
                          <a:sym typeface="Calibri" panose="020F0502020204030204" charset="0"/>
                        </a:defRPr>
                      </a:lvl4pPr>
                      <a:lvl5pPr>
                        <a:lnSpc>
                          <a:spcPct val="90000"/>
                        </a:lnSpc>
                        <a:spcBef>
                          <a:spcPts val="500"/>
                        </a:spcBef>
                        <a:buFont typeface="Arial" panose="020B0604020202020204" pitchFamily="34" charset="0"/>
                        <a:defRPr sz="1600">
                          <a:solidFill>
                            <a:schemeClr val="tx1"/>
                          </a:solidFill>
                          <a:latin typeface="Calibri" panose="020F0502020204030204" charset="0"/>
                          <a:ea typeface="宋体" panose="02010600030101010101" pitchFamily="2" charset="-122"/>
                          <a:sym typeface="Calibri" panose="020F0502020204030204" charset="0"/>
                        </a:defRPr>
                      </a:lvl5pPr>
                      <a:lvl6pPr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charset="0"/>
                          <a:ea typeface="宋体" panose="02010600030101010101" pitchFamily="2" charset="-122"/>
                          <a:sym typeface="Calibri" panose="020F0502020204030204" charset="0"/>
                        </a:defRPr>
                      </a:lvl6pPr>
                      <a:lvl7pPr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charset="0"/>
                          <a:ea typeface="宋体" panose="02010600030101010101" pitchFamily="2" charset="-122"/>
                          <a:sym typeface="Calibri" panose="020F0502020204030204" charset="0"/>
                        </a:defRPr>
                      </a:lvl7pPr>
                      <a:lvl8pPr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charset="0"/>
                          <a:ea typeface="宋体" panose="02010600030101010101" pitchFamily="2" charset="-122"/>
                          <a:sym typeface="Calibri" panose="020F0502020204030204" charset="0"/>
                        </a:defRPr>
                      </a:lvl8pPr>
                      <a:lvl9pPr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charset="0"/>
                          <a:ea typeface="宋体" panose="02010600030101010101" pitchFamily="2" charset="-122"/>
                          <a:sym typeface="Calibri" panose="020F0502020204030204" charset="0"/>
                        </a:defRPr>
                      </a:lvl9pPr>
                    </a:lstStyle>
                    <a:p>
                      <a:pPr marL="0" marR="0" lvl="0" indent="0" algn="ctr" defTabSz="914400" rtl="0" eaLnBrk="0" fontAlgn="base" latinLnBrk="0" hangingPunct="0">
                        <a:lnSpc>
                          <a:spcPct val="90000"/>
                        </a:lnSpc>
                        <a:spcBef>
                          <a:spcPct val="0"/>
                        </a:spcBef>
                        <a:spcAft>
                          <a:spcPct val="0"/>
                        </a:spcAft>
                        <a:buClrTx/>
                        <a:buSzTx/>
                        <a:buFont typeface="Arial" panose="020B0604020202020204" pitchFamily="34" charset="0"/>
                        <a:buNone/>
                      </a:pPr>
                      <a:endParaRPr kumimoji="0" lang="en-US" altLang="zh-CN" sz="3200" b="1" i="0" u="none" strike="noStrike" cap="none" normalizeH="0" baseline="0" dirty="0" smtClean="0">
                        <a:ln>
                          <a:noFill/>
                        </a:ln>
                        <a:solidFill>
                          <a:schemeClr val="tx1"/>
                        </a:solidFill>
                        <a:effectLst>
                          <a:outerShdw blurRad="38100" dist="38100" dir="2700000" algn="tl">
                            <a:srgbClr val="FFFFFF"/>
                          </a:outerShdw>
                        </a:effectLst>
                        <a:latin typeface="微软雅黑" panose="020B0503020204020204" charset="-122"/>
                        <a:ea typeface="微软雅黑" panose="020B0503020204020204" charset="-122"/>
                        <a:sym typeface="Calibri" panose="020F0502020204030204" charset="0"/>
                      </a:endParaRPr>
                    </a:p>
                    <a:p>
                      <a:pPr marL="0" marR="0" lvl="0" indent="0" algn="ctr" defTabSz="914400" rtl="0" eaLnBrk="0" fontAlgn="base" latinLnBrk="0" hangingPunct="0">
                        <a:lnSpc>
                          <a:spcPct val="90000"/>
                        </a:lnSpc>
                        <a:spcBef>
                          <a:spcPct val="0"/>
                        </a:spcBef>
                        <a:spcAft>
                          <a:spcPct val="0"/>
                        </a:spcAft>
                        <a:buClrTx/>
                        <a:buSzTx/>
                        <a:buFont typeface="Arial" panose="020B0604020202020204" pitchFamily="34" charset="0"/>
                        <a:buNone/>
                      </a:pPr>
                      <a:r>
                        <a:rPr kumimoji="0" lang="zh-CN" altLang="en-US" sz="3200" b="1" i="0" u="none" strike="noStrike" cap="none" normalizeH="0" baseline="0" dirty="0" smtClean="0">
                          <a:ln>
                            <a:noFill/>
                          </a:ln>
                          <a:solidFill>
                            <a:schemeClr val="tx1"/>
                          </a:solidFill>
                          <a:effectLst>
                            <a:outerShdw blurRad="38100" dist="38100" dir="2700000" algn="tl">
                              <a:srgbClr val="FFFFFF"/>
                            </a:outerShdw>
                          </a:effectLst>
                          <a:latin typeface="微软雅黑" panose="020B0503020204020204" charset="-122"/>
                          <a:ea typeface="微软雅黑" panose="020B0503020204020204" charset="-122"/>
                          <a:sym typeface="Calibri" panose="020F0502020204030204" charset="0"/>
                        </a:rPr>
                        <a:t>近</a:t>
                      </a:r>
                      <a:r>
                        <a:rPr kumimoji="0" lang="en-US" altLang="zh-CN" sz="3200" b="1" i="0" u="none" strike="noStrike" cap="none" normalizeH="0" baseline="0" dirty="0" smtClean="0">
                          <a:ln>
                            <a:noFill/>
                          </a:ln>
                          <a:solidFill>
                            <a:schemeClr val="tx1"/>
                          </a:solidFill>
                          <a:effectLst>
                            <a:outerShdw blurRad="38100" dist="38100" dir="2700000" algn="tl">
                              <a:srgbClr val="FFFFFF"/>
                            </a:outerShdw>
                          </a:effectLst>
                          <a:latin typeface="微软雅黑" panose="020B0503020204020204" charset="-122"/>
                          <a:ea typeface="微软雅黑" panose="020B0503020204020204" charset="-122"/>
                          <a:sym typeface="Calibri" panose="020F0502020204030204" charset="0"/>
                        </a:rPr>
                        <a:t>3000</a:t>
                      </a:r>
                      <a:r>
                        <a:rPr kumimoji="0" lang="zh-CN" altLang="en-US" sz="3200" b="1" i="0" u="none" strike="noStrike" cap="none" normalizeH="0" baseline="0" dirty="0" smtClean="0">
                          <a:ln>
                            <a:noFill/>
                          </a:ln>
                          <a:solidFill>
                            <a:schemeClr val="tx1"/>
                          </a:solidFill>
                          <a:effectLst>
                            <a:outerShdw blurRad="38100" dist="38100" dir="2700000" algn="tl">
                              <a:srgbClr val="FFFFFF"/>
                            </a:outerShdw>
                          </a:effectLst>
                          <a:latin typeface="微软雅黑" panose="020B0503020204020204" charset="-122"/>
                          <a:ea typeface="微软雅黑" panose="020B0503020204020204" charset="-122"/>
                          <a:sym typeface="Calibri" panose="020F0502020204030204" charset="0"/>
                        </a:rPr>
                        <a:t>个</a:t>
                      </a:r>
                      <a:endParaRPr kumimoji="0" lang="zh-CN" altLang="en-US" sz="3200" b="1" i="0" u="none" strike="noStrike" cap="none" normalizeH="0" baseline="0" dirty="0" smtClean="0">
                        <a:ln>
                          <a:noFill/>
                        </a:ln>
                        <a:solidFill>
                          <a:schemeClr val="tx1"/>
                        </a:solidFill>
                        <a:effectLst>
                          <a:outerShdw blurRad="38100" dist="38100" dir="2700000" algn="tl">
                            <a:srgbClr val="FFFFFF"/>
                          </a:outerShdw>
                        </a:effectLst>
                        <a:latin typeface="微软雅黑" panose="020B0503020204020204" charset="-122"/>
                        <a:ea typeface="微软雅黑" panose="020B0503020204020204" charset="-122"/>
                        <a:sym typeface="Calibri" panose="020F0502020204030204" charset="0"/>
                      </a:endParaRPr>
                    </a:p>
                  </a:txBody>
                  <a:tcPr horzOverflow="overflow">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lnTlToBr>
                      <a:noFill/>
                    </a:lnTlToBr>
                    <a:lnBlToTr>
                      <a:noFill/>
                    </a:lnBlToTr>
                    <a:solidFill>
                      <a:srgbClr val="66FF66">
                        <a:alpha val="50000"/>
                      </a:srgbClr>
                    </a:solidFill>
                  </a:tcPr>
                </a:tc>
              </a:tr>
            </a:tbl>
          </a:graphicData>
        </a:graphic>
      </p:graphicFrame>
      <p:sp>
        <p:nvSpPr>
          <p:cNvPr id="80918" name="矩形 7174"/>
          <p:cNvSpPr>
            <a:spLocks noChangeArrowheads="1"/>
          </p:cNvSpPr>
          <p:nvPr/>
        </p:nvSpPr>
        <p:spPr bwMode="auto">
          <a:xfrm>
            <a:off x="184150" y="3816350"/>
            <a:ext cx="2125663" cy="755650"/>
          </a:xfrm>
          <a:prstGeom prst="rect">
            <a:avLst/>
          </a:prstGeom>
          <a:noFill/>
          <a:ln w="38100">
            <a:solidFill>
              <a:srgbClr val="00CC00"/>
            </a:solidFill>
            <a:bevel/>
          </a:ln>
        </p:spPr>
        <p:txBody>
          <a:bodyPr>
            <a:spAutoFit/>
          </a:bodyPr>
          <a:lstStyle/>
          <a:p>
            <a:pPr>
              <a:lnSpc>
                <a:spcPct val="90000"/>
              </a:lnSpc>
              <a:spcBef>
                <a:spcPct val="20000"/>
              </a:spcBef>
              <a:buFont typeface="Arial" panose="020B0604020202020204" pitchFamily="34" charset="0"/>
              <a:buNone/>
            </a:pPr>
            <a:r>
              <a:rPr lang="en-US" altLang="zh-CN" sz="4800" b="1">
                <a:latin typeface="微软雅黑" panose="020B0503020204020204" charset="-122"/>
              </a:rPr>
              <a:t>4.</a:t>
            </a:r>
            <a:r>
              <a:rPr lang="zh-CN" altLang="en-US" sz="4800" b="1">
                <a:latin typeface="微软雅黑" panose="020B0503020204020204" charset="-122"/>
              </a:rPr>
              <a:t>意义</a:t>
            </a:r>
            <a:endParaRPr lang="zh-CN" altLang="en-US" sz="4800" b="1">
              <a:latin typeface="微软雅黑" panose="020B0503020204020204" charset="-122"/>
            </a:endParaRPr>
          </a:p>
        </p:txBody>
      </p:sp>
      <p:sp>
        <p:nvSpPr>
          <p:cNvPr id="53272" name="矩形 24601"/>
          <p:cNvSpPr>
            <a:spLocks noChangeArrowheads="1"/>
          </p:cNvSpPr>
          <p:nvPr/>
        </p:nvSpPr>
        <p:spPr bwMode="auto">
          <a:xfrm>
            <a:off x="479425" y="4700588"/>
            <a:ext cx="11674475" cy="1938337"/>
          </a:xfrm>
          <a:prstGeom prst="rect">
            <a:avLst/>
          </a:prstGeom>
          <a:solidFill>
            <a:schemeClr val="bg1"/>
          </a:solidFill>
          <a:ln w="76200" cmpd="tri">
            <a:solidFill>
              <a:schemeClr val="tx2"/>
            </a:solidFill>
            <a:miter lim="800000"/>
          </a:ln>
          <a:effectLst>
            <a:outerShdw dist="107763" dir="2700000" algn="ctr" rotWithShape="0">
              <a:schemeClr val="bg2"/>
            </a:outerShdw>
          </a:effectLst>
        </p:spPr>
        <p:txBody>
          <a:bodyPr>
            <a:spAutoFit/>
          </a:bodyPr>
          <a:lstStyle/>
          <a:p>
            <a:pPr>
              <a:buFont typeface="Arial" panose="020B0604020202020204" pitchFamily="34" charset="0"/>
              <a:buNone/>
              <a:defRPr/>
            </a:pPr>
            <a:r>
              <a:rPr lang="en-US" altLang="zh-CN" sz="3200" b="1">
                <a:solidFill>
                  <a:srgbClr val="CC3300"/>
                </a:solidFill>
                <a:effectLst>
                  <a:outerShdw blurRad="38100" dist="38100" dir="2700000" algn="tl">
                    <a:srgbClr val="C0C0C0"/>
                  </a:outerShdw>
                </a:effectLst>
                <a:latin typeface="微软雅黑" panose="020B0503020204020204" charset="-122"/>
                <a:ea typeface="微软雅黑" panose="020B0503020204020204" charset="-122"/>
                <a:cs typeface="+mn-cs"/>
                <a:sym typeface="+mn-ea"/>
              </a:rPr>
              <a:t>    </a:t>
            </a:r>
            <a:r>
              <a:rPr lang="zh-CN" altLang="en-US" sz="4000" b="1">
                <a:solidFill>
                  <a:srgbClr val="CC3300"/>
                </a:solidFill>
                <a:effectLst>
                  <a:outerShdw blurRad="38100" dist="38100" dir="2700000" algn="tl">
                    <a:srgbClr val="C0C0C0"/>
                  </a:outerShdw>
                </a:effectLst>
                <a:latin typeface="微软雅黑" panose="020B0503020204020204" charset="-122"/>
                <a:ea typeface="微软雅黑" panose="020B0503020204020204" charset="-122"/>
                <a:cs typeface="+mn-cs"/>
                <a:sym typeface="+mn-ea"/>
              </a:rPr>
              <a:t>百团大战有力打击了日军的侵略气焰，提高了中国共产党和八路军的威望，振奋了全国军民争取抗战胜利的信心。</a:t>
            </a:r>
            <a:endParaRPr lang="zh-CN" altLang="en-US" sz="4000" b="1">
              <a:solidFill>
                <a:srgbClr val="CC3300"/>
              </a:solidFill>
              <a:effectLst>
                <a:outerShdw blurRad="38100" dist="38100" dir="2700000" algn="tl">
                  <a:srgbClr val="C0C0C0"/>
                </a:outerShdw>
              </a:effectLst>
              <a:latin typeface="微软雅黑" panose="020B0503020204020204" charset="-122"/>
              <a:ea typeface="微软雅黑" panose="020B0503020204020204" charset="-122"/>
              <a:cs typeface="+mn-cs"/>
              <a:sym typeface="+mn-ea"/>
            </a:endParaRPr>
          </a:p>
        </p:txBody>
      </p:sp>
    </p:spTree>
    <p:custDataLst>
      <p:tags r:id="rId1"/>
    </p:custData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53274"/>
                                        </p:tgtEl>
                                        <p:attrNameLst>
                                          <p:attrName>style.visibility</p:attrName>
                                        </p:attrNameLst>
                                      </p:cBhvr>
                                      <p:to>
                                        <p:strVal val="visible"/>
                                      </p:to>
                                    </p:set>
                                    <p:anim calcmode="lin" valueType="num">
                                      <p:cBhvr>
                                        <p:cTn id="7" dur="500" fill="hold"/>
                                        <p:tgtEl>
                                          <p:spTgt spid="53274"/>
                                        </p:tgtEl>
                                        <p:attrNameLst>
                                          <p:attrName>ppt_x</p:attrName>
                                        </p:attrNameLst>
                                      </p:cBhvr>
                                      <p:tavLst>
                                        <p:tav tm="0">
                                          <p:val>
                                            <p:strVal val="#ppt_x"/>
                                          </p:val>
                                        </p:tav>
                                        <p:tav tm="100000">
                                          <p:val>
                                            <p:strVal val="#ppt_x"/>
                                          </p:val>
                                        </p:tav>
                                      </p:tavLst>
                                    </p:anim>
                                    <p:anim calcmode="lin" valueType="num">
                                      <p:cBhvr>
                                        <p:cTn id="8" dur="500" fill="hold"/>
                                        <p:tgtEl>
                                          <p:spTgt spid="5327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3" presetClass="entr" presetSubtype="16" fill="hold" grpId="0" nodeType="clickEffect">
                                  <p:stCondLst>
                                    <p:cond delay="0"/>
                                  </p:stCondLst>
                                  <p:childTnLst>
                                    <p:set>
                                      <p:cBhvr>
                                        <p:cTn id="12" dur="1" fill="hold">
                                          <p:stCondLst>
                                            <p:cond delay="0"/>
                                          </p:stCondLst>
                                        </p:cTn>
                                        <p:tgtEl>
                                          <p:spTgt spid="53272"/>
                                        </p:tgtEl>
                                        <p:attrNameLst>
                                          <p:attrName>style.visibility</p:attrName>
                                        </p:attrNameLst>
                                      </p:cBhvr>
                                      <p:to>
                                        <p:strVal val="visible"/>
                                      </p:to>
                                    </p:set>
                                    <p:anim calcmode="lin" valueType="num">
                                      <p:cBhvr>
                                        <p:cTn id="13" dur="500" fill="hold"/>
                                        <p:tgtEl>
                                          <p:spTgt spid="53272"/>
                                        </p:tgtEl>
                                        <p:attrNameLst>
                                          <p:attrName>ppt_w</p:attrName>
                                        </p:attrNameLst>
                                      </p:cBhvr>
                                      <p:tavLst>
                                        <p:tav tm="0">
                                          <p:val>
                                            <p:fltVal val="0"/>
                                          </p:val>
                                        </p:tav>
                                        <p:tav tm="100000">
                                          <p:val>
                                            <p:strVal val="#ppt_w"/>
                                          </p:val>
                                        </p:tav>
                                      </p:tavLst>
                                    </p:anim>
                                    <p:anim calcmode="lin" valueType="num">
                                      <p:cBhvr>
                                        <p:cTn id="14" dur="500" fill="hold"/>
                                        <p:tgtEl>
                                          <p:spTgt spid="53272"/>
                                        </p:tgtEl>
                                        <p:attrNameLst>
                                          <p:attrName>ppt_h</p:attrName>
                                        </p:attrNameLst>
                                      </p:cBhvr>
                                      <p:tavLst>
                                        <p:tav tm="0">
                                          <p:val>
                                            <p:fltVal val="0"/>
                                          </p:val>
                                        </p:tav>
                                        <p:tav tm="100000">
                                          <p:val>
                                            <p:strVal val="#ppt_h"/>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1" nodeType="clickEffect">
                                  <p:stCondLst>
                                    <p:cond delay="0"/>
                                  </p:stCondLst>
                                  <p:childTnLst>
                                    <p:set>
                                      <p:cBhvr>
                                        <p:cTn id="18" dur="1" fill="hold">
                                          <p:stCondLst>
                                            <p:cond delay="0"/>
                                          </p:stCondLst>
                                        </p:cTn>
                                        <p:tgtEl>
                                          <p:spTgt spid="53272"/>
                                        </p:tgtEl>
                                        <p:attrNameLst>
                                          <p:attrName>style.visibility</p:attrName>
                                        </p:attrNameLst>
                                      </p:cBhvr>
                                      <p:to>
                                        <p:strVal val="visible"/>
                                      </p:to>
                                    </p:set>
                                    <p:anim calcmode="lin" valueType="num">
                                      <p:cBhvr>
                                        <p:cTn id="19" dur="500" fill="hold"/>
                                        <p:tgtEl>
                                          <p:spTgt spid="53272"/>
                                        </p:tgtEl>
                                        <p:attrNameLst>
                                          <p:attrName>ppt_x</p:attrName>
                                        </p:attrNameLst>
                                      </p:cBhvr>
                                      <p:tavLst>
                                        <p:tav tm="0">
                                          <p:val>
                                            <p:strVal val="#ppt_x"/>
                                          </p:val>
                                        </p:tav>
                                        <p:tav tm="100000">
                                          <p:val>
                                            <p:strVal val="#ppt_x"/>
                                          </p:val>
                                        </p:tav>
                                      </p:tavLst>
                                    </p:anim>
                                    <p:anim calcmode="lin" valueType="num">
                                      <p:cBhvr>
                                        <p:cTn id="20" dur="500" fill="hold"/>
                                        <p:tgtEl>
                                          <p:spTgt spid="5327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3272" grpId="0" bldLvl="0" animBg="1"/>
      <p:bldP spid="53272" grpId="1" bldLvl="0" animBg="1"/>
    </p:bldLst>
  </p:timing>
</p:sld>
</file>

<file path=ppt/slides/slide2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63490" name="文本框 282625"/>
          <p:cNvSpPr txBox="1">
            <a:spLocks noChangeArrowheads="1"/>
          </p:cNvSpPr>
          <p:nvPr/>
        </p:nvSpPr>
        <p:spPr bwMode="auto">
          <a:xfrm>
            <a:off x="3360738" y="228600"/>
            <a:ext cx="5859462" cy="582613"/>
          </a:xfrm>
          <a:prstGeom prst="rect">
            <a:avLst/>
          </a:prstGeom>
          <a:noFill/>
          <a:ln>
            <a:noFill/>
          </a:ln>
        </p:spPr>
        <p:txBody>
          <a:bodyPr>
            <a:spAutoFit/>
          </a:bodyPr>
          <a:lstStyle/>
          <a:p>
            <a:pPr algn="ctr">
              <a:buFont typeface="Arial" panose="020B0604020202020204" pitchFamily="34" charset="0"/>
              <a:buNone/>
              <a:defRPr/>
            </a:pPr>
            <a:r>
              <a:rPr lang="zh-CN" altLang="en-US" sz="3200" b="1" dirty="0">
                <a:solidFill>
                  <a:srgbClr val="660066"/>
                </a:solidFill>
                <a:effectLst>
                  <a:outerShdw blurRad="38100" dist="38100" dir="2700000" algn="tl">
                    <a:srgbClr val="C0C0C0"/>
                  </a:outerShdw>
                </a:effectLst>
                <a:latin typeface="微软雅黑" panose="020B0503020204020204" charset="-122"/>
                <a:ea typeface="微软雅黑" panose="020B0503020204020204" charset="-122"/>
                <a:cs typeface="+mn-cs"/>
                <a:sym typeface="+mn-ea"/>
              </a:rPr>
              <a:t>【 三次重要战役一览表】</a:t>
            </a:r>
            <a:endParaRPr lang="zh-CN" altLang="en-US" sz="3200" b="1" dirty="0">
              <a:solidFill>
                <a:srgbClr val="660066"/>
              </a:solidFill>
              <a:effectLst>
                <a:outerShdw blurRad="38100" dist="38100" dir="2700000" algn="tl">
                  <a:srgbClr val="C0C0C0"/>
                </a:outerShdw>
              </a:effectLst>
              <a:latin typeface="微软雅黑" panose="020B0503020204020204" charset="-122"/>
              <a:ea typeface="微软雅黑" panose="020B0503020204020204" charset="-122"/>
              <a:cs typeface="+mn-cs"/>
              <a:sym typeface="+mn-ea"/>
            </a:endParaRPr>
          </a:p>
        </p:txBody>
      </p:sp>
      <p:graphicFrame>
        <p:nvGraphicFramePr>
          <p:cNvPr id="63551" name="Group 63"/>
          <p:cNvGraphicFramePr>
            <a:graphicFrameLocks noGrp="1"/>
          </p:cNvGraphicFramePr>
          <p:nvPr>
            <p:ph idx="4294967295"/>
          </p:nvPr>
        </p:nvGraphicFramePr>
        <p:xfrm>
          <a:off x="379413" y="895350"/>
          <a:ext cx="11616055" cy="5861050"/>
        </p:xfrm>
        <a:graphic>
          <a:graphicData uri="http://schemas.openxmlformats.org/drawingml/2006/table">
            <a:tbl>
              <a:tblPr/>
              <a:tblGrid>
                <a:gridCol w="1335405"/>
                <a:gridCol w="1323975"/>
                <a:gridCol w="1321435"/>
                <a:gridCol w="1638300"/>
                <a:gridCol w="3736340"/>
                <a:gridCol w="2260600"/>
              </a:tblGrid>
              <a:tr h="1310640">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charset="0"/>
                          <a:ea typeface="宋体" panose="02010600030101010101" pitchFamily="2" charset="-122"/>
                          <a:sym typeface="Calibri" panose="020F0502020204030204" charset="0"/>
                        </a:defRPr>
                      </a:lvl1pPr>
                      <a:lvl2pPr>
                        <a:lnSpc>
                          <a:spcPct val="90000"/>
                        </a:lnSpc>
                        <a:spcBef>
                          <a:spcPts val="500"/>
                        </a:spcBef>
                        <a:buFont typeface="Arial" panose="020B0604020202020204" pitchFamily="34" charset="0"/>
                        <a:defRPr sz="2000">
                          <a:solidFill>
                            <a:schemeClr val="tx1"/>
                          </a:solidFill>
                          <a:latin typeface="Calibri" panose="020F0502020204030204" charset="0"/>
                          <a:ea typeface="宋体" panose="02010600030101010101" pitchFamily="2" charset="-122"/>
                          <a:sym typeface="Calibri" panose="020F0502020204030204" charset="0"/>
                        </a:defRPr>
                      </a:lvl2pPr>
                      <a:lvl3pPr>
                        <a:lnSpc>
                          <a:spcPct val="90000"/>
                        </a:lnSpc>
                        <a:spcBef>
                          <a:spcPts val="500"/>
                        </a:spcBef>
                        <a:buFont typeface="Arial" panose="020B0604020202020204" pitchFamily="34" charset="0"/>
                        <a:defRPr>
                          <a:solidFill>
                            <a:schemeClr val="tx1"/>
                          </a:solidFill>
                          <a:latin typeface="Calibri" panose="020F0502020204030204" charset="0"/>
                          <a:ea typeface="宋体" panose="02010600030101010101" pitchFamily="2" charset="-122"/>
                          <a:sym typeface="Calibri" panose="020F0502020204030204" charset="0"/>
                        </a:defRPr>
                      </a:lvl3pPr>
                      <a:lvl4pPr>
                        <a:lnSpc>
                          <a:spcPct val="90000"/>
                        </a:lnSpc>
                        <a:spcBef>
                          <a:spcPts val="500"/>
                        </a:spcBef>
                        <a:buFont typeface="Arial" panose="020B0604020202020204" pitchFamily="34" charset="0"/>
                        <a:defRPr sz="1600">
                          <a:solidFill>
                            <a:schemeClr val="tx1"/>
                          </a:solidFill>
                          <a:latin typeface="Calibri" panose="020F0502020204030204" charset="0"/>
                          <a:ea typeface="宋体" panose="02010600030101010101" pitchFamily="2" charset="-122"/>
                          <a:sym typeface="Calibri" panose="020F0502020204030204" charset="0"/>
                        </a:defRPr>
                      </a:lvl4pPr>
                      <a:lvl5pPr>
                        <a:lnSpc>
                          <a:spcPct val="90000"/>
                        </a:lnSpc>
                        <a:spcBef>
                          <a:spcPts val="500"/>
                        </a:spcBef>
                        <a:buFont typeface="Arial" panose="020B0604020202020204" pitchFamily="34" charset="0"/>
                        <a:defRPr sz="1600">
                          <a:solidFill>
                            <a:schemeClr val="tx1"/>
                          </a:solidFill>
                          <a:latin typeface="Calibri" panose="020F0502020204030204" charset="0"/>
                          <a:ea typeface="宋体" panose="02010600030101010101" pitchFamily="2" charset="-122"/>
                          <a:sym typeface="Calibri" panose="020F0502020204030204" charset="0"/>
                        </a:defRPr>
                      </a:lvl5pPr>
                      <a:lvl6pPr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charset="0"/>
                          <a:ea typeface="宋体" panose="02010600030101010101" pitchFamily="2" charset="-122"/>
                          <a:sym typeface="Calibri" panose="020F0502020204030204" charset="0"/>
                        </a:defRPr>
                      </a:lvl6pPr>
                      <a:lvl7pPr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charset="0"/>
                          <a:ea typeface="宋体" panose="02010600030101010101" pitchFamily="2" charset="-122"/>
                          <a:sym typeface="Calibri" panose="020F0502020204030204" charset="0"/>
                        </a:defRPr>
                      </a:lvl7pPr>
                      <a:lvl8pPr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charset="0"/>
                          <a:ea typeface="宋体" panose="02010600030101010101" pitchFamily="2" charset="-122"/>
                          <a:sym typeface="Calibri" panose="020F0502020204030204" charset="0"/>
                        </a:defRPr>
                      </a:lvl8pPr>
                      <a:lvl9pPr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charset="0"/>
                          <a:ea typeface="宋体" panose="02010600030101010101" pitchFamily="2" charset="-122"/>
                          <a:sym typeface="Calibri" panose="020F0502020204030204" charset="0"/>
                        </a:defRPr>
                      </a:lvl9pPr>
                    </a:lstStyle>
                    <a:p>
                      <a:pPr marL="0" marR="0" lvl="0" indent="0" algn="ctr" defTabSz="914400" rtl="0" eaLnBrk="0" fontAlgn="base" latinLnBrk="0" hangingPunct="0">
                        <a:lnSpc>
                          <a:spcPct val="90000"/>
                        </a:lnSpc>
                        <a:spcBef>
                          <a:spcPts val="1000"/>
                        </a:spcBef>
                        <a:spcAft>
                          <a:spcPct val="0"/>
                        </a:spcAft>
                        <a:buClrTx/>
                        <a:buSzTx/>
                        <a:buFont typeface="Arial" panose="020B0604020202020204" pitchFamily="34" charset="0"/>
                        <a:buNone/>
                      </a:pPr>
                      <a:endParaRPr kumimoji="0" lang="zh-CN" altLang="en-US" sz="3200" b="1" i="0" u="none" strike="noStrike" cap="none" normalizeH="0" baseline="0" dirty="0" smtClean="0">
                        <a:ln>
                          <a:noFill/>
                        </a:ln>
                        <a:solidFill>
                          <a:srgbClr val="0033CC"/>
                        </a:solidFill>
                        <a:effectLst>
                          <a:outerShdw blurRad="38100" dist="38100" dir="2700000" algn="tl">
                            <a:srgbClr val="000000"/>
                          </a:outerShdw>
                        </a:effectLst>
                        <a:latin typeface="微软雅黑" panose="020B0503020204020204" charset="-122"/>
                        <a:ea typeface="微软雅黑" panose="020B0503020204020204" charset="-122"/>
                        <a:sym typeface="Calibri" panose="020F0502020204030204" charset="0"/>
                      </a:endParaRPr>
                    </a:p>
                  </a:txBody>
                  <a:tcPr horzOverflow="overflow">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CFF99"/>
                    </a:solidFill>
                  </a:tcPr>
                </a:tc>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charset="0"/>
                          <a:ea typeface="宋体" panose="02010600030101010101" pitchFamily="2" charset="-122"/>
                          <a:sym typeface="Calibri" panose="020F0502020204030204" charset="0"/>
                        </a:defRPr>
                      </a:lvl1pPr>
                      <a:lvl2pPr>
                        <a:lnSpc>
                          <a:spcPct val="90000"/>
                        </a:lnSpc>
                        <a:spcBef>
                          <a:spcPts val="500"/>
                        </a:spcBef>
                        <a:buFont typeface="Arial" panose="020B0604020202020204" pitchFamily="34" charset="0"/>
                        <a:defRPr sz="2000">
                          <a:solidFill>
                            <a:schemeClr val="tx1"/>
                          </a:solidFill>
                          <a:latin typeface="Calibri" panose="020F0502020204030204" charset="0"/>
                          <a:ea typeface="宋体" panose="02010600030101010101" pitchFamily="2" charset="-122"/>
                          <a:sym typeface="Calibri" panose="020F0502020204030204" charset="0"/>
                        </a:defRPr>
                      </a:lvl2pPr>
                      <a:lvl3pPr>
                        <a:lnSpc>
                          <a:spcPct val="90000"/>
                        </a:lnSpc>
                        <a:spcBef>
                          <a:spcPts val="500"/>
                        </a:spcBef>
                        <a:buFont typeface="Arial" panose="020B0604020202020204" pitchFamily="34" charset="0"/>
                        <a:defRPr>
                          <a:solidFill>
                            <a:schemeClr val="tx1"/>
                          </a:solidFill>
                          <a:latin typeface="Calibri" panose="020F0502020204030204" charset="0"/>
                          <a:ea typeface="宋体" panose="02010600030101010101" pitchFamily="2" charset="-122"/>
                          <a:sym typeface="Calibri" panose="020F0502020204030204" charset="0"/>
                        </a:defRPr>
                      </a:lvl3pPr>
                      <a:lvl4pPr>
                        <a:lnSpc>
                          <a:spcPct val="90000"/>
                        </a:lnSpc>
                        <a:spcBef>
                          <a:spcPts val="500"/>
                        </a:spcBef>
                        <a:buFont typeface="Arial" panose="020B0604020202020204" pitchFamily="34" charset="0"/>
                        <a:defRPr sz="1600">
                          <a:solidFill>
                            <a:schemeClr val="tx1"/>
                          </a:solidFill>
                          <a:latin typeface="Calibri" panose="020F0502020204030204" charset="0"/>
                          <a:ea typeface="宋体" panose="02010600030101010101" pitchFamily="2" charset="-122"/>
                          <a:sym typeface="Calibri" panose="020F0502020204030204" charset="0"/>
                        </a:defRPr>
                      </a:lvl4pPr>
                      <a:lvl5pPr>
                        <a:lnSpc>
                          <a:spcPct val="90000"/>
                        </a:lnSpc>
                        <a:spcBef>
                          <a:spcPts val="500"/>
                        </a:spcBef>
                        <a:buFont typeface="Arial" panose="020B0604020202020204" pitchFamily="34" charset="0"/>
                        <a:defRPr sz="1600">
                          <a:solidFill>
                            <a:schemeClr val="tx1"/>
                          </a:solidFill>
                          <a:latin typeface="Calibri" panose="020F0502020204030204" charset="0"/>
                          <a:ea typeface="宋体" panose="02010600030101010101" pitchFamily="2" charset="-122"/>
                          <a:sym typeface="Calibri" panose="020F0502020204030204" charset="0"/>
                        </a:defRPr>
                      </a:lvl5pPr>
                      <a:lvl6pPr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charset="0"/>
                          <a:ea typeface="宋体" panose="02010600030101010101" pitchFamily="2" charset="-122"/>
                          <a:sym typeface="Calibri" panose="020F0502020204030204" charset="0"/>
                        </a:defRPr>
                      </a:lvl6pPr>
                      <a:lvl7pPr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charset="0"/>
                          <a:ea typeface="宋体" panose="02010600030101010101" pitchFamily="2" charset="-122"/>
                          <a:sym typeface="Calibri" panose="020F0502020204030204" charset="0"/>
                        </a:defRPr>
                      </a:lvl7pPr>
                      <a:lvl8pPr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charset="0"/>
                          <a:ea typeface="宋体" panose="02010600030101010101" pitchFamily="2" charset="-122"/>
                          <a:sym typeface="Calibri" panose="020F0502020204030204" charset="0"/>
                        </a:defRPr>
                      </a:lvl8pPr>
                      <a:lvl9pPr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charset="0"/>
                          <a:ea typeface="宋体" panose="02010600030101010101" pitchFamily="2" charset="-122"/>
                          <a:sym typeface="Calibri" panose="020F0502020204030204" charset="0"/>
                        </a:defRPr>
                      </a:lvl9pPr>
                    </a:lstStyle>
                    <a:p>
                      <a:pPr marL="0" marR="0" lvl="0" indent="0" algn="ctr" defTabSz="914400" rtl="0" eaLnBrk="0" fontAlgn="base" latinLnBrk="0" hangingPunct="0">
                        <a:lnSpc>
                          <a:spcPct val="90000"/>
                        </a:lnSpc>
                        <a:spcBef>
                          <a:spcPts val="1000"/>
                        </a:spcBef>
                        <a:spcAft>
                          <a:spcPct val="0"/>
                        </a:spcAft>
                        <a:buClrTx/>
                        <a:buSzTx/>
                        <a:buFont typeface="Arial" panose="020B0604020202020204" pitchFamily="34" charset="0"/>
                        <a:buNone/>
                      </a:pPr>
                      <a:endParaRPr kumimoji="0" lang="en-US" altLang="zh-CN" sz="2800" b="1" i="0" u="none" strike="noStrike" cap="none" normalizeH="0" baseline="0" smtClean="0">
                        <a:ln>
                          <a:noFill/>
                        </a:ln>
                        <a:solidFill>
                          <a:srgbClr val="0033CC"/>
                        </a:solidFill>
                        <a:effectLst>
                          <a:outerShdw blurRad="38100" dist="38100" dir="2700000" algn="tl">
                            <a:srgbClr val="000000"/>
                          </a:outerShdw>
                        </a:effectLst>
                        <a:latin typeface="微软雅黑" panose="020B0503020204020204" charset="-122"/>
                        <a:ea typeface="微软雅黑" panose="020B0503020204020204" charset="-122"/>
                        <a:sym typeface="Calibri" panose="020F0502020204030204" charset="0"/>
                      </a:endParaRPr>
                    </a:p>
                    <a:p>
                      <a:pPr marL="0" marR="0" lvl="0" indent="0" algn="ctr" defTabSz="914400" rtl="0" eaLnBrk="0" fontAlgn="base" latinLnBrk="0" hangingPunct="0">
                        <a:lnSpc>
                          <a:spcPct val="90000"/>
                        </a:lnSpc>
                        <a:spcBef>
                          <a:spcPts val="1000"/>
                        </a:spcBef>
                        <a:spcAft>
                          <a:spcPct val="0"/>
                        </a:spcAft>
                        <a:buClrTx/>
                        <a:buSzTx/>
                        <a:buFont typeface="Arial" panose="020B0604020202020204" pitchFamily="34" charset="0"/>
                        <a:buNone/>
                      </a:pPr>
                      <a:r>
                        <a:rPr kumimoji="0" lang="zh-CN" altLang="en-US" sz="2800" b="1" i="0" u="none" strike="noStrike" cap="none" normalizeH="0" baseline="0" smtClean="0">
                          <a:ln>
                            <a:noFill/>
                          </a:ln>
                          <a:solidFill>
                            <a:srgbClr val="0033CC"/>
                          </a:solidFill>
                          <a:effectLst>
                            <a:outerShdw blurRad="38100" dist="38100" dir="2700000" algn="tl">
                              <a:srgbClr val="000000"/>
                            </a:outerShdw>
                          </a:effectLst>
                          <a:latin typeface="微软雅黑" panose="020B0503020204020204" charset="-122"/>
                          <a:ea typeface="微软雅黑" panose="020B0503020204020204" charset="-122"/>
                          <a:sym typeface="Calibri" panose="020F0502020204030204" charset="0"/>
                        </a:rPr>
                        <a:t>时间</a:t>
                      </a:r>
                      <a:endParaRPr kumimoji="0" lang="zh-CN" altLang="en-US" sz="2800" b="1" i="0" u="none" strike="noStrike" cap="none" normalizeH="0" baseline="0" smtClean="0">
                        <a:ln>
                          <a:noFill/>
                        </a:ln>
                        <a:solidFill>
                          <a:srgbClr val="0033CC"/>
                        </a:solidFill>
                        <a:effectLst>
                          <a:outerShdw blurRad="38100" dist="38100" dir="2700000" algn="tl">
                            <a:srgbClr val="000000"/>
                          </a:outerShdw>
                        </a:effectLst>
                        <a:latin typeface="微软雅黑" panose="020B0503020204020204" charset="-122"/>
                        <a:ea typeface="微软雅黑" panose="020B0503020204020204" charset="-122"/>
                        <a:sym typeface="Calibri" panose="020F0502020204030204"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CFF99"/>
                    </a:solidFill>
                  </a:tcPr>
                </a:tc>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charset="0"/>
                          <a:ea typeface="宋体" panose="02010600030101010101" pitchFamily="2" charset="-122"/>
                          <a:sym typeface="Calibri" panose="020F0502020204030204" charset="0"/>
                        </a:defRPr>
                      </a:lvl1pPr>
                      <a:lvl2pPr>
                        <a:lnSpc>
                          <a:spcPct val="90000"/>
                        </a:lnSpc>
                        <a:spcBef>
                          <a:spcPts val="500"/>
                        </a:spcBef>
                        <a:buFont typeface="Arial" panose="020B0604020202020204" pitchFamily="34" charset="0"/>
                        <a:defRPr sz="2000">
                          <a:solidFill>
                            <a:schemeClr val="tx1"/>
                          </a:solidFill>
                          <a:latin typeface="Calibri" panose="020F0502020204030204" charset="0"/>
                          <a:ea typeface="宋体" panose="02010600030101010101" pitchFamily="2" charset="-122"/>
                          <a:sym typeface="Calibri" panose="020F0502020204030204" charset="0"/>
                        </a:defRPr>
                      </a:lvl2pPr>
                      <a:lvl3pPr>
                        <a:lnSpc>
                          <a:spcPct val="90000"/>
                        </a:lnSpc>
                        <a:spcBef>
                          <a:spcPts val="500"/>
                        </a:spcBef>
                        <a:buFont typeface="Arial" panose="020B0604020202020204" pitchFamily="34" charset="0"/>
                        <a:defRPr>
                          <a:solidFill>
                            <a:schemeClr val="tx1"/>
                          </a:solidFill>
                          <a:latin typeface="Calibri" panose="020F0502020204030204" charset="0"/>
                          <a:ea typeface="宋体" panose="02010600030101010101" pitchFamily="2" charset="-122"/>
                          <a:sym typeface="Calibri" panose="020F0502020204030204" charset="0"/>
                        </a:defRPr>
                      </a:lvl3pPr>
                      <a:lvl4pPr>
                        <a:lnSpc>
                          <a:spcPct val="90000"/>
                        </a:lnSpc>
                        <a:spcBef>
                          <a:spcPts val="500"/>
                        </a:spcBef>
                        <a:buFont typeface="Arial" panose="020B0604020202020204" pitchFamily="34" charset="0"/>
                        <a:defRPr sz="1600">
                          <a:solidFill>
                            <a:schemeClr val="tx1"/>
                          </a:solidFill>
                          <a:latin typeface="Calibri" panose="020F0502020204030204" charset="0"/>
                          <a:ea typeface="宋体" panose="02010600030101010101" pitchFamily="2" charset="-122"/>
                          <a:sym typeface="Calibri" panose="020F0502020204030204" charset="0"/>
                        </a:defRPr>
                      </a:lvl4pPr>
                      <a:lvl5pPr>
                        <a:lnSpc>
                          <a:spcPct val="90000"/>
                        </a:lnSpc>
                        <a:spcBef>
                          <a:spcPts val="500"/>
                        </a:spcBef>
                        <a:buFont typeface="Arial" panose="020B0604020202020204" pitchFamily="34" charset="0"/>
                        <a:defRPr sz="1600">
                          <a:solidFill>
                            <a:schemeClr val="tx1"/>
                          </a:solidFill>
                          <a:latin typeface="Calibri" panose="020F0502020204030204" charset="0"/>
                          <a:ea typeface="宋体" panose="02010600030101010101" pitchFamily="2" charset="-122"/>
                          <a:sym typeface="Calibri" panose="020F0502020204030204" charset="0"/>
                        </a:defRPr>
                      </a:lvl5pPr>
                      <a:lvl6pPr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charset="0"/>
                          <a:ea typeface="宋体" panose="02010600030101010101" pitchFamily="2" charset="-122"/>
                          <a:sym typeface="Calibri" panose="020F0502020204030204" charset="0"/>
                        </a:defRPr>
                      </a:lvl6pPr>
                      <a:lvl7pPr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charset="0"/>
                          <a:ea typeface="宋体" panose="02010600030101010101" pitchFamily="2" charset="-122"/>
                          <a:sym typeface="Calibri" panose="020F0502020204030204" charset="0"/>
                        </a:defRPr>
                      </a:lvl7pPr>
                      <a:lvl8pPr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charset="0"/>
                          <a:ea typeface="宋体" panose="02010600030101010101" pitchFamily="2" charset="-122"/>
                          <a:sym typeface="Calibri" panose="020F0502020204030204" charset="0"/>
                        </a:defRPr>
                      </a:lvl8pPr>
                      <a:lvl9pPr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charset="0"/>
                          <a:ea typeface="宋体" panose="02010600030101010101" pitchFamily="2" charset="-122"/>
                          <a:sym typeface="Calibri" panose="020F0502020204030204" charset="0"/>
                        </a:defRPr>
                      </a:lvl9pPr>
                    </a:lstStyle>
                    <a:p>
                      <a:pPr marL="0" marR="0" lvl="0" indent="0" algn="ctr" defTabSz="914400" rtl="0" eaLnBrk="0" fontAlgn="base" latinLnBrk="0" hangingPunct="0">
                        <a:lnSpc>
                          <a:spcPct val="90000"/>
                        </a:lnSpc>
                        <a:spcBef>
                          <a:spcPts val="1000"/>
                        </a:spcBef>
                        <a:spcAft>
                          <a:spcPct val="0"/>
                        </a:spcAft>
                        <a:buClrTx/>
                        <a:buSzTx/>
                        <a:buFont typeface="Arial" panose="020B0604020202020204" pitchFamily="34" charset="0"/>
                        <a:buNone/>
                      </a:pPr>
                      <a:endParaRPr kumimoji="0" lang="en-US" altLang="zh-CN" sz="2800" b="1" i="0" u="none" strike="noStrike" cap="none" normalizeH="0" baseline="0" smtClean="0">
                        <a:ln>
                          <a:noFill/>
                        </a:ln>
                        <a:solidFill>
                          <a:srgbClr val="0033CC"/>
                        </a:solidFill>
                        <a:effectLst>
                          <a:outerShdw blurRad="38100" dist="38100" dir="2700000" algn="tl">
                            <a:srgbClr val="000000"/>
                          </a:outerShdw>
                        </a:effectLst>
                        <a:latin typeface="微软雅黑" panose="020B0503020204020204" charset="-122"/>
                        <a:ea typeface="微软雅黑" panose="020B0503020204020204" charset="-122"/>
                        <a:sym typeface="Calibri" panose="020F0502020204030204" charset="0"/>
                      </a:endParaRPr>
                    </a:p>
                    <a:p>
                      <a:pPr marL="0" marR="0" lvl="0" indent="0" algn="ctr" defTabSz="914400" rtl="0" eaLnBrk="0" fontAlgn="base" latinLnBrk="0" hangingPunct="0">
                        <a:lnSpc>
                          <a:spcPct val="90000"/>
                        </a:lnSpc>
                        <a:spcBef>
                          <a:spcPts val="1000"/>
                        </a:spcBef>
                        <a:spcAft>
                          <a:spcPct val="0"/>
                        </a:spcAft>
                        <a:buClrTx/>
                        <a:buSzTx/>
                        <a:buFont typeface="Arial" panose="020B0604020202020204" pitchFamily="34" charset="0"/>
                        <a:buNone/>
                      </a:pPr>
                      <a:r>
                        <a:rPr kumimoji="0" lang="zh-CN" altLang="en-US" sz="2800" b="1" i="0" u="none" strike="noStrike" cap="none" normalizeH="0" baseline="0" smtClean="0">
                          <a:ln>
                            <a:noFill/>
                          </a:ln>
                          <a:solidFill>
                            <a:srgbClr val="0033CC"/>
                          </a:solidFill>
                          <a:effectLst>
                            <a:outerShdw blurRad="38100" dist="38100" dir="2700000" algn="tl">
                              <a:srgbClr val="000000"/>
                            </a:outerShdw>
                          </a:effectLst>
                          <a:latin typeface="微软雅黑" panose="020B0503020204020204" charset="-122"/>
                          <a:ea typeface="微软雅黑" panose="020B0503020204020204" charset="-122"/>
                          <a:sym typeface="Calibri" panose="020F0502020204030204" charset="0"/>
                        </a:rPr>
                        <a:t>地点</a:t>
                      </a:r>
                      <a:endParaRPr kumimoji="0" lang="zh-CN" altLang="en-US" sz="2800" b="1" i="0" u="none" strike="noStrike" cap="none" normalizeH="0" baseline="0" smtClean="0">
                        <a:ln>
                          <a:noFill/>
                        </a:ln>
                        <a:solidFill>
                          <a:srgbClr val="0033CC"/>
                        </a:solidFill>
                        <a:effectLst>
                          <a:outerShdw blurRad="38100" dist="38100" dir="2700000" algn="tl">
                            <a:srgbClr val="000000"/>
                          </a:outerShdw>
                        </a:effectLst>
                        <a:latin typeface="微软雅黑" panose="020B0503020204020204" charset="-122"/>
                        <a:ea typeface="微软雅黑" panose="020B0503020204020204" charset="-122"/>
                        <a:sym typeface="Calibri" panose="020F0502020204030204"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CFF99"/>
                    </a:solidFill>
                  </a:tcPr>
                </a:tc>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charset="0"/>
                          <a:ea typeface="宋体" panose="02010600030101010101" pitchFamily="2" charset="-122"/>
                          <a:sym typeface="Calibri" panose="020F0502020204030204" charset="0"/>
                        </a:defRPr>
                      </a:lvl1pPr>
                      <a:lvl2pPr>
                        <a:lnSpc>
                          <a:spcPct val="90000"/>
                        </a:lnSpc>
                        <a:spcBef>
                          <a:spcPts val="500"/>
                        </a:spcBef>
                        <a:buFont typeface="Arial" panose="020B0604020202020204" pitchFamily="34" charset="0"/>
                        <a:defRPr sz="2000">
                          <a:solidFill>
                            <a:schemeClr val="tx1"/>
                          </a:solidFill>
                          <a:latin typeface="Calibri" panose="020F0502020204030204" charset="0"/>
                          <a:ea typeface="宋体" panose="02010600030101010101" pitchFamily="2" charset="-122"/>
                          <a:sym typeface="Calibri" panose="020F0502020204030204" charset="0"/>
                        </a:defRPr>
                      </a:lvl2pPr>
                      <a:lvl3pPr>
                        <a:lnSpc>
                          <a:spcPct val="90000"/>
                        </a:lnSpc>
                        <a:spcBef>
                          <a:spcPts val="500"/>
                        </a:spcBef>
                        <a:buFont typeface="Arial" panose="020B0604020202020204" pitchFamily="34" charset="0"/>
                        <a:defRPr>
                          <a:solidFill>
                            <a:schemeClr val="tx1"/>
                          </a:solidFill>
                          <a:latin typeface="Calibri" panose="020F0502020204030204" charset="0"/>
                          <a:ea typeface="宋体" panose="02010600030101010101" pitchFamily="2" charset="-122"/>
                          <a:sym typeface="Calibri" panose="020F0502020204030204" charset="0"/>
                        </a:defRPr>
                      </a:lvl3pPr>
                      <a:lvl4pPr>
                        <a:lnSpc>
                          <a:spcPct val="90000"/>
                        </a:lnSpc>
                        <a:spcBef>
                          <a:spcPts val="500"/>
                        </a:spcBef>
                        <a:buFont typeface="Arial" panose="020B0604020202020204" pitchFamily="34" charset="0"/>
                        <a:defRPr sz="1600">
                          <a:solidFill>
                            <a:schemeClr val="tx1"/>
                          </a:solidFill>
                          <a:latin typeface="Calibri" panose="020F0502020204030204" charset="0"/>
                          <a:ea typeface="宋体" panose="02010600030101010101" pitchFamily="2" charset="-122"/>
                          <a:sym typeface="Calibri" panose="020F0502020204030204" charset="0"/>
                        </a:defRPr>
                      </a:lvl4pPr>
                      <a:lvl5pPr>
                        <a:lnSpc>
                          <a:spcPct val="90000"/>
                        </a:lnSpc>
                        <a:spcBef>
                          <a:spcPts val="500"/>
                        </a:spcBef>
                        <a:buFont typeface="Arial" panose="020B0604020202020204" pitchFamily="34" charset="0"/>
                        <a:defRPr sz="1600">
                          <a:solidFill>
                            <a:schemeClr val="tx1"/>
                          </a:solidFill>
                          <a:latin typeface="Calibri" panose="020F0502020204030204" charset="0"/>
                          <a:ea typeface="宋体" panose="02010600030101010101" pitchFamily="2" charset="-122"/>
                          <a:sym typeface="Calibri" panose="020F0502020204030204" charset="0"/>
                        </a:defRPr>
                      </a:lvl5pPr>
                      <a:lvl6pPr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charset="0"/>
                          <a:ea typeface="宋体" panose="02010600030101010101" pitchFamily="2" charset="-122"/>
                          <a:sym typeface="Calibri" panose="020F0502020204030204" charset="0"/>
                        </a:defRPr>
                      </a:lvl6pPr>
                      <a:lvl7pPr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charset="0"/>
                          <a:ea typeface="宋体" panose="02010600030101010101" pitchFamily="2" charset="-122"/>
                          <a:sym typeface="Calibri" panose="020F0502020204030204" charset="0"/>
                        </a:defRPr>
                      </a:lvl7pPr>
                      <a:lvl8pPr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charset="0"/>
                          <a:ea typeface="宋体" panose="02010600030101010101" pitchFamily="2" charset="-122"/>
                          <a:sym typeface="Calibri" panose="020F0502020204030204" charset="0"/>
                        </a:defRPr>
                      </a:lvl8pPr>
                      <a:lvl9pPr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charset="0"/>
                          <a:ea typeface="宋体" panose="02010600030101010101" pitchFamily="2" charset="-122"/>
                          <a:sym typeface="Calibri" panose="020F0502020204030204" charset="0"/>
                        </a:defRPr>
                      </a:lvl9pPr>
                    </a:lstStyle>
                    <a:p>
                      <a:pPr marL="0" marR="0" lvl="0" indent="0" algn="ctr" defTabSz="914400" rtl="0" eaLnBrk="0" fontAlgn="base" latinLnBrk="0" hangingPunct="0">
                        <a:lnSpc>
                          <a:spcPct val="90000"/>
                        </a:lnSpc>
                        <a:spcBef>
                          <a:spcPts val="1000"/>
                        </a:spcBef>
                        <a:spcAft>
                          <a:spcPct val="0"/>
                        </a:spcAft>
                        <a:buClrTx/>
                        <a:buSzTx/>
                        <a:buFont typeface="Arial" panose="020B0604020202020204" pitchFamily="34" charset="0"/>
                        <a:buNone/>
                      </a:pPr>
                      <a:endParaRPr kumimoji="0" lang="zh-CN" altLang="en-US" sz="2800" b="1" i="0" u="none" strike="noStrike" cap="none" normalizeH="0" baseline="0" smtClean="0">
                        <a:ln>
                          <a:noFill/>
                        </a:ln>
                        <a:solidFill>
                          <a:srgbClr val="0033CC"/>
                        </a:solidFill>
                        <a:effectLst>
                          <a:outerShdw blurRad="38100" dist="38100" dir="2700000" algn="tl">
                            <a:srgbClr val="000000"/>
                          </a:outerShdw>
                        </a:effectLst>
                        <a:latin typeface="微软雅黑" panose="020B0503020204020204" charset="-122"/>
                        <a:ea typeface="微软雅黑" panose="020B0503020204020204" charset="-122"/>
                        <a:sym typeface="Calibri" panose="020F0502020204030204"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CFF99"/>
                    </a:solidFill>
                  </a:tcPr>
                </a:tc>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charset="0"/>
                          <a:ea typeface="宋体" panose="02010600030101010101" pitchFamily="2" charset="-122"/>
                          <a:sym typeface="Calibri" panose="020F0502020204030204" charset="0"/>
                        </a:defRPr>
                      </a:lvl1pPr>
                      <a:lvl2pPr>
                        <a:lnSpc>
                          <a:spcPct val="90000"/>
                        </a:lnSpc>
                        <a:spcBef>
                          <a:spcPts val="500"/>
                        </a:spcBef>
                        <a:buFont typeface="Arial" panose="020B0604020202020204" pitchFamily="34" charset="0"/>
                        <a:defRPr sz="2000">
                          <a:solidFill>
                            <a:schemeClr val="tx1"/>
                          </a:solidFill>
                          <a:latin typeface="Calibri" panose="020F0502020204030204" charset="0"/>
                          <a:ea typeface="宋体" panose="02010600030101010101" pitchFamily="2" charset="-122"/>
                          <a:sym typeface="Calibri" panose="020F0502020204030204" charset="0"/>
                        </a:defRPr>
                      </a:lvl2pPr>
                      <a:lvl3pPr>
                        <a:lnSpc>
                          <a:spcPct val="90000"/>
                        </a:lnSpc>
                        <a:spcBef>
                          <a:spcPts val="500"/>
                        </a:spcBef>
                        <a:buFont typeface="Arial" panose="020B0604020202020204" pitchFamily="34" charset="0"/>
                        <a:defRPr>
                          <a:solidFill>
                            <a:schemeClr val="tx1"/>
                          </a:solidFill>
                          <a:latin typeface="Calibri" panose="020F0502020204030204" charset="0"/>
                          <a:ea typeface="宋体" panose="02010600030101010101" pitchFamily="2" charset="-122"/>
                          <a:sym typeface="Calibri" panose="020F0502020204030204" charset="0"/>
                        </a:defRPr>
                      </a:lvl3pPr>
                      <a:lvl4pPr>
                        <a:lnSpc>
                          <a:spcPct val="90000"/>
                        </a:lnSpc>
                        <a:spcBef>
                          <a:spcPts val="500"/>
                        </a:spcBef>
                        <a:buFont typeface="Arial" panose="020B0604020202020204" pitchFamily="34" charset="0"/>
                        <a:defRPr sz="1600">
                          <a:solidFill>
                            <a:schemeClr val="tx1"/>
                          </a:solidFill>
                          <a:latin typeface="Calibri" panose="020F0502020204030204" charset="0"/>
                          <a:ea typeface="宋体" panose="02010600030101010101" pitchFamily="2" charset="-122"/>
                          <a:sym typeface="Calibri" panose="020F0502020204030204" charset="0"/>
                        </a:defRPr>
                      </a:lvl4pPr>
                      <a:lvl5pPr>
                        <a:lnSpc>
                          <a:spcPct val="90000"/>
                        </a:lnSpc>
                        <a:spcBef>
                          <a:spcPts val="500"/>
                        </a:spcBef>
                        <a:buFont typeface="Arial" panose="020B0604020202020204" pitchFamily="34" charset="0"/>
                        <a:defRPr sz="1600">
                          <a:solidFill>
                            <a:schemeClr val="tx1"/>
                          </a:solidFill>
                          <a:latin typeface="Calibri" panose="020F0502020204030204" charset="0"/>
                          <a:ea typeface="宋体" panose="02010600030101010101" pitchFamily="2" charset="-122"/>
                          <a:sym typeface="Calibri" panose="020F0502020204030204" charset="0"/>
                        </a:defRPr>
                      </a:lvl5pPr>
                      <a:lvl6pPr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charset="0"/>
                          <a:ea typeface="宋体" panose="02010600030101010101" pitchFamily="2" charset="-122"/>
                          <a:sym typeface="Calibri" panose="020F0502020204030204" charset="0"/>
                        </a:defRPr>
                      </a:lvl6pPr>
                      <a:lvl7pPr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charset="0"/>
                          <a:ea typeface="宋体" panose="02010600030101010101" pitchFamily="2" charset="-122"/>
                          <a:sym typeface="Calibri" panose="020F0502020204030204" charset="0"/>
                        </a:defRPr>
                      </a:lvl7pPr>
                      <a:lvl8pPr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charset="0"/>
                          <a:ea typeface="宋体" panose="02010600030101010101" pitchFamily="2" charset="-122"/>
                          <a:sym typeface="Calibri" panose="020F0502020204030204" charset="0"/>
                        </a:defRPr>
                      </a:lvl8pPr>
                      <a:lvl9pPr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charset="0"/>
                          <a:ea typeface="宋体" panose="02010600030101010101" pitchFamily="2" charset="-122"/>
                          <a:sym typeface="Calibri" panose="020F0502020204030204" charset="0"/>
                        </a:defRPr>
                      </a:lvl9pPr>
                    </a:lstStyle>
                    <a:p>
                      <a:pPr marL="0" marR="0" lvl="0" indent="0" algn="ctr" defTabSz="914400" rtl="0" eaLnBrk="0" fontAlgn="base" latinLnBrk="0" hangingPunct="0">
                        <a:lnSpc>
                          <a:spcPct val="90000"/>
                        </a:lnSpc>
                        <a:spcBef>
                          <a:spcPts val="1000"/>
                        </a:spcBef>
                        <a:spcAft>
                          <a:spcPct val="0"/>
                        </a:spcAft>
                        <a:buClrTx/>
                        <a:buSzTx/>
                        <a:buFont typeface="Arial" panose="020B0604020202020204" pitchFamily="34" charset="0"/>
                        <a:buNone/>
                      </a:pPr>
                      <a:endParaRPr kumimoji="0" lang="en-US" altLang="zh-CN" sz="2800" b="1" i="0" u="none" strike="noStrike" cap="none" normalizeH="0" baseline="0" smtClean="0">
                        <a:ln>
                          <a:noFill/>
                        </a:ln>
                        <a:solidFill>
                          <a:srgbClr val="0033CC"/>
                        </a:solidFill>
                        <a:effectLst>
                          <a:outerShdw blurRad="38100" dist="38100" dir="2700000" algn="tl">
                            <a:srgbClr val="000000"/>
                          </a:outerShdw>
                        </a:effectLst>
                        <a:latin typeface="微软雅黑" panose="020B0503020204020204" charset="-122"/>
                        <a:ea typeface="微软雅黑" panose="020B0503020204020204" charset="-122"/>
                        <a:sym typeface="Calibri" panose="020F0502020204030204" charset="0"/>
                      </a:endParaRPr>
                    </a:p>
                    <a:p>
                      <a:pPr marL="0" marR="0" lvl="0" indent="0" algn="ctr" defTabSz="914400" rtl="0" eaLnBrk="0" fontAlgn="base" latinLnBrk="0" hangingPunct="0">
                        <a:lnSpc>
                          <a:spcPct val="90000"/>
                        </a:lnSpc>
                        <a:spcBef>
                          <a:spcPts val="1000"/>
                        </a:spcBef>
                        <a:spcAft>
                          <a:spcPct val="0"/>
                        </a:spcAft>
                        <a:buClrTx/>
                        <a:buSzTx/>
                        <a:buFont typeface="Arial" panose="020B0604020202020204" pitchFamily="34" charset="0"/>
                        <a:buNone/>
                      </a:pPr>
                      <a:r>
                        <a:rPr kumimoji="0" lang="zh-CN" altLang="en-US" sz="2800" b="1" i="0" u="none" strike="noStrike" cap="none" normalizeH="0" baseline="0" smtClean="0">
                          <a:ln>
                            <a:noFill/>
                          </a:ln>
                          <a:solidFill>
                            <a:srgbClr val="0033CC"/>
                          </a:solidFill>
                          <a:effectLst>
                            <a:outerShdw blurRad="38100" dist="38100" dir="2700000" algn="tl">
                              <a:srgbClr val="000000"/>
                            </a:outerShdw>
                          </a:effectLst>
                          <a:latin typeface="微软雅黑" panose="020B0503020204020204" charset="-122"/>
                          <a:ea typeface="微软雅黑" panose="020B0503020204020204" charset="-122"/>
                          <a:sym typeface="Calibri" panose="020F0502020204030204" charset="0"/>
                        </a:rPr>
                        <a:t>主要战绩</a:t>
                      </a:r>
                      <a:endParaRPr kumimoji="0" lang="zh-CN" altLang="en-US" sz="2800" b="1" i="0" u="none" strike="noStrike" cap="none" normalizeH="0" baseline="0" smtClean="0">
                        <a:ln>
                          <a:noFill/>
                        </a:ln>
                        <a:solidFill>
                          <a:srgbClr val="0033CC"/>
                        </a:solidFill>
                        <a:effectLst>
                          <a:outerShdw blurRad="38100" dist="38100" dir="2700000" algn="tl">
                            <a:srgbClr val="000000"/>
                          </a:outerShdw>
                        </a:effectLst>
                        <a:latin typeface="微软雅黑" panose="020B0503020204020204" charset="-122"/>
                        <a:ea typeface="微软雅黑" panose="020B0503020204020204" charset="-122"/>
                        <a:sym typeface="Calibri" panose="020F0502020204030204"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CFF99"/>
                    </a:solidFill>
                  </a:tcPr>
                </a:tc>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charset="0"/>
                          <a:ea typeface="宋体" panose="02010600030101010101" pitchFamily="2" charset="-122"/>
                          <a:sym typeface="Calibri" panose="020F0502020204030204" charset="0"/>
                        </a:defRPr>
                      </a:lvl1pPr>
                      <a:lvl2pPr>
                        <a:lnSpc>
                          <a:spcPct val="90000"/>
                        </a:lnSpc>
                        <a:spcBef>
                          <a:spcPts val="500"/>
                        </a:spcBef>
                        <a:buFont typeface="Arial" panose="020B0604020202020204" pitchFamily="34" charset="0"/>
                        <a:defRPr sz="2000">
                          <a:solidFill>
                            <a:schemeClr val="tx1"/>
                          </a:solidFill>
                          <a:latin typeface="Calibri" panose="020F0502020204030204" charset="0"/>
                          <a:ea typeface="宋体" panose="02010600030101010101" pitchFamily="2" charset="-122"/>
                          <a:sym typeface="Calibri" panose="020F0502020204030204" charset="0"/>
                        </a:defRPr>
                      </a:lvl2pPr>
                      <a:lvl3pPr>
                        <a:lnSpc>
                          <a:spcPct val="90000"/>
                        </a:lnSpc>
                        <a:spcBef>
                          <a:spcPts val="500"/>
                        </a:spcBef>
                        <a:buFont typeface="Arial" panose="020B0604020202020204" pitchFamily="34" charset="0"/>
                        <a:defRPr>
                          <a:solidFill>
                            <a:schemeClr val="tx1"/>
                          </a:solidFill>
                          <a:latin typeface="Calibri" panose="020F0502020204030204" charset="0"/>
                          <a:ea typeface="宋体" panose="02010600030101010101" pitchFamily="2" charset="-122"/>
                          <a:sym typeface="Calibri" panose="020F0502020204030204" charset="0"/>
                        </a:defRPr>
                      </a:lvl3pPr>
                      <a:lvl4pPr>
                        <a:lnSpc>
                          <a:spcPct val="90000"/>
                        </a:lnSpc>
                        <a:spcBef>
                          <a:spcPts val="500"/>
                        </a:spcBef>
                        <a:buFont typeface="Arial" panose="020B0604020202020204" pitchFamily="34" charset="0"/>
                        <a:defRPr sz="1600">
                          <a:solidFill>
                            <a:schemeClr val="tx1"/>
                          </a:solidFill>
                          <a:latin typeface="Calibri" panose="020F0502020204030204" charset="0"/>
                          <a:ea typeface="宋体" panose="02010600030101010101" pitchFamily="2" charset="-122"/>
                          <a:sym typeface="Calibri" panose="020F0502020204030204" charset="0"/>
                        </a:defRPr>
                      </a:lvl4pPr>
                      <a:lvl5pPr>
                        <a:lnSpc>
                          <a:spcPct val="90000"/>
                        </a:lnSpc>
                        <a:spcBef>
                          <a:spcPts val="500"/>
                        </a:spcBef>
                        <a:buFont typeface="Arial" panose="020B0604020202020204" pitchFamily="34" charset="0"/>
                        <a:defRPr sz="1600">
                          <a:solidFill>
                            <a:schemeClr val="tx1"/>
                          </a:solidFill>
                          <a:latin typeface="Calibri" panose="020F0502020204030204" charset="0"/>
                          <a:ea typeface="宋体" panose="02010600030101010101" pitchFamily="2" charset="-122"/>
                          <a:sym typeface="Calibri" panose="020F0502020204030204" charset="0"/>
                        </a:defRPr>
                      </a:lvl5pPr>
                      <a:lvl6pPr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charset="0"/>
                          <a:ea typeface="宋体" panose="02010600030101010101" pitchFamily="2" charset="-122"/>
                          <a:sym typeface="Calibri" panose="020F0502020204030204" charset="0"/>
                        </a:defRPr>
                      </a:lvl6pPr>
                      <a:lvl7pPr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charset="0"/>
                          <a:ea typeface="宋体" panose="02010600030101010101" pitchFamily="2" charset="-122"/>
                          <a:sym typeface="Calibri" panose="020F0502020204030204" charset="0"/>
                        </a:defRPr>
                      </a:lvl7pPr>
                      <a:lvl8pPr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charset="0"/>
                          <a:ea typeface="宋体" panose="02010600030101010101" pitchFamily="2" charset="-122"/>
                          <a:sym typeface="Calibri" panose="020F0502020204030204" charset="0"/>
                        </a:defRPr>
                      </a:lvl8pPr>
                      <a:lvl9pPr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charset="0"/>
                          <a:ea typeface="宋体" panose="02010600030101010101" pitchFamily="2" charset="-122"/>
                          <a:sym typeface="Calibri" panose="020F0502020204030204" charset="0"/>
                        </a:defRPr>
                      </a:lvl9pPr>
                    </a:lstStyle>
                    <a:p>
                      <a:pPr marL="0" marR="0" lvl="0" indent="0" algn="ctr" defTabSz="914400" rtl="0" eaLnBrk="0" fontAlgn="base" latinLnBrk="0" hangingPunct="0">
                        <a:lnSpc>
                          <a:spcPct val="90000"/>
                        </a:lnSpc>
                        <a:spcBef>
                          <a:spcPts val="1000"/>
                        </a:spcBef>
                        <a:spcAft>
                          <a:spcPct val="0"/>
                        </a:spcAft>
                        <a:buClrTx/>
                        <a:buSzTx/>
                        <a:buFont typeface="Arial" panose="020B0604020202020204" pitchFamily="34" charset="0"/>
                        <a:buNone/>
                      </a:pPr>
                      <a:endParaRPr kumimoji="0" lang="en-US" altLang="zh-CN" sz="2800" b="1" i="0" u="none" strike="noStrike" cap="none" normalizeH="0" baseline="0" dirty="0" smtClean="0">
                        <a:ln>
                          <a:noFill/>
                        </a:ln>
                        <a:solidFill>
                          <a:srgbClr val="0033CC"/>
                        </a:solidFill>
                        <a:effectLst>
                          <a:outerShdw blurRad="38100" dist="38100" dir="2700000" algn="tl">
                            <a:srgbClr val="000000"/>
                          </a:outerShdw>
                        </a:effectLst>
                        <a:latin typeface="微软雅黑" panose="020B0503020204020204" charset="-122"/>
                        <a:ea typeface="微软雅黑" panose="020B0503020204020204" charset="-122"/>
                        <a:sym typeface="Calibri" panose="020F0502020204030204" charset="0"/>
                      </a:endParaRPr>
                    </a:p>
                    <a:p>
                      <a:pPr marL="0" marR="0" lvl="0" indent="0" algn="ctr" defTabSz="914400" rtl="0" eaLnBrk="0" fontAlgn="base" latinLnBrk="0" hangingPunct="0">
                        <a:lnSpc>
                          <a:spcPct val="90000"/>
                        </a:lnSpc>
                        <a:spcBef>
                          <a:spcPts val="1000"/>
                        </a:spcBef>
                        <a:spcAft>
                          <a:spcPct val="0"/>
                        </a:spcAft>
                        <a:buClrTx/>
                        <a:buSzTx/>
                        <a:buFont typeface="Arial" panose="020B0604020202020204" pitchFamily="34" charset="0"/>
                        <a:buNone/>
                      </a:pPr>
                      <a:r>
                        <a:rPr kumimoji="0" lang="zh-CN" altLang="en-US" sz="2800" b="1" i="0" u="none" strike="noStrike" cap="none" normalizeH="0" baseline="0" dirty="0" smtClean="0">
                          <a:ln>
                            <a:noFill/>
                          </a:ln>
                          <a:solidFill>
                            <a:srgbClr val="0033CC"/>
                          </a:solidFill>
                          <a:effectLst>
                            <a:outerShdw blurRad="38100" dist="38100" dir="2700000" algn="tl">
                              <a:srgbClr val="000000"/>
                            </a:outerShdw>
                          </a:effectLst>
                          <a:latin typeface="微软雅黑" panose="020B0503020204020204" charset="-122"/>
                          <a:ea typeface="微软雅黑" panose="020B0503020204020204" charset="-122"/>
                          <a:sym typeface="Calibri" panose="020F0502020204030204" charset="0"/>
                        </a:rPr>
                        <a:t>历史意义</a:t>
                      </a:r>
                      <a:endParaRPr kumimoji="0" lang="zh-CN" altLang="en-US" sz="2800" b="1" i="0" u="none" strike="noStrike" cap="none" normalizeH="0" baseline="0" dirty="0" smtClean="0">
                        <a:ln>
                          <a:noFill/>
                        </a:ln>
                        <a:solidFill>
                          <a:srgbClr val="0033CC"/>
                        </a:solidFill>
                        <a:effectLst>
                          <a:outerShdw blurRad="38100" dist="38100" dir="2700000" algn="tl">
                            <a:srgbClr val="000000"/>
                          </a:outerShdw>
                        </a:effectLst>
                        <a:latin typeface="微软雅黑" panose="020B0503020204020204" charset="-122"/>
                        <a:ea typeface="微软雅黑" panose="020B0503020204020204" charset="-122"/>
                        <a:sym typeface="Calibri" panose="020F0502020204030204" charset="0"/>
                      </a:endParaRPr>
                    </a:p>
                  </a:txBody>
                  <a:tcPr horzOverflow="overflow">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CFF99"/>
                    </a:solidFill>
                  </a:tcPr>
                </a:tc>
              </a:tr>
              <a:tr h="1534160">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charset="0"/>
                          <a:ea typeface="宋体" panose="02010600030101010101" pitchFamily="2" charset="-122"/>
                          <a:sym typeface="Calibri" panose="020F0502020204030204" charset="0"/>
                        </a:defRPr>
                      </a:lvl1pPr>
                      <a:lvl2pPr>
                        <a:lnSpc>
                          <a:spcPct val="90000"/>
                        </a:lnSpc>
                        <a:spcBef>
                          <a:spcPts val="500"/>
                        </a:spcBef>
                        <a:buFont typeface="Arial" panose="020B0604020202020204" pitchFamily="34" charset="0"/>
                        <a:defRPr sz="2000">
                          <a:solidFill>
                            <a:schemeClr val="tx1"/>
                          </a:solidFill>
                          <a:latin typeface="Calibri" panose="020F0502020204030204" charset="0"/>
                          <a:ea typeface="宋体" panose="02010600030101010101" pitchFamily="2" charset="-122"/>
                          <a:sym typeface="Calibri" panose="020F0502020204030204" charset="0"/>
                        </a:defRPr>
                      </a:lvl2pPr>
                      <a:lvl3pPr>
                        <a:lnSpc>
                          <a:spcPct val="90000"/>
                        </a:lnSpc>
                        <a:spcBef>
                          <a:spcPts val="500"/>
                        </a:spcBef>
                        <a:buFont typeface="Arial" panose="020B0604020202020204" pitchFamily="34" charset="0"/>
                        <a:defRPr>
                          <a:solidFill>
                            <a:schemeClr val="tx1"/>
                          </a:solidFill>
                          <a:latin typeface="Calibri" panose="020F0502020204030204" charset="0"/>
                          <a:ea typeface="宋体" panose="02010600030101010101" pitchFamily="2" charset="-122"/>
                          <a:sym typeface="Calibri" panose="020F0502020204030204" charset="0"/>
                        </a:defRPr>
                      </a:lvl3pPr>
                      <a:lvl4pPr>
                        <a:lnSpc>
                          <a:spcPct val="90000"/>
                        </a:lnSpc>
                        <a:spcBef>
                          <a:spcPts val="500"/>
                        </a:spcBef>
                        <a:buFont typeface="Arial" panose="020B0604020202020204" pitchFamily="34" charset="0"/>
                        <a:defRPr sz="1600">
                          <a:solidFill>
                            <a:schemeClr val="tx1"/>
                          </a:solidFill>
                          <a:latin typeface="Calibri" panose="020F0502020204030204" charset="0"/>
                          <a:ea typeface="宋体" panose="02010600030101010101" pitchFamily="2" charset="-122"/>
                          <a:sym typeface="Calibri" panose="020F0502020204030204" charset="0"/>
                        </a:defRPr>
                      </a:lvl4pPr>
                      <a:lvl5pPr>
                        <a:lnSpc>
                          <a:spcPct val="90000"/>
                        </a:lnSpc>
                        <a:spcBef>
                          <a:spcPts val="500"/>
                        </a:spcBef>
                        <a:buFont typeface="Arial" panose="020B0604020202020204" pitchFamily="34" charset="0"/>
                        <a:defRPr sz="1600">
                          <a:solidFill>
                            <a:schemeClr val="tx1"/>
                          </a:solidFill>
                          <a:latin typeface="Calibri" panose="020F0502020204030204" charset="0"/>
                          <a:ea typeface="宋体" panose="02010600030101010101" pitchFamily="2" charset="-122"/>
                          <a:sym typeface="Calibri" panose="020F0502020204030204" charset="0"/>
                        </a:defRPr>
                      </a:lvl5pPr>
                      <a:lvl6pPr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charset="0"/>
                          <a:ea typeface="宋体" panose="02010600030101010101" pitchFamily="2" charset="-122"/>
                          <a:sym typeface="Calibri" panose="020F0502020204030204" charset="0"/>
                        </a:defRPr>
                      </a:lvl6pPr>
                      <a:lvl7pPr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charset="0"/>
                          <a:ea typeface="宋体" panose="02010600030101010101" pitchFamily="2" charset="-122"/>
                          <a:sym typeface="Calibri" panose="020F0502020204030204" charset="0"/>
                        </a:defRPr>
                      </a:lvl7pPr>
                      <a:lvl8pPr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charset="0"/>
                          <a:ea typeface="宋体" panose="02010600030101010101" pitchFamily="2" charset="-122"/>
                          <a:sym typeface="Calibri" panose="020F0502020204030204" charset="0"/>
                        </a:defRPr>
                      </a:lvl8pPr>
                      <a:lvl9pPr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charset="0"/>
                          <a:ea typeface="宋体" panose="02010600030101010101" pitchFamily="2" charset="-122"/>
                          <a:sym typeface="Calibri" panose="020F0502020204030204" charset="0"/>
                        </a:defRPr>
                      </a:lvl9pPr>
                    </a:lstStyle>
                    <a:p>
                      <a:pPr marL="0" marR="0" lvl="0" indent="0" algn="ctr" defTabSz="914400" rtl="0" eaLnBrk="0" fontAlgn="base" latinLnBrk="0" hangingPunct="0">
                        <a:lnSpc>
                          <a:spcPct val="90000"/>
                        </a:lnSpc>
                        <a:spcBef>
                          <a:spcPts val="1000"/>
                        </a:spcBef>
                        <a:spcAft>
                          <a:spcPct val="0"/>
                        </a:spcAft>
                        <a:buClrTx/>
                        <a:buSzTx/>
                        <a:buFont typeface="Arial" panose="020B0604020202020204" pitchFamily="34" charset="0"/>
                        <a:buNone/>
                      </a:pPr>
                      <a:endParaRPr kumimoji="0" lang="zh-CN" altLang="en-US" sz="1600" b="1" i="0" u="none" strike="noStrike" cap="none" normalizeH="0" baseline="0" smtClean="0">
                        <a:ln>
                          <a:noFill/>
                        </a:ln>
                        <a:solidFill>
                          <a:srgbClr val="0033CC"/>
                        </a:solidFill>
                        <a:effectLst>
                          <a:outerShdw blurRad="38100" dist="38100" dir="2700000" algn="tl">
                            <a:srgbClr val="000000"/>
                          </a:outerShdw>
                        </a:effectLst>
                        <a:latin typeface="Calibri" panose="020F0502020204030204" charset="0"/>
                        <a:ea typeface="华文中宋" panose="02010600040101010101" pitchFamily="2" charset="-122"/>
                        <a:sym typeface="Calibri" panose="020F0502020204030204" charset="0"/>
                      </a:endParaRPr>
                    </a:p>
                  </a:txBody>
                  <a:tcPr horzOverflow="overflow">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CFF99"/>
                    </a:solidFill>
                  </a:tcPr>
                </a:tc>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charset="0"/>
                          <a:ea typeface="宋体" panose="02010600030101010101" pitchFamily="2" charset="-122"/>
                          <a:sym typeface="Calibri" panose="020F0502020204030204" charset="0"/>
                        </a:defRPr>
                      </a:lvl1pPr>
                      <a:lvl2pPr>
                        <a:lnSpc>
                          <a:spcPct val="90000"/>
                        </a:lnSpc>
                        <a:spcBef>
                          <a:spcPts val="500"/>
                        </a:spcBef>
                        <a:buFont typeface="Arial" panose="020B0604020202020204" pitchFamily="34" charset="0"/>
                        <a:defRPr sz="2000">
                          <a:solidFill>
                            <a:schemeClr val="tx1"/>
                          </a:solidFill>
                          <a:latin typeface="Calibri" panose="020F0502020204030204" charset="0"/>
                          <a:ea typeface="宋体" panose="02010600030101010101" pitchFamily="2" charset="-122"/>
                          <a:sym typeface="Calibri" panose="020F0502020204030204" charset="0"/>
                        </a:defRPr>
                      </a:lvl2pPr>
                      <a:lvl3pPr>
                        <a:lnSpc>
                          <a:spcPct val="90000"/>
                        </a:lnSpc>
                        <a:spcBef>
                          <a:spcPts val="500"/>
                        </a:spcBef>
                        <a:buFont typeface="Arial" panose="020B0604020202020204" pitchFamily="34" charset="0"/>
                        <a:defRPr>
                          <a:solidFill>
                            <a:schemeClr val="tx1"/>
                          </a:solidFill>
                          <a:latin typeface="Calibri" panose="020F0502020204030204" charset="0"/>
                          <a:ea typeface="宋体" panose="02010600030101010101" pitchFamily="2" charset="-122"/>
                          <a:sym typeface="Calibri" panose="020F0502020204030204" charset="0"/>
                        </a:defRPr>
                      </a:lvl3pPr>
                      <a:lvl4pPr>
                        <a:lnSpc>
                          <a:spcPct val="90000"/>
                        </a:lnSpc>
                        <a:spcBef>
                          <a:spcPts val="500"/>
                        </a:spcBef>
                        <a:buFont typeface="Arial" panose="020B0604020202020204" pitchFamily="34" charset="0"/>
                        <a:defRPr sz="1600">
                          <a:solidFill>
                            <a:schemeClr val="tx1"/>
                          </a:solidFill>
                          <a:latin typeface="Calibri" panose="020F0502020204030204" charset="0"/>
                          <a:ea typeface="宋体" panose="02010600030101010101" pitchFamily="2" charset="-122"/>
                          <a:sym typeface="Calibri" panose="020F0502020204030204" charset="0"/>
                        </a:defRPr>
                      </a:lvl4pPr>
                      <a:lvl5pPr>
                        <a:lnSpc>
                          <a:spcPct val="90000"/>
                        </a:lnSpc>
                        <a:spcBef>
                          <a:spcPts val="500"/>
                        </a:spcBef>
                        <a:buFont typeface="Arial" panose="020B0604020202020204" pitchFamily="34" charset="0"/>
                        <a:defRPr sz="1600">
                          <a:solidFill>
                            <a:schemeClr val="tx1"/>
                          </a:solidFill>
                          <a:latin typeface="Calibri" panose="020F0502020204030204" charset="0"/>
                          <a:ea typeface="宋体" panose="02010600030101010101" pitchFamily="2" charset="-122"/>
                          <a:sym typeface="Calibri" panose="020F0502020204030204" charset="0"/>
                        </a:defRPr>
                      </a:lvl5pPr>
                      <a:lvl6pPr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charset="0"/>
                          <a:ea typeface="宋体" panose="02010600030101010101" pitchFamily="2" charset="-122"/>
                          <a:sym typeface="Calibri" panose="020F0502020204030204" charset="0"/>
                        </a:defRPr>
                      </a:lvl6pPr>
                      <a:lvl7pPr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charset="0"/>
                          <a:ea typeface="宋体" panose="02010600030101010101" pitchFamily="2" charset="-122"/>
                          <a:sym typeface="Calibri" panose="020F0502020204030204" charset="0"/>
                        </a:defRPr>
                      </a:lvl7pPr>
                      <a:lvl8pPr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charset="0"/>
                          <a:ea typeface="宋体" panose="02010600030101010101" pitchFamily="2" charset="-122"/>
                          <a:sym typeface="Calibri" panose="020F0502020204030204" charset="0"/>
                        </a:defRPr>
                      </a:lvl8pPr>
                      <a:lvl9pPr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charset="0"/>
                          <a:ea typeface="宋体" panose="02010600030101010101" pitchFamily="2" charset="-122"/>
                          <a:sym typeface="Calibri" panose="020F0502020204030204" charset="0"/>
                        </a:defRPr>
                      </a:lvl9pPr>
                    </a:lstStyle>
                    <a:p>
                      <a:pPr marL="0" marR="0" lvl="0" indent="0" algn="l" defTabSz="914400" rtl="0" eaLnBrk="0" fontAlgn="base" latinLnBrk="0" hangingPunct="0">
                        <a:lnSpc>
                          <a:spcPct val="90000"/>
                        </a:lnSpc>
                        <a:spcBef>
                          <a:spcPts val="1000"/>
                        </a:spcBef>
                        <a:spcAft>
                          <a:spcPct val="0"/>
                        </a:spcAft>
                        <a:buClrTx/>
                        <a:buSzTx/>
                        <a:buFont typeface="Arial" panose="020B0604020202020204" pitchFamily="34" charset="0"/>
                        <a:buNone/>
                      </a:pPr>
                      <a:endParaRPr kumimoji="0" lang="en-US" altLang="zh-CN" sz="1600" b="0" i="0" u="none" strike="noStrike" cap="none" normalizeH="0" baseline="0" dirty="0" smtClean="0">
                        <a:ln>
                          <a:noFill/>
                        </a:ln>
                        <a:solidFill>
                          <a:srgbClr val="FF3300"/>
                        </a:solidFill>
                        <a:effectLst/>
                        <a:latin typeface="仿宋_GB2312" charset="-122"/>
                        <a:ea typeface="仿宋_GB2312" charset="-122"/>
                        <a:sym typeface="Calibri" panose="020F0502020204030204" charset="0"/>
                      </a:endParaRPr>
                    </a:p>
                    <a:p>
                      <a:pPr marL="0" marR="0" lvl="0" indent="0" algn="l" defTabSz="914400" rtl="0" eaLnBrk="0" fontAlgn="base" latinLnBrk="0" hangingPunct="0">
                        <a:lnSpc>
                          <a:spcPct val="90000"/>
                        </a:lnSpc>
                        <a:spcBef>
                          <a:spcPts val="1000"/>
                        </a:spcBef>
                        <a:spcAft>
                          <a:spcPct val="0"/>
                        </a:spcAft>
                        <a:buClrTx/>
                        <a:buSzTx/>
                        <a:buFont typeface="Arial" panose="020B0604020202020204" pitchFamily="34" charset="0"/>
                        <a:buNone/>
                      </a:pPr>
                      <a:endParaRPr kumimoji="0" lang="zh-CN" altLang="en-US" sz="1600" b="0" i="0" u="none" strike="noStrike" cap="none" normalizeH="0" baseline="0" dirty="0" smtClean="0">
                        <a:ln>
                          <a:noFill/>
                        </a:ln>
                        <a:solidFill>
                          <a:srgbClr val="FF3300"/>
                        </a:solidFill>
                        <a:effectLst/>
                        <a:latin typeface="仿宋_GB2312" charset="-122"/>
                        <a:ea typeface="仿宋_GB2312" charset="-122"/>
                        <a:sym typeface="Calibri" panose="020F0502020204030204"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CFF99"/>
                    </a:solidFill>
                  </a:tcPr>
                </a:tc>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charset="0"/>
                          <a:ea typeface="宋体" panose="02010600030101010101" pitchFamily="2" charset="-122"/>
                          <a:sym typeface="Calibri" panose="020F0502020204030204" charset="0"/>
                        </a:defRPr>
                      </a:lvl1pPr>
                      <a:lvl2pPr>
                        <a:lnSpc>
                          <a:spcPct val="90000"/>
                        </a:lnSpc>
                        <a:spcBef>
                          <a:spcPts val="500"/>
                        </a:spcBef>
                        <a:buFont typeface="Arial" panose="020B0604020202020204" pitchFamily="34" charset="0"/>
                        <a:defRPr sz="2000">
                          <a:solidFill>
                            <a:schemeClr val="tx1"/>
                          </a:solidFill>
                          <a:latin typeface="Calibri" panose="020F0502020204030204" charset="0"/>
                          <a:ea typeface="宋体" panose="02010600030101010101" pitchFamily="2" charset="-122"/>
                          <a:sym typeface="Calibri" panose="020F0502020204030204" charset="0"/>
                        </a:defRPr>
                      </a:lvl2pPr>
                      <a:lvl3pPr>
                        <a:lnSpc>
                          <a:spcPct val="90000"/>
                        </a:lnSpc>
                        <a:spcBef>
                          <a:spcPts val="500"/>
                        </a:spcBef>
                        <a:buFont typeface="Arial" panose="020B0604020202020204" pitchFamily="34" charset="0"/>
                        <a:defRPr>
                          <a:solidFill>
                            <a:schemeClr val="tx1"/>
                          </a:solidFill>
                          <a:latin typeface="Calibri" panose="020F0502020204030204" charset="0"/>
                          <a:ea typeface="宋体" panose="02010600030101010101" pitchFamily="2" charset="-122"/>
                          <a:sym typeface="Calibri" panose="020F0502020204030204" charset="0"/>
                        </a:defRPr>
                      </a:lvl3pPr>
                      <a:lvl4pPr>
                        <a:lnSpc>
                          <a:spcPct val="90000"/>
                        </a:lnSpc>
                        <a:spcBef>
                          <a:spcPts val="500"/>
                        </a:spcBef>
                        <a:buFont typeface="Arial" panose="020B0604020202020204" pitchFamily="34" charset="0"/>
                        <a:defRPr sz="1600">
                          <a:solidFill>
                            <a:schemeClr val="tx1"/>
                          </a:solidFill>
                          <a:latin typeface="Calibri" panose="020F0502020204030204" charset="0"/>
                          <a:ea typeface="宋体" panose="02010600030101010101" pitchFamily="2" charset="-122"/>
                          <a:sym typeface="Calibri" panose="020F0502020204030204" charset="0"/>
                        </a:defRPr>
                      </a:lvl4pPr>
                      <a:lvl5pPr>
                        <a:lnSpc>
                          <a:spcPct val="90000"/>
                        </a:lnSpc>
                        <a:spcBef>
                          <a:spcPts val="500"/>
                        </a:spcBef>
                        <a:buFont typeface="Arial" panose="020B0604020202020204" pitchFamily="34" charset="0"/>
                        <a:defRPr sz="1600">
                          <a:solidFill>
                            <a:schemeClr val="tx1"/>
                          </a:solidFill>
                          <a:latin typeface="Calibri" panose="020F0502020204030204" charset="0"/>
                          <a:ea typeface="宋体" panose="02010600030101010101" pitchFamily="2" charset="-122"/>
                          <a:sym typeface="Calibri" panose="020F0502020204030204" charset="0"/>
                        </a:defRPr>
                      </a:lvl5pPr>
                      <a:lvl6pPr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charset="0"/>
                          <a:ea typeface="宋体" panose="02010600030101010101" pitchFamily="2" charset="-122"/>
                          <a:sym typeface="Calibri" panose="020F0502020204030204" charset="0"/>
                        </a:defRPr>
                      </a:lvl6pPr>
                      <a:lvl7pPr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charset="0"/>
                          <a:ea typeface="宋体" panose="02010600030101010101" pitchFamily="2" charset="-122"/>
                          <a:sym typeface="Calibri" panose="020F0502020204030204" charset="0"/>
                        </a:defRPr>
                      </a:lvl7pPr>
                      <a:lvl8pPr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charset="0"/>
                          <a:ea typeface="宋体" panose="02010600030101010101" pitchFamily="2" charset="-122"/>
                          <a:sym typeface="Calibri" panose="020F0502020204030204" charset="0"/>
                        </a:defRPr>
                      </a:lvl8pPr>
                      <a:lvl9pPr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charset="0"/>
                          <a:ea typeface="宋体" panose="02010600030101010101" pitchFamily="2" charset="-122"/>
                          <a:sym typeface="Calibri" panose="020F0502020204030204" charset="0"/>
                        </a:defRPr>
                      </a:lvl9pPr>
                    </a:lstStyle>
                    <a:p>
                      <a:pPr marL="0" marR="0" lvl="0" indent="0" algn="l" defTabSz="914400" rtl="0" eaLnBrk="0" fontAlgn="base" latinLnBrk="0" hangingPunct="0">
                        <a:lnSpc>
                          <a:spcPct val="90000"/>
                        </a:lnSpc>
                        <a:spcBef>
                          <a:spcPts val="1000"/>
                        </a:spcBef>
                        <a:spcAft>
                          <a:spcPct val="0"/>
                        </a:spcAft>
                        <a:buClrTx/>
                        <a:buSzTx/>
                        <a:buFont typeface="Arial" panose="020B0604020202020204" pitchFamily="34" charset="0"/>
                        <a:buNone/>
                      </a:pPr>
                      <a:endParaRPr kumimoji="0" lang="zh-CN" altLang="en-US" sz="1600" b="0" i="0" u="none" strike="noStrike" cap="none" normalizeH="0" baseline="0" smtClean="0">
                        <a:ln>
                          <a:noFill/>
                        </a:ln>
                        <a:solidFill>
                          <a:srgbClr val="FF3300"/>
                        </a:solidFill>
                        <a:effectLst/>
                        <a:latin typeface="仿宋_GB2312" charset="-122"/>
                        <a:ea typeface="仿宋_GB2312" charset="-122"/>
                        <a:sym typeface="Calibri" panose="020F0502020204030204"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CFF99"/>
                    </a:solidFill>
                  </a:tcPr>
                </a:tc>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charset="0"/>
                          <a:ea typeface="宋体" panose="02010600030101010101" pitchFamily="2" charset="-122"/>
                          <a:sym typeface="Calibri" panose="020F0502020204030204" charset="0"/>
                        </a:defRPr>
                      </a:lvl1pPr>
                      <a:lvl2pPr>
                        <a:lnSpc>
                          <a:spcPct val="90000"/>
                        </a:lnSpc>
                        <a:spcBef>
                          <a:spcPts val="500"/>
                        </a:spcBef>
                        <a:buFont typeface="Arial" panose="020B0604020202020204" pitchFamily="34" charset="0"/>
                        <a:defRPr sz="2000">
                          <a:solidFill>
                            <a:schemeClr val="tx1"/>
                          </a:solidFill>
                          <a:latin typeface="Calibri" panose="020F0502020204030204" charset="0"/>
                          <a:ea typeface="宋体" panose="02010600030101010101" pitchFamily="2" charset="-122"/>
                          <a:sym typeface="Calibri" panose="020F0502020204030204" charset="0"/>
                        </a:defRPr>
                      </a:lvl2pPr>
                      <a:lvl3pPr>
                        <a:lnSpc>
                          <a:spcPct val="90000"/>
                        </a:lnSpc>
                        <a:spcBef>
                          <a:spcPts val="500"/>
                        </a:spcBef>
                        <a:buFont typeface="Arial" panose="020B0604020202020204" pitchFamily="34" charset="0"/>
                        <a:defRPr>
                          <a:solidFill>
                            <a:schemeClr val="tx1"/>
                          </a:solidFill>
                          <a:latin typeface="Calibri" panose="020F0502020204030204" charset="0"/>
                          <a:ea typeface="宋体" panose="02010600030101010101" pitchFamily="2" charset="-122"/>
                          <a:sym typeface="Calibri" panose="020F0502020204030204" charset="0"/>
                        </a:defRPr>
                      </a:lvl3pPr>
                      <a:lvl4pPr>
                        <a:lnSpc>
                          <a:spcPct val="90000"/>
                        </a:lnSpc>
                        <a:spcBef>
                          <a:spcPts val="500"/>
                        </a:spcBef>
                        <a:buFont typeface="Arial" panose="020B0604020202020204" pitchFamily="34" charset="0"/>
                        <a:defRPr sz="1600">
                          <a:solidFill>
                            <a:schemeClr val="tx1"/>
                          </a:solidFill>
                          <a:latin typeface="Calibri" panose="020F0502020204030204" charset="0"/>
                          <a:ea typeface="宋体" panose="02010600030101010101" pitchFamily="2" charset="-122"/>
                          <a:sym typeface="Calibri" panose="020F0502020204030204" charset="0"/>
                        </a:defRPr>
                      </a:lvl4pPr>
                      <a:lvl5pPr>
                        <a:lnSpc>
                          <a:spcPct val="90000"/>
                        </a:lnSpc>
                        <a:spcBef>
                          <a:spcPts val="500"/>
                        </a:spcBef>
                        <a:buFont typeface="Arial" panose="020B0604020202020204" pitchFamily="34" charset="0"/>
                        <a:defRPr sz="1600">
                          <a:solidFill>
                            <a:schemeClr val="tx1"/>
                          </a:solidFill>
                          <a:latin typeface="Calibri" panose="020F0502020204030204" charset="0"/>
                          <a:ea typeface="宋体" panose="02010600030101010101" pitchFamily="2" charset="-122"/>
                          <a:sym typeface="Calibri" panose="020F0502020204030204" charset="0"/>
                        </a:defRPr>
                      </a:lvl5pPr>
                      <a:lvl6pPr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charset="0"/>
                          <a:ea typeface="宋体" panose="02010600030101010101" pitchFamily="2" charset="-122"/>
                          <a:sym typeface="Calibri" panose="020F0502020204030204" charset="0"/>
                        </a:defRPr>
                      </a:lvl6pPr>
                      <a:lvl7pPr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charset="0"/>
                          <a:ea typeface="宋体" panose="02010600030101010101" pitchFamily="2" charset="-122"/>
                          <a:sym typeface="Calibri" panose="020F0502020204030204" charset="0"/>
                        </a:defRPr>
                      </a:lvl7pPr>
                      <a:lvl8pPr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charset="0"/>
                          <a:ea typeface="宋体" panose="02010600030101010101" pitchFamily="2" charset="-122"/>
                          <a:sym typeface="Calibri" panose="020F0502020204030204" charset="0"/>
                        </a:defRPr>
                      </a:lvl8pPr>
                      <a:lvl9pPr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charset="0"/>
                          <a:ea typeface="宋体" panose="02010600030101010101" pitchFamily="2" charset="-122"/>
                          <a:sym typeface="Calibri" panose="020F0502020204030204" charset="0"/>
                        </a:defRPr>
                      </a:lvl9pPr>
                    </a:lstStyle>
                    <a:p>
                      <a:pPr marL="0" marR="0" lvl="0" indent="0" algn="l" defTabSz="914400" rtl="0" eaLnBrk="0" fontAlgn="base" latinLnBrk="0" hangingPunct="0">
                        <a:lnSpc>
                          <a:spcPct val="90000"/>
                        </a:lnSpc>
                        <a:spcBef>
                          <a:spcPts val="1000"/>
                        </a:spcBef>
                        <a:spcAft>
                          <a:spcPct val="0"/>
                        </a:spcAft>
                        <a:buClrTx/>
                        <a:buSzTx/>
                        <a:buFont typeface="Arial" panose="020B0604020202020204" pitchFamily="34" charset="0"/>
                        <a:buNone/>
                      </a:pPr>
                      <a:endParaRPr kumimoji="0" lang="zh-CN" altLang="en-US" sz="1600" b="0" i="0" u="none" strike="noStrike" cap="none" normalizeH="0" baseline="0" smtClean="0">
                        <a:ln>
                          <a:noFill/>
                        </a:ln>
                        <a:solidFill>
                          <a:srgbClr val="FF3300"/>
                        </a:solidFill>
                        <a:effectLst/>
                        <a:latin typeface="仿宋_GB2312" charset="-122"/>
                        <a:ea typeface="仿宋_GB2312" charset="-122"/>
                        <a:sym typeface="Calibri" panose="020F0502020204030204"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CFF99"/>
                    </a:solidFill>
                  </a:tcPr>
                </a:tc>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charset="0"/>
                          <a:ea typeface="宋体" panose="02010600030101010101" pitchFamily="2" charset="-122"/>
                          <a:sym typeface="Calibri" panose="020F0502020204030204" charset="0"/>
                        </a:defRPr>
                      </a:lvl1pPr>
                      <a:lvl2pPr>
                        <a:lnSpc>
                          <a:spcPct val="90000"/>
                        </a:lnSpc>
                        <a:spcBef>
                          <a:spcPts val="500"/>
                        </a:spcBef>
                        <a:buFont typeface="Arial" panose="020B0604020202020204" pitchFamily="34" charset="0"/>
                        <a:defRPr sz="2000">
                          <a:solidFill>
                            <a:schemeClr val="tx1"/>
                          </a:solidFill>
                          <a:latin typeface="Calibri" panose="020F0502020204030204" charset="0"/>
                          <a:ea typeface="宋体" panose="02010600030101010101" pitchFamily="2" charset="-122"/>
                          <a:sym typeface="Calibri" panose="020F0502020204030204" charset="0"/>
                        </a:defRPr>
                      </a:lvl2pPr>
                      <a:lvl3pPr>
                        <a:lnSpc>
                          <a:spcPct val="90000"/>
                        </a:lnSpc>
                        <a:spcBef>
                          <a:spcPts val="500"/>
                        </a:spcBef>
                        <a:buFont typeface="Arial" panose="020B0604020202020204" pitchFamily="34" charset="0"/>
                        <a:defRPr>
                          <a:solidFill>
                            <a:schemeClr val="tx1"/>
                          </a:solidFill>
                          <a:latin typeface="Calibri" panose="020F0502020204030204" charset="0"/>
                          <a:ea typeface="宋体" panose="02010600030101010101" pitchFamily="2" charset="-122"/>
                          <a:sym typeface="Calibri" panose="020F0502020204030204" charset="0"/>
                        </a:defRPr>
                      </a:lvl3pPr>
                      <a:lvl4pPr>
                        <a:lnSpc>
                          <a:spcPct val="90000"/>
                        </a:lnSpc>
                        <a:spcBef>
                          <a:spcPts val="500"/>
                        </a:spcBef>
                        <a:buFont typeface="Arial" panose="020B0604020202020204" pitchFamily="34" charset="0"/>
                        <a:defRPr sz="1600">
                          <a:solidFill>
                            <a:schemeClr val="tx1"/>
                          </a:solidFill>
                          <a:latin typeface="Calibri" panose="020F0502020204030204" charset="0"/>
                          <a:ea typeface="宋体" panose="02010600030101010101" pitchFamily="2" charset="-122"/>
                          <a:sym typeface="Calibri" panose="020F0502020204030204" charset="0"/>
                        </a:defRPr>
                      </a:lvl4pPr>
                      <a:lvl5pPr>
                        <a:lnSpc>
                          <a:spcPct val="90000"/>
                        </a:lnSpc>
                        <a:spcBef>
                          <a:spcPts val="500"/>
                        </a:spcBef>
                        <a:buFont typeface="Arial" panose="020B0604020202020204" pitchFamily="34" charset="0"/>
                        <a:defRPr sz="1600">
                          <a:solidFill>
                            <a:schemeClr val="tx1"/>
                          </a:solidFill>
                          <a:latin typeface="Calibri" panose="020F0502020204030204" charset="0"/>
                          <a:ea typeface="宋体" panose="02010600030101010101" pitchFamily="2" charset="-122"/>
                          <a:sym typeface="Calibri" panose="020F0502020204030204" charset="0"/>
                        </a:defRPr>
                      </a:lvl5pPr>
                      <a:lvl6pPr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charset="0"/>
                          <a:ea typeface="宋体" panose="02010600030101010101" pitchFamily="2" charset="-122"/>
                          <a:sym typeface="Calibri" panose="020F0502020204030204" charset="0"/>
                        </a:defRPr>
                      </a:lvl6pPr>
                      <a:lvl7pPr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charset="0"/>
                          <a:ea typeface="宋体" panose="02010600030101010101" pitchFamily="2" charset="-122"/>
                          <a:sym typeface="Calibri" panose="020F0502020204030204" charset="0"/>
                        </a:defRPr>
                      </a:lvl7pPr>
                      <a:lvl8pPr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charset="0"/>
                          <a:ea typeface="宋体" panose="02010600030101010101" pitchFamily="2" charset="-122"/>
                          <a:sym typeface="Calibri" panose="020F0502020204030204" charset="0"/>
                        </a:defRPr>
                      </a:lvl8pPr>
                      <a:lvl9pPr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charset="0"/>
                          <a:ea typeface="宋体" panose="02010600030101010101" pitchFamily="2" charset="-122"/>
                          <a:sym typeface="Calibri" panose="020F0502020204030204" charset="0"/>
                        </a:defRPr>
                      </a:lvl9pPr>
                    </a:lstStyle>
                    <a:p>
                      <a:pPr marL="0" marR="0" lvl="0" indent="0" algn="l" defTabSz="914400" rtl="0" eaLnBrk="0" fontAlgn="base" latinLnBrk="0" hangingPunct="0">
                        <a:lnSpc>
                          <a:spcPct val="90000"/>
                        </a:lnSpc>
                        <a:spcBef>
                          <a:spcPts val="1000"/>
                        </a:spcBef>
                        <a:spcAft>
                          <a:spcPct val="0"/>
                        </a:spcAft>
                        <a:buClrTx/>
                        <a:buSzTx/>
                        <a:buFont typeface="Arial" panose="020B0604020202020204" pitchFamily="34" charset="0"/>
                        <a:buNone/>
                      </a:pPr>
                      <a:r>
                        <a:rPr kumimoji="0" lang="en-US" altLang="zh-CN" sz="1600" b="0" i="0" u="none" strike="noStrike" cap="none" normalizeH="0" baseline="0" smtClean="0">
                          <a:ln>
                            <a:noFill/>
                          </a:ln>
                          <a:solidFill>
                            <a:srgbClr val="FF3300"/>
                          </a:solidFill>
                          <a:effectLst/>
                          <a:latin typeface="仿宋_GB2312" charset="-122"/>
                          <a:ea typeface="仿宋_GB2312" charset="-122"/>
                          <a:sym typeface="Calibri" panose="020F0502020204030204" charset="0"/>
                        </a:rPr>
                        <a:t>    </a:t>
                      </a:r>
                      <a:endParaRPr kumimoji="0" lang="zh-CN" altLang="en-US" sz="1600" b="0" i="0" u="none" strike="noStrike" cap="none" normalizeH="0" baseline="0" smtClean="0">
                        <a:ln>
                          <a:noFill/>
                        </a:ln>
                        <a:solidFill>
                          <a:srgbClr val="FF3300"/>
                        </a:solidFill>
                        <a:effectLst/>
                        <a:latin typeface="仿宋_GB2312" charset="-122"/>
                        <a:ea typeface="仿宋_GB2312" charset="-122"/>
                        <a:sym typeface="Calibri" panose="020F0502020204030204"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CFF99"/>
                    </a:solidFill>
                  </a:tcPr>
                </a:tc>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charset="0"/>
                          <a:ea typeface="宋体" panose="02010600030101010101" pitchFamily="2" charset="-122"/>
                          <a:sym typeface="Calibri" panose="020F0502020204030204" charset="0"/>
                        </a:defRPr>
                      </a:lvl1pPr>
                      <a:lvl2pPr>
                        <a:lnSpc>
                          <a:spcPct val="90000"/>
                        </a:lnSpc>
                        <a:spcBef>
                          <a:spcPts val="500"/>
                        </a:spcBef>
                        <a:buFont typeface="Arial" panose="020B0604020202020204" pitchFamily="34" charset="0"/>
                        <a:defRPr sz="2000">
                          <a:solidFill>
                            <a:schemeClr val="tx1"/>
                          </a:solidFill>
                          <a:latin typeface="Calibri" panose="020F0502020204030204" charset="0"/>
                          <a:ea typeface="宋体" panose="02010600030101010101" pitchFamily="2" charset="-122"/>
                          <a:sym typeface="Calibri" panose="020F0502020204030204" charset="0"/>
                        </a:defRPr>
                      </a:lvl2pPr>
                      <a:lvl3pPr>
                        <a:lnSpc>
                          <a:spcPct val="90000"/>
                        </a:lnSpc>
                        <a:spcBef>
                          <a:spcPts val="500"/>
                        </a:spcBef>
                        <a:buFont typeface="Arial" panose="020B0604020202020204" pitchFamily="34" charset="0"/>
                        <a:defRPr>
                          <a:solidFill>
                            <a:schemeClr val="tx1"/>
                          </a:solidFill>
                          <a:latin typeface="Calibri" panose="020F0502020204030204" charset="0"/>
                          <a:ea typeface="宋体" panose="02010600030101010101" pitchFamily="2" charset="-122"/>
                          <a:sym typeface="Calibri" panose="020F0502020204030204" charset="0"/>
                        </a:defRPr>
                      </a:lvl3pPr>
                      <a:lvl4pPr>
                        <a:lnSpc>
                          <a:spcPct val="90000"/>
                        </a:lnSpc>
                        <a:spcBef>
                          <a:spcPts val="500"/>
                        </a:spcBef>
                        <a:buFont typeface="Arial" panose="020B0604020202020204" pitchFamily="34" charset="0"/>
                        <a:defRPr sz="1600">
                          <a:solidFill>
                            <a:schemeClr val="tx1"/>
                          </a:solidFill>
                          <a:latin typeface="Calibri" panose="020F0502020204030204" charset="0"/>
                          <a:ea typeface="宋体" panose="02010600030101010101" pitchFamily="2" charset="-122"/>
                          <a:sym typeface="Calibri" panose="020F0502020204030204" charset="0"/>
                        </a:defRPr>
                      </a:lvl4pPr>
                      <a:lvl5pPr>
                        <a:lnSpc>
                          <a:spcPct val="90000"/>
                        </a:lnSpc>
                        <a:spcBef>
                          <a:spcPts val="500"/>
                        </a:spcBef>
                        <a:buFont typeface="Arial" panose="020B0604020202020204" pitchFamily="34" charset="0"/>
                        <a:defRPr sz="1600">
                          <a:solidFill>
                            <a:schemeClr val="tx1"/>
                          </a:solidFill>
                          <a:latin typeface="Calibri" panose="020F0502020204030204" charset="0"/>
                          <a:ea typeface="宋体" panose="02010600030101010101" pitchFamily="2" charset="-122"/>
                          <a:sym typeface="Calibri" panose="020F0502020204030204" charset="0"/>
                        </a:defRPr>
                      </a:lvl5pPr>
                      <a:lvl6pPr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charset="0"/>
                          <a:ea typeface="宋体" panose="02010600030101010101" pitchFamily="2" charset="-122"/>
                          <a:sym typeface="Calibri" panose="020F0502020204030204" charset="0"/>
                        </a:defRPr>
                      </a:lvl6pPr>
                      <a:lvl7pPr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charset="0"/>
                          <a:ea typeface="宋体" panose="02010600030101010101" pitchFamily="2" charset="-122"/>
                          <a:sym typeface="Calibri" panose="020F0502020204030204" charset="0"/>
                        </a:defRPr>
                      </a:lvl7pPr>
                      <a:lvl8pPr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charset="0"/>
                          <a:ea typeface="宋体" panose="02010600030101010101" pitchFamily="2" charset="-122"/>
                          <a:sym typeface="Calibri" panose="020F0502020204030204" charset="0"/>
                        </a:defRPr>
                      </a:lvl8pPr>
                      <a:lvl9pPr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charset="0"/>
                          <a:ea typeface="宋体" panose="02010600030101010101" pitchFamily="2" charset="-122"/>
                          <a:sym typeface="Calibri" panose="020F0502020204030204" charset="0"/>
                        </a:defRPr>
                      </a:lvl9pPr>
                    </a:lstStyle>
                    <a:p>
                      <a:pPr marL="0" marR="0" lvl="0" indent="0" algn="l" defTabSz="914400" rtl="0" eaLnBrk="0" fontAlgn="base" latinLnBrk="0" hangingPunct="0">
                        <a:lnSpc>
                          <a:spcPct val="90000"/>
                        </a:lnSpc>
                        <a:spcBef>
                          <a:spcPts val="1000"/>
                        </a:spcBef>
                        <a:spcAft>
                          <a:spcPct val="0"/>
                        </a:spcAft>
                        <a:buClrTx/>
                        <a:buSzTx/>
                        <a:buFont typeface="Arial" panose="020B0604020202020204" pitchFamily="34" charset="0"/>
                        <a:buNone/>
                      </a:pPr>
                      <a:endParaRPr kumimoji="0" lang="zh-CN" altLang="en-US" sz="1600" b="1" i="0" u="none" strike="noStrike" cap="none" normalizeH="0" baseline="0" smtClean="0">
                        <a:ln>
                          <a:noFill/>
                        </a:ln>
                        <a:solidFill>
                          <a:srgbClr val="FF3300"/>
                        </a:solidFill>
                        <a:effectLst/>
                        <a:latin typeface="仿宋_GB2312" charset="-122"/>
                        <a:ea typeface="仿宋_GB2312" charset="-122"/>
                        <a:sym typeface="Calibri" panose="020F0502020204030204" charset="0"/>
                      </a:endParaRPr>
                    </a:p>
                  </a:txBody>
                  <a:tcPr horzOverflow="overflow">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CFF99"/>
                    </a:solidFill>
                  </a:tcPr>
                </a:tc>
              </a:tr>
              <a:tr h="1488440">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charset="0"/>
                          <a:ea typeface="宋体" panose="02010600030101010101" pitchFamily="2" charset="-122"/>
                          <a:sym typeface="Calibri" panose="020F0502020204030204" charset="0"/>
                        </a:defRPr>
                      </a:lvl1pPr>
                      <a:lvl2pPr>
                        <a:lnSpc>
                          <a:spcPct val="90000"/>
                        </a:lnSpc>
                        <a:spcBef>
                          <a:spcPts val="500"/>
                        </a:spcBef>
                        <a:buFont typeface="Arial" panose="020B0604020202020204" pitchFamily="34" charset="0"/>
                        <a:defRPr sz="2000">
                          <a:solidFill>
                            <a:schemeClr val="tx1"/>
                          </a:solidFill>
                          <a:latin typeface="Calibri" panose="020F0502020204030204" charset="0"/>
                          <a:ea typeface="宋体" panose="02010600030101010101" pitchFamily="2" charset="-122"/>
                          <a:sym typeface="Calibri" panose="020F0502020204030204" charset="0"/>
                        </a:defRPr>
                      </a:lvl2pPr>
                      <a:lvl3pPr>
                        <a:lnSpc>
                          <a:spcPct val="90000"/>
                        </a:lnSpc>
                        <a:spcBef>
                          <a:spcPts val="500"/>
                        </a:spcBef>
                        <a:buFont typeface="Arial" panose="020B0604020202020204" pitchFamily="34" charset="0"/>
                        <a:defRPr>
                          <a:solidFill>
                            <a:schemeClr val="tx1"/>
                          </a:solidFill>
                          <a:latin typeface="Calibri" panose="020F0502020204030204" charset="0"/>
                          <a:ea typeface="宋体" panose="02010600030101010101" pitchFamily="2" charset="-122"/>
                          <a:sym typeface="Calibri" panose="020F0502020204030204" charset="0"/>
                        </a:defRPr>
                      </a:lvl3pPr>
                      <a:lvl4pPr>
                        <a:lnSpc>
                          <a:spcPct val="90000"/>
                        </a:lnSpc>
                        <a:spcBef>
                          <a:spcPts val="500"/>
                        </a:spcBef>
                        <a:buFont typeface="Arial" panose="020B0604020202020204" pitchFamily="34" charset="0"/>
                        <a:defRPr sz="1600">
                          <a:solidFill>
                            <a:schemeClr val="tx1"/>
                          </a:solidFill>
                          <a:latin typeface="Calibri" panose="020F0502020204030204" charset="0"/>
                          <a:ea typeface="宋体" panose="02010600030101010101" pitchFamily="2" charset="-122"/>
                          <a:sym typeface="Calibri" panose="020F0502020204030204" charset="0"/>
                        </a:defRPr>
                      </a:lvl4pPr>
                      <a:lvl5pPr>
                        <a:lnSpc>
                          <a:spcPct val="90000"/>
                        </a:lnSpc>
                        <a:spcBef>
                          <a:spcPts val="500"/>
                        </a:spcBef>
                        <a:buFont typeface="Arial" panose="020B0604020202020204" pitchFamily="34" charset="0"/>
                        <a:defRPr sz="1600">
                          <a:solidFill>
                            <a:schemeClr val="tx1"/>
                          </a:solidFill>
                          <a:latin typeface="Calibri" panose="020F0502020204030204" charset="0"/>
                          <a:ea typeface="宋体" panose="02010600030101010101" pitchFamily="2" charset="-122"/>
                          <a:sym typeface="Calibri" panose="020F0502020204030204" charset="0"/>
                        </a:defRPr>
                      </a:lvl5pPr>
                      <a:lvl6pPr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charset="0"/>
                          <a:ea typeface="宋体" panose="02010600030101010101" pitchFamily="2" charset="-122"/>
                          <a:sym typeface="Calibri" panose="020F0502020204030204" charset="0"/>
                        </a:defRPr>
                      </a:lvl6pPr>
                      <a:lvl7pPr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charset="0"/>
                          <a:ea typeface="宋体" panose="02010600030101010101" pitchFamily="2" charset="-122"/>
                          <a:sym typeface="Calibri" panose="020F0502020204030204" charset="0"/>
                        </a:defRPr>
                      </a:lvl7pPr>
                      <a:lvl8pPr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charset="0"/>
                          <a:ea typeface="宋体" panose="02010600030101010101" pitchFamily="2" charset="-122"/>
                          <a:sym typeface="Calibri" panose="020F0502020204030204" charset="0"/>
                        </a:defRPr>
                      </a:lvl8pPr>
                      <a:lvl9pPr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charset="0"/>
                          <a:ea typeface="宋体" panose="02010600030101010101" pitchFamily="2" charset="-122"/>
                          <a:sym typeface="Calibri" panose="020F0502020204030204" charset="0"/>
                        </a:defRPr>
                      </a:lvl9pPr>
                    </a:lstStyle>
                    <a:p>
                      <a:pPr marL="0" marR="0" lvl="0" indent="0" algn="ctr" defTabSz="914400" rtl="0" eaLnBrk="0" fontAlgn="base" latinLnBrk="0" hangingPunct="0">
                        <a:lnSpc>
                          <a:spcPct val="90000"/>
                        </a:lnSpc>
                        <a:spcBef>
                          <a:spcPts val="1000"/>
                        </a:spcBef>
                        <a:spcAft>
                          <a:spcPct val="0"/>
                        </a:spcAft>
                        <a:buClrTx/>
                        <a:buSzTx/>
                        <a:buFont typeface="Arial" panose="020B0604020202020204" pitchFamily="34" charset="0"/>
                        <a:buNone/>
                      </a:pPr>
                      <a:endParaRPr kumimoji="0" lang="zh-CN" altLang="en-US" sz="1600" b="1" i="0" u="none" strike="noStrike" cap="none" normalizeH="0" baseline="0" smtClean="0">
                        <a:ln>
                          <a:noFill/>
                        </a:ln>
                        <a:solidFill>
                          <a:srgbClr val="0033CC"/>
                        </a:solidFill>
                        <a:effectLst>
                          <a:outerShdw blurRad="38100" dist="38100" dir="2700000" algn="tl">
                            <a:srgbClr val="000000"/>
                          </a:outerShdw>
                        </a:effectLst>
                        <a:latin typeface="Calibri" panose="020F0502020204030204" charset="0"/>
                        <a:ea typeface="华文中宋" panose="02010600040101010101" pitchFamily="2" charset="-122"/>
                        <a:sym typeface="Calibri" panose="020F0502020204030204" charset="0"/>
                      </a:endParaRPr>
                    </a:p>
                  </a:txBody>
                  <a:tcPr horzOverflow="overflow">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CFF99"/>
                    </a:solidFill>
                  </a:tcPr>
                </a:tc>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charset="0"/>
                          <a:ea typeface="宋体" panose="02010600030101010101" pitchFamily="2" charset="-122"/>
                          <a:sym typeface="Calibri" panose="020F0502020204030204" charset="0"/>
                        </a:defRPr>
                      </a:lvl1pPr>
                      <a:lvl2pPr>
                        <a:lnSpc>
                          <a:spcPct val="90000"/>
                        </a:lnSpc>
                        <a:spcBef>
                          <a:spcPts val="500"/>
                        </a:spcBef>
                        <a:buFont typeface="Arial" panose="020B0604020202020204" pitchFamily="34" charset="0"/>
                        <a:defRPr sz="2000">
                          <a:solidFill>
                            <a:schemeClr val="tx1"/>
                          </a:solidFill>
                          <a:latin typeface="Calibri" panose="020F0502020204030204" charset="0"/>
                          <a:ea typeface="宋体" panose="02010600030101010101" pitchFamily="2" charset="-122"/>
                          <a:sym typeface="Calibri" panose="020F0502020204030204" charset="0"/>
                        </a:defRPr>
                      </a:lvl2pPr>
                      <a:lvl3pPr>
                        <a:lnSpc>
                          <a:spcPct val="90000"/>
                        </a:lnSpc>
                        <a:spcBef>
                          <a:spcPts val="500"/>
                        </a:spcBef>
                        <a:buFont typeface="Arial" panose="020B0604020202020204" pitchFamily="34" charset="0"/>
                        <a:defRPr>
                          <a:solidFill>
                            <a:schemeClr val="tx1"/>
                          </a:solidFill>
                          <a:latin typeface="Calibri" panose="020F0502020204030204" charset="0"/>
                          <a:ea typeface="宋体" panose="02010600030101010101" pitchFamily="2" charset="-122"/>
                          <a:sym typeface="Calibri" panose="020F0502020204030204" charset="0"/>
                        </a:defRPr>
                      </a:lvl3pPr>
                      <a:lvl4pPr>
                        <a:lnSpc>
                          <a:spcPct val="90000"/>
                        </a:lnSpc>
                        <a:spcBef>
                          <a:spcPts val="500"/>
                        </a:spcBef>
                        <a:buFont typeface="Arial" panose="020B0604020202020204" pitchFamily="34" charset="0"/>
                        <a:defRPr sz="1600">
                          <a:solidFill>
                            <a:schemeClr val="tx1"/>
                          </a:solidFill>
                          <a:latin typeface="Calibri" panose="020F0502020204030204" charset="0"/>
                          <a:ea typeface="宋体" panose="02010600030101010101" pitchFamily="2" charset="-122"/>
                          <a:sym typeface="Calibri" panose="020F0502020204030204" charset="0"/>
                        </a:defRPr>
                      </a:lvl4pPr>
                      <a:lvl5pPr>
                        <a:lnSpc>
                          <a:spcPct val="90000"/>
                        </a:lnSpc>
                        <a:spcBef>
                          <a:spcPts val="500"/>
                        </a:spcBef>
                        <a:buFont typeface="Arial" panose="020B0604020202020204" pitchFamily="34" charset="0"/>
                        <a:defRPr sz="1600">
                          <a:solidFill>
                            <a:schemeClr val="tx1"/>
                          </a:solidFill>
                          <a:latin typeface="Calibri" panose="020F0502020204030204" charset="0"/>
                          <a:ea typeface="宋体" panose="02010600030101010101" pitchFamily="2" charset="-122"/>
                          <a:sym typeface="Calibri" panose="020F0502020204030204" charset="0"/>
                        </a:defRPr>
                      </a:lvl5pPr>
                      <a:lvl6pPr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charset="0"/>
                          <a:ea typeface="宋体" panose="02010600030101010101" pitchFamily="2" charset="-122"/>
                          <a:sym typeface="Calibri" panose="020F0502020204030204" charset="0"/>
                        </a:defRPr>
                      </a:lvl6pPr>
                      <a:lvl7pPr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charset="0"/>
                          <a:ea typeface="宋体" panose="02010600030101010101" pitchFamily="2" charset="-122"/>
                          <a:sym typeface="Calibri" panose="020F0502020204030204" charset="0"/>
                        </a:defRPr>
                      </a:lvl7pPr>
                      <a:lvl8pPr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charset="0"/>
                          <a:ea typeface="宋体" panose="02010600030101010101" pitchFamily="2" charset="-122"/>
                          <a:sym typeface="Calibri" panose="020F0502020204030204" charset="0"/>
                        </a:defRPr>
                      </a:lvl8pPr>
                      <a:lvl9pPr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charset="0"/>
                          <a:ea typeface="宋体" panose="02010600030101010101" pitchFamily="2" charset="-122"/>
                          <a:sym typeface="Calibri" panose="020F0502020204030204" charset="0"/>
                        </a:defRPr>
                      </a:lvl9pPr>
                    </a:lstStyle>
                    <a:p>
                      <a:pPr marL="0" marR="0" lvl="0" indent="0" algn="l" defTabSz="914400" rtl="0" eaLnBrk="0" fontAlgn="base" latinLnBrk="0" hangingPunct="0">
                        <a:lnSpc>
                          <a:spcPct val="90000"/>
                        </a:lnSpc>
                        <a:spcBef>
                          <a:spcPts val="1000"/>
                        </a:spcBef>
                        <a:spcAft>
                          <a:spcPct val="0"/>
                        </a:spcAft>
                        <a:buClrTx/>
                        <a:buSzTx/>
                        <a:buFont typeface="Arial" panose="020B0604020202020204" pitchFamily="34" charset="0"/>
                        <a:buNone/>
                      </a:pPr>
                      <a:endParaRPr kumimoji="0" lang="zh-CN" altLang="en-US" sz="1600" b="0" i="0" u="none" strike="noStrike" cap="none" normalizeH="0" baseline="0" smtClean="0">
                        <a:ln>
                          <a:noFill/>
                        </a:ln>
                        <a:solidFill>
                          <a:srgbClr val="FF3300"/>
                        </a:solidFill>
                        <a:effectLst/>
                        <a:latin typeface="仿宋_GB2312" charset="-122"/>
                        <a:ea typeface="仿宋_GB2312" charset="-122"/>
                        <a:sym typeface="Calibri" panose="020F0502020204030204"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CFF99"/>
                    </a:solidFill>
                  </a:tcPr>
                </a:tc>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charset="0"/>
                          <a:ea typeface="宋体" panose="02010600030101010101" pitchFamily="2" charset="-122"/>
                          <a:sym typeface="Calibri" panose="020F0502020204030204" charset="0"/>
                        </a:defRPr>
                      </a:lvl1pPr>
                      <a:lvl2pPr>
                        <a:lnSpc>
                          <a:spcPct val="90000"/>
                        </a:lnSpc>
                        <a:spcBef>
                          <a:spcPts val="500"/>
                        </a:spcBef>
                        <a:buFont typeface="Arial" panose="020B0604020202020204" pitchFamily="34" charset="0"/>
                        <a:defRPr sz="2000">
                          <a:solidFill>
                            <a:schemeClr val="tx1"/>
                          </a:solidFill>
                          <a:latin typeface="Calibri" panose="020F0502020204030204" charset="0"/>
                          <a:ea typeface="宋体" panose="02010600030101010101" pitchFamily="2" charset="-122"/>
                          <a:sym typeface="Calibri" panose="020F0502020204030204" charset="0"/>
                        </a:defRPr>
                      </a:lvl2pPr>
                      <a:lvl3pPr>
                        <a:lnSpc>
                          <a:spcPct val="90000"/>
                        </a:lnSpc>
                        <a:spcBef>
                          <a:spcPts val="500"/>
                        </a:spcBef>
                        <a:buFont typeface="Arial" panose="020B0604020202020204" pitchFamily="34" charset="0"/>
                        <a:defRPr>
                          <a:solidFill>
                            <a:schemeClr val="tx1"/>
                          </a:solidFill>
                          <a:latin typeface="Calibri" panose="020F0502020204030204" charset="0"/>
                          <a:ea typeface="宋体" panose="02010600030101010101" pitchFamily="2" charset="-122"/>
                          <a:sym typeface="Calibri" panose="020F0502020204030204" charset="0"/>
                        </a:defRPr>
                      </a:lvl3pPr>
                      <a:lvl4pPr>
                        <a:lnSpc>
                          <a:spcPct val="90000"/>
                        </a:lnSpc>
                        <a:spcBef>
                          <a:spcPts val="500"/>
                        </a:spcBef>
                        <a:buFont typeface="Arial" panose="020B0604020202020204" pitchFamily="34" charset="0"/>
                        <a:defRPr sz="1600">
                          <a:solidFill>
                            <a:schemeClr val="tx1"/>
                          </a:solidFill>
                          <a:latin typeface="Calibri" panose="020F0502020204030204" charset="0"/>
                          <a:ea typeface="宋体" panose="02010600030101010101" pitchFamily="2" charset="-122"/>
                          <a:sym typeface="Calibri" panose="020F0502020204030204" charset="0"/>
                        </a:defRPr>
                      </a:lvl4pPr>
                      <a:lvl5pPr>
                        <a:lnSpc>
                          <a:spcPct val="90000"/>
                        </a:lnSpc>
                        <a:spcBef>
                          <a:spcPts val="500"/>
                        </a:spcBef>
                        <a:buFont typeface="Arial" panose="020B0604020202020204" pitchFamily="34" charset="0"/>
                        <a:defRPr sz="1600">
                          <a:solidFill>
                            <a:schemeClr val="tx1"/>
                          </a:solidFill>
                          <a:latin typeface="Calibri" panose="020F0502020204030204" charset="0"/>
                          <a:ea typeface="宋体" panose="02010600030101010101" pitchFamily="2" charset="-122"/>
                          <a:sym typeface="Calibri" panose="020F0502020204030204" charset="0"/>
                        </a:defRPr>
                      </a:lvl5pPr>
                      <a:lvl6pPr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charset="0"/>
                          <a:ea typeface="宋体" panose="02010600030101010101" pitchFamily="2" charset="-122"/>
                          <a:sym typeface="Calibri" panose="020F0502020204030204" charset="0"/>
                        </a:defRPr>
                      </a:lvl6pPr>
                      <a:lvl7pPr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charset="0"/>
                          <a:ea typeface="宋体" panose="02010600030101010101" pitchFamily="2" charset="-122"/>
                          <a:sym typeface="Calibri" panose="020F0502020204030204" charset="0"/>
                        </a:defRPr>
                      </a:lvl7pPr>
                      <a:lvl8pPr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charset="0"/>
                          <a:ea typeface="宋体" panose="02010600030101010101" pitchFamily="2" charset="-122"/>
                          <a:sym typeface="Calibri" panose="020F0502020204030204" charset="0"/>
                        </a:defRPr>
                      </a:lvl8pPr>
                      <a:lvl9pPr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charset="0"/>
                          <a:ea typeface="宋体" panose="02010600030101010101" pitchFamily="2" charset="-122"/>
                          <a:sym typeface="Calibri" panose="020F0502020204030204" charset="0"/>
                        </a:defRPr>
                      </a:lvl9pPr>
                    </a:lstStyle>
                    <a:p>
                      <a:pPr marL="0" marR="0" lvl="0" indent="0" algn="l" defTabSz="914400" rtl="0" eaLnBrk="0" fontAlgn="base" latinLnBrk="0" hangingPunct="0">
                        <a:lnSpc>
                          <a:spcPct val="90000"/>
                        </a:lnSpc>
                        <a:spcBef>
                          <a:spcPts val="1000"/>
                        </a:spcBef>
                        <a:spcAft>
                          <a:spcPct val="0"/>
                        </a:spcAft>
                        <a:buClrTx/>
                        <a:buSzTx/>
                        <a:buFont typeface="Arial" panose="020B0604020202020204" pitchFamily="34" charset="0"/>
                        <a:buNone/>
                      </a:pPr>
                      <a:endParaRPr kumimoji="0" lang="zh-CN" altLang="en-US" sz="1600" b="0" i="0" u="none" strike="noStrike" cap="none" normalizeH="0" baseline="0" dirty="0" smtClean="0">
                        <a:ln>
                          <a:noFill/>
                        </a:ln>
                        <a:solidFill>
                          <a:srgbClr val="FF3300"/>
                        </a:solidFill>
                        <a:effectLst/>
                        <a:latin typeface="仿宋_GB2312" charset="-122"/>
                        <a:ea typeface="仿宋_GB2312" charset="-122"/>
                        <a:sym typeface="Calibri" panose="020F0502020204030204"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CFF99"/>
                    </a:solidFill>
                  </a:tcPr>
                </a:tc>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charset="0"/>
                          <a:ea typeface="宋体" panose="02010600030101010101" pitchFamily="2" charset="-122"/>
                          <a:sym typeface="Calibri" panose="020F0502020204030204" charset="0"/>
                        </a:defRPr>
                      </a:lvl1pPr>
                      <a:lvl2pPr>
                        <a:lnSpc>
                          <a:spcPct val="90000"/>
                        </a:lnSpc>
                        <a:spcBef>
                          <a:spcPts val="500"/>
                        </a:spcBef>
                        <a:buFont typeface="Arial" panose="020B0604020202020204" pitchFamily="34" charset="0"/>
                        <a:defRPr sz="2000">
                          <a:solidFill>
                            <a:schemeClr val="tx1"/>
                          </a:solidFill>
                          <a:latin typeface="Calibri" panose="020F0502020204030204" charset="0"/>
                          <a:ea typeface="宋体" panose="02010600030101010101" pitchFamily="2" charset="-122"/>
                          <a:sym typeface="Calibri" panose="020F0502020204030204" charset="0"/>
                        </a:defRPr>
                      </a:lvl2pPr>
                      <a:lvl3pPr>
                        <a:lnSpc>
                          <a:spcPct val="90000"/>
                        </a:lnSpc>
                        <a:spcBef>
                          <a:spcPts val="500"/>
                        </a:spcBef>
                        <a:buFont typeface="Arial" panose="020B0604020202020204" pitchFamily="34" charset="0"/>
                        <a:defRPr>
                          <a:solidFill>
                            <a:schemeClr val="tx1"/>
                          </a:solidFill>
                          <a:latin typeface="Calibri" panose="020F0502020204030204" charset="0"/>
                          <a:ea typeface="宋体" panose="02010600030101010101" pitchFamily="2" charset="-122"/>
                          <a:sym typeface="Calibri" panose="020F0502020204030204" charset="0"/>
                        </a:defRPr>
                      </a:lvl3pPr>
                      <a:lvl4pPr>
                        <a:lnSpc>
                          <a:spcPct val="90000"/>
                        </a:lnSpc>
                        <a:spcBef>
                          <a:spcPts val="500"/>
                        </a:spcBef>
                        <a:buFont typeface="Arial" panose="020B0604020202020204" pitchFamily="34" charset="0"/>
                        <a:defRPr sz="1600">
                          <a:solidFill>
                            <a:schemeClr val="tx1"/>
                          </a:solidFill>
                          <a:latin typeface="Calibri" panose="020F0502020204030204" charset="0"/>
                          <a:ea typeface="宋体" panose="02010600030101010101" pitchFamily="2" charset="-122"/>
                          <a:sym typeface="Calibri" panose="020F0502020204030204" charset="0"/>
                        </a:defRPr>
                      </a:lvl4pPr>
                      <a:lvl5pPr>
                        <a:lnSpc>
                          <a:spcPct val="90000"/>
                        </a:lnSpc>
                        <a:spcBef>
                          <a:spcPts val="500"/>
                        </a:spcBef>
                        <a:buFont typeface="Arial" panose="020B0604020202020204" pitchFamily="34" charset="0"/>
                        <a:defRPr sz="1600">
                          <a:solidFill>
                            <a:schemeClr val="tx1"/>
                          </a:solidFill>
                          <a:latin typeface="Calibri" panose="020F0502020204030204" charset="0"/>
                          <a:ea typeface="宋体" panose="02010600030101010101" pitchFamily="2" charset="-122"/>
                          <a:sym typeface="Calibri" panose="020F0502020204030204" charset="0"/>
                        </a:defRPr>
                      </a:lvl5pPr>
                      <a:lvl6pPr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charset="0"/>
                          <a:ea typeface="宋体" panose="02010600030101010101" pitchFamily="2" charset="-122"/>
                          <a:sym typeface="Calibri" panose="020F0502020204030204" charset="0"/>
                        </a:defRPr>
                      </a:lvl6pPr>
                      <a:lvl7pPr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charset="0"/>
                          <a:ea typeface="宋体" panose="02010600030101010101" pitchFamily="2" charset="-122"/>
                          <a:sym typeface="Calibri" panose="020F0502020204030204" charset="0"/>
                        </a:defRPr>
                      </a:lvl7pPr>
                      <a:lvl8pPr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charset="0"/>
                          <a:ea typeface="宋体" panose="02010600030101010101" pitchFamily="2" charset="-122"/>
                          <a:sym typeface="Calibri" panose="020F0502020204030204" charset="0"/>
                        </a:defRPr>
                      </a:lvl8pPr>
                      <a:lvl9pPr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charset="0"/>
                          <a:ea typeface="宋体" panose="02010600030101010101" pitchFamily="2" charset="-122"/>
                          <a:sym typeface="Calibri" panose="020F0502020204030204" charset="0"/>
                        </a:defRPr>
                      </a:lvl9pPr>
                    </a:lstStyle>
                    <a:p>
                      <a:pPr marL="0" marR="0" lvl="0" indent="0" algn="l" defTabSz="914400" rtl="0" eaLnBrk="0" fontAlgn="base" latinLnBrk="0" hangingPunct="0">
                        <a:lnSpc>
                          <a:spcPct val="90000"/>
                        </a:lnSpc>
                        <a:spcBef>
                          <a:spcPts val="1000"/>
                        </a:spcBef>
                        <a:spcAft>
                          <a:spcPct val="0"/>
                        </a:spcAft>
                        <a:buClrTx/>
                        <a:buSzTx/>
                        <a:buFont typeface="Arial" panose="020B0604020202020204" pitchFamily="34" charset="0"/>
                        <a:buNone/>
                      </a:pPr>
                      <a:endParaRPr kumimoji="0" lang="zh-CN" altLang="en-US" sz="1600" b="0" i="0" u="none" strike="noStrike" cap="none" normalizeH="0" baseline="0" dirty="0" smtClean="0">
                        <a:ln>
                          <a:noFill/>
                        </a:ln>
                        <a:solidFill>
                          <a:srgbClr val="FF3300"/>
                        </a:solidFill>
                        <a:effectLst/>
                        <a:latin typeface="仿宋_GB2312" charset="-122"/>
                        <a:ea typeface="仿宋_GB2312" charset="-122"/>
                        <a:sym typeface="Calibri" panose="020F0502020204030204"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CFF99"/>
                    </a:solidFill>
                  </a:tcPr>
                </a:tc>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charset="0"/>
                          <a:ea typeface="宋体" panose="02010600030101010101" pitchFamily="2" charset="-122"/>
                          <a:sym typeface="Calibri" panose="020F0502020204030204" charset="0"/>
                        </a:defRPr>
                      </a:lvl1pPr>
                      <a:lvl2pPr>
                        <a:lnSpc>
                          <a:spcPct val="90000"/>
                        </a:lnSpc>
                        <a:spcBef>
                          <a:spcPts val="500"/>
                        </a:spcBef>
                        <a:buFont typeface="Arial" panose="020B0604020202020204" pitchFamily="34" charset="0"/>
                        <a:defRPr sz="2000">
                          <a:solidFill>
                            <a:schemeClr val="tx1"/>
                          </a:solidFill>
                          <a:latin typeface="Calibri" panose="020F0502020204030204" charset="0"/>
                          <a:ea typeface="宋体" panose="02010600030101010101" pitchFamily="2" charset="-122"/>
                          <a:sym typeface="Calibri" panose="020F0502020204030204" charset="0"/>
                        </a:defRPr>
                      </a:lvl2pPr>
                      <a:lvl3pPr>
                        <a:lnSpc>
                          <a:spcPct val="90000"/>
                        </a:lnSpc>
                        <a:spcBef>
                          <a:spcPts val="500"/>
                        </a:spcBef>
                        <a:buFont typeface="Arial" panose="020B0604020202020204" pitchFamily="34" charset="0"/>
                        <a:defRPr>
                          <a:solidFill>
                            <a:schemeClr val="tx1"/>
                          </a:solidFill>
                          <a:latin typeface="Calibri" panose="020F0502020204030204" charset="0"/>
                          <a:ea typeface="宋体" panose="02010600030101010101" pitchFamily="2" charset="-122"/>
                          <a:sym typeface="Calibri" panose="020F0502020204030204" charset="0"/>
                        </a:defRPr>
                      </a:lvl3pPr>
                      <a:lvl4pPr>
                        <a:lnSpc>
                          <a:spcPct val="90000"/>
                        </a:lnSpc>
                        <a:spcBef>
                          <a:spcPts val="500"/>
                        </a:spcBef>
                        <a:buFont typeface="Arial" panose="020B0604020202020204" pitchFamily="34" charset="0"/>
                        <a:defRPr sz="1600">
                          <a:solidFill>
                            <a:schemeClr val="tx1"/>
                          </a:solidFill>
                          <a:latin typeface="Calibri" panose="020F0502020204030204" charset="0"/>
                          <a:ea typeface="宋体" panose="02010600030101010101" pitchFamily="2" charset="-122"/>
                          <a:sym typeface="Calibri" panose="020F0502020204030204" charset="0"/>
                        </a:defRPr>
                      </a:lvl4pPr>
                      <a:lvl5pPr>
                        <a:lnSpc>
                          <a:spcPct val="90000"/>
                        </a:lnSpc>
                        <a:spcBef>
                          <a:spcPts val="500"/>
                        </a:spcBef>
                        <a:buFont typeface="Arial" panose="020B0604020202020204" pitchFamily="34" charset="0"/>
                        <a:defRPr sz="1600">
                          <a:solidFill>
                            <a:schemeClr val="tx1"/>
                          </a:solidFill>
                          <a:latin typeface="Calibri" panose="020F0502020204030204" charset="0"/>
                          <a:ea typeface="宋体" panose="02010600030101010101" pitchFamily="2" charset="-122"/>
                          <a:sym typeface="Calibri" panose="020F0502020204030204" charset="0"/>
                        </a:defRPr>
                      </a:lvl5pPr>
                      <a:lvl6pPr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charset="0"/>
                          <a:ea typeface="宋体" panose="02010600030101010101" pitchFamily="2" charset="-122"/>
                          <a:sym typeface="Calibri" panose="020F0502020204030204" charset="0"/>
                        </a:defRPr>
                      </a:lvl6pPr>
                      <a:lvl7pPr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charset="0"/>
                          <a:ea typeface="宋体" panose="02010600030101010101" pitchFamily="2" charset="-122"/>
                          <a:sym typeface="Calibri" panose="020F0502020204030204" charset="0"/>
                        </a:defRPr>
                      </a:lvl7pPr>
                      <a:lvl8pPr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charset="0"/>
                          <a:ea typeface="宋体" panose="02010600030101010101" pitchFamily="2" charset="-122"/>
                          <a:sym typeface="Calibri" panose="020F0502020204030204" charset="0"/>
                        </a:defRPr>
                      </a:lvl8pPr>
                      <a:lvl9pPr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charset="0"/>
                          <a:ea typeface="宋体" panose="02010600030101010101" pitchFamily="2" charset="-122"/>
                          <a:sym typeface="Calibri" panose="020F0502020204030204" charset="0"/>
                        </a:defRPr>
                      </a:lvl9pPr>
                    </a:lstStyle>
                    <a:p>
                      <a:pPr marL="0" marR="0" lvl="0" indent="0" algn="l" defTabSz="914400" rtl="0" eaLnBrk="0" fontAlgn="base" latinLnBrk="0" hangingPunct="0">
                        <a:lnSpc>
                          <a:spcPct val="90000"/>
                        </a:lnSpc>
                        <a:spcBef>
                          <a:spcPts val="1000"/>
                        </a:spcBef>
                        <a:spcAft>
                          <a:spcPct val="0"/>
                        </a:spcAft>
                        <a:buClrTx/>
                        <a:buSzTx/>
                        <a:buFont typeface="Arial" panose="020B0604020202020204" pitchFamily="34" charset="0"/>
                        <a:buNone/>
                      </a:pPr>
                      <a:r>
                        <a:rPr kumimoji="0" lang="en-US" altLang="zh-CN" sz="1600" b="0" i="0" u="none" strike="noStrike" cap="none" normalizeH="0" baseline="0" smtClean="0">
                          <a:ln>
                            <a:noFill/>
                          </a:ln>
                          <a:solidFill>
                            <a:srgbClr val="FF3300"/>
                          </a:solidFill>
                          <a:effectLst/>
                          <a:latin typeface="仿宋_GB2312" charset="-122"/>
                          <a:ea typeface="仿宋_GB2312" charset="-122"/>
                          <a:sym typeface="Calibri" panose="020F0502020204030204" charset="0"/>
                        </a:rPr>
                        <a:t>   </a:t>
                      </a:r>
                      <a:endParaRPr kumimoji="0" lang="zh-CN" altLang="en-US" sz="1600" b="0" i="0" u="none" strike="noStrike" cap="none" normalizeH="0" baseline="0" smtClean="0">
                        <a:ln>
                          <a:noFill/>
                        </a:ln>
                        <a:solidFill>
                          <a:srgbClr val="FF3300"/>
                        </a:solidFill>
                        <a:effectLst/>
                        <a:latin typeface="仿宋_GB2312" charset="-122"/>
                        <a:ea typeface="仿宋_GB2312" charset="-122"/>
                        <a:sym typeface="Calibri" panose="020F0502020204030204"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CFF99"/>
                    </a:solidFill>
                  </a:tcPr>
                </a:tc>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charset="0"/>
                          <a:ea typeface="宋体" panose="02010600030101010101" pitchFamily="2" charset="-122"/>
                          <a:sym typeface="Calibri" panose="020F0502020204030204" charset="0"/>
                        </a:defRPr>
                      </a:lvl1pPr>
                      <a:lvl2pPr>
                        <a:lnSpc>
                          <a:spcPct val="90000"/>
                        </a:lnSpc>
                        <a:spcBef>
                          <a:spcPts val="500"/>
                        </a:spcBef>
                        <a:buFont typeface="Arial" panose="020B0604020202020204" pitchFamily="34" charset="0"/>
                        <a:defRPr sz="2000">
                          <a:solidFill>
                            <a:schemeClr val="tx1"/>
                          </a:solidFill>
                          <a:latin typeface="Calibri" panose="020F0502020204030204" charset="0"/>
                          <a:ea typeface="宋体" panose="02010600030101010101" pitchFamily="2" charset="-122"/>
                          <a:sym typeface="Calibri" panose="020F0502020204030204" charset="0"/>
                        </a:defRPr>
                      </a:lvl2pPr>
                      <a:lvl3pPr>
                        <a:lnSpc>
                          <a:spcPct val="90000"/>
                        </a:lnSpc>
                        <a:spcBef>
                          <a:spcPts val="500"/>
                        </a:spcBef>
                        <a:buFont typeface="Arial" panose="020B0604020202020204" pitchFamily="34" charset="0"/>
                        <a:defRPr>
                          <a:solidFill>
                            <a:schemeClr val="tx1"/>
                          </a:solidFill>
                          <a:latin typeface="Calibri" panose="020F0502020204030204" charset="0"/>
                          <a:ea typeface="宋体" panose="02010600030101010101" pitchFamily="2" charset="-122"/>
                          <a:sym typeface="Calibri" panose="020F0502020204030204" charset="0"/>
                        </a:defRPr>
                      </a:lvl3pPr>
                      <a:lvl4pPr>
                        <a:lnSpc>
                          <a:spcPct val="90000"/>
                        </a:lnSpc>
                        <a:spcBef>
                          <a:spcPts val="500"/>
                        </a:spcBef>
                        <a:buFont typeface="Arial" panose="020B0604020202020204" pitchFamily="34" charset="0"/>
                        <a:defRPr sz="1600">
                          <a:solidFill>
                            <a:schemeClr val="tx1"/>
                          </a:solidFill>
                          <a:latin typeface="Calibri" panose="020F0502020204030204" charset="0"/>
                          <a:ea typeface="宋体" panose="02010600030101010101" pitchFamily="2" charset="-122"/>
                          <a:sym typeface="Calibri" panose="020F0502020204030204" charset="0"/>
                        </a:defRPr>
                      </a:lvl4pPr>
                      <a:lvl5pPr>
                        <a:lnSpc>
                          <a:spcPct val="90000"/>
                        </a:lnSpc>
                        <a:spcBef>
                          <a:spcPts val="500"/>
                        </a:spcBef>
                        <a:buFont typeface="Arial" panose="020B0604020202020204" pitchFamily="34" charset="0"/>
                        <a:defRPr sz="1600">
                          <a:solidFill>
                            <a:schemeClr val="tx1"/>
                          </a:solidFill>
                          <a:latin typeface="Calibri" panose="020F0502020204030204" charset="0"/>
                          <a:ea typeface="宋体" panose="02010600030101010101" pitchFamily="2" charset="-122"/>
                          <a:sym typeface="Calibri" panose="020F0502020204030204" charset="0"/>
                        </a:defRPr>
                      </a:lvl5pPr>
                      <a:lvl6pPr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charset="0"/>
                          <a:ea typeface="宋体" panose="02010600030101010101" pitchFamily="2" charset="-122"/>
                          <a:sym typeface="Calibri" panose="020F0502020204030204" charset="0"/>
                        </a:defRPr>
                      </a:lvl6pPr>
                      <a:lvl7pPr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charset="0"/>
                          <a:ea typeface="宋体" panose="02010600030101010101" pitchFamily="2" charset="-122"/>
                          <a:sym typeface="Calibri" panose="020F0502020204030204" charset="0"/>
                        </a:defRPr>
                      </a:lvl7pPr>
                      <a:lvl8pPr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charset="0"/>
                          <a:ea typeface="宋体" panose="02010600030101010101" pitchFamily="2" charset="-122"/>
                          <a:sym typeface="Calibri" panose="020F0502020204030204" charset="0"/>
                        </a:defRPr>
                      </a:lvl8pPr>
                      <a:lvl9pPr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charset="0"/>
                          <a:ea typeface="宋体" panose="02010600030101010101" pitchFamily="2" charset="-122"/>
                          <a:sym typeface="Calibri" panose="020F0502020204030204" charset="0"/>
                        </a:defRPr>
                      </a:lvl9pPr>
                    </a:lstStyle>
                    <a:p>
                      <a:pPr marL="0" marR="0" lvl="0" indent="0" algn="l" defTabSz="914400" rtl="0" eaLnBrk="0" fontAlgn="base" latinLnBrk="0" hangingPunct="0">
                        <a:lnSpc>
                          <a:spcPct val="90000"/>
                        </a:lnSpc>
                        <a:spcBef>
                          <a:spcPts val="1000"/>
                        </a:spcBef>
                        <a:spcAft>
                          <a:spcPct val="0"/>
                        </a:spcAft>
                        <a:buClrTx/>
                        <a:buSzTx/>
                        <a:buFont typeface="Arial" panose="020B0604020202020204" pitchFamily="34" charset="0"/>
                        <a:buNone/>
                      </a:pPr>
                      <a:r>
                        <a:rPr kumimoji="0" lang="en-US" altLang="zh-CN" sz="1600" b="0" i="0" u="none" strike="noStrike" cap="none" normalizeH="0" baseline="0" smtClean="0">
                          <a:ln>
                            <a:noFill/>
                          </a:ln>
                          <a:solidFill>
                            <a:srgbClr val="FF3300"/>
                          </a:solidFill>
                          <a:effectLst/>
                          <a:latin typeface="仿宋_GB2312" charset="-122"/>
                          <a:ea typeface="仿宋_GB2312" charset="-122"/>
                          <a:sym typeface="Calibri" panose="020F0502020204030204" charset="0"/>
                        </a:rPr>
                        <a:t>   </a:t>
                      </a:r>
                      <a:endParaRPr kumimoji="0" lang="zh-CN" altLang="en-US" sz="1600" b="0" i="0" u="none" strike="noStrike" cap="none" normalizeH="0" baseline="0" smtClean="0">
                        <a:ln>
                          <a:noFill/>
                        </a:ln>
                        <a:solidFill>
                          <a:srgbClr val="FF3300"/>
                        </a:solidFill>
                        <a:effectLst/>
                        <a:latin typeface="仿宋_GB2312" charset="-122"/>
                        <a:ea typeface="仿宋_GB2312" charset="-122"/>
                        <a:sym typeface="Calibri" panose="020F0502020204030204" charset="0"/>
                      </a:endParaRPr>
                    </a:p>
                  </a:txBody>
                  <a:tcPr horzOverflow="overflow">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CFF99"/>
                    </a:solidFill>
                  </a:tcPr>
                </a:tc>
              </a:tr>
              <a:tr h="1527175">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charset="0"/>
                          <a:ea typeface="宋体" panose="02010600030101010101" pitchFamily="2" charset="-122"/>
                          <a:sym typeface="Calibri" panose="020F0502020204030204" charset="0"/>
                        </a:defRPr>
                      </a:lvl1pPr>
                      <a:lvl2pPr>
                        <a:lnSpc>
                          <a:spcPct val="90000"/>
                        </a:lnSpc>
                        <a:spcBef>
                          <a:spcPts val="500"/>
                        </a:spcBef>
                        <a:buFont typeface="Arial" panose="020B0604020202020204" pitchFamily="34" charset="0"/>
                        <a:defRPr sz="2000">
                          <a:solidFill>
                            <a:schemeClr val="tx1"/>
                          </a:solidFill>
                          <a:latin typeface="Calibri" panose="020F0502020204030204" charset="0"/>
                          <a:ea typeface="宋体" panose="02010600030101010101" pitchFamily="2" charset="-122"/>
                          <a:sym typeface="Calibri" panose="020F0502020204030204" charset="0"/>
                        </a:defRPr>
                      </a:lvl2pPr>
                      <a:lvl3pPr>
                        <a:lnSpc>
                          <a:spcPct val="90000"/>
                        </a:lnSpc>
                        <a:spcBef>
                          <a:spcPts val="500"/>
                        </a:spcBef>
                        <a:buFont typeface="Arial" panose="020B0604020202020204" pitchFamily="34" charset="0"/>
                        <a:defRPr>
                          <a:solidFill>
                            <a:schemeClr val="tx1"/>
                          </a:solidFill>
                          <a:latin typeface="Calibri" panose="020F0502020204030204" charset="0"/>
                          <a:ea typeface="宋体" panose="02010600030101010101" pitchFamily="2" charset="-122"/>
                          <a:sym typeface="Calibri" panose="020F0502020204030204" charset="0"/>
                        </a:defRPr>
                      </a:lvl3pPr>
                      <a:lvl4pPr>
                        <a:lnSpc>
                          <a:spcPct val="90000"/>
                        </a:lnSpc>
                        <a:spcBef>
                          <a:spcPts val="500"/>
                        </a:spcBef>
                        <a:buFont typeface="Arial" panose="020B0604020202020204" pitchFamily="34" charset="0"/>
                        <a:defRPr sz="1600">
                          <a:solidFill>
                            <a:schemeClr val="tx1"/>
                          </a:solidFill>
                          <a:latin typeface="Calibri" panose="020F0502020204030204" charset="0"/>
                          <a:ea typeface="宋体" panose="02010600030101010101" pitchFamily="2" charset="-122"/>
                          <a:sym typeface="Calibri" panose="020F0502020204030204" charset="0"/>
                        </a:defRPr>
                      </a:lvl4pPr>
                      <a:lvl5pPr>
                        <a:lnSpc>
                          <a:spcPct val="90000"/>
                        </a:lnSpc>
                        <a:spcBef>
                          <a:spcPts val="500"/>
                        </a:spcBef>
                        <a:buFont typeface="Arial" panose="020B0604020202020204" pitchFamily="34" charset="0"/>
                        <a:defRPr sz="1600">
                          <a:solidFill>
                            <a:schemeClr val="tx1"/>
                          </a:solidFill>
                          <a:latin typeface="Calibri" panose="020F0502020204030204" charset="0"/>
                          <a:ea typeface="宋体" panose="02010600030101010101" pitchFamily="2" charset="-122"/>
                          <a:sym typeface="Calibri" panose="020F0502020204030204" charset="0"/>
                        </a:defRPr>
                      </a:lvl5pPr>
                      <a:lvl6pPr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charset="0"/>
                          <a:ea typeface="宋体" panose="02010600030101010101" pitchFamily="2" charset="-122"/>
                          <a:sym typeface="Calibri" panose="020F0502020204030204" charset="0"/>
                        </a:defRPr>
                      </a:lvl6pPr>
                      <a:lvl7pPr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charset="0"/>
                          <a:ea typeface="宋体" panose="02010600030101010101" pitchFamily="2" charset="-122"/>
                          <a:sym typeface="Calibri" panose="020F0502020204030204" charset="0"/>
                        </a:defRPr>
                      </a:lvl7pPr>
                      <a:lvl8pPr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charset="0"/>
                          <a:ea typeface="宋体" panose="02010600030101010101" pitchFamily="2" charset="-122"/>
                          <a:sym typeface="Calibri" panose="020F0502020204030204" charset="0"/>
                        </a:defRPr>
                      </a:lvl8pPr>
                      <a:lvl9pPr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charset="0"/>
                          <a:ea typeface="宋体" panose="02010600030101010101" pitchFamily="2" charset="-122"/>
                          <a:sym typeface="Calibri" panose="020F0502020204030204" charset="0"/>
                        </a:defRPr>
                      </a:lvl9pPr>
                    </a:lstStyle>
                    <a:p>
                      <a:pPr marL="0" marR="0" lvl="0" indent="0" algn="ctr" defTabSz="914400" rtl="0" eaLnBrk="0" fontAlgn="base" latinLnBrk="0" hangingPunct="0">
                        <a:lnSpc>
                          <a:spcPct val="90000"/>
                        </a:lnSpc>
                        <a:spcBef>
                          <a:spcPts val="1000"/>
                        </a:spcBef>
                        <a:spcAft>
                          <a:spcPct val="0"/>
                        </a:spcAft>
                        <a:buClrTx/>
                        <a:buSzTx/>
                        <a:buFont typeface="Arial" panose="020B0604020202020204" pitchFamily="34" charset="0"/>
                        <a:buNone/>
                      </a:pPr>
                      <a:endParaRPr kumimoji="0" lang="zh-CN" altLang="en-US" sz="1600" b="1" i="0" u="none" strike="noStrike" cap="none" normalizeH="0" baseline="0" smtClean="0">
                        <a:ln>
                          <a:noFill/>
                        </a:ln>
                        <a:solidFill>
                          <a:srgbClr val="0033CC"/>
                        </a:solidFill>
                        <a:effectLst>
                          <a:outerShdw blurRad="38100" dist="38100" dir="2700000" algn="tl">
                            <a:srgbClr val="000000"/>
                          </a:outerShdw>
                        </a:effectLst>
                        <a:latin typeface="Calibri" panose="020F0502020204030204" charset="0"/>
                        <a:ea typeface="华文中宋" panose="02010600040101010101" pitchFamily="2" charset="-122"/>
                        <a:sym typeface="Calibri" panose="020F0502020204030204" charset="0"/>
                      </a:endParaRPr>
                    </a:p>
                  </a:txBody>
                  <a:tcPr horzOverflow="overflow">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lnTlToBr>
                      <a:noFill/>
                    </a:lnTlToBr>
                    <a:lnBlToTr>
                      <a:noFill/>
                    </a:lnBlToTr>
                    <a:solidFill>
                      <a:srgbClr val="CCFF99"/>
                    </a:solidFill>
                  </a:tcPr>
                </a:tc>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charset="0"/>
                          <a:ea typeface="宋体" panose="02010600030101010101" pitchFamily="2" charset="-122"/>
                          <a:sym typeface="Calibri" panose="020F0502020204030204" charset="0"/>
                        </a:defRPr>
                      </a:lvl1pPr>
                      <a:lvl2pPr>
                        <a:lnSpc>
                          <a:spcPct val="90000"/>
                        </a:lnSpc>
                        <a:spcBef>
                          <a:spcPts val="500"/>
                        </a:spcBef>
                        <a:buFont typeface="Arial" panose="020B0604020202020204" pitchFamily="34" charset="0"/>
                        <a:defRPr sz="2000">
                          <a:solidFill>
                            <a:schemeClr val="tx1"/>
                          </a:solidFill>
                          <a:latin typeface="Calibri" panose="020F0502020204030204" charset="0"/>
                          <a:ea typeface="宋体" panose="02010600030101010101" pitchFamily="2" charset="-122"/>
                          <a:sym typeface="Calibri" panose="020F0502020204030204" charset="0"/>
                        </a:defRPr>
                      </a:lvl2pPr>
                      <a:lvl3pPr>
                        <a:lnSpc>
                          <a:spcPct val="90000"/>
                        </a:lnSpc>
                        <a:spcBef>
                          <a:spcPts val="500"/>
                        </a:spcBef>
                        <a:buFont typeface="Arial" panose="020B0604020202020204" pitchFamily="34" charset="0"/>
                        <a:defRPr>
                          <a:solidFill>
                            <a:schemeClr val="tx1"/>
                          </a:solidFill>
                          <a:latin typeface="Calibri" panose="020F0502020204030204" charset="0"/>
                          <a:ea typeface="宋体" panose="02010600030101010101" pitchFamily="2" charset="-122"/>
                          <a:sym typeface="Calibri" panose="020F0502020204030204" charset="0"/>
                        </a:defRPr>
                      </a:lvl3pPr>
                      <a:lvl4pPr>
                        <a:lnSpc>
                          <a:spcPct val="90000"/>
                        </a:lnSpc>
                        <a:spcBef>
                          <a:spcPts val="500"/>
                        </a:spcBef>
                        <a:buFont typeface="Arial" panose="020B0604020202020204" pitchFamily="34" charset="0"/>
                        <a:defRPr sz="1600">
                          <a:solidFill>
                            <a:schemeClr val="tx1"/>
                          </a:solidFill>
                          <a:latin typeface="Calibri" panose="020F0502020204030204" charset="0"/>
                          <a:ea typeface="宋体" panose="02010600030101010101" pitchFamily="2" charset="-122"/>
                          <a:sym typeface="Calibri" panose="020F0502020204030204" charset="0"/>
                        </a:defRPr>
                      </a:lvl4pPr>
                      <a:lvl5pPr>
                        <a:lnSpc>
                          <a:spcPct val="90000"/>
                        </a:lnSpc>
                        <a:spcBef>
                          <a:spcPts val="500"/>
                        </a:spcBef>
                        <a:buFont typeface="Arial" panose="020B0604020202020204" pitchFamily="34" charset="0"/>
                        <a:defRPr sz="1600">
                          <a:solidFill>
                            <a:schemeClr val="tx1"/>
                          </a:solidFill>
                          <a:latin typeface="Calibri" panose="020F0502020204030204" charset="0"/>
                          <a:ea typeface="宋体" panose="02010600030101010101" pitchFamily="2" charset="-122"/>
                          <a:sym typeface="Calibri" panose="020F0502020204030204" charset="0"/>
                        </a:defRPr>
                      </a:lvl5pPr>
                      <a:lvl6pPr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charset="0"/>
                          <a:ea typeface="宋体" panose="02010600030101010101" pitchFamily="2" charset="-122"/>
                          <a:sym typeface="Calibri" panose="020F0502020204030204" charset="0"/>
                        </a:defRPr>
                      </a:lvl6pPr>
                      <a:lvl7pPr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charset="0"/>
                          <a:ea typeface="宋体" panose="02010600030101010101" pitchFamily="2" charset="-122"/>
                          <a:sym typeface="Calibri" panose="020F0502020204030204" charset="0"/>
                        </a:defRPr>
                      </a:lvl7pPr>
                      <a:lvl8pPr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charset="0"/>
                          <a:ea typeface="宋体" panose="02010600030101010101" pitchFamily="2" charset="-122"/>
                          <a:sym typeface="Calibri" panose="020F0502020204030204" charset="0"/>
                        </a:defRPr>
                      </a:lvl8pPr>
                      <a:lvl9pPr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charset="0"/>
                          <a:ea typeface="宋体" panose="02010600030101010101" pitchFamily="2" charset="-122"/>
                          <a:sym typeface="Calibri" panose="020F0502020204030204" charset="0"/>
                        </a:defRPr>
                      </a:lvl9pPr>
                    </a:lstStyle>
                    <a:p>
                      <a:pPr marL="0" marR="0" lvl="0" indent="0" algn="l" defTabSz="914400" rtl="0" eaLnBrk="0" fontAlgn="base" latinLnBrk="0" hangingPunct="0">
                        <a:lnSpc>
                          <a:spcPct val="90000"/>
                        </a:lnSpc>
                        <a:spcBef>
                          <a:spcPts val="1000"/>
                        </a:spcBef>
                        <a:spcAft>
                          <a:spcPct val="0"/>
                        </a:spcAft>
                        <a:buClrTx/>
                        <a:buSzTx/>
                        <a:buFont typeface="Arial" panose="020B0604020202020204" pitchFamily="34" charset="0"/>
                        <a:buNone/>
                      </a:pPr>
                      <a:endParaRPr kumimoji="0" lang="zh-CN" altLang="en-US" sz="1600" b="0" i="0" u="none" strike="noStrike" cap="none" normalizeH="0" baseline="0" dirty="0" smtClean="0">
                        <a:ln>
                          <a:noFill/>
                        </a:ln>
                        <a:solidFill>
                          <a:srgbClr val="FF3300"/>
                        </a:solidFill>
                        <a:effectLst/>
                        <a:latin typeface="仿宋_GB2312" charset="-122"/>
                        <a:ea typeface="仿宋_GB2312" charset="-122"/>
                        <a:sym typeface="Calibri" panose="020F0502020204030204"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lnTlToBr>
                      <a:noFill/>
                    </a:lnTlToBr>
                    <a:lnBlToTr>
                      <a:noFill/>
                    </a:lnBlToTr>
                    <a:solidFill>
                      <a:srgbClr val="CCFF99"/>
                    </a:solidFill>
                  </a:tcPr>
                </a:tc>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charset="0"/>
                          <a:ea typeface="宋体" panose="02010600030101010101" pitchFamily="2" charset="-122"/>
                          <a:sym typeface="Calibri" panose="020F0502020204030204" charset="0"/>
                        </a:defRPr>
                      </a:lvl1pPr>
                      <a:lvl2pPr>
                        <a:lnSpc>
                          <a:spcPct val="90000"/>
                        </a:lnSpc>
                        <a:spcBef>
                          <a:spcPts val="500"/>
                        </a:spcBef>
                        <a:buFont typeface="Arial" panose="020B0604020202020204" pitchFamily="34" charset="0"/>
                        <a:defRPr sz="2000">
                          <a:solidFill>
                            <a:schemeClr val="tx1"/>
                          </a:solidFill>
                          <a:latin typeface="Calibri" panose="020F0502020204030204" charset="0"/>
                          <a:ea typeface="宋体" panose="02010600030101010101" pitchFamily="2" charset="-122"/>
                          <a:sym typeface="Calibri" panose="020F0502020204030204" charset="0"/>
                        </a:defRPr>
                      </a:lvl2pPr>
                      <a:lvl3pPr>
                        <a:lnSpc>
                          <a:spcPct val="90000"/>
                        </a:lnSpc>
                        <a:spcBef>
                          <a:spcPts val="500"/>
                        </a:spcBef>
                        <a:buFont typeface="Arial" panose="020B0604020202020204" pitchFamily="34" charset="0"/>
                        <a:defRPr>
                          <a:solidFill>
                            <a:schemeClr val="tx1"/>
                          </a:solidFill>
                          <a:latin typeface="Calibri" panose="020F0502020204030204" charset="0"/>
                          <a:ea typeface="宋体" panose="02010600030101010101" pitchFamily="2" charset="-122"/>
                          <a:sym typeface="Calibri" panose="020F0502020204030204" charset="0"/>
                        </a:defRPr>
                      </a:lvl3pPr>
                      <a:lvl4pPr>
                        <a:lnSpc>
                          <a:spcPct val="90000"/>
                        </a:lnSpc>
                        <a:spcBef>
                          <a:spcPts val="500"/>
                        </a:spcBef>
                        <a:buFont typeface="Arial" panose="020B0604020202020204" pitchFamily="34" charset="0"/>
                        <a:defRPr sz="1600">
                          <a:solidFill>
                            <a:schemeClr val="tx1"/>
                          </a:solidFill>
                          <a:latin typeface="Calibri" panose="020F0502020204030204" charset="0"/>
                          <a:ea typeface="宋体" panose="02010600030101010101" pitchFamily="2" charset="-122"/>
                          <a:sym typeface="Calibri" panose="020F0502020204030204" charset="0"/>
                        </a:defRPr>
                      </a:lvl4pPr>
                      <a:lvl5pPr>
                        <a:lnSpc>
                          <a:spcPct val="90000"/>
                        </a:lnSpc>
                        <a:spcBef>
                          <a:spcPts val="500"/>
                        </a:spcBef>
                        <a:buFont typeface="Arial" panose="020B0604020202020204" pitchFamily="34" charset="0"/>
                        <a:defRPr sz="1600">
                          <a:solidFill>
                            <a:schemeClr val="tx1"/>
                          </a:solidFill>
                          <a:latin typeface="Calibri" panose="020F0502020204030204" charset="0"/>
                          <a:ea typeface="宋体" panose="02010600030101010101" pitchFamily="2" charset="-122"/>
                          <a:sym typeface="Calibri" panose="020F0502020204030204" charset="0"/>
                        </a:defRPr>
                      </a:lvl5pPr>
                      <a:lvl6pPr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charset="0"/>
                          <a:ea typeface="宋体" panose="02010600030101010101" pitchFamily="2" charset="-122"/>
                          <a:sym typeface="Calibri" panose="020F0502020204030204" charset="0"/>
                        </a:defRPr>
                      </a:lvl6pPr>
                      <a:lvl7pPr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charset="0"/>
                          <a:ea typeface="宋体" panose="02010600030101010101" pitchFamily="2" charset="-122"/>
                          <a:sym typeface="Calibri" panose="020F0502020204030204" charset="0"/>
                        </a:defRPr>
                      </a:lvl7pPr>
                      <a:lvl8pPr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charset="0"/>
                          <a:ea typeface="宋体" panose="02010600030101010101" pitchFamily="2" charset="-122"/>
                          <a:sym typeface="Calibri" panose="020F0502020204030204" charset="0"/>
                        </a:defRPr>
                      </a:lvl8pPr>
                      <a:lvl9pPr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charset="0"/>
                          <a:ea typeface="宋体" panose="02010600030101010101" pitchFamily="2" charset="-122"/>
                          <a:sym typeface="Calibri" panose="020F0502020204030204" charset="0"/>
                        </a:defRPr>
                      </a:lvl9pPr>
                    </a:lstStyle>
                    <a:p>
                      <a:pPr marL="0" marR="0" lvl="0" indent="0" algn="l" defTabSz="914400" rtl="0" eaLnBrk="0" fontAlgn="base" latinLnBrk="0" hangingPunct="0">
                        <a:lnSpc>
                          <a:spcPct val="90000"/>
                        </a:lnSpc>
                        <a:spcBef>
                          <a:spcPts val="1000"/>
                        </a:spcBef>
                        <a:spcAft>
                          <a:spcPct val="0"/>
                        </a:spcAft>
                        <a:buClrTx/>
                        <a:buSzTx/>
                        <a:buFont typeface="Arial" panose="020B0604020202020204" pitchFamily="34" charset="0"/>
                        <a:buNone/>
                      </a:pPr>
                      <a:endParaRPr kumimoji="0" lang="zh-CN" altLang="en-US" sz="1600" b="0" i="0" u="none" strike="noStrike" cap="none" normalizeH="0" baseline="0" smtClean="0">
                        <a:ln>
                          <a:noFill/>
                        </a:ln>
                        <a:solidFill>
                          <a:srgbClr val="FF3300"/>
                        </a:solidFill>
                        <a:effectLst/>
                        <a:latin typeface="仿宋_GB2312" charset="-122"/>
                        <a:ea typeface="仿宋_GB2312" charset="-122"/>
                        <a:sym typeface="Calibri" panose="020F0502020204030204"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lnTlToBr>
                      <a:noFill/>
                    </a:lnTlToBr>
                    <a:lnBlToTr>
                      <a:noFill/>
                    </a:lnBlToTr>
                    <a:solidFill>
                      <a:srgbClr val="CCFF99"/>
                    </a:solidFill>
                  </a:tcPr>
                </a:tc>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charset="0"/>
                          <a:ea typeface="宋体" panose="02010600030101010101" pitchFamily="2" charset="-122"/>
                          <a:sym typeface="Calibri" panose="020F0502020204030204" charset="0"/>
                        </a:defRPr>
                      </a:lvl1pPr>
                      <a:lvl2pPr>
                        <a:lnSpc>
                          <a:spcPct val="90000"/>
                        </a:lnSpc>
                        <a:spcBef>
                          <a:spcPts val="500"/>
                        </a:spcBef>
                        <a:buFont typeface="Arial" panose="020B0604020202020204" pitchFamily="34" charset="0"/>
                        <a:defRPr sz="2000">
                          <a:solidFill>
                            <a:schemeClr val="tx1"/>
                          </a:solidFill>
                          <a:latin typeface="Calibri" panose="020F0502020204030204" charset="0"/>
                          <a:ea typeface="宋体" panose="02010600030101010101" pitchFamily="2" charset="-122"/>
                          <a:sym typeface="Calibri" panose="020F0502020204030204" charset="0"/>
                        </a:defRPr>
                      </a:lvl2pPr>
                      <a:lvl3pPr>
                        <a:lnSpc>
                          <a:spcPct val="90000"/>
                        </a:lnSpc>
                        <a:spcBef>
                          <a:spcPts val="500"/>
                        </a:spcBef>
                        <a:buFont typeface="Arial" panose="020B0604020202020204" pitchFamily="34" charset="0"/>
                        <a:defRPr>
                          <a:solidFill>
                            <a:schemeClr val="tx1"/>
                          </a:solidFill>
                          <a:latin typeface="Calibri" panose="020F0502020204030204" charset="0"/>
                          <a:ea typeface="宋体" panose="02010600030101010101" pitchFamily="2" charset="-122"/>
                          <a:sym typeface="Calibri" panose="020F0502020204030204" charset="0"/>
                        </a:defRPr>
                      </a:lvl3pPr>
                      <a:lvl4pPr>
                        <a:lnSpc>
                          <a:spcPct val="90000"/>
                        </a:lnSpc>
                        <a:spcBef>
                          <a:spcPts val="500"/>
                        </a:spcBef>
                        <a:buFont typeface="Arial" panose="020B0604020202020204" pitchFamily="34" charset="0"/>
                        <a:defRPr sz="1600">
                          <a:solidFill>
                            <a:schemeClr val="tx1"/>
                          </a:solidFill>
                          <a:latin typeface="Calibri" panose="020F0502020204030204" charset="0"/>
                          <a:ea typeface="宋体" panose="02010600030101010101" pitchFamily="2" charset="-122"/>
                          <a:sym typeface="Calibri" panose="020F0502020204030204" charset="0"/>
                        </a:defRPr>
                      </a:lvl4pPr>
                      <a:lvl5pPr>
                        <a:lnSpc>
                          <a:spcPct val="90000"/>
                        </a:lnSpc>
                        <a:spcBef>
                          <a:spcPts val="500"/>
                        </a:spcBef>
                        <a:buFont typeface="Arial" panose="020B0604020202020204" pitchFamily="34" charset="0"/>
                        <a:defRPr sz="1600">
                          <a:solidFill>
                            <a:schemeClr val="tx1"/>
                          </a:solidFill>
                          <a:latin typeface="Calibri" panose="020F0502020204030204" charset="0"/>
                          <a:ea typeface="宋体" panose="02010600030101010101" pitchFamily="2" charset="-122"/>
                          <a:sym typeface="Calibri" panose="020F0502020204030204" charset="0"/>
                        </a:defRPr>
                      </a:lvl5pPr>
                      <a:lvl6pPr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charset="0"/>
                          <a:ea typeface="宋体" panose="02010600030101010101" pitchFamily="2" charset="-122"/>
                          <a:sym typeface="Calibri" panose="020F0502020204030204" charset="0"/>
                        </a:defRPr>
                      </a:lvl6pPr>
                      <a:lvl7pPr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charset="0"/>
                          <a:ea typeface="宋体" panose="02010600030101010101" pitchFamily="2" charset="-122"/>
                          <a:sym typeface="Calibri" panose="020F0502020204030204" charset="0"/>
                        </a:defRPr>
                      </a:lvl7pPr>
                      <a:lvl8pPr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charset="0"/>
                          <a:ea typeface="宋体" panose="02010600030101010101" pitchFamily="2" charset="-122"/>
                          <a:sym typeface="Calibri" panose="020F0502020204030204" charset="0"/>
                        </a:defRPr>
                      </a:lvl8pPr>
                      <a:lvl9pPr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charset="0"/>
                          <a:ea typeface="宋体" panose="02010600030101010101" pitchFamily="2" charset="-122"/>
                          <a:sym typeface="Calibri" panose="020F0502020204030204" charset="0"/>
                        </a:defRPr>
                      </a:lvl9pPr>
                    </a:lstStyle>
                    <a:p>
                      <a:pPr marL="0" marR="0" lvl="0" indent="0" algn="l" defTabSz="914400" rtl="0" eaLnBrk="0" fontAlgn="base" latinLnBrk="0" hangingPunct="0">
                        <a:lnSpc>
                          <a:spcPct val="90000"/>
                        </a:lnSpc>
                        <a:spcBef>
                          <a:spcPts val="1000"/>
                        </a:spcBef>
                        <a:spcAft>
                          <a:spcPct val="0"/>
                        </a:spcAft>
                        <a:buClrTx/>
                        <a:buSzTx/>
                        <a:buFont typeface="Arial" panose="020B0604020202020204" pitchFamily="34" charset="0"/>
                        <a:buNone/>
                      </a:pPr>
                      <a:endParaRPr kumimoji="0" lang="zh-CN" altLang="en-US" sz="1600" b="0" i="0" u="none" strike="noStrike" cap="none" normalizeH="0" baseline="0" dirty="0" smtClean="0">
                        <a:ln>
                          <a:noFill/>
                        </a:ln>
                        <a:solidFill>
                          <a:srgbClr val="FF3300"/>
                        </a:solidFill>
                        <a:effectLst/>
                        <a:latin typeface="仿宋_GB2312" charset="-122"/>
                        <a:ea typeface="仿宋_GB2312" charset="-122"/>
                        <a:sym typeface="Calibri" panose="020F0502020204030204"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lnTlToBr>
                      <a:noFill/>
                    </a:lnTlToBr>
                    <a:lnBlToTr>
                      <a:noFill/>
                    </a:lnBlToTr>
                    <a:solidFill>
                      <a:srgbClr val="CCFF99"/>
                    </a:solidFill>
                  </a:tcPr>
                </a:tc>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charset="0"/>
                          <a:ea typeface="宋体" panose="02010600030101010101" pitchFamily="2" charset="-122"/>
                          <a:sym typeface="Calibri" panose="020F0502020204030204" charset="0"/>
                        </a:defRPr>
                      </a:lvl1pPr>
                      <a:lvl2pPr>
                        <a:lnSpc>
                          <a:spcPct val="90000"/>
                        </a:lnSpc>
                        <a:spcBef>
                          <a:spcPts val="500"/>
                        </a:spcBef>
                        <a:buFont typeface="Arial" panose="020B0604020202020204" pitchFamily="34" charset="0"/>
                        <a:defRPr sz="2000">
                          <a:solidFill>
                            <a:schemeClr val="tx1"/>
                          </a:solidFill>
                          <a:latin typeface="Calibri" panose="020F0502020204030204" charset="0"/>
                          <a:ea typeface="宋体" panose="02010600030101010101" pitchFamily="2" charset="-122"/>
                          <a:sym typeface="Calibri" panose="020F0502020204030204" charset="0"/>
                        </a:defRPr>
                      </a:lvl2pPr>
                      <a:lvl3pPr>
                        <a:lnSpc>
                          <a:spcPct val="90000"/>
                        </a:lnSpc>
                        <a:spcBef>
                          <a:spcPts val="500"/>
                        </a:spcBef>
                        <a:buFont typeface="Arial" panose="020B0604020202020204" pitchFamily="34" charset="0"/>
                        <a:defRPr>
                          <a:solidFill>
                            <a:schemeClr val="tx1"/>
                          </a:solidFill>
                          <a:latin typeface="Calibri" panose="020F0502020204030204" charset="0"/>
                          <a:ea typeface="宋体" panose="02010600030101010101" pitchFamily="2" charset="-122"/>
                          <a:sym typeface="Calibri" panose="020F0502020204030204" charset="0"/>
                        </a:defRPr>
                      </a:lvl3pPr>
                      <a:lvl4pPr>
                        <a:lnSpc>
                          <a:spcPct val="90000"/>
                        </a:lnSpc>
                        <a:spcBef>
                          <a:spcPts val="500"/>
                        </a:spcBef>
                        <a:buFont typeface="Arial" panose="020B0604020202020204" pitchFamily="34" charset="0"/>
                        <a:defRPr sz="1600">
                          <a:solidFill>
                            <a:schemeClr val="tx1"/>
                          </a:solidFill>
                          <a:latin typeface="Calibri" panose="020F0502020204030204" charset="0"/>
                          <a:ea typeface="宋体" panose="02010600030101010101" pitchFamily="2" charset="-122"/>
                          <a:sym typeface="Calibri" panose="020F0502020204030204" charset="0"/>
                        </a:defRPr>
                      </a:lvl4pPr>
                      <a:lvl5pPr>
                        <a:lnSpc>
                          <a:spcPct val="90000"/>
                        </a:lnSpc>
                        <a:spcBef>
                          <a:spcPts val="500"/>
                        </a:spcBef>
                        <a:buFont typeface="Arial" panose="020B0604020202020204" pitchFamily="34" charset="0"/>
                        <a:defRPr sz="1600">
                          <a:solidFill>
                            <a:schemeClr val="tx1"/>
                          </a:solidFill>
                          <a:latin typeface="Calibri" panose="020F0502020204030204" charset="0"/>
                          <a:ea typeface="宋体" panose="02010600030101010101" pitchFamily="2" charset="-122"/>
                          <a:sym typeface="Calibri" panose="020F0502020204030204" charset="0"/>
                        </a:defRPr>
                      </a:lvl5pPr>
                      <a:lvl6pPr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charset="0"/>
                          <a:ea typeface="宋体" panose="02010600030101010101" pitchFamily="2" charset="-122"/>
                          <a:sym typeface="Calibri" panose="020F0502020204030204" charset="0"/>
                        </a:defRPr>
                      </a:lvl6pPr>
                      <a:lvl7pPr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charset="0"/>
                          <a:ea typeface="宋体" panose="02010600030101010101" pitchFamily="2" charset="-122"/>
                          <a:sym typeface="Calibri" panose="020F0502020204030204" charset="0"/>
                        </a:defRPr>
                      </a:lvl7pPr>
                      <a:lvl8pPr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charset="0"/>
                          <a:ea typeface="宋体" panose="02010600030101010101" pitchFamily="2" charset="-122"/>
                          <a:sym typeface="Calibri" panose="020F0502020204030204" charset="0"/>
                        </a:defRPr>
                      </a:lvl8pPr>
                      <a:lvl9pPr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charset="0"/>
                          <a:ea typeface="宋体" panose="02010600030101010101" pitchFamily="2" charset="-122"/>
                          <a:sym typeface="Calibri" panose="020F0502020204030204" charset="0"/>
                        </a:defRPr>
                      </a:lvl9pPr>
                    </a:lstStyle>
                    <a:p>
                      <a:pPr marL="0" marR="0" lvl="0" indent="0" algn="l" defTabSz="914400" rtl="0" eaLnBrk="0" fontAlgn="base" latinLnBrk="0" hangingPunct="0">
                        <a:lnSpc>
                          <a:spcPct val="90000"/>
                        </a:lnSpc>
                        <a:spcBef>
                          <a:spcPts val="1000"/>
                        </a:spcBef>
                        <a:spcAft>
                          <a:spcPct val="0"/>
                        </a:spcAft>
                        <a:buClrTx/>
                        <a:buSzTx/>
                        <a:buFont typeface="Arial" panose="020B0604020202020204" pitchFamily="34" charset="0"/>
                        <a:buNone/>
                      </a:pPr>
                      <a:r>
                        <a:rPr kumimoji="0" lang="en-US" altLang="zh-CN" sz="1600" b="0" i="0" u="none" strike="noStrike" cap="none" normalizeH="0" baseline="0" smtClean="0">
                          <a:ln>
                            <a:noFill/>
                          </a:ln>
                          <a:solidFill>
                            <a:srgbClr val="FF3300"/>
                          </a:solidFill>
                          <a:effectLst/>
                          <a:latin typeface="仿宋_GB2312" charset="-122"/>
                          <a:ea typeface="仿宋_GB2312" charset="-122"/>
                          <a:sym typeface="Calibri" panose="020F0502020204030204" charset="0"/>
                        </a:rPr>
                        <a:t>    </a:t>
                      </a:r>
                      <a:endParaRPr kumimoji="0" lang="zh-CN" altLang="en-US" sz="1600" b="0" i="0" u="none" strike="noStrike" cap="none" normalizeH="0" baseline="0" smtClean="0">
                        <a:ln>
                          <a:noFill/>
                        </a:ln>
                        <a:solidFill>
                          <a:srgbClr val="FF3300"/>
                        </a:solidFill>
                        <a:effectLst/>
                        <a:latin typeface="仿宋_GB2312" charset="-122"/>
                        <a:ea typeface="仿宋_GB2312" charset="-122"/>
                        <a:sym typeface="Calibri" panose="020F0502020204030204"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lnTlToBr>
                      <a:noFill/>
                    </a:lnTlToBr>
                    <a:lnBlToTr>
                      <a:noFill/>
                    </a:lnBlToTr>
                    <a:solidFill>
                      <a:srgbClr val="CCFF99"/>
                    </a:solidFill>
                  </a:tcPr>
                </a:tc>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charset="0"/>
                          <a:ea typeface="宋体" panose="02010600030101010101" pitchFamily="2" charset="-122"/>
                          <a:sym typeface="Calibri" panose="020F0502020204030204" charset="0"/>
                        </a:defRPr>
                      </a:lvl1pPr>
                      <a:lvl2pPr>
                        <a:lnSpc>
                          <a:spcPct val="90000"/>
                        </a:lnSpc>
                        <a:spcBef>
                          <a:spcPts val="500"/>
                        </a:spcBef>
                        <a:buFont typeface="Arial" panose="020B0604020202020204" pitchFamily="34" charset="0"/>
                        <a:defRPr sz="2000">
                          <a:solidFill>
                            <a:schemeClr val="tx1"/>
                          </a:solidFill>
                          <a:latin typeface="Calibri" panose="020F0502020204030204" charset="0"/>
                          <a:ea typeface="宋体" panose="02010600030101010101" pitchFamily="2" charset="-122"/>
                          <a:sym typeface="Calibri" panose="020F0502020204030204" charset="0"/>
                        </a:defRPr>
                      </a:lvl2pPr>
                      <a:lvl3pPr>
                        <a:lnSpc>
                          <a:spcPct val="90000"/>
                        </a:lnSpc>
                        <a:spcBef>
                          <a:spcPts val="500"/>
                        </a:spcBef>
                        <a:buFont typeface="Arial" panose="020B0604020202020204" pitchFamily="34" charset="0"/>
                        <a:defRPr>
                          <a:solidFill>
                            <a:schemeClr val="tx1"/>
                          </a:solidFill>
                          <a:latin typeface="Calibri" panose="020F0502020204030204" charset="0"/>
                          <a:ea typeface="宋体" panose="02010600030101010101" pitchFamily="2" charset="-122"/>
                          <a:sym typeface="Calibri" panose="020F0502020204030204" charset="0"/>
                        </a:defRPr>
                      </a:lvl3pPr>
                      <a:lvl4pPr>
                        <a:lnSpc>
                          <a:spcPct val="90000"/>
                        </a:lnSpc>
                        <a:spcBef>
                          <a:spcPts val="500"/>
                        </a:spcBef>
                        <a:buFont typeface="Arial" panose="020B0604020202020204" pitchFamily="34" charset="0"/>
                        <a:defRPr sz="1600">
                          <a:solidFill>
                            <a:schemeClr val="tx1"/>
                          </a:solidFill>
                          <a:latin typeface="Calibri" panose="020F0502020204030204" charset="0"/>
                          <a:ea typeface="宋体" panose="02010600030101010101" pitchFamily="2" charset="-122"/>
                          <a:sym typeface="Calibri" panose="020F0502020204030204" charset="0"/>
                        </a:defRPr>
                      </a:lvl4pPr>
                      <a:lvl5pPr>
                        <a:lnSpc>
                          <a:spcPct val="90000"/>
                        </a:lnSpc>
                        <a:spcBef>
                          <a:spcPts val="500"/>
                        </a:spcBef>
                        <a:buFont typeface="Arial" panose="020B0604020202020204" pitchFamily="34" charset="0"/>
                        <a:defRPr sz="1600">
                          <a:solidFill>
                            <a:schemeClr val="tx1"/>
                          </a:solidFill>
                          <a:latin typeface="Calibri" panose="020F0502020204030204" charset="0"/>
                          <a:ea typeface="宋体" panose="02010600030101010101" pitchFamily="2" charset="-122"/>
                          <a:sym typeface="Calibri" panose="020F0502020204030204" charset="0"/>
                        </a:defRPr>
                      </a:lvl5pPr>
                      <a:lvl6pPr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charset="0"/>
                          <a:ea typeface="宋体" panose="02010600030101010101" pitchFamily="2" charset="-122"/>
                          <a:sym typeface="Calibri" panose="020F0502020204030204" charset="0"/>
                        </a:defRPr>
                      </a:lvl6pPr>
                      <a:lvl7pPr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charset="0"/>
                          <a:ea typeface="宋体" panose="02010600030101010101" pitchFamily="2" charset="-122"/>
                          <a:sym typeface="Calibri" panose="020F0502020204030204" charset="0"/>
                        </a:defRPr>
                      </a:lvl7pPr>
                      <a:lvl8pPr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charset="0"/>
                          <a:ea typeface="宋体" panose="02010600030101010101" pitchFamily="2" charset="-122"/>
                          <a:sym typeface="Calibri" panose="020F0502020204030204" charset="0"/>
                        </a:defRPr>
                      </a:lvl8pPr>
                      <a:lvl9pPr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charset="0"/>
                          <a:ea typeface="宋体" panose="02010600030101010101" pitchFamily="2" charset="-122"/>
                          <a:sym typeface="Calibri" panose="020F0502020204030204" charset="0"/>
                        </a:defRPr>
                      </a:lvl9pPr>
                    </a:lstStyle>
                    <a:p>
                      <a:pPr marL="0" marR="0" lvl="0" indent="0" algn="l" defTabSz="914400" rtl="0" eaLnBrk="0" fontAlgn="base" latinLnBrk="0" hangingPunct="0">
                        <a:lnSpc>
                          <a:spcPct val="90000"/>
                        </a:lnSpc>
                        <a:spcBef>
                          <a:spcPts val="1000"/>
                        </a:spcBef>
                        <a:spcAft>
                          <a:spcPct val="0"/>
                        </a:spcAft>
                        <a:buClrTx/>
                        <a:buSzTx/>
                        <a:buFont typeface="Arial" panose="020B0604020202020204" pitchFamily="34" charset="0"/>
                        <a:buNone/>
                      </a:pPr>
                      <a:r>
                        <a:rPr kumimoji="0" lang="en-US" altLang="zh-CN" sz="1600" b="0" i="0" u="none" strike="noStrike" cap="none" normalizeH="0" baseline="0" dirty="0" smtClean="0">
                          <a:ln>
                            <a:noFill/>
                          </a:ln>
                          <a:solidFill>
                            <a:srgbClr val="FF3300"/>
                          </a:solidFill>
                          <a:effectLst/>
                          <a:latin typeface="仿宋_GB2312" charset="-122"/>
                          <a:ea typeface="仿宋_GB2312" charset="-122"/>
                          <a:sym typeface="Calibri" panose="020F0502020204030204" charset="0"/>
                        </a:rPr>
                        <a:t>  </a:t>
                      </a:r>
                      <a:endParaRPr kumimoji="0" lang="zh-CN" altLang="en-US" sz="1600" b="0" i="0" u="none" strike="noStrike" cap="none" normalizeH="0" baseline="0" dirty="0" smtClean="0">
                        <a:ln>
                          <a:noFill/>
                        </a:ln>
                        <a:solidFill>
                          <a:srgbClr val="FF3300"/>
                        </a:solidFill>
                        <a:effectLst/>
                        <a:latin typeface="仿宋_GB2312" charset="-122"/>
                        <a:ea typeface="仿宋_GB2312" charset="-122"/>
                        <a:sym typeface="Calibri" panose="020F0502020204030204" charset="0"/>
                      </a:endParaRPr>
                    </a:p>
                  </a:txBody>
                  <a:tcPr horzOverflow="overflow">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lnTlToBr>
                      <a:noFill/>
                    </a:lnTlToBr>
                    <a:lnBlToTr>
                      <a:noFill/>
                    </a:lnBlToTr>
                    <a:solidFill>
                      <a:srgbClr val="CCFF99"/>
                    </a:solidFill>
                  </a:tcPr>
                </a:tc>
              </a:tr>
            </a:tbl>
          </a:graphicData>
        </a:graphic>
      </p:graphicFrame>
      <p:sp>
        <p:nvSpPr>
          <p:cNvPr id="28711" name="文本框 282663"/>
          <p:cNvSpPr txBox="1"/>
          <p:nvPr/>
        </p:nvSpPr>
        <p:spPr>
          <a:xfrm>
            <a:off x="1968500" y="3211513"/>
            <a:ext cx="309563" cy="112712"/>
          </a:xfrm>
          <a:prstGeom prst="rect">
            <a:avLst/>
          </a:prstGeom>
          <a:noFill/>
          <a:ln w="9525">
            <a:noFill/>
          </a:ln>
        </p:spPr>
        <p:txBody>
          <a:bodyPr wrap="none">
            <a:spAutoFit/>
          </a:bodyPr>
          <a:lstStyle/>
          <a:p>
            <a:pPr>
              <a:buFont typeface="Arial" panose="020B0604020202020204" pitchFamily="34" charset="0"/>
              <a:buNone/>
              <a:defRPr/>
            </a:pPr>
            <a:endParaRPr lang="zh-CN" altLang="en-US" sz="135" dirty="0">
              <a:latin typeface="微软雅黑" panose="020B0503020204020204" charset="-122"/>
              <a:ea typeface="微软雅黑" panose="020B0503020204020204" charset="-122"/>
              <a:cs typeface="+mn-cs"/>
            </a:endParaRPr>
          </a:p>
        </p:txBody>
      </p:sp>
      <p:sp>
        <p:nvSpPr>
          <p:cNvPr id="63529" name="文本框 282664"/>
          <p:cNvSpPr txBox="1">
            <a:spLocks noChangeArrowheads="1"/>
          </p:cNvSpPr>
          <p:nvPr/>
        </p:nvSpPr>
        <p:spPr bwMode="auto">
          <a:xfrm>
            <a:off x="1731963" y="2493963"/>
            <a:ext cx="1628775" cy="830262"/>
          </a:xfrm>
          <a:prstGeom prst="rect">
            <a:avLst/>
          </a:prstGeom>
          <a:noFill/>
          <a:ln w="9525">
            <a:noFill/>
            <a:miter lim="800000"/>
          </a:ln>
        </p:spPr>
        <p:txBody>
          <a:bodyPr>
            <a:spAutoFit/>
          </a:bodyPr>
          <a:lstStyle/>
          <a:p>
            <a:pPr>
              <a:buFont typeface="Arial" panose="020B0604020202020204" pitchFamily="34" charset="0"/>
              <a:buNone/>
            </a:pPr>
            <a:r>
              <a:rPr lang="en-US" altLang="zh-CN" sz="2400" b="1">
                <a:solidFill>
                  <a:srgbClr val="FF3300"/>
                </a:solidFill>
                <a:latin typeface="微软雅黑" panose="020B0503020204020204" charset="-122"/>
              </a:rPr>
              <a:t>1937</a:t>
            </a:r>
            <a:r>
              <a:rPr lang="zh-CN" altLang="en-US" sz="2400" b="1">
                <a:solidFill>
                  <a:srgbClr val="FF3300"/>
                </a:solidFill>
                <a:latin typeface="微软雅黑" panose="020B0503020204020204" charset="-122"/>
              </a:rPr>
              <a:t>年 </a:t>
            </a:r>
            <a:endParaRPr lang="zh-CN" altLang="en-US" sz="2400" b="1">
              <a:solidFill>
                <a:srgbClr val="FF3300"/>
              </a:solidFill>
              <a:latin typeface="微软雅黑" panose="020B0503020204020204" charset="-122"/>
            </a:endParaRPr>
          </a:p>
          <a:p>
            <a:pPr>
              <a:buFont typeface="Arial" panose="020B0604020202020204" pitchFamily="34" charset="0"/>
              <a:buNone/>
            </a:pPr>
            <a:r>
              <a:rPr lang="en-US" altLang="zh-CN" sz="2400" b="1">
                <a:solidFill>
                  <a:srgbClr val="FF3300"/>
                </a:solidFill>
                <a:latin typeface="微软雅黑" panose="020B0503020204020204" charset="-122"/>
              </a:rPr>
              <a:t>9</a:t>
            </a:r>
            <a:r>
              <a:rPr lang="zh-CN" altLang="en-US" sz="2400" b="1">
                <a:solidFill>
                  <a:srgbClr val="FF3300"/>
                </a:solidFill>
                <a:latin typeface="微软雅黑" panose="020B0503020204020204" charset="-122"/>
              </a:rPr>
              <a:t>月</a:t>
            </a:r>
            <a:endParaRPr lang="zh-CN" altLang="en-US" sz="2400" b="1">
              <a:solidFill>
                <a:srgbClr val="FF3300"/>
              </a:solidFill>
              <a:latin typeface="微软雅黑" panose="020B0503020204020204" charset="-122"/>
            </a:endParaRPr>
          </a:p>
        </p:txBody>
      </p:sp>
      <p:sp>
        <p:nvSpPr>
          <p:cNvPr id="63530" name="文本框 282665"/>
          <p:cNvSpPr txBox="1">
            <a:spLocks noChangeArrowheads="1"/>
          </p:cNvSpPr>
          <p:nvPr/>
        </p:nvSpPr>
        <p:spPr bwMode="auto">
          <a:xfrm>
            <a:off x="3036888" y="2614613"/>
            <a:ext cx="1333500" cy="522287"/>
          </a:xfrm>
          <a:prstGeom prst="rect">
            <a:avLst/>
          </a:prstGeom>
          <a:noFill/>
          <a:ln w="9525">
            <a:noFill/>
            <a:miter lim="800000"/>
          </a:ln>
        </p:spPr>
        <p:txBody>
          <a:bodyPr>
            <a:spAutoFit/>
          </a:bodyPr>
          <a:lstStyle/>
          <a:p>
            <a:pPr>
              <a:buFont typeface="Arial" panose="020B0604020202020204" pitchFamily="34" charset="0"/>
              <a:buNone/>
            </a:pPr>
            <a:r>
              <a:rPr lang="zh-CN" altLang="en-US" sz="2800" b="1">
                <a:solidFill>
                  <a:srgbClr val="FF3300"/>
                </a:solidFill>
                <a:latin typeface="微软雅黑" panose="020B0503020204020204" charset="-122"/>
              </a:rPr>
              <a:t>平型关</a:t>
            </a:r>
            <a:endParaRPr lang="zh-CN" altLang="en-US" sz="2800" b="1">
              <a:solidFill>
                <a:srgbClr val="FF3300"/>
              </a:solidFill>
              <a:latin typeface="微软雅黑" panose="020B0503020204020204" charset="-122"/>
            </a:endParaRPr>
          </a:p>
        </p:txBody>
      </p:sp>
      <p:sp>
        <p:nvSpPr>
          <p:cNvPr id="282667" name="文本框 282666"/>
          <p:cNvSpPr txBox="1">
            <a:spLocks noChangeArrowheads="1"/>
          </p:cNvSpPr>
          <p:nvPr/>
        </p:nvSpPr>
        <p:spPr bwMode="auto">
          <a:xfrm>
            <a:off x="4356100" y="2511425"/>
            <a:ext cx="1727200" cy="830263"/>
          </a:xfrm>
          <a:prstGeom prst="rect">
            <a:avLst/>
          </a:prstGeom>
          <a:noFill/>
          <a:ln w="9525">
            <a:noFill/>
            <a:miter lim="800000"/>
          </a:ln>
        </p:spPr>
        <p:txBody>
          <a:bodyPr>
            <a:spAutoFit/>
          </a:bodyPr>
          <a:lstStyle/>
          <a:p>
            <a:pPr>
              <a:buFont typeface="Arial" panose="020B0604020202020204" pitchFamily="34" charset="0"/>
              <a:buNone/>
            </a:pPr>
            <a:r>
              <a:rPr lang="zh-CN" altLang="en-US" sz="2400" b="1">
                <a:solidFill>
                  <a:srgbClr val="FF3300"/>
                </a:solidFill>
                <a:latin typeface="微软雅黑" panose="020B0503020204020204" charset="-122"/>
              </a:rPr>
              <a:t>八 路 军</a:t>
            </a:r>
            <a:endParaRPr lang="zh-CN" altLang="en-US" sz="2400" b="1">
              <a:solidFill>
                <a:srgbClr val="FF3300"/>
              </a:solidFill>
              <a:latin typeface="微软雅黑" panose="020B0503020204020204" charset="-122"/>
            </a:endParaRPr>
          </a:p>
          <a:p>
            <a:pPr>
              <a:buFont typeface="Arial" panose="020B0604020202020204" pitchFamily="34" charset="0"/>
              <a:buNone/>
            </a:pPr>
            <a:r>
              <a:rPr lang="zh-CN" altLang="en-US" sz="2400" b="1">
                <a:solidFill>
                  <a:srgbClr val="FF3300"/>
                </a:solidFill>
                <a:latin typeface="微软雅黑" panose="020B0503020204020204" charset="-122"/>
              </a:rPr>
              <a:t>一一五师</a:t>
            </a:r>
            <a:endParaRPr lang="zh-CN" altLang="en-US" sz="2400" b="1">
              <a:solidFill>
                <a:srgbClr val="FF3300"/>
              </a:solidFill>
              <a:latin typeface="微软雅黑" panose="020B0503020204020204" charset="-122"/>
            </a:endParaRPr>
          </a:p>
        </p:txBody>
      </p:sp>
      <p:sp>
        <p:nvSpPr>
          <p:cNvPr id="63532" name="文本框 282667"/>
          <p:cNvSpPr txBox="1">
            <a:spLocks noChangeArrowheads="1"/>
          </p:cNvSpPr>
          <p:nvPr/>
        </p:nvSpPr>
        <p:spPr bwMode="auto">
          <a:xfrm>
            <a:off x="6083300" y="2511425"/>
            <a:ext cx="3621088" cy="1273175"/>
          </a:xfrm>
          <a:prstGeom prst="rect">
            <a:avLst/>
          </a:prstGeom>
          <a:noFill/>
          <a:ln w="9525">
            <a:noFill/>
            <a:miter lim="800000"/>
          </a:ln>
        </p:spPr>
        <p:txBody>
          <a:bodyPr>
            <a:spAutoFit/>
          </a:bodyPr>
          <a:lstStyle/>
          <a:p>
            <a:pPr>
              <a:spcBef>
                <a:spcPct val="20000"/>
              </a:spcBef>
              <a:buFont typeface="Arial" panose="020B0604020202020204" pitchFamily="34" charset="0"/>
              <a:buNone/>
            </a:pPr>
            <a:r>
              <a:rPr lang="zh-CN" altLang="en-US" sz="2400" b="1">
                <a:solidFill>
                  <a:srgbClr val="FF3300"/>
                </a:solidFill>
                <a:latin typeface="微软雅黑" panose="020B0503020204020204" charset="-122"/>
              </a:rPr>
              <a:t>歼灭日军一千多人，缴获</a:t>
            </a:r>
            <a:endParaRPr lang="zh-CN" altLang="en-US" sz="2400" b="1">
              <a:solidFill>
                <a:srgbClr val="FF3300"/>
              </a:solidFill>
              <a:latin typeface="微软雅黑" panose="020B0503020204020204" charset="-122"/>
            </a:endParaRPr>
          </a:p>
          <a:p>
            <a:pPr>
              <a:spcBef>
                <a:spcPct val="20000"/>
              </a:spcBef>
              <a:buFont typeface="Arial" panose="020B0604020202020204" pitchFamily="34" charset="0"/>
              <a:buNone/>
            </a:pPr>
            <a:r>
              <a:rPr lang="zh-CN" altLang="en-US" sz="2400" b="1">
                <a:solidFill>
                  <a:srgbClr val="FF3300"/>
                </a:solidFill>
                <a:latin typeface="微软雅黑" panose="020B0503020204020204" charset="-122"/>
              </a:rPr>
              <a:t>大批军用物资。</a:t>
            </a:r>
            <a:endParaRPr lang="zh-CN" altLang="en-US" sz="2400" b="1">
              <a:solidFill>
                <a:srgbClr val="FF3300"/>
              </a:solidFill>
              <a:latin typeface="微软雅黑" panose="020B0503020204020204" charset="-122"/>
            </a:endParaRPr>
          </a:p>
          <a:p>
            <a:pPr>
              <a:buFont typeface="Arial" panose="020B0604020202020204" pitchFamily="34" charset="0"/>
              <a:buNone/>
            </a:pPr>
            <a:endParaRPr lang="zh-CN" altLang="en-US" sz="2400" b="1">
              <a:latin typeface="微软雅黑" panose="020B0503020204020204" charset="-122"/>
            </a:endParaRPr>
          </a:p>
        </p:txBody>
      </p:sp>
      <p:sp>
        <p:nvSpPr>
          <p:cNvPr id="28716" name="文本框 282668"/>
          <p:cNvSpPr txBox="1"/>
          <p:nvPr/>
        </p:nvSpPr>
        <p:spPr>
          <a:xfrm>
            <a:off x="9334500" y="3289300"/>
            <a:ext cx="309563" cy="112713"/>
          </a:xfrm>
          <a:prstGeom prst="rect">
            <a:avLst/>
          </a:prstGeom>
          <a:noFill/>
          <a:ln w="9525">
            <a:noFill/>
          </a:ln>
        </p:spPr>
        <p:txBody>
          <a:bodyPr wrap="none">
            <a:spAutoFit/>
          </a:bodyPr>
          <a:lstStyle/>
          <a:p>
            <a:pPr>
              <a:buFont typeface="Arial" panose="020B0604020202020204" pitchFamily="34" charset="0"/>
              <a:buNone/>
              <a:defRPr/>
            </a:pPr>
            <a:endParaRPr lang="zh-CN" altLang="en-US" sz="135" dirty="0">
              <a:latin typeface="微软雅黑" panose="020B0503020204020204" charset="-122"/>
              <a:ea typeface="微软雅黑" panose="020B0503020204020204" charset="-122"/>
              <a:cs typeface="+mn-cs"/>
            </a:endParaRPr>
          </a:p>
        </p:txBody>
      </p:sp>
      <p:sp>
        <p:nvSpPr>
          <p:cNvPr id="282670" name="文本框 282669"/>
          <p:cNvSpPr txBox="1">
            <a:spLocks noChangeArrowheads="1"/>
          </p:cNvSpPr>
          <p:nvPr/>
        </p:nvSpPr>
        <p:spPr bwMode="auto">
          <a:xfrm>
            <a:off x="9883775" y="2363788"/>
            <a:ext cx="2111375" cy="1568450"/>
          </a:xfrm>
          <a:prstGeom prst="rect">
            <a:avLst/>
          </a:prstGeom>
          <a:noFill/>
          <a:ln w="9525">
            <a:noFill/>
            <a:miter lim="800000"/>
          </a:ln>
        </p:spPr>
        <p:txBody>
          <a:bodyPr>
            <a:spAutoFit/>
          </a:bodyPr>
          <a:lstStyle/>
          <a:p>
            <a:pPr>
              <a:spcBef>
                <a:spcPct val="20000"/>
              </a:spcBef>
              <a:buFont typeface="Arial" panose="020B0604020202020204" pitchFamily="34" charset="0"/>
              <a:buNone/>
            </a:pPr>
            <a:r>
              <a:rPr lang="zh-CN" altLang="en-US" sz="2400" b="1">
                <a:solidFill>
                  <a:srgbClr val="FF0000"/>
                </a:solidFill>
                <a:latin typeface="微软雅黑" panose="020B0503020204020204" charset="-122"/>
              </a:rPr>
              <a:t>抗战以来中国军队取得的第一个胜利</a:t>
            </a:r>
            <a:endParaRPr lang="zh-CN" altLang="en-US" sz="2400" b="1">
              <a:solidFill>
                <a:srgbClr val="FF0000"/>
              </a:solidFill>
              <a:latin typeface="微软雅黑" panose="020B0503020204020204" charset="-122"/>
            </a:endParaRPr>
          </a:p>
          <a:p>
            <a:pPr>
              <a:buFont typeface="Arial" panose="020B0604020202020204" pitchFamily="34" charset="0"/>
              <a:buNone/>
            </a:pPr>
            <a:endParaRPr lang="zh-CN" altLang="en-US" sz="2400">
              <a:solidFill>
                <a:srgbClr val="FF0000"/>
              </a:solidFill>
              <a:latin typeface="微软雅黑" panose="020B0503020204020204" charset="-122"/>
            </a:endParaRPr>
          </a:p>
        </p:txBody>
      </p:sp>
      <p:sp>
        <p:nvSpPr>
          <p:cNvPr id="63535" name="文本框 282670"/>
          <p:cNvSpPr txBox="1">
            <a:spLocks noChangeArrowheads="1"/>
          </p:cNvSpPr>
          <p:nvPr/>
        </p:nvSpPr>
        <p:spPr bwMode="auto">
          <a:xfrm>
            <a:off x="1724025" y="4067175"/>
            <a:ext cx="1255713" cy="460375"/>
          </a:xfrm>
          <a:prstGeom prst="rect">
            <a:avLst/>
          </a:prstGeom>
          <a:noFill/>
          <a:ln w="9525">
            <a:noFill/>
            <a:miter lim="800000"/>
          </a:ln>
        </p:spPr>
        <p:txBody>
          <a:bodyPr>
            <a:spAutoFit/>
          </a:bodyPr>
          <a:lstStyle/>
          <a:p>
            <a:pPr>
              <a:buFont typeface="Arial" panose="020B0604020202020204" pitchFamily="34" charset="0"/>
              <a:buNone/>
            </a:pPr>
            <a:r>
              <a:rPr lang="en-US" altLang="zh-CN" sz="2400" b="1">
                <a:solidFill>
                  <a:srgbClr val="FF3300"/>
                </a:solidFill>
                <a:latin typeface="微软雅黑" panose="020B0503020204020204" charset="-122"/>
              </a:rPr>
              <a:t>1938</a:t>
            </a:r>
            <a:r>
              <a:rPr lang="zh-CN" altLang="en-US" sz="2400" b="1">
                <a:solidFill>
                  <a:srgbClr val="FF3300"/>
                </a:solidFill>
                <a:latin typeface="微软雅黑" panose="020B0503020204020204" charset="-122"/>
              </a:rPr>
              <a:t>年</a:t>
            </a:r>
            <a:endParaRPr lang="zh-CN" altLang="en-US" sz="2400" b="1">
              <a:solidFill>
                <a:srgbClr val="FF3300"/>
              </a:solidFill>
              <a:latin typeface="微软雅黑" panose="020B0503020204020204" charset="-122"/>
            </a:endParaRPr>
          </a:p>
        </p:txBody>
      </p:sp>
      <p:sp>
        <p:nvSpPr>
          <p:cNvPr id="63536" name="文本框 282671"/>
          <p:cNvSpPr txBox="1">
            <a:spLocks noChangeArrowheads="1"/>
          </p:cNvSpPr>
          <p:nvPr/>
        </p:nvSpPr>
        <p:spPr bwMode="auto">
          <a:xfrm>
            <a:off x="3052763" y="4067175"/>
            <a:ext cx="1344612" cy="522288"/>
          </a:xfrm>
          <a:prstGeom prst="rect">
            <a:avLst/>
          </a:prstGeom>
          <a:noFill/>
          <a:ln w="9525">
            <a:noFill/>
            <a:miter lim="800000"/>
          </a:ln>
        </p:spPr>
        <p:txBody>
          <a:bodyPr>
            <a:spAutoFit/>
          </a:bodyPr>
          <a:lstStyle/>
          <a:p>
            <a:pPr>
              <a:buFont typeface="Arial" panose="020B0604020202020204" pitchFamily="34" charset="0"/>
              <a:buNone/>
            </a:pPr>
            <a:r>
              <a:rPr lang="zh-CN" altLang="en-US" sz="2800" b="1">
                <a:solidFill>
                  <a:srgbClr val="FF3300"/>
                </a:solidFill>
                <a:latin typeface="微软雅黑" panose="020B0503020204020204" charset="-122"/>
              </a:rPr>
              <a:t>台儿庄</a:t>
            </a:r>
            <a:endParaRPr lang="zh-CN" altLang="en-US" sz="2800" b="1">
              <a:solidFill>
                <a:srgbClr val="FF3300"/>
              </a:solidFill>
              <a:latin typeface="微软雅黑" panose="020B0503020204020204" charset="-122"/>
            </a:endParaRPr>
          </a:p>
        </p:txBody>
      </p:sp>
      <p:sp>
        <p:nvSpPr>
          <p:cNvPr id="63537" name="文本框 282672"/>
          <p:cNvSpPr txBox="1">
            <a:spLocks noChangeArrowheads="1"/>
          </p:cNvSpPr>
          <p:nvPr/>
        </p:nvSpPr>
        <p:spPr bwMode="auto">
          <a:xfrm>
            <a:off x="4432300" y="4032250"/>
            <a:ext cx="1543050" cy="952500"/>
          </a:xfrm>
          <a:prstGeom prst="rect">
            <a:avLst/>
          </a:prstGeom>
          <a:noFill/>
          <a:ln w="9525">
            <a:noFill/>
            <a:miter lim="800000"/>
          </a:ln>
        </p:spPr>
        <p:txBody>
          <a:bodyPr>
            <a:spAutoFit/>
          </a:bodyPr>
          <a:lstStyle/>
          <a:p>
            <a:pPr>
              <a:spcBef>
                <a:spcPct val="20000"/>
              </a:spcBef>
              <a:buFont typeface="Arial" panose="020B0604020202020204" pitchFamily="34" charset="0"/>
              <a:buNone/>
            </a:pPr>
            <a:r>
              <a:rPr lang="zh-CN" altLang="en-US" sz="2800" b="1">
                <a:solidFill>
                  <a:srgbClr val="FF3300"/>
                </a:solidFill>
                <a:latin typeface="微软雅黑" panose="020B0503020204020204" charset="-122"/>
              </a:rPr>
              <a:t>李宗仁</a:t>
            </a:r>
            <a:endParaRPr lang="zh-CN" altLang="en-US" sz="2800" b="1">
              <a:solidFill>
                <a:srgbClr val="FF3300"/>
              </a:solidFill>
              <a:latin typeface="微软雅黑" panose="020B0503020204020204" charset="-122"/>
            </a:endParaRPr>
          </a:p>
          <a:p>
            <a:pPr>
              <a:buFont typeface="Arial" panose="020B0604020202020204" pitchFamily="34" charset="0"/>
              <a:buNone/>
            </a:pPr>
            <a:endParaRPr lang="zh-CN" altLang="en-US" sz="2800">
              <a:latin typeface="微软雅黑" panose="020B0503020204020204" charset="-122"/>
            </a:endParaRPr>
          </a:p>
        </p:txBody>
      </p:sp>
      <p:sp>
        <p:nvSpPr>
          <p:cNvPr id="282674" name="文本框 282673"/>
          <p:cNvSpPr txBox="1">
            <a:spLocks noChangeArrowheads="1"/>
          </p:cNvSpPr>
          <p:nvPr/>
        </p:nvSpPr>
        <p:spPr bwMode="auto">
          <a:xfrm>
            <a:off x="6197600" y="4156075"/>
            <a:ext cx="3136900" cy="828675"/>
          </a:xfrm>
          <a:prstGeom prst="rect">
            <a:avLst/>
          </a:prstGeom>
          <a:noFill/>
          <a:ln w="9525">
            <a:noFill/>
            <a:miter lim="800000"/>
          </a:ln>
        </p:spPr>
        <p:txBody>
          <a:bodyPr>
            <a:spAutoFit/>
          </a:bodyPr>
          <a:lstStyle/>
          <a:p>
            <a:pPr>
              <a:spcBef>
                <a:spcPct val="20000"/>
              </a:spcBef>
              <a:buFont typeface="Arial" panose="020B0604020202020204" pitchFamily="34" charset="0"/>
              <a:buNone/>
            </a:pPr>
            <a:r>
              <a:rPr lang="zh-CN" altLang="en-US" sz="2400" b="1">
                <a:solidFill>
                  <a:srgbClr val="FF3300"/>
                </a:solidFill>
                <a:latin typeface="微软雅黑" panose="020B0503020204020204" charset="-122"/>
              </a:rPr>
              <a:t>歼灭日军一万多人</a:t>
            </a:r>
            <a:endParaRPr lang="zh-CN" altLang="en-US" sz="2400" b="1">
              <a:solidFill>
                <a:srgbClr val="FF3300"/>
              </a:solidFill>
              <a:latin typeface="微软雅黑" panose="020B0503020204020204" charset="-122"/>
            </a:endParaRPr>
          </a:p>
          <a:p>
            <a:pPr>
              <a:buFont typeface="Arial" panose="020B0604020202020204" pitchFamily="34" charset="0"/>
              <a:buNone/>
            </a:pPr>
            <a:endParaRPr lang="zh-CN" altLang="en-US" sz="2400">
              <a:latin typeface="微软雅黑" panose="020B0503020204020204" charset="-122"/>
            </a:endParaRPr>
          </a:p>
        </p:txBody>
      </p:sp>
      <p:sp>
        <p:nvSpPr>
          <p:cNvPr id="63539" name="文本框 282674"/>
          <p:cNvSpPr txBox="1">
            <a:spLocks noChangeArrowheads="1"/>
          </p:cNvSpPr>
          <p:nvPr/>
        </p:nvSpPr>
        <p:spPr bwMode="auto">
          <a:xfrm>
            <a:off x="9785350" y="3895725"/>
            <a:ext cx="2111375" cy="1568450"/>
          </a:xfrm>
          <a:prstGeom prst="rect">
            <a:avLst/>
          </a:prstGeom>
          <a:noFill/>
          <a:ln w="9525">
            <a:noFill/>
            <a:miter lim="800000"/>
          </a:ln>
        </p:spPr>
        <p:txBody>
          <a:bodyPr>
            <a:spAutoFit/>
          </a:bodyPr>
          <a:lstStyle/>
          <a:p>
            <a:pPr>
              <a:spcBef>
                <a:spcPct val="20000"/>
              </a:spcBef>
              <a:buFont typeface="Arial" panose="020B0604020202020204" pitchFamily="34" charset="0"/>
              <a:buNone/>
            </a:pPr>
            <a:r>
              <a:rPr lang="zh-CN" altLang="en-US" sz="2400" b="1">
                <a:solidFill>
                  <a:srgbClr val="FF0000"/>
                </a:solidFill>
                <a:latin typeface="微软雅黑" panose="020B0503020204020204" charset="-122"/>
              </a:rPr>
              <a:t>抗战以来正面战场的最大胜仗</a:t>
            </a:r>
            <a:endParaRPr lang="zh-CN" altLang="en-US" sz="2400" b="1">
              <a:solidFill>
                <a:srgbClr val="FF0000"/>
              </a:solidFill>
              <a:latin typeface="微软雅黑" panose="020B0503020204020204" charset="-122"/>
            </a:endParaRPr>
          </a:p>
          <a:p>
            <a:pPr>
              <a:buFont typeface="Arial" panose="020B0604020202020204" pitchFamily="34" charset="0"/>
              <a:buNone/>
            </a:pPr>
            <a:endParaRPr lang="zh-CN" altLang="en-US" sz="2400" b="1">
              <a:solidFill>
                <a:srgbClr val="FF0000"/>
              </a:solidFill>
              <a:latin typeface="微软雅黑" panose="020B0503020204020204" charset="-122"/>
            </a:endParaRPr>
          </a:p>
        </p:txBody>
      </p:sp>
      <p:sp>
        <p:nvSpPr>
          <p:cNvPr id="63540" name="文本框 282675"/>
          <p:cNvSpPr txBox="1">
            <a:spLocks noChangeArrowheads="1"/>
          </p:cNvSpPr>
          <p:nvPr/>
        </p:nvSpPr>
        <p:spPr bwMode="auto">
          <a:xfrm>
            <a:off x="1731963" y="5591175"/>
            <a:ext cx="1352550" cy="830263"/>
          </a:xfrm>
          <a:prstGeom prst="rect">
            <a:avLst/>
          </a:prstGeom>
          <a:noFill/>
          <a:ln w="9525">
            <a:noFill/>
            <a:miter lim="800000"/>
          </a:ln>
        </p:spPr>
        <p:txBody>
          <a:bodyPr>
            <a:spAutoFit/>
          </a:bodyPr>
          <a:lstStyle/>
          <a:p>
            <a:pPr>
              <a:buFont typeface="Arial" panose="020B0604020202020204" pitchFamily="34" charset="0"/>
              <a:buNone/>
            </a:pPr>
            <a:r>
              <a:rPr lang="en-US" altLang="zh-CN" sz="2400" b="1">
                <a:solidFill>
                  <a:srgbClr val="FF0000"/>
                </a:solidFill>
                <a:latin typeface="微软雅黑" panose="020B0503020204020204" charset="-122"/>
              </a:rPr>
              <a:t>1940</a:t>
            </a:r>
            <a:r>
              <a:rPr lang="zh-CN" altLang="en-US" sz="2400" b="1">
                <a:solidFill>
                  <a:srgbClr val="FF0000"/>
                </a:solidFill>
                <a:latin typeface="微软雅黑" panose="020B0503020204020204" charset="-122"/>
              </a:rPr>
              <a:t>年</a:t>
            </a:r>
            <a:r>
              <a:rPr lang="en-US" altLang="zh-CN" sz="2400" b="1">
                <a:solidFill>
                  <a:srgbClr val="FF0000"/>
                </a:solidFill>
                <a:latin typeface="微软雅黑" panose="020B0503020204020204" charset="-122"/>
              </a:rPr>
              <a:t>8</a:t>
            </a:r>
            <a:r>
              <a:rPr lang="zh-CN" altLang="en-US" sz="2400" b="1">
                <a:solidFill>
                  <a:srgbClr val="FF0000"/>
                </a:solidFill>
                <a:latin typeface="微软雅黑" panose="020B0503020204020204" charset="-122"/>
              </a:rPr>
              <a:t>月</a:t>
            </a:r>
            <a:endParaRPr lang="zh-CN" altLang="en-US" sz="2400" b="1">
              <a:solidFill>
                <a:srgbClr val="FF0000"/>
              </a:solidFill>
              <a:latin typeface="微软雅黑" panose="020B0503020204020204" charset="-122"/>
            </a:endParaRPr>
          </a:p>
        </p:txBody>
      </p:sp>
      <p:sp>
        <p:nvSpPr>
          <p:cNvPr id="63541" name="文本框 282676"/>
          <p:cNvSpPr txBox="1">
            <a:spLocks noChangeArrowheads="1"/>
          </p:cNvSpPr>
          <p:nvPr/>
        </p:nvSpPr>
        <p:spPr bwMode="auto">
          <a:xfrm rot="10800000" flipV="1">
            <a:off x="3052763" y="5588000"/>
            <a:ext cx="1220787" cy="522288"/>
          </a:xfrm>
          <a:prstGeom prst="rect">
            <a:avLst/>
          </a:prstGeom>
          <a:noFill/>
          <a:ln w="9525">
            <a:noFill/>
            <a:miter lim="800000"/>
          </a:ln>
        </p:spPr>
        <p:txBody>
          <a:bodyPr>
            <a:spAutoFit/>
          </a:bodyPr>
          <a:lstStyle/>
          <a:p>
            <a:pPr>
              <a:buFont typeface="Arial" panose="020B0604020202020204" pitchFamily="34" charset="0"/>
              <a:buNone/>
            </a:pPr>
            <a:r>
              <a:rPr lang="zh-CN" altLang="en-US" sz="2800" b="1">
                <a:solidFill>
                  <a:srgbClr val="FF0000"/>
                </a:solidFill>
                <a:latin typeface="微软雅黑" panose="020B0503020204020204" charset="-122"/>
              </a:rPr>
              <a:t>华  北</a:t>
            </a:r>
            <a:endParaRPr lang="zh-CN" altLang="en-US" sz="2800" b="1">
              <a:solidFill>
                <a:srgbClr val="FF0000"/>
              </a:solidFill>
              <a:latin typeface="微软雅黑" panose="020B0503020204020204" charset="-122"/>
            </a:endParaRPr>
          </a:p>
        </p:txBody>
      </p:sp>
      <p:sp>
        <p:nvSpPr>
          <p:cNvPr id="63542" name="文本框 282677"/>
          <p:cNvSpPr txBox="1">
            <a:spLocks noChangeArrowheads="1"/>
          </p:cNvSpPr>
          <p:nvPr/>
        </p:nvSpPr>
        <p:spPr bwMode="auto">
          <a:xfrm>
            <a:off x="4475163" y="5529263"/>
            <a:ext cx="1457325" cy="954087"/>
          </a:xfrm>
          <a:prstGeom prst="rect">
            <a:avLst/>
          </a:prstGeom>
          <a:noFill/>
          <a:ln w="9525">
            <a:noFill/>
            <a:miter lim="800000"/>
          </a:ln>
        </p:spPr>
        <p:txBody>
          <a:bodyPr>
            <a:spAutoFit/>
          </a:bodyPr>
          <a:lstStyle/>
          <a:p>
            <a:pPr>
              <a:spcBef>
                <a:spcPct val="20000"/>
              </a:spcBef>
              <a:buFont typeface="Arial" panose="020B0604020202020204" pitchFamily="34" charset="0"/>
              <a:buNone/>
            </a:pPr>
            <a:r>
              <a:rPr lang="zh-CN" altLang="en-US" sz="2800" b="1">
                <a:solidFill>
                  <a:srgbClr val="FF3300"/>
                </a:solidFill>
                <a:latin typeface="微软雅黑" panose="020B0503020204020204" charset="-122"/>
              </a:rPr>
              <a:t>彭德怀</a:t>
            </a:r>
            <a:endParaRPr lang="zh-CN" altLang="en-US" sz="2800" b="1">
              <a:solidFill>
                <a:srgbClr val="FF3300"/>
              </a:solidFill>
              <a:latin typeface="微软雅黑" panose="020B0503020204020204" charset="-122"/>
            </a:endParaRPr>
          </a:p>
          <a:p>
            <a:pPr>
              <a:buFont typeface="Arial" panose="020B0604020202020204" pitchFamily="34" charset="0"/>
              <a:buNone/>
            </a:pPr>
            <a:endParaRPr lang="zh-CN" altLang="en-US" sz="2800" b="1">
              <a:latin typeface="微软雅黑" panose="020B0503020204020204" charset="-122"/>
            </a:endParaRPr>
          </a:p>
        </p:txBody>
      </p:sp>
      <p:sp>
        <p:nvSpPr>
          <p:cNvPr id="63543" name="文本框 282678"/>
          <p:cNvSpPr txBox="1">
            <a:spLocks noChangeArrowheads="1"/>
          </p:cNvSpPr>
          <p:nvPr/>
        </p:nvSpPr>
        <p:spPr bwMode="auto">
          <a:xfrm>
            <a:off x="5975350" y="5318125"/>
            <a:ext cx="3684588" cy="1716088"/>
          </a:xfrm>
          <a:prstGeom prst="rect">
            <a:avLst/>
          </a:prstGeom>
          <a:noFill/>
          <a:ln w="9525">
            <a:noFill/>
            <a:miter lim="800000"/>
          </a:ln>
        </p:spPr>
        <p:txBody>
          <a:bodyPr>
            <a:spAutoFit/>
          </a:bodyPr>
          <a:lstStyle/>
          <a:p>
            <a:pPr>
              <a:spcBef>
                <a:spcPct val="20000"/>
              </a:spcBef>
              <a:buFont typeface="Arial" panose="020B0604020202020204" pitchFamily="34" charset="0"/>
              <a:buNone/>
            </a:pPr>
            <a:r>
              <a:rPr lang="zh-CN" altLang="en-US" sz="2400" b="1">
                <a:solidFill>
                  <a:srgbClr val="FF3300"/>
                </a:solidFill>
                <a:latin typeface="微软雅黑" panose="020B0503020204020204" charset="-122"/>
              </a:rPr>
              <a:t>破坏交通线</a:t>
            </a:r>
            <a:r>
              <a:rPr lang="en-US" altLang="zh-CN" sz="2400" b="1">
                <a:solidFill>
                  <a:srgbClr val="FF3300"/>
                </a:solidFill>
                <a:latin typeface="微软雅黑" panose="020B0503020204020204" charset="-122"/>
              </a:rPr>
              <a:t>2000</a:t>
            </a:r>
            <a:r>
              <a:rPr lang="zh-CN" altLang="en-US" sz="2400" b="1">
                <a:solidFill>
                  <a:srgbClr val="FF3300"/>
                </a:solidFill>
                <a:latin typeface="微软雅黑" panose="020B0503020204020204" charset="-122"/>
              </a:rPr>
              <a:t>多公里，</a:t>
            </a:r>
            <a:endParaRPr lang="zh-CN" altLang="en-US" sz="2400" b="1">
              <a:solidFill>
                <a:srgbClr val="FF3300"/>
              </a:solidFill>
              <a:latin typeface="微软雅黑" panose="020B0503020204020204" charset="-122"/>
            </a:endParaRPr>
          </a:p>
          <a:p>
            <a:pPr>
              <a:spcBef>
                <a:spcPct val="20000"/>
              </a:spcBef>
              <a:buFont typeface="Arial" panose="020B0604020202020204" pitchFamily="34" charset="0"/>
              <a:buNone/>
            </a:pPr>
            <a:r>
              <a:rPr lang="zh-CN" altLang="en-US" sz="2400" b="1">
                <a:solidFill>
                  <a:srgbClr val="FF3300"/>
                </a:solidFill>
                <a:latin typeface="微软雅黑" panose="020B0503020204020204" charset="-122"/>
              </a:rPr>
              <a:t>拔掉据点近</a:t>
            </a:r>
            <a:r>
              <a:rPr lang="en-US" altLang="zh-CN" sz="2400" b="1">
                <a:solidFill>
                  <a:srgbClr val="FF3300"/>
                </a:solidFill>
                <a:latin typeface="微软雅黑" panose="020B0503020204020204" charset="-122"/>
              </a:rPr>
              <a:t>3000</a:t>
            </a:r>
            <a:r>
              <a:rPr lang="zh-CN" altLang="en-US" sz="2400" b="1">
                <a:solidFill>
                  <a:srgbClr val="FF3300"/>
                </a:solidFill>
                <a:latin typeface="微软雅黑" panose="020B0503020204020204" charset="-122"/>
              </a:rPr>
              <a:t>个，</a:t>
            </a:r>
            <a:endParaRPr lang="zh-CN" altLang="en-US" sz="2400" b="1">
              <a:solidFill>
                <a:srgbClr val="FF3300"/>
              </a:solidFill>
              <a:latin typeface="微软雅黑" panose="020B0503020204020204" charset="-122"/>
            </a:endParaRPr>
          </a:p>
          <a:p>
            <a:pPr>
              <a:spcBef>
                <a:spcPct val="20000"/>
              </a:spcBef>
              <a:buFont typeface="Arial" panose="020B0604020202020204" pitchFamily="34" charset="0"/>
              <a:buNone/>
            </a:pPr>
            <a:r>
              <a:rPr lang="zh-CN" altLang="en-US" sz="2400" b="1">
                <a:solidFill>
                  <a:srgbClr val="FF3300"/>
                </a:solidFill>
                <a:latin typeface="微软雅黑" panose="020B0503020204020204" charset="-122"/>
              </a:rPr>
              <a:t>毙伤俘日伪军</a:t>
            </a:r>
            <a:r>
              <a:rPr lang="en-US" altLang="zh-CN" sz="2400" b="1">
                <a:solidFill>
                  <a:srgbClr val="FF3300"/>
                </a:solidFill>
                <a:latin typeface="微软雅黑" panose="020B0503020204020204" charset="-122"/>
              </a:rPr>
              <a:t>4</a:t>
            </a:r>
            <a:r>
              <a:rPr lang="zh-CN" altLang="en-US" sz="2400" b="1">
                <a:solidFill>
                  <a:srgbClr val="FF3300"/>
                </a:solidFill>
                <a:latin typeface="微软雅黑" panose="020B0503020204020204" charset="-122"/>
              </a:rPr>
              <a:t>万多人。</a:t>
            </a:r>
            <a:endParaRPr lang="zh-CN" altLang="en-US" sz="2400" b="1">
              <a:solidFill>
                <a:srgbClr val="FF3300"/>
              </a:solidFill>
              <a:latin typeface="微软雅黑" panose="020B0503020204020204" charset="-122"/>
            </a:endParaRPr>
          </a:p>
          <a:p>
            <a:pPr>
              <a:buFont typeface="Arial" panose="020B0604020202020204" pitchFamily="34" charset="0"/>
              <a:buNone/>
            </a:pPr>
            <a:endParaRPr lang="zh-CN" altLang="en-US" sz="2400">
              <a:latin typeface="微软雅黑" panose="020B0503020204020204" charset="-122"/>
            </a:endParaRPr>
          </a:p>
        </p:txBody>
      </p:sp>
      <p:sp>
        <p:nvSpPr>
          <p:cNvPr id="282680" name="文本框 282679"/>
          <p:cNvSpPr txBox="1">
            <a:spLocks noChangeArrowheads="1"/>
          </p:cNvSpPr>
          <p:nvPr/>
        </p:nvSpPr>
        <p:spPr bwMode="auto">
          <a:xfrm>
            <a:off x="9836150" y="5407025"/>
            <a:ext cx="2011363" cy="1198563"/>
          </a:xfrm>
          <a:prstGeom prst="rect">
            <a:avLst/>
          </a:prstGeom>
          <a:noFill/>
          <a:ln w="9525">
            <a:noFill/>
            <a:miter lim="800000"/>
          </a:ln>
        </p:spPr>
        <p:txBody>
          <a:bodyPr wrap="none">
            <a:spAutoFit/>
          </a:bodyPr>
          <a:lstStyle/>
          <a:p>
            <a:pPr>
              <a:buFont typeface="Arial" panose="020B0604020202020204" pitchFamily="34" charset="0"/>
              <a:buNone/>
            </a:pPr>
            <a:r>
              <a:rPr lang="zh-CN" altLang="en-US" sz="2400" b="1">
                <a:solidFill>
                  <a:srgbClr val="FF0000"/>
                </a:solidFill>
                <a:latin typeface="微软雅黑" panose="020B0503020204020204" charset="-122"/>
              </a:rPr>
              <a:t>中国军队主动</a:t>
            </a:r>
            <a:endParaRPr lang="zh-CN" altLang="en-US" sz="2400" b="1">
              <a:solidFill>
                <a:srgbClr val="FF0000"/>
              </a:solidFill>
              <a:latin typeface="微软雅黑" panose="020B0503020204020204" charset="-122"/>
            </a:endParaRPr>
          </a:p>
          <a:p>
            <a:pPr>
              <a:buFont typeface="Arial" panose="020B0604020202020204" pitchFamily="34" charset="0"/>
              <a:buNone/>
            </a:pPr>
            <a:r>
              <a:rPr lang="zh-CN" altLang="en-US" sz="2400" b="1">
                <a:solidFill>
                  <a:srgbClr val="FF0000"/>
                </a:solidFill>
                <a:latin typeface="微软雅黑" panose="020B0503020204020204" charset="-122"/>
              </a:rPr>
              <a:t>出击日军的</a:t>
            </a:r>
            <a:endParaRPr lang="zh-CN" altLang="en-US" sz="2400" b="1">
              <a:solidFill>
                <a:srgbClr val="FF0000"/>
              </a:solidFill>
              <a:latin typeface="微软雅黑" panose="020B0503020204020204" charset="-122"/>
            </a:endParaRPr>
          </a:p>
          <a:p>
            <a:pPr>
              <a:buFont typeface="Arial" panose="020B0604020202020204" pitchFamily="34" charset="0"/>
              <a:buNone/>
            </a:pPr>
            <a:r>
              <a:rPr lang="zh-CN" altLang="en-US" sz="2400" b="1">
                <a:solidFill>
                  <a:srgbClr val="FF0000"/>
                </a:solidFill>
                <a:latin typeface="微软雅黑" panose="020B0503020204020204" charset="-122"/>
              </a:rPr>
              <a:t>最大规模战役</a:t>
            </a:r>
            <a:endParaRPr lang="zh-CN" altLang="en-US" sz="2400" b="1">
              <a:solidFill>
                <a:srgbClr val="FF0000"/>
              </a:solidFill>
              <a:latin typeface="微软雅黑" panose="020B0503020204020204" charset="-122"/>
            </a:endParaRPr>
          </a:p>
        </p:txBody>
      </p:sp>
      <p:sp>
        <p:nvSpPr>
          <p:cNvPr id="63545" name="文本框 282680"/>
          <p:cNvSpPr txBox="1">
            <a:spLocks noChangeArrowheads="1"/>
          </p:cNvSpPr>
          <p:nvPr/>
        </p:nvSpPr>
        <p:spPr bwMode="auto">
          <a:xfrm>
            <a:off x="412750" y="2511425"/>
            <a:ext cx="1311275" cy="1384300"/>
          </a:xfrm>
          <a:prstGeom prst="rect">
            <a:avLst/>
          </a:prstGeom>
          <a:noFill/>
          <a:ln>
            <a:noFill/>
          </a:ln>
        </p:spPr>
        <p:txBody>
          <a:bodyPr>
            <a:spAutoFit/>
          </a:bodyPr>
          <a:lstStyle/>
          <a:p>
            <a:pPr>
              <a:buFont typeface="Arial" panose="020B0604020202020204" pitchFamily="34" charset="0"/>
              <a:buNone/>
              <a:defRPr/>
            </a:pPr>
            <a:r>
              <a:rPr lang="zh-CN" altLang="en-US" sz="2800" b="1">
                <a:solidFill>
                  <a:srgbClr val="0033CC"/>
                </a:solidFill>
                <a:effectLst>
                  <a:outerShdw blurRad="38100" dist="38100" dir="2700000" algn="tl">
                    <a:srgbClr val="C0C0C0"/>
                  </a:outerShdw>
                </a:effectLst>
                <a:latin typeface="微软雅黑" panose="020B0503020204020204" charset="-122"/>
                <a:ea typeface="微软雅黑" panose="020B0503020204020204" charset="-122"/>
                <a:cs typeface="+mn-cs"/>
                <a:sym typeface="+mn-ea"/>
              </a:rPr>
              <a:t>平型关</a:t>
            </a:r>
            <a:endParaRPr lang="zh-CN" altLang="en-US" sz="2800" b="1">
              <a:solidFill>
                <a:srgbClr val="0033CC"/>
              </a:solidFill>
              <a:effectLst>
                <a:outerShdw blurRad="38100" dist="38100" dir="2700000" algn="tl">
                  <a:srgbClr val="C0C0C0"/>
                </a:outerShdw>
              </a:effectLst>
              <a:latin typeface="微软雅黑" panose="020B0503020204020204" charset="-122"/>
              <a:ea typeface="微软雅黑" panose="020B0503020204020204" charset="-122"/>
              <a:cs typeface="+mn-cs"/>
              <a:sym typeface="+mn-ea"/>
            </a:endParaRPr>
          </a:p>
          <a:p>
            <a:pPr>
              <a:buFont typeface="Arial" panose="020B0604020202020204" pitchFamily="34" charset="0"/>
              <a:buNone/>
              <a:defRPr/>
            </a:pPr>
            <a:r>
              <a:rPr lang="zh-CN" altLang="en-US" sz="2800" b="1">
                <a:solidFill>
                  <a:srgbClr val="0033CC"/>
                </a:solidFill>
                <a:effectLst>
                  <a:outerShdw blurRad="38100" dist="38100" dir="2700000" algn="tl">
                    <a:srgbClr val="C0C0C0"/>
                  </a:outerShdw>
                </a:effectLst>
                <a:latin typeface="微软雅黑" panose="020B0503020204020204" charset="-122"/>
                <a:ea typeface="微软雅黑" panose="020B0503020204020204" charset="-122"/>
                <a:cs typeface="+mn-cs"/>
                <a:sym typeface="+mn-ea"/>
              </a:rPr>
              <a:t>大   捷</a:t>
            </a:r>
            <a:endParaRPr lang="zh-CN" altLang="en-US" sz="2800" b="1">
              <a:solidFill>
                <a:srgbClr val="0000FF"/>
              </a:solidFill>
              <a:effectLst>
                <a:outerShdw blurRad="38100" dist="38100" dir="2700000" algn="tl">
                  <a:srgbClr val="C0C0C0"/>
                </a:outerShdw>
              </a:effectLst>
              <a:latin typeface="微软雅黑" panose="020B0503020204020204" charset="-122"/>
              <a:ea typeface="微软雅黑" panose="020B0503020204020204" charset="-122"/>
              <a:cs typeface="+mn-cs"/>
              <a:sym typeface="+mn-ea"/>
            </a:endParaRPr>
          </a:p>
          <a:p>
            <a:pPr>
              <a:buFont typeface="Arial" panose="020B0604020202020204" pitchFamily="34" charset="0"/>
              <a:buNone/>
              <a:defRPr/>
            </a:pPr>
            <a:endParaRPr lang="zh-CN" altLang="en-US" sz="2800" b="1">
              <a:solidFill>
                <a:srgbClr val="0000FF"/>
              </a:solidFill>
              <a:latin typeface="微软雅黑" panose="020B0503020204020204" charset="-122"/>
              <a:ea typeface="微软雅黑" panose="020B0503020204020204" charset="-122"/>
              <a:cs typeface="+mn-cs"/>
              <a:sym typeface="+mn-ea"/>
            </a:endParaRPr>
          </a:p>
        </p:txBody>
      </p:sp>
      <p:sp>
        <p:nvSpPr>
          <p:cNvPr id="63546" name="文本框 282681"/>
          <p:cNvSpPr txBox="1">
            <a:spLocks noChangeArrowheads="1"/>
          </p:cNvSpPr>
          <p:nvPr/>
        </p:nvSpPr>
        <p:spPr bwMode="auto">
          <a:xfrm>
            <a:off x="412750" y="4067175"/>
            <a:ext cx="1311275" cy="1384300"/>
          </a:xfrm>
          <a:prstGeom prst="rect">
            <a:avLst/>
          </a:prstGeom>
          <a:noFill/>
          <a:ln>
            <a:noFill/>
          </a:ln>
        </p:spPr>
        <p:txBody>
          <a:bodyPr>
            <a:spAutoFit/>
          </a:bodyPr>
          <a:lstStyle/>
          <a:p>
            <a:pPr>
              <a:buFont typeface="Arial" panose="020B0604020202020204" pitchFamily="34" charset="0"/>
              <a:buNone/>
              <a:defRPr/>
            </a:pPr>
            <a:r>
              <a:rPr lang="zh-CN" altLang="en-US" sz="2800" b="1">
                <a:solidFill>
                  <a:srgbClr val="0033CC"/>
                </a:solidFill>
                <a:effectLst>
                  <a:outerShdw blurRad="38100" dist="38100" dir="2700000" algn="tl">
                    <a:srgbClr val="C0C0C0"/>
                  </a:outerShdw>
                </a:effectLst>
                <a:latin typeface="微软雅黑" panose="020B0503020204020204" charset="-122"/>
                <a:ea typeface="微软雅黑" panose="020B0503020204020204" charset="-122"/>
                <a:cs typeface="+mn-cs"/>
                <a:sym typeface="+mn-ea"/>
              </a:rPr>
              <a:t>台儿庄</a:t>
            </a:r>
            <a:endParaRPr lang="zh-CN" altLang="en-US" sz="2800" b="1">
              <a:solidFill>
                <a:srgbClr val="0033CC"/>
              </a:solidFill>
              <a:effectLst>
                <a:outerShdw blurRad="38100" dist="38100" dir="2700000" algn="tl">
                  <a:srgbClr val="C0C0C0"/>
                </a:outerShdw>
              </a:effectLst>
              <a:latin typeface="微软雅黑" panose="020B0503020204020204" charset="-122"/>
              <a:ea typeface="微软雅黑" panose="020B0503020204020204" charset="-122"/>
              <a:cs typeface="+mn-cs"/>
              <a:sym typeface="+mn-ea"/>
            </a:endParaRPr>
          </a:p>
          <a:p>
            <a:pPr>
              <a:buFont typeface="Arial" panose="020B0604020202020204" pitchFamily="34" charset="0"/>
              <a:buNone/>
              <a:defRPr/>
            </a:pPr>
            <a:r>
              <a:rPr lang="zh-CN" altLang="en-US" sz="2800" b="1">
                <a:solidFill>
                  <a:srgbClr val="0033CC"/>
                </a:solidFill>
                <a:effectLst>
                  <a:outerShdw blurRad="38100" dist="38100" dir="2700000" algn="tl">
                    <a:srgbClr val="C0C0C0"/>
                  </a:outerShdw>
                </a:effectLst>
                <a:latin typeface="微软雅黑" panose="020B0503020204020204" charset="-122"/>
                <a:ea typeface="微软雅黑" panose="020B0503020204020204" charset="-122"/>
                <a:cs typeface="+mn-cs"/>
                <a:sym typeface="+mn-ea"/>
              </a:rPr>
              <a:t>战   役</a:t>
            </a:r>
            <a:endParaRPr lang="zh-CN" altLang="en-US" sz="2800" b="1">
              <a:solidFill>
                <a:srgbClr val="0033CC"/>
              </a:solidFill>
              <a:effectLst>
                <a:outerShdw blurRad="38100" dist="38100" dir="2700000" algn="tl">
                  <a:srgbClr val="C0C0C0"/>
                </a:outerShdw>
              </a:effectLst>
              <a:latin typeface="微软雅黑" panose="020B0503020204020204" charset="-122"/>
              <a:ea typeface="微软雅黑" panose="020B0503020204020204" charset="-122"/>
              <a:cs typeface="+mn-cs"/>
              <a:sym typeface="+mn-ea"/>
            </a:endParaRPr>
          </a:p>
          <a:p>
            <a:pPr>
              <a:buFont typeface="Arial" panose="020B0604020202020204" pitchFamily="34" charset="0"/>
              <a:buNone/>
              <a:defRPr/>
            </a:pPr>
            <a:endParaRPr lang="zh-CN" altLang="en-US" sz="2800">
              <a:latin typeface="微软雅黑" panose="020B0503020204020204" charset="-122"/>
              <a:ea typeface="微软雅黑" panose="020B0503020204020204" charset="-122"/>
              <a:cs typeface="+mn-cs"/>
              <a:sym typeface="+mn-ea"/>
            </a:endParaRPr>
          </a:p>
        </p:txBody>
      </p:sp>
      <p:sp>
        <p:nvSpPr>
          <p:cNvPr id="63547" name="文本框 282682"/>
          <p:cNvSpPr txBox="1">
            <a:spLocks noChangeArrowheads="1"/>
          </p:cNvSpPr>
          <p:nvPr/>
        </p:nvSpPr>
        <p:spPr bwMode="auto">
          <a:xfrm>
            <a:off x="379413" y="5588000"/>
            <a:ext cx="1160462" cy="952500"/>
          </a:xfrm>
          <a:prstGeom prst="rect">
            <a:avLst/>
          </a:prstGeom>
          <a:noFill/>
          <a:ln>
            <a:noFill/>
          </a:ln>
        </p:spPr>
        <p:txBody>
          <a:bodyPr>
            <a:spAutoFit/>
          </a:bodyPr>
          <a:lstStyle/>
          <a:p>
            <a:pPr>
              <a:buFont typeface="Arial" panose="020B0604020202020204" pitchFamily="34" charset="0"/>
              <a:buNone/>
              <a:defRPr/>
            </a:pPr>
            <a:r>
              <a:rPr lang="zh-CN" altLang="en-US" sz="2800" b="1">
                <a:solidFill>
                  <a:srgbClr val="0033CC"/>
                </a:solidFill>
                <a:effectLst>
                  <a:outerShdw blurRad="38100" dist="38100" dir="2700000" algn="tl">
                    <a:srgbClr val="C0C0C0"/>
                  </a:outerShdw>
                </a:effectLst>
                <a:latin typeface="微软雅黑" panose="020B0503020204020204" charset="-122"/>
                <a:ea typeface="微软雅黑" panose="020B0503020204020204" charset="-122"/>
                <a:cs typeface="+mn-cs"/>
                <a:sym typeface="+mn-ea"/>
              </a:rPr>
              <a:t>百  团</a:t>
            </a:r>
            <a:endParaRPr lang="zh-CN" altLang="en-US" sz="2800" b="1">
              <a:solidFill>
                <a:srgbClr val="0033CC"/>
              </a:solidFill>
              <a:effectLst>
                <a:outerShdw blurRad="38100" dist="38100" dir="2700000" algn="tl">
                  <a:srgbClr val="C0C0C0"/>
                </a:outerShdw>
              </a:effectLst>
              <a:latin typeface="微软雅黑" panose="020B0503020204020204" charset="-122"/>
              <a:ea typeface="微软雅黑" panose="020B0503020204020204" charset="-122"/>
              <a:cs typeface="+mn-cs"/>
              <a:sym typeface="+mn-ea"/>
            </a:endParaRPr>
          </a:p>
          <a:p>
            <a:pPr>
              <a:buFont typeface="Arial" panose="020B0604020202020204" pitchFamily="34" charset="0"/>
              <a:buNone/>
              <a:defRPr/>
            </a:pPr>
            <a:r>
              <a:rPr lang="zh-CN" altLang="en-US" sz="2800" b="1">
                <a:solidFill>
                  <a:srgbClr val="0033CC"/>
                </a:solidFill>
                <a:effectLst>
                  <a:outerShdw blurRad="38100" dist="38100" dir="2700000" algn="tl">
                    <a:srgbClr val="C0C0C0"/>
                  </a:outerShdw>
                </a:effectLst>
                <a:latin typeface="微软雅黑" panose="020B0503020204020204" charset="-122"/>
                <a:ea typeface="微软雅黑" panose="020B0503020204020204" charset="-122"/>
                <a:cs typeface="+mn-cs"/>
                <a:sym typeface="+mn-ea"/>
              </a:rPr>
              <a:t>大  战</a:t>
            </a:r>
            <a:endParaRPr lang="zh-CN" altLang="en-US" sz="2800" b="1">
              <a:solidFill>
                <a:srgbClr val="0033CC"/>
              </a:solidFill>
              <a:effectLst>
                <a:outerShdw blurRad="38100" dist="38100" dir="2700000" algn="tl">
                  <a:srgbClr val="C0C0C0"/>
                </a:outerShdw>
              </a:effectLst>
              <a:latin typeface="微软雅黑" panose="020B0503020204020204" charset="-122"/>
              <a:ea typeface="微软雅黑" panose="020B0503020204020204" charset="-122"/>
              <a:cs typeface="+mn-cs"/>
              <a:sym typeface="+mn-ea"/>
            </a:endParaRPr>
          </a:p>
        </p:txBody>
      </p:sp>
      <p:sp>
        <p:nvSpPr>
          <p:cNvPr id="81979" name="文本框 282683"/>
          <p:cNvSpPr txBox="1">
            <a:spLocks noChangeArrowheads="1"/>
          </p:cNvSpPr>
          <p:nvPr/>
        </p:nvSpPr>
        <p:spPr bwMode="auto">
          <a:xfrm>
            <a:off x="4432300" y="1157288"/>
            <a:ext cx="1473200" cy="1457325"/>
          </a:xfrm>
          <a:prstGeom prst="rect">
            <a:avLst/>
          </a:prstGeom>
          <a:noFill/>
          <a:ln w="9525">
            <a:noFill/>
            <a:miter lim="800000"/>
          </a:ln>
        </p:spPr>
        <p:txBody>
          <a:bodyPr>
            <a:spAutoFit/>
          </a:bodyPr>
          <a:lstStyle/>
          <a:p>
            <a:pPr>
              <a:spcBef>
                <a:spcPct val="20000"/>
              </a:spcBef>
              <a:buFont typeface="Arial" panose="020B0604020202020204" pitchFamily="34" charset="0"/>
              <a:buNone/>
            </a:pPr>
            <a:r>
              <a:rPr lang="zh-CN" altLang="en-US" sz="2400" b="1">
                <a:solidFill>
                  <a:srgbClr val="0033CC"/>
                </a:solidFill>
                <a:latin typeface="微软雅黑" panose="020B0503020204020204" charset="-122"/>
              </a:rPr>
              <a:t>指挥者或</a:t>
            </a:r>
            <a:endParaRPr lang="zh-CN" altLang="en-US" sz="2400" b="1">
              <a:solidFill>
                <a:srgbClr val="0033CC"/>
              </a:solidFill>
              <a:latin typeface="微软雅黑" panose="020B0503020204020204" charset="-122"/>
            </a:endParaRPr>
          </a:p>
          <a:p>
            <a:pPr>
              <a:spcBef>
                <a:spcPct val="20000"/>
              </a:spcBef>
              <a:buFont typeface="Arial" panose="020B0604020202020204" pitchFamily="34" charset="0"/>
              <a:buNone/>
            </a:pPr>
            <a:r>
              <a:rPr lang="zh-CN" altLang="en-US" sz="2400" b="1">
                <a:solidFill>
                  <a:srgbClr val="0033CC"/>
                </a:solidFill>
                <a:latin typeface="微软雅黑" panose="020B0503020204020204" charset="-122"/>
              </a:rPr>
              <a:t>部队名称</a:t>
            </a:r>
            <a:endParaRPr lang="zh-CN" altLang="en-US" sz="2400" b="1">
              <a:solidFill>
                <a:srgbClr val="0033CC"/>
              </a:solidFill>
              <a:latin typeface="微软雅黑" panose="020B0503020204020204" charset="-122"/>
            </a:endParaRPr>
          </a:p>
          <a:p>
            <a:pPr>
              <a:buFont typeface="Arial" panose="020B0604020202020204" pitchFamily="34" charset="0"/>
              <a:buNone/>
            </a:pPr>
            <a:endParaRPr lang="zh-CN" altLang="en-US" sz="3600">
              <a:latin typeface="微软雅黑" panose="020B0503020204020204" charset="-122"/>
            </a:endParaRPr>
          </a:p>
        </p:txBody>
      </p:sp>
      <p:sp>
        <p:nvSpPr>
          <p:cNvPr id="63549" name="文本框 282684"/>
          <p:cNvSpPr txBox="1">
            <a:spLocks noChangeArrowheads="1"/>
          </p:cNvSpPr>
          <p:nvPr/>
        </p:nvSpPr>
        <p:spPr bwMode="auto">
          <a:xfrm>
            <a:off x="452438" y="1157288"/>
            <a:ext cx="1231900" cy="952500"/>
          </a:xfrm>
          <a:prstGeom prst="rect">
            <a:avLst/>
          </a:prstGeom>
          <a:noFill/>
          <a:ln>
            <a:noFill/>
          </a:ln>
        </p:spPr>
        <p:txBody>
          <a:bodyPr>
            <a:spAutoFit/>
          </a:bodyPr>
          <a:lstStyle/>
          <a:p>
            <a:pPr>
              <a:buFont typeface="Arial" panose="020B0604020202020204" pitchFamily="34" charset="0"/>
              <a:buNone/>
              <a:defRPr/>
            </a:pPr>
            <a:r>
              <a:rPr lang="zh-CN" altLang="en-US" sz="2800" b="1">
                <a:solidFill>
                  <a:srgbClr val="0033CC"/>
                </a:solidFill>
                <a:effectLst>
                  <a:outerShdw blurRad="38100" dist="38100" dir="2700000" algn="tl">
                    <a:srgbClr val="C0C0C0"/>
                  </a:outerShdw>
                </a:effectLst>
                <a:latin typeface="微软雅黑" panose="020B0503020204020204" charset="-122"/>
                <a:ea typeface="微软雅黑" panose="020B0503020204020204" charset="-122"/>
                <a:cs typeface="+mn-cs"/>
                <a:sym typeface="+mn-ea"/>
              </a:rPr>
              <a:t>战  役</a:t>
            </a:r>
            <a:endParaRPr lang="zh-CN" altLang="en-US" sz="2800" b="1">
              <a:solidFill>
                <a:srgbClr val="0033CC"/>
              </a:solidFill>
              <a:effectLst>
                <a:outerShdw blurRad="38100" dist="38100" dir="2700000" algn="tl">
                  <a:srgbClr val="C0C0C0"/>
                </a:outerShdw>
              </a:effectLst>
              <a:latin typeface="微软雅黑" panose="020B0503020204020204" charset="-122"/>
              <a:ea typeface="微软雅黑" panose="020B0503020204020204" charset="-122"/>
              <a:cs typeface="+mn-cs"/>
              <a:sym typeface="+mn-ea"/>
            </a:endParaRPr>
          </a:p>
          <a:p>
            <a:pPr>
              <a:buFont typeface="Arial" panose="020B0604020202020204" pitchFamily="34" charset="0"/>
              <a:buNone/>
              <a:defRPr/>
            </a:pPr>
            <a:r>
              <a:rPr lang="zh-CN" altLang="en-US" sz="2800" b="1">
                <a:solidFill>
                  <a:srgbClr val="0033CC"/>
                </a:solidFill>
                <a:effectLst>
                  <a:outerShdw blurRad="38100" dist="38100" dir="2700000" algn="tl">
                    <a:srgbClr val="C0C0C0"/>
                  </a:outerShdw>
                </a:effectLst>
                <a:latin typeface="微软雅黑" panose="020B0503020204020204" charset="-122"/>
                <a:ea typeface="微软雅黑" panose="020B0503020204020204" charset="-122"/>
                <a:cs typeface="+mn-cs"/>
                <a:sym typeface="+mn-ea"/>
              </a:rPr>
              <a:t>名  称</a:t>
            </a:r>
            <a:endParaRPr lang="zh-CN" altLang="en-US" sz="2800" b="1">
              <a:solidFill>
                <a:srgbClr val="0033CC"/>
              </a:solidFill>
              <a:effectLst>
                <a:outerShdw blurRad="38100" dist="38100" dir="2700000" algn="tl">
                  <a:srgbClr val="C0C0C0"/>
                </a:outerShdw>
              </a:effectLst>
              <a:latin typeface="微软雅黑" panose="020B0503020204020204" charset="-122"/>
              <a:ea typeface="微软雅黑" panose="020B0503020204020204" charset="-122"/>
              <a:cs typeface="+mn-cs"/>
              <a:sym typeface="+mn-ea"/>
            </a:endParaRPr>
          </a:p>
        </p:txBody>
      </p:sp>
    </p:spTree>
    <p:custDataLst>
      <p:tags r:id="rId1"/>
    </p:custData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ntr" presetSubtype="16" fill="hold" grpId="0" nodeType="clickEffect">
                                  <p:stCondLst>
                                    <p:cond delay="0"/>
                                  </p:stCondLst>
                                  <p:childTnLst>
                                    <p:set>
                                      <p:cBhvr>
                                        <p:cTn id="6" dur="1" fill="hold">
                                          <p:stCondLst>
                                            <p:cond delay="0"/>
                                          </p:stCondLst>
                                        </p:cTn>
                                        <p:tgtEl>
                                          <p:spTgt spid="63529"/>
                                        </p:tgtEl>
                                        <p:attrNameLst>
                                          <p:attrName>style.visibility</p:attrName>
                                        </p:attrNameLst>
                                      </p:cBhvr>
                                      <p:to>
                                        <p:strVal val="visible"/>
                                      </p:to>
                                    </p:set>
                                    <p:animEffect transition="in" filter="diamond(in)">
                                      <p:cBhvr>
                                        <p:cTn id="7" dur="2000"/>
                                        <p:tgtEl>
                                          <p:spTgt spid="63529"/>
                                        </p:tgtEl>
                                      </p:cBhvr>
                                    </p:animEffect>
                                  </p:childTnLst>
                                </p:cTn>
                              </p:par>
                              <p:par>
                                <p:cTn id="8" presetID="8" presetClass="entr" presetSubtype="16" fill="hold" grpId="0" nodeType="withEffect">
                                  <p:stCondLst>
                                    <p:cond delay="0"/>
                                  </p:stCondLst>
                                  <p:childTnLst>
                                    <p:set>
                                      <p:cBhvr>
                                        <p:cTn id="9" dur="1" fill="hold">
                                          <p:stCondLst>
                                            <p:cond delay="0"/>
                                          </p:stCondLst>
                                        </p:cTn>
                                        <p:tgtEl>
                                          <p:spTgt spid="63530"/>
                                        </p:tgtEl>
                                        <p:attrNameLst>
                                          <p:attrName>style.visibility</p:attrName>
                                        </p:attrNameLst>
                                      </p:cBhvr>
                                      <p:to>
                                        <p:strVal val="visible"/>
                                      </p:to>
                                    </p:set>
                                    <p:animEffect transition="in" filter="diamond(in)">
                                      <p:cBhvr>
                                        <p:cTn id="10" dur="2000"/>
                                        <p:tgtEl>
                                          <p:spTgt spid="63530"/>
                                        </p:tgtEl>
                                      </p:cBhvr>
                                    </p:animEffect>
                                  </p:childTnLst>
                                </p:cTn>
                              </p:par>
                              <p:par>
                                <p:cTn id="11" presetID="8" presetClass="entr" presetSubtype="16" fill="hold" grpId="0" nodeType="withEffect">
                                  <p:stCondLst>
                                    <p:cond delay="0"/>
                                  </p:stCondLst>
                                  <p:childTnLst>
                                    <p:set>
                                      <p:cBhvr>
                                        <p:cTn id="12" dur="1" fill="hold">
                                          <p:stCondLst>
                                            <p:cond delay="0"/>
                                          </p:stCondLst>
                                        </p:cTn>
                                        <p:tgtEl>
                                          <p:spTgt spid="282667"/>
                                        </p:tgtEl>
                                        <p:attrNameLst>
                                          <p:attrName>style.visibility</p:attrName>
                                        </p:attrNameLst>
                                      </p:cBhvr>
                                      <p:to>
                                        <p:strVal val="visible"/>
                                      </p:to>
                                    </p:set>
                                    <p:animEffect transition="in" filter="diamond(in)">
                                      <p:cBhvr>
                                        <p:cTn id="13" dur="2000"/>
                                        <p:tgtEl>
                                          <p:spTgt spid="282667"/>
                                        </p:tgtEl>
                                      </p:cBhvr>
                                    </p:animEffect>
                                  </p:childTnLst>
                                </p:cTn>
                              </p:par>
                              <p:par>
                                <p:cTn id="14" presetID="8" presetClass="entr" presetSubtype="16" fill="hold" grpId="0" nodeType="withEffect">
                                  <p:stCondLst>
                                    <p:cond delay="0"/>
                                  </p:stCondLst>
                                  <p:childTnLst>
                                    <p:set>
                                      <p:cBhvr>
                                        <p:cTn id="15" dur="1" fill="hold">
                                          <p:stCondLst>
                                            <p:cond delay="0"/>
                                          </p:stCondLst>
                                        </p:cTn>
                                        <p:tgtEl>
                                          <p:spTgt spid="63532"/>
                                        </p:tgtEl>
                                        <p:attrNameLst>
                                          <p:attrName>style.visibility</p:attrName>
                                        </p:attrNameLst>
                                      </p:cBhvr>
                                      <p:to>
                                        <p:strVal val="visible"/>
                                      </p:to>
                                    </p:set>
                                    <p:animEffect transition="in" filter="diamond(in)">
                                      <p:cBhvr>
                                        <p:cTn id="16" dur="2000"/>
                                        <p:tgtEl>
                                          <p:spTgt spid="63532"/>
                                        </p:tgtEl>
                                      </p:cBhvr>
                                    </p:animEffect>
                                  </p:childTnLst>
                                </p:cTn>
                              </p:par>
                              <p:par>
                                <p:cTn id="17" presetID="8" presetClass="entr" presetSubtype="16" fill="hold" grpId="0" nodeType="withEffect">
                                  <p:stCondLst>
                                    <p:cond delay="0"/>
                                  </p:stCondLst>
                                  <p:childTnLst>
                                    <p:set>
                                      <p:cBhvr>
                                        <p:cTn id="18" dur="1" fill="hold">
                                          <p:stCondLst>
                                            <p:cond delay="0"/>
                                          </p:stCondLst>
                                        </p:cTn>
                                        <p:tgtEl>
                                          <p:spTgt spid="282670"/>
                                        </p:tgtEl>
                                        <p:attrNameLst>
                                          <p:attrName>style.visibility</p:attrName>
                                        </p:attrNameLst>
                                      </p:cBhvr>
                                      <p:to>
                                        <p:strVal val="visible"/>
                                      </p:to>
                                    </p:set>
                                    <p:animEffect transition="in" filter="diamond(in)">
                                      <p:cBhvr>
                                        <p:cTn id="19" dur="2000"/>
                                        <p:tgtEl>
                                          <p:spTgt spid="282670"/>
                                        </p:tgtEl>
                                      </p:cBhvr>
                                    </p:animEffect>
                                  </p:childTnLst>
                                </p:cTn>
                              </p:par>
                            </p:childTnLst>
                          </p:cTn>
                        </p:par>
                      </p:childTnLst>
                    </p:cTn>
                  </p:par>
                  <p:par>
                    <p:cTn id="20" fill="hold">
                      <p:stCondLst>
                        <p:cond delay="indefinite"/>
                      </p:stCondLst>
                      <p:childTnLst>
                        <p:par>
                          <p:cTn id="21" fill="hold">
                            <p:stCondLst>
                              <p:cond delay="0"/>
                            </p:stCondLst>
                            <p:childTnLst>
                              <p:par>
                                <p:cTn id="22" presetID="14" presetClass="entr" presetSubtype="10" fill="hold" grpId="0" nodeType="clickEffect">
                                  <p:stCondLst>
                                    <p:cond delay="0"/>
                                  </p:stCondLst>
                                  <p:childTnLst>
                                    <p:set>
                                      <p:cBhvr>
                                        <p:cTn id="23" dur="1" fill="hold">
                                          <p:stCondLst>
                                            <p:cond delay="0"/>
                                          </p:stCondLst>
                                        </p:cTn>
                                        <p:tgtEl>
                                          <p:spTgt spid="63535"/>
                                        </p:tgtEl>
                                        <p:attrNameLst>
                                          <p:attrName>style.visibility</p:attrName>
                                        </p:attrNameLst>
                                      </p:cBhvr>
                                      <p:to>
                                        <p:strVal val="visible"/>
                                      </p:to>
                                    </p:set>
                                    <p:animEffect transition="in" filter="randombar(horizontal)">
                                      <p:cBhvr>
                                        <p:cTn id="24" dur="500"/>
                                        <p:tgtEl>
                                          <p:spTgt spid="63535"/>
                                        </p:tgtEl>
                                      </p:cBhvr>
                                    </p:animEffect>
                                  </p:childTnLst>
                                </p:cTn>
                              </p:par>
                              <p:par>
                                <p:cTn id="25" presetID="14" presetClass="entr" presetSubtype="10" fill="hold" grpId="0" nodeType="withEffect">
                                  <p:stCondLst>
                                    <p:cond delay="0"/>
                                  </p:stCondLst>
                                  <p:childTnLst>
                                    <p:set>
                                      <p:cBhvr>
                                        <p:cTn id="26" dur="1" fill="hold">
                                          <p:stCondLst>
                                            <p:cond delay="0"/>
                                          </p:stCondLst>
                                        </p:cTn>
                                        <p:tgtEl>
                                          <p:spTgt spid="63536"/>
                                        </p:tgtEl>
                                        <p:attrNameLst>
                                          <p:attrName>style.visibility</p:attrName>
                                        </p:attrNameLst>
                                      </p:cBhvr>
                                      <p:to>
                                        <p:strVal val="visible"/>
                                      </p:to>
                                    </p:set>
                                    <p:animEffect transition="in" filter="randombar(horizontal)">
                                      <p:cBhvr>
                                        <p:cTn id="27" dur="500"/>
                                        <p:tgtEl>
                                          <p:spTgt spid="63536"/>
                                        </p:tgtEl>
                                      </p:cBhvr>
                                    </p:animEffect>
                                  </p:childTnLst>
                                </p:cTn>
                              </p:par>
                              <p:par>
                                <p:cTn id="28" presetID="14" presetClass="entr" presetSubtype="10" fill="hold" grpId="0" nodeType="withEffect">
                                  <p:stCondLst>
                                    <p:cond delay="0"/>
                                  </p:stCondLst>
                                  <p:childTnLst>
                                    <p:set>
                                      <p:cBhvr>
                                        <p:cTn id="29" dur="1" fill="hold">
                                          <p:stCondLst>
                                            <p:cond delay="0"/>
                                          </p:stCondLst>
                                        </p:cTn>
                                        <p:tgtEl>
                                          <p:spTgt spid="63537"/>
                                        </p:tgtEl>
                                        <p:attrNameLst>
                                          <p:attrName>style.visibility</p:attrName>
                                        </p:attrNameLst>
                                      </p:cBhvr>
                                      <p:to>
                                        <p:strVal val="visible"/>
                                      </p:to>
                                    </p:set>
                                    <p:animEffect transition="in" filter="randombar(horizontal)">
                                      <p:cBhvr>
                                        <p:cTn id="30" dur="500"/>
                                        <p:tgtEl>
                                          <p:spTgt spid="63537"/>
                                        </p:tgtEl>
                                      </p:cBhvr>
                                    </p:animEffect>
                                  </p:childTnLst>
                                </p:cTn>
                              </p:par>
                              <p:par>
                                <p:cTn id="31" presetID="14" presetClass="entr" presetSubtype="10" fill="hold" grpId="0" nodeType="withEffect">
                                  <p:stCondLst>
                                    <p:cond delay="0"/>
                                  </p:stCondLst>
                                  <p:childTnLst>
                                    <p:set>
                                      <p:cBhvr>
                                        <p:cTn id="32" dur="1" fill="hold">
                                          <p:stCondLst>
                                            <p:cond delay="0"/>
                                          </p:stCondLst>
                                        </p:cTn>
                                        <p:tgtEl>
                                          <p:spTgt spid="282674"/>
                                        </p:tgtEl>
                                        <p:attrNameLst>
                                          <p:attrName>style.visibility</p:attrName>
                                        </p:attrNameLst>
                                      </p:cBhvr>
                                      <p:to>
                                        <p:strVal val="visible"/>
                                      </p:to>
                                    </p:set>
                                    <p:animEffect transition="in" filter="randombar(horizontal)">
                                      <p:cBhvr>
                                        <p:cTn id="33" dur="500"/>
                                        <p:tgtEl>
                                          <p:spTgt spid="282674"/>
                                        </p:tgtEl>
                                      </p:cBhvr>
                                    </p:animEffect>
                                  </p:childTnLst>
                                </p:cTn>
                              </p:par>
                              <p:par>
                                <p:cTn id="34" presetID="14" presetClass="entr" presetSubtype="10" fill="hold" grpId="0" nodeType="withEffect">
                                  <p:stCondLst>
                                    <p:cond delay="0"/>
                                  </p:stCondLst>
                                  <p:childTnLst>
                                    <p:set>
                                      <p:cBhvr>
                                        <p:cTn id="35" dur="1" fill="hold">
                                          <p:stCondLst>
                                            <p:cond delay="0"/>
                                          </p:stCondLst>
                                        </p:cTn>
                                        <p:tgtEl>
                                          <p:spTgt spid="63539"/>
                                        </p:tgtEl>
                                        <p:attrNameLst>
                                          <p:attrName>style.visibility</p:attrName>
                                        </p:attrNameLst>
                                      </p:cBhvr>
                                      <p:to>
                                        <p:strVal val="visible"/>
                                      </p:to>
                                    </p:set>
                                    <p:animEffect transition="in" filter="randombar(horizontal)">
                                      <p:cBhvr>
                                        <p:cTn id="36" dur="500"/>
                                        <p:tgtEl>
                                          <p:spTgt spid="63539"/>
                                        </p:tgtEl>
                                      </p:cBhvr>
                                    </p:animEffect>
                                  </p:childTnLst>
                                </p:cTn>
                              </p:par>
                            </p:childTnLst>
                          </p:cTn>
                        </p:par>
                      </p:childTnLst>
                    </p:cTn>
                  </p:par>
                  <p:par>
                    <p:cTn id="37" fill="hold">
                      <p:stCondLst>
                        <p:cond delay="indefinite"/>
                      </p:stCondLst>
                      <p:childTnLst>
                        <p:par>
                          <p:cTn id="38" fill="hold">
                            <p:stCondLst>
                              <p:cond delay="0"/>
                            </p:stCondLst>
                            <p:childTnLst>
                              <p:par>
                                <p:cTn id="39" presetID="5" presetClass="entr" presetSubtype="10" fill="hold" grpId="0" nodeType="clickEffect">
                                  <p:stCondLst>
                                    <p:cond delay="0"/>
                                  </p:stCondLst>
                                  <p:childTnLst>
                                    <p:set>
                                      <p:cBhvr>
                                        <p:cTn id="40" dur="1" fill="hold">
                                          <p:stCondLst>
                                            <p:cond delay="0"/>
                                          </p:stCondLst>
                                        </p:cTn>
                                        <p:tgtEl>
                                          <p:spTgt spid="63540"/>
                                        </p:tgtEl>
                                        <p:attrNameLst>
                                          <p:attrName>style.visibility</p:attrName>
                                        </p:attrNameLst>
                                      </p:cBhvr>
                                      <p:to>
                                        <p:strVal val="visible"/>
                                      </p:to>
                                    </p:set>
                                    <p:animEffect transition="in" filter="checkerboard(across)">
                                      <p:cBhvr>
                                        <p:cTn id="41" dur="500"/>
                                        <p:tgtEl>
                                          <p:spTgt spid="63540"/>
                                        </p:tgtEl>
                                      </p:cBhvr>
                                    </p:animEffect>
                                  </p:childTnLst>
                                </p:cTn>
                              </p:par>
                              <p:par>
                                <p:cTn id="42" presetID="5" presetClass="entr" presetSubtype="10" fill="hold" grpId="0" nodeType="withEffect">
                                  <p:stCondLst>
                                    <p:cond delay="0"/>
                                  </p:stCondLst>
                                  <p:childTnLst>
                                    <p:set>
                                      <p:cBhvr>
                                        <p:cTn id="43" dur="1" fill="hold">
                                          <p:stCondLst>
                                            <p:cond delay="0"/>
                                          </p:stCondLst>
                                        </p:cTn>
                                        <p:tgtEl>
                                          <p:spTgt spid="63541"/>
                                        </p:tgtEl>
                                        <p:attrNameLst>
                                          <p:attrName>style.visibility</p:attrName>
                                        </p:attrNameLst>
                                      </p:cBhvr>
                                      <p:to>
                                        <p:strVal val="visible"/>
                                      </p:to>
                                    </p:set>
                                    <p:animEffect transition="in" filter="checkerboard(across)">
                                      <p:cBhvr>
                                        <p:cTn id="44" dur="500"/>
                                        <p:tgtEl>
                                          <p:spTgt spid="63541"/>
                                        </p:tgtEl>
                                      </p:cBhvr>
                                    </p:animEffect>
                                  </p:childTnLst>
                                </p:cTn>
                              </p:par>
                              <p:par>
                                <p:cTn id="45" presetID="5" presetClass="entr" presetSubtype="10" fill="hold" grpId="0" nodeType="withEffect">
                                  <p:stCondLst>
                                    <p:cond delay="0"/>
                                  </p:stCondLst>
                                  <p:childTnLst>
                                    <p:set>
                                      <p:cBhvr>
                                        <p:cTn id="46" dur="1" fill="hold">
                                          <p:stCondLst>
                                            <p:cond delay="0"/>
                                          </p:stCondLst>
                                        </p:cTn>
                                        <p:tgtEl>
                                          <p:spTgt spid="63542"/>
                                        </p:tgtEl>
                                        <p:attrNameLst>
                                          <p:attrName>style.visibility</p:attrName>
                                        </p:attrNameLst>
                                      </p:cBhvr>
                                      <p:to>
                                        <p:strVal val="visible"/>
                                      </p:to>
                                    </p:set>
                                    <p:animEffect transition="in" filter="checkerboard(across)">
                                      <p:cBhvr>
                                        <p:cTn id="47" dur="500"/>
                                        <p:tgtEl>
                                          <p:spTgt spid="63542"/>
                                        </p:tgtEl>
                                      </p:cBhvr>
                                    </p:animEffect>
                                  </p:childTnLst>
                                </p:cTn>
                              </p:par>
                              <p:par>
                                <p:cTn id="48" presetID="5" presetClass="entr" presetSubtype="10" fill="hold" grpId="0" nodeType="withEffect">
                                  <p:stCondLst>
                                    <p:cond delay="0"/>
                                  </p:stCondLst>
                                  <p:childTnLst>
                                    <p:set>
                                      <p:cBhvr>
                                        <p:cTn id="49" dur="1" fill="hold">
                                          <p:stCondLst>
                                            <p:cond delay="0"/>
                                          </p:stCondLst>
                                        </p:cTn>
                                        <p:tgtEl>
                                          <p:spTgt spid="63543"/>
                                        </p:tgtEl>
                                        <p:attrNameLst>
                                          <p:attrName>style.visibility</p:attrName>
                                        </p:attrNameLst>
                                      </p:cBhvr>
                                      <p:to>
                                        <p:strVal val="visible"/>
                                      </p:to>
                                    </p:set>
                                    <p:animEffect transition="in" filter="checkerboard(across)">
                                      <p:cBhvr>
                                        <p:cTn id="50" dur="500"/>
                                        <p:tgtEl>
                                          <p:spTgt spid="63543"/>
                                        </p:tgtEl>
                                      </p:cBhvr>
                                    </p:animEffect>
                                  </p:childTnLst>
                                </p:cTn>
                              </p:par>
                              <p:par>
                                <p:cTn id="51" presetID="5" presetClass="entr" presetSubtype="10" fill="hold" grpId="0" nodeType="withEffect">
                                  <p:stCondLst>
                                    <p:cond delay="0"/>
                                  </p:stCondLst>
                                  <p:childTnLst>
                                    <p:set>
                                      <p:cBhvr>
                                        <p:cTn id="52" dur="1" fill="hold">
                                          <p:stCondLst>
                                            <p:cond delay="0"/>
                                          </p:stCondLst>
                                        </p:cTn>
                                        <p:tgtEl>
                                          <p:spTgt spid="282680"/>
                                        </p:tgtEl>
                                        <p:attrNameLst>
                                          <p:attrName>style.visibility</p:attrName>
                                        </p:attrNameLst>
                                      </p:cBhvr>
                                      <p:to>
                                        <p:strVal val="visible"/>
                                      </p:to>
                                    </p:set>
                                    <p:animEffect transition="in" filter="checkerboard(across)">
                                      <p:cBhvr>
                                        <p:cTn id="53" dur="500"/>
                                        <p:tgtEl>
                                          <p:spTgt spid="28268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3529" grpId="0"/>
      <p:bldP spid="63530" grpId="0"/>
      <p:bldP spid="282667" grpId="0"/>
      <p:bldP spid="63532" grpId="0"/>
      <p:bldP spid="282670" grpId="0"/>
      <p:bldP spid="63535" grpId="0"/>
      <p:bldP spid="63536" grpId="0"/>
      <p:bldP spid="63537" grpId="0"/>
      <p:bldP spid="282674" grpId="0"/>
      <p:bldP spid="63539" grpId="0"/>
      <p:bldP spid="63540" grpId="0"/>
      <p:bldP spid="63541" grpId="0"/>
      <p:bldP spid="63542" grpId="0"/>
      <p:bldP spid="63543" grpId="0"/>
      <p:bldP spid="282680" grpId="0"/>
    </p:bldLst>
  </p:timing>
</p:sld>
</file>

<file path=ppt/slides/slide2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pSp>
        <p:nvGrpSpPr>
          <p:cNvPr id="82945" name="组合 2"/>
          <p:cNvGrpSpPr/>
          <p:nvPr/>
        </p:nvGrpSpPr>
        <p:grpSpPr bwMode="auto">
          <a:xfrm>
            <a:off x="260350" y="638175"/>
            <a:ext cx="2789238" cy="549275"/>
            <a:chOff x="242" y="858"/>
            <a:chExt cx="3296" cy="865"/>
          </a:xfrm>
        </p:grpSpPr>
        <p:pic>
          <p:nvPicPr>
            <p:cNvPr id="82965" name="图片 1"/>
            <p:cNvPicPr>
              <a:picLocks noChangeAspect="1"/>
            </p:cNvPicPr>
            <p:nvPr/>
          </p:nvPicPr>
          <p:blipFill>
            <a:blip r:embed="rId1">
              <a:clrChange>
                <a:clrFrom>
                  <a:srgbClr val="FFFEFD"/>
                </a:clrFrom>
                <a:clrTo>
                  <a:srgbClr val="FFFEFD">
                    <a:alpha val="0"/>
                  </a:srgbClr>
                </a:clrTo>
              </a:clrChange>
            </a:blip>
            <a:srcRect/>
            <a:stretch>
              <a:fillRect/>
            </a:stretch>
          </p:blipFill>
          <p:spPr bwMode="auto">
            <a:xfrm>
              <a:off x="405" y="878"/>
              <a:ext cx="3133" cy="845"/>
            </a:xfrm>
            <a:prstGeom prst="rect">
              <a:avLst/>
            </a:prstGeom>
            <a:noFill/>
            <a:ln w="9525">
              <a:noFill/>
              <a:miter lim="800000"/>
              <a:headEnd/>
              <a:tailEnd/>
            </a:ln>
          </p:spPr>
        </p:pic>
        <p:sp>
          <p:nvSpPr>
            <p:cNvPr id="82966" name="文本框 2"/>
            <p:cNvSpPr txBox="1">
              <a:spLocks noChangeArrowheads="1"/>
            </p:cNvSpPr>
            <p:nvPr/>
          </p:nvSpPr>
          <p:spPr bwMode="auto">
            <a:xfrm>
              <a:off x="242" y="858"/>
              <a:ext cx="2700" cy="822"/>
            </a:xfrm>
            <a:prstGeom prst="rect">
              <a:avLst/>
            </a:prstGeom>
            <a:noFill/>
            <a:ln w="9525">
              <a:noFill/>
              <a:miter lim="800000"/>
            </a:ln>
          </p:spPr>
          <p:txBody>
            <a:bodyPr>
              <a:spAutoFit/>
            </a:bodyPr>
            <a:lstStyle/>
            <a:p>
              <a:pPr algn="ctr">
                <a:buFont typeface="Arial" panose="020B0604020202020204" pitchFamily="34" charset="0"/>
                <a:buNone/>
              </a:pPr>
              <a:r>
                <a:rPr lang="zh-CN" altLang="en-US" sz="2800" b="1">
                  <a:solidFill>
                    <a:srgbClr val="0070C0"/>
                  </a:solidFill>
                  <a:latin typeface="黑体" panose="02010609060101010101" pitchFamily="2" charset="-122"/>
                  <a:ea typeface="黑体" panose="02010609060101010101" pitchFamily="2" charset="-122"/>
                </a:rPr>
                <a:t>课堂小结</a:t>
              </a:r>
              <a:endParaRPr lang="zh-CN" altLang="en-US" sz="2800" b="1">
                <a:solidFill>
                  <a:srgbClr val="0070C0"/>
                </a:solidFill>
                <a:latin typeface="黑体" panose="02010609060101010101" pitchFamily="2" charset="-122"/>
                <a:ea typeface="黑体" panose="02010609060101010101" pitchFamily="2" charset="-122"/>
              </a:endParaRPr>
            </a:p>
          </p:txBody>
        </p:sp>
      </p:grpSp>
      <p:sp>
        <p:nvSpPr>
          <p:cNvPr id="24581" name="Rectangle 3"/>
          <p:cNvSpPr>
            <a:spLocks noChangeArrowheads="1"/>
          </p:cNvSpPr>
          <p:nvPr/>
        </p:nvSpPr>
        <p:spPr bwMode="auto">
          <a:xfrm>
            <a:off x="5553075" y="2668588"/>
            <a:ext cx="3187700" cy="522287"/>
          </a:xfrm>
          <a:prstGeom prst="rect">
            <a:avLst/>
          </a:prstGeom>
          <a:noFill/>
          <a:ln w="9525">
            <a:noFill/>
            <a:miter lim="800000"/>
          </a:ln>
        </p:spPr>
        <p:txBody>
          <a:bodyPr>
            <a:spAutoFit/>
          </a:bodyPr>
          <a:lstStyle/>
          <a:p>
            <a:pPr>
              <a:buFont typeface="Arial" panose="020B0604020202020204" pitchFamily="34" charset="0"/>
              <a:buNone/>
            </a:pPr>
            <a:r>
              <a:rPr lang="zh-CN" altLang="en-US" sz="2800" b="1">
                <a:solidFill>
                  <a:srgbClr val="000000"/>
                </a:solidFill>
                <a:latin typeface="微软雅黑" panose="020B0503020204020204" charset="-122"/>
              </a:rPr>
              <a:t>陕甘宁延安</a:t>
            </a:r>
            <a:endParaRPr lang="zh-CN" altLang="en-US" sz="2800" b="1">
              <a:solidFill>
                <a:srgbClr val="000000"/>
              </a:solidFill>
              <a:latin typeface="微软雅黑" panose="020B0503020204020204" charset="-122"/>
            </a:endParaRPr>
          </a:p>
        </p:txBody>
      </p:sp>
      <p:sp>
        <p:nvSpPr>
          <p:cNvPr id="24583" name="AutoShape 5"/>
          <p:cNvSpPr/>
          <p:nvPr/>
        </p:nvSpPr>
        <p:spPr bwMode="auto">
          <a:xfrm>
            <a:off x="5205413" y="2813050"/>
            <a:ext cx="419100" cy="1677988"/>
          </a:xfrm>
          <a:prstGeom prst="leftBrace">
            <a:avLst>
              <a:gd name="adj1" fmla="val 21557"/>
              <a:gd name="adj2" fmla="val 50000"/>
            </a:avLst>
          </a:prstGeom>
          <a:noFill/>
          <a:ln w="38100">
            <a:solidFill>
              <a:schemeClr val="tx1"/>
            </a:solidFill>
            <a:round/>
          </a:ln>
        </p:spPr>
        <p:txBody>
          <a:bodyPr wrap="none" anchor="ctr"/>
          <a:lstStyle/>
          <a:p>
            <a:pPr algn="ctr">
              <a:buFont typeface="Arial" panose="020B0604020202020204" pitchFamily="34" charset="0"/>
              <a:buNone/>
            </a:pPr>
            <a:endParaRPr lang="zh-CN" altLang="zh-CN" sz="4400" b="1">
              <a:latin typeface="微软雅黑" panose="020B0503020204020204" charset="-122"/>
            </a:endParaRPr>
          </a:p>
        </p:txBody>
      </p:sp>
      <p:sp>
        <p:nvSpPr>
          <p:cNvPr id="24584" name="Text Box 6"/>
          <p:cNvSpPr txBox="1">
            <a:spLocks noChangeArrowheads="1"/>
          </p:cNvSpPr>
          <p:nvPr/>
        </p:nvSpPr>
        <p:spPr bwMode="auto">
          <a:xfrm>
            <a:off x="5497513" y="3117850"/>
            <a:ext cx="4189412" cy="522288"/>
          </a:xfrm>
          <a:prstGeom prst="rect">
            <a:avLst/>
          </a:prstGeom>
          <a:noFill/>
          <a:ln w="9525">
            <a:noFill/>
            <a:miter lim="800000"/>
          </a:ln>
        </p:spPr>
        <p:txBody>
          <a:bodyPr>
            <a:spAutoFit/>
          </a:bodyPr>
          <a:lstStyle/>
          <a:p>
            <a:pPr>
              <a:spcBef>
                <a:spcPct val="50000"/>
              </a:spcBef>
              <a:buFont typeface="Arial" panose="020B0604020202020204" pitchFamily="34" charset="0"/>
              <a:buNone/>
            </a:pPr>
            <a:r>
              <a:rPr lang="zh-CN" altLang="en-US" sz="2800" b="1">
                <a:solidFill>
                  <a:srgbClr val="000000"/>
                </a:solidFill>
                <a:latin typeface="微软雅黑" panose="020B0503020204020204" charset="-122"/>
              </a:rPr>
              <a:t>开展人民游击战争</a:t>
            </a:r>
            <a:endParaRPr lang="zh-CN" altLang="en-US" sz="2800" b="1">
              <a:solidFill>
                <a:srgbClr val="000000"/>
              </a:solidFill>
              <a:latin typeface="微软雅黑" panose="020B0503020204020204" charset="-122"/>
            </a:endParaRPr>
          </a:p>
        </p:txBody>
      </p:sp>
      <p:sp>
        <p:nvSpPr>
          <p:cNvPr id="24585" name="Text Box 8"/>
          <p:cNvSpPr txBox="1">
            <a:spLocks noChangeArrowheads="1"/>
          </p:cNvSpPr>
          <p:nvPr/>
        </p:nvSpPr>
        <p:spPr bwMode="auto">
          <a:xfrm>
            <a:off x="2552700" y="2614613"/>
            <a:ext cx="612775" cy="2673350"/>
          </a:xfrm>
          <a:prstGeom prst="rect">
            <a:avLst/>
          </a:prstGeom>
          <a:solidFill>
            <a:schemeClr val="bg1"/>
          </a:solidFill>
          <a:ln w="9525">
            <a:solidFill>
              <a:schemeClr val="bg1"/>
            </a:solidFill>
            <a:miter lim="800000"/>
          </a:ln>
        </p:spPr>
        <p:txBody>
          <a:bodyPr vert="eaVert">
            <a:spAutoFit/>
          </a:bodyPr>
          <a:lstStyle/>
          <a:p>
            <a:pPr>
              <a:spcBef>
                <a:spcPct val="50000"/>
              </a:spcBef>
              <a:buFont typeface="Arial" panose="020B0604020202020204" pitchFamily="34" charset="0"/>
              <a:buNone/>
            </a:pPr>
            <a:r>
              <a:rPr lang="zh-CN" altLang="en-US" sz="2800" b="1">
                <a:latin typeface="微软雅黑" panose="020B0503020204020204" charset="-122"/>
              </a:rPr>
              <a:t>敌后战场的抗战</a:t>
            </a:r>
            <a:endParaRPr lang="zh-CN" altLang="en-US" sz="2800" b="1">
              <a:latin typeface="微软雅黑" panose="020B0503020204020204" charset="-122"/>
            </a:endParaRPr>
          </a:p>
        </p:txBody>
      </p:sp>
      <p:grpSp>
        <p:nvGrpSpPr>
          <p:cNvPr id="24589" name="Group 12"/>
          <p:cNvGrpSpPr/>
          <p:nvPr/>
        </p:nvGrpSpPr>
        <p:grpSpPr bwMode="auto">
          <a:xfrm>
            <a:off x="3021013" y="1471613"/>
            <a:ext cx="2222500" cy="4613275"/>
            <a:chOff x="839" y="901"/>
            <a:chExt cx="1050" cy="2801"/>
          </a:xfrm>
        </p:grpSpPr>
        <p:sp>
          <p:nvSpPr>
            <p:cNvPr id="82961" name="Text Box 13"/>
            <p:cNvSpPr txBox="1">
              <a:spLocks noChangeArrowheads="1"/>
            </p:cNvSpPr>
            <p:nvPr/>
          </p:nvSpPr>
          <p:spPr bwMode="auto">
            <a:xfrm>
              <a:off x="1074" y="901"/>
              <a:ext cx="815" cy="579"/>
            </a:xfrm>
            <a:prstGeom prst="rect">
              <a:avLst/>
            </a:prstGeom>
            <a:noFill/>
            <a:ln w="9525">
              <a:noFill/>
              <a:miter lim="800000"/>
            </a:ln>
          </p:spPr>
          <p:txBody>
            <a:bodyPr>
              <a:spAutoFit/>
            </a:bodyPr>
            <a:lstStyle/>
            <a:p>
              <a:pPr>
                <a:spcBef>
                  <a:spcPct val="50000"/>
                </a:spcBef>
                <a:buFont typeface="Arial" panose="020B0604020202020204" pitchFamily="34" charset="0"/>
                <a:buNone/>
              </a:pPr>
              <a:r>
                <a:rPr lang="zh-CN" altLang="en-US" sz="2800" b="1">
                  <a:solidFill>
                    <a:srgbClr val="0000FF"/>
                  </a:solidFill>
                  <a:latin typeface="微软雅黑" panose="020B0503020204020204" charset="-122"/>
                </a:rPr>
                <a:t>平型关大捷</a:t>
              </a:r>
              <a:endParaRPr lang="zh-CN" altLang="en-US" sz="2800" b="1">
                <a:solidFill>
                  <a:srgbClr val="0000FF"/>
                </a:solidFill>
                <a:latin typeface="微软雅黑" panose="020B0503020204020204" charset="-122"/>
              </a:endParaRPr>
            </a:p>
          </p:txBody>
        </p:sp>
        <p:sp>
          <p:nvSpPr>
            <p:cNvPr id="29706" name="AutoShape 14"/>
            <p:cNvSpPr/>
            <p:nvPr/>
          </p:nvSpPr>
          <p:spPr>
            <a:xfrm>
              <a:off x="839" y="1162"/>
              <a:ext cx="272" cy="2223"/>
            </a:xfrm>
            <a:prstGeom prst="leftBrace">
              <a:avLst>
                <a:gd name="adj1" fmla="val 67614"/>
                <a:gd name="adj2" fmla="val 50000"/>
              </a:avLst>
            </a:prstGeom>
            <a:noFill/>
            <a:ln w="57150" cap="flat" cmpd="sng">
              <a:solidFill>
                <a:schemeClr val="tx1"/>
              </a:solidFill>
              <a:prstDash val="solid"/>
              <a:round/>
              <a:headEnd type="none" w="med" len="med"/>
              <a:tailEnd type="none" w="med" len="med"/>
            </a:ln>
          </p:spPr>
          <p:txBody>
            <a:bodyPr wrap="none" anchor="ctr"/>
            <a:lstStyle/>
            <a:p>
              <a:pPr>
                <a:buFont typeface="Arial" panose="020B0604020202020204" pitchFamily="34" charset="0"/>
                <a:buNone/>
                <a:defRPr/>
              </a:pPr>
              <a:endParaRPr lang="zh-CN" altLang="en-US" sz="135" dirty="0">
                <a:latin typeface="微软雅黑" panose="020B0503020204020204" charset="-122"/>
                <a:ea typeface="微软雅黑" panose="020B0503020204020204" charset="-122"/>
                <a:cs typeface="+mn-cs"/>
              </a:endParaRPr>
            </a:p>
          </p:txBody>
        </p:sp>
        <p:sp>
          <p:nvSpPr>
            <p:cNvPr id="82963" name="Text Box 15"/>
            <p:cNvSpPr txBox="1">
              <a:spLocks noChangeArrowheads="1"/>
            </p:cNvSpPr>
            <p:nvPr/>
          </p:nvSpPr>
          <p:spPr bwMode="auto">
            <a:xfrm>
              <a:off x="1058" y="1981"/>
              <a:ext cx="825" cy="579"/>
            </a:xfrm>
            <a:prstGeom prst="rect">
              <a:avLst/>
            </a:prstGeom>
            <a:noFill/>
            <a:ln w="9525">
              <a:noFill/>
              <a:miter lim="800000"/>
            </a:ln>
          </p:spPr>
          <p:txBody>
            <a:bodyPr>
              <a:spAutoFit/>
            </a:bodyPr>
            <a:lstStyle/>
            <a:p>
              <a:pPr>
                <a:spcBef>
                  <a:spcPct val="50000"/>
                </a:spcBef>
                <a:buFont typeface="Arial" panose="020B0604020202020204" pitchFamily="34" charset="0"/>
                <a:buNone/>
              </a:pPr>
              <a:r>
                <a:rPr lang="zh-CN" altLang="en-US" sz="2800" b="1">
                  <a:solidFill>
                    <a:srgbClr val="0000FF"/>
                  </a:solidFill>
                  <a:latin typeface="微软雅黑" panose="020B0503020204020204" charset="-122"/>
                </a:rPr>
                <a:t>抗日根据地</a:t>
              </a:r>
              <a:endParaRPr lang="zh-CN" altLang="en-US" sz="2800" b="1">
                <a:solidFill>
                  <a:srgbClr val="0000FF"/>
                </a:solidFill>
                <a:latin typeface="微软雅黑" panose="020B0503020204020204" charset="-122"/>
              </a:endParaRPr>
            </a:p>
          </p:txBody>
        </p:sp>
        <p:sp>
          <p:nvSpPr>
            <p:cNvPr id="82964" name="Text Box 17"/>
            <p:cNvSpPr txBox="1">
              <a:spLocks noChangeArrowheads="1"/>
            </p:cNvSpPr>
            <p:nvPr/>
          </p:nvSpPr>
          <p:spPr bwMode="auto">
            <a:xfrm>
              <a:off x="1089" y="3123"/>
              <a:ext cx="621" cy="579"/>
            </a:xfrm>
            <a:prstGeom prst="rect">
              <a:avLst/>
            </a:prstGeom>
            <a:noFill/>
            <a:ln w="9525">
              <a:noFill/>
              <a:miter lim="800000"/>
            </a:ln>
          </p:spPr>
          <p:txBody>
            <a:bodyPr>
              <a:spAutoFit/>
            </a:bodyPr>
            <a:lstStyle/>
            <a:p>
              <a:pPr>
                <a:spcBef>
                  <a:spcPct val="50000"/>
                </a:spcBef>
                <a:buFont typeface="Arial" panose="020B0604020202020204" pitchFamily="34" charset="0"/>
                <a:buNone/>
              </a:pPr>
              <a:r>
                <a:rPr lang="zh-CN" altLang="en-US" sz="2800" b="1">
                  <a:solidFill>
                    <a:srgbClr val="0000FF"/>
                  </a:solidFill>
                  <a:latin typeface="微软雅黑" panose="020B0503020204020204" charset="-122"/>
                </a:rPr>
                <a:t>百团大战</a:t>
              </a:r>
              <a:endParaRPr lang="zh-CN" altLang="en-US" sz="2800" b="1">
                <a:solidFill>
                  <a:srgbClr val="0000FF"/>
                </a:solidFill>
                <a:latin typeface="微软雅黑" panose="020B0503020204020204" charset="-122"/>
              </a:endParaRPr>
            </a:p>
          </p:txBody>
        </p:sp>
      </p:grpSp>
      <p:sp>
        <p:nvSpPr>
          <p:cNvPr id="2" name="AutoShape 5"/>
          <p:cNvSpPr/>
          <p:nvPr/>
        </p:nvSpPr>
        <p:spPr bwMode="auto">
          <a:xfrm>
            <a:off x="5295900" y="1347788"/>
            <a:ext cx="385763" cy="1165225"/>
          </a:xfrm>
          <a:prstGeom prst="leftBrace">
            <a:avLst>
              <a:gd name="adj1" fmla="val 21619"/>
              <a:gd name="adj2" fmla="val 50000"/>
            </a:avLst>
          </a:prstGeom>
          <a:noFill/>
          <a:ln w="38100">
            <a:solidFill>
              <a:schemeClr val="tx1"/>
            </a:solidFill>
            <a:round/>
          </a:ln>
        </p:spPr>
        <p:txBody>
          <a:bodyPr wrap="none" anchor="ctr"/>
          <a:lstStyle/>
          <a:p>
            <a:pPr algn="ctr">
              <a:buFont typeface="Arial" panose="020B0604020202020204" pitchFamily="34" charset="0"/>
              <a:buNone/>
            </a:pPr>
            <a:endParaRPr lang="zh-CN" altLang="zh-CN" sz="4400" b="1">
              <a:latin typeface="微软雅黑" panose="020B0503020204020204" charset="-122"/>
            </a:endParaRPr>
          </a:p>
        </p:txBody>
      </p:sp>
      <p:sp>
        <p:nvSpPr>
          <p:cNvPr id="3" name="Text Box 10"/>
          <p:cNvSpPr txBox="1">
            <a:spLocks noChangeArrowheads="1"/>
          </p:cNvSpPr>
          <p:nvPr/>
        </p:nvSpPr>
        <p:spPr bwMode="auto">
          <a:xfrm>
            <a:off x="5616575" y="1155700"/>
            <a:ext cx="4097338" cy="522288"/>
          </a:xfrm>
          <a:prstGeom prst="rect">
            <a:avLst/>
          </a:prstGeom>
          <a:noFill/>
          <a:ln w="9525">
            <a:noFill/>
            <a:miter lim="800000"/>
          </a:ln>
        </p:spPr>
        <p:txBody>
          <a:bodyPr>
            <a:spAutoFit/>
          </a:bodyPr>
          <a:lstStyle/>
          <a:p>
            <a:pPr>
              <a:buFont typeface="Arial" panose="020B0604020202020204" pitchFamily="34" charset="0"/>
              <a:buNone/>
            </a:pPr>
            <a:r>
              <a:rPr lang="zh-CN" altLang="en-US" sz="2800" b="1">
                <a:solidFill>
                  <a:srgbClr val="000000"/>
                </a:solidFill>
                <a:latin typeface="微软雅黑" panose="020B0503020204020204" charset="-122"/>
              </a:rPr>
              <a:t>时间：</a:t>
            </a:r>
            <a:r>
              <a:rPr lang="en-US" altLang="zh-CN" sz="2800" b="1">
                <a:solidFill>
                  <a:srgbClr val="000000"/>
                </a:solidFill>
                <a:latin typeface="微软雅黑" panose="020B0503020204020204" charset="-122"/>
              </a:rPr>
              <a:t>1937</a:t>
            </a:r>
            <a:r>
              <a:rPr lang="zh-CN" altLang="en-US" sz="2800" b="1">
                <a:solidFill>
                  <a:srgbClr val="000000"/>
                </a:solidFill>
                <a:latin typeface="微软雅黑" panose="020B0503020204020204" charset="-122"/>
              </a:rPr>
              <a:t>年</a:t>
            </a:r>
            <a:r>
              <a:rPr lang="en-US" altLang="zh-CN" sz="2800" b="1">
                <a:solidFill>
                  <a:srgbClr val="000000"/>
                </a:solidFill>
                <a:latin typeface="微软雅黑" panose="020B0503020204020204" charset="-122"/>
              </a:rPr>
              <a:t>9</a:t>
            </a:r>
            <a:r>
              <a:rPr lang="zh-CN" altLang="en-US" sz="2800" b="1">
                <a:solidFill>
                  <a:srgbClr val="000000"/>
                </a:solidFill>
                <a:latin typeface="微软雅黑" panose="020B0503020204020204" charset="-122"/>
              </a:rPr>
              <a:t>月</a:t>
            </a:r>
            <a:endParaRPr lang="zh-CN" altLang="en-US" sz="2800" b="1">
              <a:solidFill>
                <a:srgbClr val="000000"/>
              </a:solidFill>
              <a:latin typeface="微软雅黑" panose="020B0503020204020204" charset="-122"/>
            </a:endParaRPr>
          </a:p>
        </p:txBody>
      </p:sp>
      <p:sp>
        <p:nvSpPr>
          <p:cNvPr id="8" name="Text Box 6"/>
          <p:cNvSpPr txBox="1">
            <a:spLocks noChangeArrowheads="1"/>
          </p:cNvSpPr>
          <p:nvPr/>
        </p:nvSpPr>
        <p:spPr bwMode="auto">
          <a:xfrm>
            <a:off x="5559425" y="4149725"/>
            <a:ext cx="5545138" cy="522288"/>
          </a:xfrm>
          <a:prstGeom prst="rect">
            <a:avLst/>
          </a:prstGeom>
          <a:noFill/>
          <a:ln w="9525">
            <a:noFill/>
            <a:miter lim="800000"/>
          </a:ln>
        </p:spPr>
        <p:txBody>
          <a:bodyPr>
            <a:spAutoFit/>
          </a:bodyPr>
          <a:lstStyle/>
          <a:p>
            <a:pPr>
              <a:spcBef>
                <a:spcPct val="50000"/>
              </a:spcBef>
              <a:buFont typeface="Arial" panose="020B0604020202020204" pitchFamily="34" charset="0"/>
              <a:buNone/>
            </a:pPr>
            <a:r>
              <a:rPr lang="zh-CN" altLang="en-US" sz="2800" b="1">
                <a:solidFill>
                  <a:srgbClr val="000000"/>
                </a:solidFill>
                <a:latin typeface="微软雅黑" panose="020B0503020204020204" charset="-122"/>
              </a:rPr>
              <a:t>实行减租减息的土地政策</a:t>
            </a:r>
            <a:endParaRPr lang="zh-CN" altLang="en-US" sz="2800" b="1">
              <a:solidFill>
                <a:srgbClr val="000000"/>
              </a:solidFill>
              <a:latin typeface="微软雅黑" panose="020B0503020204020204" charset="-122"/>
            </a:endParaRPr>
          </a:p>
        </p:txBody>
      </p:sp>
      <p:sp>
        <p:nvSpPr>
          <p:cNvPr id="4" name="Text Box 6"/>
          <p:cNvSpPr txBox="1">
            <a:spLocks noChangeArrowheads="1"/>
          </p:cNvSpPr>
          <p:nvPr/>
        </p:nvSpPr>
        <p:spPr bwMode="auto">
          <a:xfrm>
            <a:off x="5470525" y="3603625"/>
            <a:ext cx="3152775" cy="522288"/>
          </a:xfrm>
          <a:prstGeom prst="rect">
            <a:avLst/>
          </a:prstGeom>
          <a:noFill/>
          <a:ln w="9525">
            <a:noFill/>
            <a:miter lim="800000"/>
          </a:ln>
        </p:spPr>
        <p:txBody>
          <a:bodyPr>
            <a:spAutoFit/>
          </a:bodyPr>
          <a:lstStyle/>
          <a:p>
            <a:pPr>
              <a:spcBef>
                <a:spcPct val="50000"/>
              </a:spcBef>
              <a:buFont typeface="Arial" panose="020B0604020202020204" pitchFamily="34" charset="0"/>
              <a:buNone/>
            </a:pPr>
            <a:r>
              <a:rPr lang="zh-CN" altLang="en-US" sz="2800" b="1">
                <a:solidFill>
                  <a:srgbClr val="000000"/>
                </a:solidFill>
                <a:latin typeface="微软雅黑" panose="020B0503020204020204" charset="-122"/>
              </a:rPr>
              <a:t>建立民主政权</a:t>
            </a:r>
            <a:endParaRPr lang="zh-CN" altLang="en-US" sz="2800" b="1">
              <a:solidFill>
                <a:srgbClr val="000000"/>
              </a:solidFill>
              <a:latin typeface="微软雅黑" panose="020B0503020204020204" charset="-122"/>
            </a:endParaRPr>
          </a:p>
        </p:txBody>
      </p:sp>
      <p:sp>
        <p:nvSpPr>
          <p:cNvPr id="9" name="Text Box 10"/>
          <p:cNvSpPr txBox="1">
            <a:spLocks noChangeArrowheads="1"/>
          </p:cNvSpPr>
          <p:nvPr/>
        </p:nvSpPr>
        <p:spPr bwMode="auto">
          <a:xfrm>
            <a:off x="5514975" y="1676400"/>
            <a:ext cx="3168650" cy="522288"/>
          </a:xfrm>
          <a:prstGeom prst="rect">
            <a:avLst/>
          </a:prstGeom>
          <a:noFill/>
          <a:ln w="9525">
            <a:noFill/>
            <a:miter lim="800000"/>
          </a:ln>
        </p:spPr>
        <p:txBody>
          <a:bodyPr>
            <a:spAutoFit/>
          </a:bodyPr>
          <a:lstStyle/>
          <a:p>
            <a:pPr>
              <a:buFont typeface="Arial" panose="020B0604020202020204" pitchFamily="34" charset="0"/>
              <a:buNone/>
            </a:pPr>
            <a:r>
              <a:rPr lang="zh-CN" altLang="en-US" sz="2800" b="1">
                <a:solidFill>
                  <a:srgbClr val="000000"/>
                </a:solidFill>
                <a:latin typeface="微软雅黑" panose="020B0503020204020204" charset="-122"/>
              </a:rPr>
              <a:t>领导人：林彪</a:t>
            </a:r>
            <a:endParaRPr lang="zh-CN" altLang="en-US" sz="2800" b="1">
              <a:solidFill>
                <a:srgbClr val="000000"/>
              </a:solidFill>
              <a:latin typeface="微软雅黑" panose="020B0503020204020204" charset="-122"/>
            </a:endParaRPr>
          </a:p>
        </p:txBody>
      </p:sp>
      <p:sp>
        <p:nvSpPr>
          <p:cNvPr id="10" name="Text Box 10"/>
          <p:cNvSpPr txBox="1">
            <a:spLocks noChangeArrowheads="1"/>
          </p:cNvSpPr>
          <p:nvPr/>
        </p:nvSpPr>
        <p:spPr bwMode="auto">
          <a:xfrm>
            <a:off x="5554663" y="2233613"/>
            <a:ext cx="2336800" cy="522287"/>
          </a:xfrm>
          <a:prstGeom prst="rect">
            <a:avLst/>
          </a:prstGeom>
          <a:noFill/>
          <a:ln w="9525">
            <a:noFill/>
            <a:miter lim="800000"/>
          </a:ln>
        </p:spPr>
        <p:txBody>
          <a:bodyPr>
            <a:spAutoFit/>
          </a:bodyPr>
          <a:lstStyle/>
          <a:p>
            <a:pPr>
              <a:buFont typeface="Arial" panose="020B0604020202020204" pitchFamily="34" charset="0"/>
              <a:buNone/>
            </a:pPr>
            <a:r>
              <a:rPr lang="zh-CN" altLang="en-US" sz="2800" b="1">
                <a:solidFill>
                  <a:srgbClr val="000000"/>
                </a:solidFill>
                <a:latin typeface="微软雅黑" panose="020B0503020204020204" charset="-122"/>
              </a:rPr>
              <a:t>重要意义</a:t>
            </a:r>
            <a:endParaRPr lang="zh-CN" altLang="en-US" sz="2800" b="1">
              <a:solidFill>
                <a:srgbClr val="000000"/>
              </a:solidFill>
              <a:latin typeface="微软雅黑" panose="020B0503020204020204" charset="-122"/>
            </a:endParaRPr>
          </a:p>
        </p:txBody>
      </p:sp>
      <p:sp>
        <p:nvSpPr>
          <p:cNvPr id="11" name="Text Box 6"/>
          <p:cNvSpPr txBox="1">
            <a:spLocks noChangeArrowheads="1"/>
          </p:cNvSpPr>
          <p:nvPr/>
        </p:nvSpPr>
        <p:spPr bwMode="auto">
          <a:xfrm>
            <a:off x="5416550" y="4762500"/>
            <a:ext cx="4729163" cy="522288"/>
          </a:xfrm>
          <a:prstGeom prst="rect">
            <a:avLst/>
          </a:prstGeom>
          <a:noFill/>
          <a:ln w="9525">
            <a:noFill/>
            <a:miter lim="800000"/>
          </a:ln>
        </p:spPr>
        <p:txBody>
          <a:bodyPr>
            <a:spAutoFit/>
          </a:bodyPr>
          <a:lstStyle/>
          <a:p>
            <a:pPr>
              <a:spcBef>
                <a:spcPct val="50000"/>
              </a:spcBef>
              <a:buFont typeface="Arial" panose="020B0604020202020204" pitchFamily="34" charset="0"/>
              <a:buNone/>
            </a:pPr>
            <a:r>
              <a:rPr lang="zh-CN" altLang="en-US" sz="2800" b="1">
                <a:solidFill>
                  <a:srgbClr val="000000"/>
                </a:solidFill>
                <a:latin typeface="微软雅黑" panose="020B0503020204020204" charset="-122"/>
              </a:rPr>
              <a:t>时间：</a:t>
            </a:r>
            <a:r>
              <a:rPr lang="en-US" altLang="zh-CN" sz="2800" b="1">
                <a:solidFill>
                  <a:srgbClr val="000000"/>
                </a:solidFill>
                <a:latin typeface="微软雅黑" panose="020B0503020204020204" charset="-122"/>
              </a:rPr>
              <a:t>1940</a:t>
            </a:r>
            <a:r>
              <a:rPr lang="zh-CN" altLang="en-US" sz="2800" b="1">
                <a:solidFill>
                  <a:srgbClr val="000000"/>
                </a:solidFill>
                <a:latin typeface="微软雅黑" panose="020B0503020204020204" charset="-122"/>
              </a:rPr>
              <a:t>年下半年</a:t>
            </a:r>
            <a:endParaRPr lang="zh-CN" altLang="en-US" sz="2800" b="1">
              <a:solidFill>
                <a:srgbClr val="000000"/>
              </a:solidFill>
              <a:latin typeface="微软雅黑" panose="020B0503020204020204" charset="-122"/>
            </a:endParaRPr>
          </a:p>
        </p:txBody>
      </p:sp>
      <p:sp>
        <p:nvSpPr>
          <p:cNvPr id="5" name="AutoShape 5"/>
          <p:cNvSpPr/>
          <p:nvPr/>
        </p:nvSpPr>
        <p:spPr bwMode="auto">
          <a:xfrm>
            <a:off x="5118100" y="4803775"/>
            <a:ext cx="385763" cy="1462088"/>
          </a:xfrm>
          <a:prstGeom prst="leftBrace">
            <a:avLst>
              <a:gd name="adj1" fmla="val 21600"/>
              <a:gd name="adj2" fmla="val 50000"/>
            </a:avLst>
          </a:prstGeom>
          <a:noFill/>
          <a:ln w="38100">
            <a:solidFill>
              <a:schemeClr val="tx1"/>
            </a:solidFill>
            <a:round/>
          </a:ln>
        </p:spPr>
        <p:txBody>
          <a:bodyPr wrap="none" anchor="ctr"/>
          <a:lstStyle/>
          <a:p>
            <a:pPr algn="ctr">
              <a:buFont typeface="Arial" panose="020B0604020202020204" pitchFamily="34" charset="0"/>
              <a:buNone/>
            </a:pPr>
            <a:endParaRPr lang="zh-CN" altLang="zh-CN" sz="4400" b="1">
              <a:latin typeface="微软雅黑" panose="020B0503020204020204" charset="-122"/>
            </a:endParaRPr>
          </a:p>
        </p:txBody>
      </p:sp>
      <p:sp>
        <p:nvSpPr>
          <p:cNvPr id="7" name="Text Box 10"/>
          <p:cNvSpPr txBox="1">
            <a:spLocks noChangeArrowheads="1"/>
          </p:cNvSpPr>
          <p:nvPr/>
        </p:nvSpPr>
        <p:spPr bwMode="auto">
          <a:xfrm>
            <a:off x="5434013" y="5392738"/>
            <a:ext cx="3797300" cy="522287"/>
          </a:xfrm>
          <a:prstGeom prst="rect">
            <a:avLst/>
          </a:prstGeom>
          <a:noFill/>
          <a:ln w="9525">
            <a:noFill/>
            <a:miter lim="800000"/>
          </a:ln>
        </p:spPr>
        <p:txBody>
          <a:bodyPr>
            <a:spAutoFit/>
          </a:bodyPr>
          <a:lstStyle/>
          <a:p>
            <a:pPr>
              <a:buFont typeface="Arial" panose="020B0604020202020204" pitchFamily="34" charset="0"/>
              <a:buNone/>
            </a:pPr>
            <a:r>
              <a:rPr lang="zh-CN" altLang="en-US" sz="2800" b="1">
                <a:solidFill>
                  <a:srgbClr val="000000"/>
                </a:solidFill>
                <a:latin typeface="微软雅黑" panose="020B0503020204020204" charset="-122"/>
              </a:rPr>
              <a:t>领导人：彭德怀</a:t>
            </a:r>
            <a:endParaRPr lang="zh-CN" altLang="en-US" sz="2800" b="1">
              <a:solidFill>
                <a:srgbClr val="000000"/>
              </a:solidFill>
              <a:latin typeface="微软雅黑" panose="020B0503020204020204" charset="-122"/>
            </a:endParaRPr>
          </a:p>
        </p:txBody>
      </p:sp>
      <p:sp>
        <p:nvSpPr>
          <p:cNvPr id="12" name="Text Box 10"/>
          <p:cNvSpPr txBox="1">
            <a:spLocks noChangeArrowheads="1"/>
          </p:cNvSpPr>
          <p:nvPr/>
        </p:nvSpPr>
        <p:spPr bwMode="auto">
          <a:xfrm>
            <a:off x="5441950" y="5926138"/>
            <a:ext cx="2336800" cy="522287"/>
          </a:xfrm>
          <a:prstGeom prst="rect">
            <a:avLst/>
          </a:prstGeom>
          <a:noFill/>
          <a:ln w="9525">
            <a:noFill/>
            <a:miter lim="800000"/>
          </a:ln>
        </p:spPr>
        <p:txBody>
          <a:bodyPr>
            <a:spAutoFit/>
          </a:bodyPr>
          <a:lstStyle/>
          <a:p>
            <a:pPr>
              <a:buFont typeface="Arial" panose="020B0604020202020204" pitchFamily="34" charset="0"/>
              <a:buNone/>
            </a:pPr>
            <a:r>
              <a:rPr lang="zh-CN" altLang="en-US" sz="2800" b="1">
                <a:solidFill>
                  <a:srgbClr val="000000"/>
                </a:solidFill>
                <a:latin typeface="微软雅黑" panose="020B0503020204020204" charset="-122"/>
              </a:rPr>
              <a:t>重要意义</a:t>
            </a:r>
            <a:endParaRPr lang="zh-CN" altLang="en-US" sz="2800" b="1">
              <a:solidFill>
                <a:srgbClr val="000000"/>
              </a:solidFill>
              <a:latin typeface="微软雅黑" panose="020B0503020204020204" charset="-122"/>
            </a:endParaRPr>
          </a:p>
        </p:txBody>
      </p:sp>
    </p:spTree>
    <p:custDataLst>
      <p:tags r:id="rId2"/>
    </p:custData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4585"/>
                                        </p:tgtEl>
                                        <p:attrNameLst>
                                          <p:attrName>style.visibility</p:attrName>
                                        </p:attrNameLst>
                                      </p:cBhvr>
                                      <p:to>
                                        <p:strVal val="visible"/>
                                      </p:to>
                                    </p:set>
                                    <p:animEffect transition="in" filter="blinds(horizontal)">
                                      <p:cBhvr>
                                        <p:cTn id="7" dur="500"/>
                                        <p:tgtEl>
                                          <p:spTgt spid="24585"/>
                                        </p:tgtEl>
                                      </p:cBhvr>
                                    </p:animEffect>
                                  </p:childTnLst>
                                </p:cTn>
                              </p:par>
                            </p:childTnLst>
                          </p:cTn>
                        </p:par>
                      </p:childTnLst>
                    </p:cTn>
                  </p:par>
                  <p:par>
                    <p:cTn id="8" fill="hold">
                      <p:stCondLst>
                        <p:cond delay="indefinite"/>
                      </p:stCondLst>
                      <p:childTnLst>
                        <p:par>
                          <p:cTn id="9" fill="hold">
                            <p:stCondLst>
                              <p:cond delay="0"/>
                            </p:stCondLst>
                            <p:childTnLst>
                              <p:par>
                                <p:cTn id="10" presetID="30" presetClass="entr" presetSubtype="0" fill="hold" nodeType="clickEffect">
                                  <p:stCondLst>
                                    <p:cond delay="0"/>
                                  </p:stCondLst>
                                  <p:childTnLst>
                                    <p:set>
                                      <p:cBhvr>
                                        <p:cTn id="11" dur="1" fill="hold">
                                          <p:stCondLst>
                                            <p:cond delay="0"/>
                                          </p:stCondLst>
                                        </p:cTn>
                                        <p:tgtEl>
                                          <p:spTgt spid="24589"/>
                                        </p:tgtEl>
                                        <p:attrNameLst>
                                          <p:attrName>style.visibility</p:attrName>
                                        </p:attrNameLst>
                                      </p:cBhvr>
                                      <p:to>
                                        <p:strVal val="visible"/>
                                      </p:to>
                                    </p:set>
                                    <p:animEffect transition="in" filter="fade">
                                      <p:cBhvr>
                                        <p:cTn id="12" dur="800" decel="100000"/>
                                        <p:tgtEl>
                                          <p:spTgt spid="24589"/>
                                        </p:tgtEl>
                                      </p:cBhvr>
                                    </p:animEffect>
                                    <p:anim calcmode="lin" valueType="num">
                                      <p:cBhvr>
                                        <p:cTn id="13" dur="800" decel="100000" fill="hold"/>
                                        <p:tgtEl>
                                          <p:spTgt spid="24589"/>
                                        </p:tgtEl>
                                        <p:attrNameLst>
                                          <p:attrName>style.rotation</p:attrName>
                                        </p:attrNameLst>
                                      </p:cBhvr>
                                      <p:tavLst>
                                        <p:tav tm="0">
                                          <p:val>
                                            <p:fltVal val="-90"/>
                                          </p:val>
                                        </p:tav>
                                        <p:tav tm="100000">
                                          <p:val>
                                            <p:fltVal val="0"/>
                                          </p:val>
                                        </p:tav>
                                      </p:tavLst>
                                    </p:anim>
                                    <p:anim calcmode="lin" valueType="num">
                                      <p:cBhvr>
                                        <p:cTn id="14" dur="800" decel="100000" fill="hold"/>
                                        <p:tgtEl>
                                          <p:spTgt spid="24589"/>
                                        </p:tgtEl>
                                        <p:attrNameLst>
                                          <p:attrName>ppt_x</p:attrName>
                                        </p:attrNameLst>
                                      </p:cBhvr>
                                      <p:tavLst>
                                        <p:tav tm="0">
                                          <p:val>
                                            <p:strVal val="#ppt_x+0.4"/>
                                          </p:val>
                                        </p:tav>
                                        <p:tav tm="100000">
                                          <p:val>
                                            <p:strVal val="#ppt_x-0.05"/>
                                          </p:val>
                                        </p:tav>
                                      </p:tavLst>
                                    </p:anim>
                                    <p:anim calcmode="lin" valueType="num">
                                      <p:cBhvr>
                                        <p:cTn id="15" dur="800" decel="100000" fill="hold"/>
                                        <p:tgtEl>
                                          <p:spTgt spid="24589"/>
                                        </p:tgtEl>
                                        <p:attrNameLst>
                                          <p:attrName>ppt_y</p:attrName>
                                        </p:attrNameLst>
                                      </p:cBhvr>
                                      <p:tavLst>
                                        <p:tav tm="0">
                                          <p:val>
                                            <p:strVal val="#ppt_y-0.4"/>
                                          </p:val>
                                        </p:tav>
                                        <p:tav tm="100000">
                                          <p:val>
                                            <p:strVal val="#ppt_y+0.1"/>
                                          </p:val>
                                        </p:tav>
                                      </p:tavLst>
                                    </p:anim>
                                    <p:anim calcmode="lin" valueType="num">
                                      <p:cBhvr>
                                        <p:cTn id="16" dur="200" accel="100000" fill="hold">
                                          <p:stCondLst>
                                            <p:cond delay="800"/>
                                          </p:stCondLst>
                                        </p:cTn>
                                        <p:tgtEl>
                                          <p:spTgt spid="24589"/>
                                        </p:tgtEl>
                                        <p:attrNameLst>
                                          <p:attrName>ppt_x</p:attrName>
                                        </p:attrNameLst>
                                      </p:cBhvr>
                                      <p:tavLst>
                                        <p:tav tm="0">
                                          <p:val>
                                            <p:strVal val="#ppt_x-0.05"/>
                                          </p:val>
                                        </p:tav>
                                        <p:tav tm="100000">
                                          <p:val>
                                            <p:strVal val="#ppt_x"/>
                                          </p:val>
                                        </p:tav>
                                      </p:tavLst>
                                    </p:anim>
                                    <p:anim calcmode="lin" valueType="num">
                                      <p:cBhvr>
                                        <p:cTn id="17" dur="200" accel="100000" fill="hold">
                                          <p:stCondLst>
                                            <p:cond delay="800"/>
                                          </p:stCondLst>
                                        </p:cTn>
                                        <p:tgtEl>
                                          <p:spTgt spid="24589"/>
                                        </p:tgtEl>
                                        <p:attrNameLst>
                                          <p:attrName>ppt_y</p:attrName>
                                        </p:attrNameLst>
                                      </p:cBhvr>
                                      <p:tavLst>
                                        <p:tav tm="0">
                                          <p:val>
                                            <p:strVal val="#ppt_y+0.1"/>
                                          </p:val>
                                        </p:tav>
                                        <p:tav tm="100000">
                                          <p:val>
                                            <p:strVal val="#ppt_y"/>
                                          </p:val>
                                        </p:tav>
                                      </p:tavLst>
                                    </p:anim>
                                  </p:childTnLst>
                                </p:cTn>
                              </p:par>
                            </p:childTnLst>
                          </p:cTn>
                        </p:par>
                      </p:childTnLst>
                    </p:cTn>
                  </p:par>
                  <p:par>
                    <p:cTn id="18" fill="hold">
                      <p:stCondLst>
                        <p:cond delay="indefinite"/>
                      </p:stCondLst>
                      <p:childTnLst>
                        <p:par>
                          <p:cTn id="19" fill="hold">
                            <p:stCondLst>
                              <p:cond delay="0"/>
                            </p:stCondLst>
                            <p:childTnLst>
                              <p:par>
                                <p:cTn id="20" presetID="30" presetClass="entr" presetSubtype="0" fill="hold" grpId="0" nodeType="clickEffect">
                                  <p:stCondLst>
                                    <p:cond delay="0"/>
                                  </p:stCondLst>
                                  <p:childTnLst>
                                    <p:set>
                                      <p:cBhvr>
                                        <p:cTn id="21" dur="1" fill="hold">
                                          <p:stCondLst>
                                            <p:cond delay="0"/>
                                          </p:stCondLst>
                                        </p:cTn>
                                        <p:tgtEl>
                                          <p:spTgt spid="2"/>
                                        </p:tgtEl>
                                        <p:attrNameLst>
                                          <p:attrName>style.visibility</p:attrName>
                                        </p:attrNameLst>
                                      </p:cBhvr>
                                      <p:to>
                                        <p:strVal val="visible"/>
                                      </p:to>
                                    </p:set>
                                    <p:animEffect transition="in" filter="fade">
                                      <p:cBhvr>
                                        <p:cTn id="22" dur="800" decel="100000"/>
                                        <p:tgtEl>
                                          <p:spTgt spid="2"/>
                                        </p:tgtEl>
                                      </p:cBhvr>
                                    </p:animEffect>
                                    <p:anim calcmode="lin" valueType="num">
                                      <p:cBhvr>
                                        <p:cTn id="23" dur="800" decel="100000" fill="hold"/>
                                        <p:tgtEl>
                                          <p:spTgt spid="2"/>
                                        </p:tgtEl>
                                        <p:attrNameLst>
                                          <p:attrName>style.rotation</p:attrName>
                                        </p:attrNameLst>
                                      </p:cBhvr>
                                      <p:tavLst>
                                        <p:tav tm="0">
                                          <p:val>
                                            <p:fltVal val="-90"/>
                                          </p:val>
                                        </p:tav>
                                        <p:tav tm="100000">
                                          <p:val>
                                            <p:fltVal val="0"/>
                                          </p:val>
                                        </p:tav>
                                      </p:tavLst>
                                    </p:anim>
                                    <p:anim calcmode="lin" valueType="num">
                                      <p:cBhvr>
                                        <p:cTn id="24" dur="800" decel="100000" fill="hold"/>
                                        <p:tgtEl>
                                          <p:spTgt spid="2"/>
                                        </p:tgtEl>
                                        <p:attrNameLst>
                                          <p:attrName>ppt_x</p:attrName>
                                        </p:attrNameLst>
                                      </p:cBhvr>
                                      <p:tavLst>
                                        <p:tav tm="0">
                                          <p:val>
                                            <p:strVal val="#ppt_x+0.4"/>
                                          </p:val>
                                        </p:tav>
                                        <p:tav tm="100000">
                                          <p:val>
                                            <p:strVal val="#ppt_x-0.05"/>
                                          </p:val>
                                        </p:tav>
                                      </p:tavLst>
                                    </p:anim>
                                    <p:anim calcmode="lin" valueType="num">
                                      <p:cBhvr>
                                        <p:cTn id="25" dur="800" decel="100000" fill="hold"/>
                                        <p:tgtEl>
                                          <p:spTgt spid="2"/>
                                        </p:tgtEl>
                                        <p:attrNameLst>
                                          <p:attrName>ppt_y</p:attrName>
                                        </p:attrNameLst>
                                      </p:cBhvr>
                                      <p:tavLst>
                                        <p:tav tm="0">
                                          <p:val>
                                            <p:strVal val="#ppt_y-0.4"/>
                                          </p:val>
                                        </p:tav>
                                        <p:tav tm="100000">
                                          <p:val>
                                            <p:strVal val="#ppt_y+0.1"/>
                                          </p:val>
                                        </p:tav>
                                      </p:tavLst>
                                    </p:anim>
                                    <p:anim calcmode="lin" valueType="num">
                                      <p:cBhvr>
                                        <p:cTn id="26" dur="200" accel="100000" fill="hold">
                                          <p:stCondLst>
                                            <p:cond delay="800"/>
                                          </p:stCondLst>
                                        </p:cTn>
                                        <p:tgtEl>
                                          <p:spTgt spid="2"/>
                                        </p:tgtEl>
                                        <p:attrNameLst>
                                          <p:attrName>ppt_x</p:attrName>
                                        </p:attrNameLst>
                                      </p:cBhvr>
                                      <p:tavLst>
                                        <p:tav tm="0">
                                          <p:val>
                                            <p:strVal val="#ppt_x-0.05"/>
                                          </p:val>
                                        </p:tav>
                                        <p:tav tm="100000">
                                          <p:val>
                                            <p:strVal val="#ppt_x"/>
                                          </p:val>
                                        </p:tav>
                                      </p:tavLst>
                                    </p:anim>
                                    <p:anim calcmode="lin" valueType="num">
                                      <p:cBhvr>
                                        <p:cTn id="27" dur="200" accel="100000" fill="hold">
                                          <p:stCondLst>
                                            <p:cond delay="800"/>
                                          </p:stCondLst>
                                        </p:cTn>
                                        <p:tgtEl>
                                          <p:spTgt spid="2"/>
                                        </p:tgtEl>
                                        <p:attrNameLst>
                                          <p:attrName>ppt_y</p:attrName>
                                        </p:attrNameLst>
                                      </p:cBhvr>
                                      <p:tavLst>
                                        <p:tav tm="0">
                                          <p:val>
                                            <p:strVal val="#ppt_y+0.1"/>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30" presetClass="entr" presetSubtype="0" fill="hold" grpId="0" nodeType="clickEffect">
                                  <p:stCondLst>
                                    <p:cond delay="0"/>
                                  </p:stCondLst>
                                  <p:childTnLst>
                                    <p:set>
                                      <p:cBhvr>
                                        <p:cTn id="31" dur="1" fill="hold">
                                          <p:stCondLst>
                                            <p:cond delay="0"/>
                                          </p:stCondLst>
                                        </p:cTn>
                                        <p:tgtEl>
                                          <p:spTgt spid="3"/>
                                        </p:tgtEl>
                                        <p:attrNameLst>
                                          <p:attrName>style.visibility</p:attrName>
                                        </p:attrNameLst>
                                      </p:cBhvr>
                                      <p:to>
                                        <p:strVal val="visible"/>
                                      </p:to>
                                    </p:set>
                                    <p:animEffect transition="in" filter="fade">
                                      <p:cBhvr>
                                        <p:cTn id="32" dur="800" decel="100000"/>
                                        <p:tgtEl>
                                          <p:spTgt spid="3"/>
                                        </p:tgtEl>
                                      </p:cBhvr>
                                    </p:animEffect>
                                    <p:anim calcmode="lin" valueType="num">
                                      <p:cBhvr>
                                        <p:cTn id="33" dur="800" decel="100000" fill="hold"/>
                                        <p:tgtEl>
                                          <p:spTgt spid="3"/>
                                        </p:tgtEl>
                                        <p:attrNameLst>
                                          <p:attrName>style.rotation</p:attrName>
                                        </p:attrNameLst>
                                      </p:cBhvr>
                                      <p:tavLst>
                                        <p:tav tm="0">
                                          <p:val>
                                            <p:fltVal val="-90"/>
                                          </p:val>
                                        </p:tav>
                                        <p:tav tm="100000">
                                          <p:val>
                                            <p:fltVal val="0"/>
                                          </p:val>
                                        </p:tav>
                                      </p:tavLst>
                                    </p:anim>
                                    <p:anim calcmode="lin" valueType="num">
                                      <p:cBhvr>
                                        <p:cTn id="34" dur="800" decel="100000" fill="hold"/>
                                        <p:tgtEl>
                                          <p:spTgt spid="3"/>
                                        </p:tgtEl>
                                        <p:attrNameLst>
                                          <p:attrName>ppt_x</p:attrName>
                                        </p:attrNameLst>
                                      </p:cBhvr>
                                      <p:tavLst>
                                        <p:tav tm="0">
                                          <p:val>
                                            <p:strVal val="#ppt_x+0.4"/>
                                          </p:val>
                                        </p:tav>
                                        <p:tav tm="100000">
                                          <p:val>
                                            <p:strVal val="#ppt_x-0.05"/>
                                          </p:val>
                                        </p:tav>
                                      </p:tavLst>
                                    </p:anim>
                                    <p:anim calcmode="lin" valueType="num">
                                      <p:cBhvr>
                                        <p:cTn id="35" dur="800" decel="100000" fill="hold"/>
                                        <p:tgtEl>
                                          <p:spTgt spid="3"/>
                                        </p:tgtEl>
                                        <p:attrNameLst>
                                          <p:attrName>ppt_y</p:attrName>
                                        </p:attrNameLst>
                                      </p:cBhvr>
                                      <p:tavLst>
                                        <p:tav tm="0">
                                          <p:val>
                                            <p:strVal val="#ppt_y-0.4"/>
                                          </p:val>
                                        </p:tav>
                                        <p:tav tm="100000">
                                          <p:val>
                                            <p:strVal val="#ppt_y+0.1"/>
                                          </p:val>
                                        </p:tav>
                                      </p:tavLst>
                                    </p:anim>
                                    <p:anim calcmode="lin" valueType="num">
                                      <p:cBhvr>
                                        <p:cTn id="36" dur="200" accel="100000" fill="hold">
                                          <p:stCondLst>
                                            <p:cond delay="800"/>
                                          </p:stCondLst>
                                        </p:cTn>
                                        <p:tgtEl>
                                          <p:spTgt spid="3"/>
                                        </p:tgtEl>
                                        <p:attrNameLst>
                                          <p:attrName>ppt_x</p:attrName>
                                        </p:attrNameLst>
                                      </p:cBhvr>
                                      <p:tavLst>
                                        <p:tav tm="0">
                                          <p:val>
                                            <p:strVal val="#ppt_x-0.05"/>
                                          </p:val>
                                        </p:tav>
                                        <p:tav tm="100000">
                                          <p:val>
                                            <p:strVal val="#ppt_x"/>
                                          </p:val>
                                        </p:tav>
                                      </p:tavLst>
                                    </p:anim>
                                    <p:anim calcmode="lin" valueType="num">
                                      <p:cBhvr>
                                        <p:cTn id="37" dur="200" accel="100000" fill="hold">
                                          <p:stCondLst>
                                            <p:cond delay="800"/>
                                          </p:stCondLst>
                                        </p:cTn>
                                        <p:tgtEl>
                                          <p:spTgt spid="3"/>
                                        </p:tgtEl>
                                        <p:attrNameLst>
                                          <p:attrName>ppt_y</p:attrName>
                                        </p:attrNameLst>
                                      </p:cBhvr>
                                      <p:tavLst>
                                        <p:tav tm="0">
                                          <p:val>
                                            <p:strVal val="#ppt_y+0.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30" presetClass="entr" presetSubtype="0" fill="hold" grpId="0" nodeType="clickEffect">
                                  <p:stCondLst>
                                    <p:cond delay="0"/>
                                  </p:stCondLst>
                                  <p:childTnLst>
                                    <p:set>
                                      <p:cBhvr>
                                        <p:cTn id="41" dur="1" fill="hold">
                                          <p:stCondLst>
                                            <p:cond delay="0"/>
                                          </p:stCondLst>
                                        </p:cTn>
                                        <p:tgtEl>
                                          <p:spTgt spid="9"/>
                                        </p:tgtEl>
                                        <p:attrNameLst>
                                          <p:attrName>style.visibility</p:attrName>
                                        </p:attrNameLst>
                                      </p:cBhvr>
                                      <p:to>
                                        <p:strVal val="visible"/>
                                      </p:to>
                                    </p:set>
                                    <p:animEffect transition="in" filter="fade">
                                      <p:cBhvr>
                                        <p:cTn id="42" dur="800" decel="100000"/>
                                        <p:tgtEl>
                                          <p:spTgt spid="9"/>
                                        </p:tgtEl>
                                      </p:cBhvr>
                                    </p:animEffect>
                                    <p:anim calcmode="lin" valueType="num">
                                      <p:cBhvr>
                                        <p:cTn id="43" dur="800" decel="100000" fill="hold"/>
                                        <p:tgtEl>
                                          <p:spTgt spid="9"/>
                                        </p:tgtEl>
                                        <p:attrNameLst>
                                          <p:attrName>style.rotation</p:attrName>
                                        </p:attrNameLst>
                                      </p:cBhvr>
                                      <p:tavLst>
                                        <p:tav tm="0">
                                          <p:val>
                                            <p:fltVal val="-90"/>
                                          </p:val>
                                        </p:tav>
                                        <p:tav tm="100000">
                                          <p:val>
                                            <p:fltVal val="0"/>
                                          </p:val>
                                        </p:tav>
                                      </p:tavLst>
                                    </p:anim>
                                    <p:anim calcmode="lin" valueType="num">
                                      <p:cBhvr>
                                        <p:cTn id="44" dur="800" decel="100000" fill="hold"/>
                                        <p:tgtEl>
                                          <p:spTgt spid="9"/>
                                        </p:tgtEl>
                                        <p:attrNameLst>
                                          <p:attrName>ppt_x</p:attrName>
                                        </p:attrNameLst>
                                      </p:cBhvr>
                                      <p:tavLst>
                                        <p:tav tm="0">
                                          <p:val>
                                            <p:strVal val="#ppt_x+0.4"/>
                                          </p:val>
                                        </p:tav>
                                        <p:tav tm="100000">
                                          <p:val>
                                            <p:strVal val="#ppt_x-0.05"/>
                                          </p:val>
                                        </p:tav>
                                      </p:tavLst>
                                    </p:anim>
                                    <p:anim calcmode="lin" valueType="num">
                                      <p:cBhvr>
                                        <p:cTn id="45" dur="800" decel="100000" fill="hold"/>
                                        <p:tgtEl>
                                          <p:spTgt spid="9"/>
                                        </p:tgtEl>
                                        <p:attrNameLst>
                                          <p:attrName>ppt_y</p:attrName>
                                        </p:attrNameLst>
                                      </p:cBhvr>
                                      <p:tavLst>
                                        <p:tav tm="0">
                                          <p:val>
                                            <p:strVal val="#ppt_y-0.4"/>
                                          </p:val>
                                        </p:tav>
                                        <p:tav tm="100000">
                                          <p:val>
                                            <p:strVal val="#ppt_y+0.1"/>
                                          </p:val>
                                        </p:tav>
                                      </p:tavLst>
                                    </p:anim>
                                    <p:anim calcmode="lin" valueType="num">
                                      <p:cBhvr>
                                        <p:cTn id="46" dur="200" accel="100000" fill="hold">
                                          <p:stCondLst>
                                            <p:cond delay="800"/>
                                          </p:stCondLst>
                                        </p:cTn>
                                        <p:tgtEl>
                                          <p:spTgt spid="9"/>
                                        </p:tgtEl>
                                        <p:attrNameLst>
                                          <p:attrName>ppt_x</p:attrName>
                                        </p:attrNameLst>
                                      </p:cBhvr>
                                      <p:tavLst>
                                        <p:tav tm="0">
                                          <p:val>
                                            <p:strVal val="#ppt_x-0.05"/>
                                          </p:val>
                                        </p:tav>
                                        <p:tav tm="100000">
                                          <p:val>
                                            <p:strVal val="#ppt_x"/>
                                          </p:val>
                                        </p:tav>
                                      </p:tavLst>
                                    </p:anim>
                                    <p:anim calcmode="lin" valueType="num">
                                      <p:cBhvr>
                                        <p:cTn id="47" dur="200" accel="100000" fill="hold">
                                          <p:stCondLst>
                                            <p:cond delay="800"/>
                                          </p:stCondLst>
                                        </p:cTn>
                                        <p:tgtEl>
                                          <p:spTgt spid="9"/>
                                        </p:tgtEl>
                                        <p:attrNameLst>
                                          <p:attrName>ppt_y</p:attrName>
                                        </p:attrNameLst>
                                      </p:cBhvr>
                                      <p:tavLst>
                                        <p:tav tm="0">
                                          <p:val>
                                            <p:strVal val="#ppt_y+0.1"/>
                                          </p:val>
                                        </p:tav>
                                        <p:tav tm="100000">
                                          <p:val>
                                            <p:strVal val="#ppt_y"/>
                                          </p:val>
                                        </p:tav>
                                      </p:tavLst>
                                    </p:anim>
                                  </p:childTnLst>
                                </p:cTn>
                              </p:par>
                            </p:childTnLst>
                          </p:cTn>
                        </p:par>
                      </p:childTnLst>
                    </p:cTn>
                  </p:par>
                  <p:par>
                    <p:cTn id="48" fill="hold">
                      <p:stCondLst>
                        <p:cond delay="indefinite"/>
                      </p:stCondLst>
                      <p:childTnLst>
                        <p:par>
                          <p:cTn id="49" fill="hold">
                            <p:stCondLst>
                              <p:cond delay="0"/>
                            </p:stCondLst>
                            <p:childTnLst>
                              <p:par>
                                <p:cTn id="50" presetID="30" presetClass="entr" presetSubtype="0" fill="hold" grpId="0" nodeType="clickEffect">
                                  <p:stCondLst>
                                    <p:cond delay="0"/>
                                  </p:stCondLst>
                                  <p:childTnLst>
                                    <p:set>
                                      <p:cBhvr>
                                        <p:cTn id="51" dur="1" fill="hold">
                                          <p:stCondLst>
                                            <p:cond delay="0"/>
                                          </p:stCondLst>
                                        </p:cTn>
                                        <p:tgtEl>
                                          <p:spTgt spid="10"/>
                                        </p:tgtEl>
                                        <p:attrNameLst>
                                          <p:attrName>style.visibility</p:attrName>
                                        </p:attrNameLst>
                                      </p:cBhvr>
                                      <p:to>
                                        <p:strVal val="visible"/>
                                      </p:to>
                                    </p:set>
                                    <p:animEffect transition="in" filter="fade">
                                      <p:cBhvr>
                                        <p:cTn id="52" dur="800" decel="100000"/>
                                        <p:tgtEl>
                                          <p:spTgt spid="10"/>
                                        </p:tgtEl>
                                      </p:cBhvr>
                                    </p:animEffect>
                                    <p:anim calcmode="lin" valueType="num">
                                      <p:cBhvr>
                                        <p:cTn id="53" dur="800" decel="100000" fill="hold"/>
                                        <p:tgtEl>
                                          <p:spTgt spid="10"/>
                                        </p:tgtEl>
                                        <p:attrNameLst>
                                          <p:attrName>style.rotation</p:attrName>
                                        </p:attrNameLst>
                                      </p:cBhvr>
                                      <p:tavLst>
                                        <p:tav tm="0">
                                          <p:val>
                                            <p:fltVal val="-90"/>
                                          </p:val>
                                        </p:tav>
                                        <p:tav tm="100000">
                                          <p:val>
                                            <p:fltVal val="0"/>
                                          </p:val>
                                        </p:tav>
                                      </p:tavLst>
                                    </p:anim>
                                    <p:anim calcmode="lin" valueType="num">
                                      <p:cBhvr>
                                        <p:cTn id="54" dur="800" decel="100000" fill="hold"/>
                                        <p:tgtEl>
                                          <p:spTgt spid="10"/>
                                        </p:tgtEl>
                                        <p:attrNameLst>
                                          <p:attrName>ppt_x</p:attrName>
                                        </p:attrNameLst>
                                      </p:cBhvr>
                                      <p:tavLst>
                                        <p:tav tm="0">
                                          <p:val>
                                            <p:strVal val="#ppt_x+0.4"/>
                                          </p:val>
                                        </p:tav>
                                        <p:tav tm="100000">
                                          <p:val>
                                            <p:strVal val="#ppt_x-0.05"/>
                                          </p:val>
                                        </p:tav>
                                      </p:tavLst>
                                    </p:anim>
                                    <p:anim calcmode="lin" valueType="num">
                                      <p:cBhvr>
                                        <p:cTn id="55" dur="800" decel="100000" fill="hold"/>
                                        <p:tgtEl>
                                          <p:spTgt spid="10"/>
                                        </p:tgtEl>
                                        <p:attrNameLst>
                                          <p:attrName>ppt_y</p:attrName>
                                        </p:attrNameLst>
                                      </p:cBhvr>
                                      <p:tavLst>
                                        <p:tav tm="0">
                                          <p:val>
                                            <p:strVal val="#ppt_y-0.4"/>
                                          </p:val>
                                        </p:tav>
                                        <p:tav tm="100000">
                                          <p:val>
                                            <p:strVal val="#ppt_y+0.1"/>
                                          </p:val>
                                        </p:tav>
                                      </p:tavLst>
                                    </p:anim>
                                    <p:anim calcmode="lin" valueType="num">
                                      <p:cBhvr>
                                        <p:cTn id="56" dur="200" accel="100000" fill="hold">
                                          <p:stCondLst>
                                            <p:cond delay="800"/>
                                          </p:stCondLst>
                                        </p:cTn>
                                        <p:tgtEl>
                                          <p:spTgt spid="10"/>
                                        </p:tgtEl>
                                        <p:attrNameLst>
                                          <p:attrName>ppt_x</p:attrName>
                                        </p:attrNameLst>
                                      </p:cBhvr>
                                      <p:tavLst>
                                        <p:tav tm="0">
                                          <p:val>
                                            <p:strVal val="#ppt_x-0.05"/>
                                          </p:val>
                                        </p:tav>
                                        <p:tav tm="100000">
                                          <p:val>
                                            <p:strVal val="#ppt_x"/>
                                          </p:val>
                                        </p:tav>
                                      </p:tavLst>
                                    </p:anim>
                                    <p:anim calcmode="lin" valueType="num">
                                      <p:cBhvr>
                                        <p:cTn id="57" dur="200" accel="100000" fill="hold">
                                          <p:stCondLst>
                                            <p:cond delay="800"/>
                                          </p:stCondLst>
                                        </p:cTn>
                                        <p:tgtEl>
                                          <p:spTgt spid="10"/>
                                        </p:tgtEl>
                                        <p:attrNameLst>
                                          <p:attrName>ppt_y</p:attrName>
                                        </p:attrNameLst>
                                      </p:cBhvr>
                                      <p:tavLst>
                                        <p:tav tm="0">
                                          <p:val>
                                            <p:strVal val="#ppt_y+0.1"/>
                                          </p:val>
                                        </p:tav>
                                        <p:tav tm="100000">
                                          <p:val>
                                            <p:strVal val="#ppt_y"/>
                                          </p:val>
                                        </p:tav>
                                      </p:tavLst>
                                    </p:anim>
                                  </p:childTnLst>
                                </p:cTn>
                              </p:par>
                            </p:childTnLst>
                          </p:cTn>
                        </p:par>
                      </p:childTnLst>
                    </p:cTn>
                  </p:par>
                  <p:par>
                    <p:cTn id="58" fill="hold">
                      <p:stCondLst>
                        <p:cond delay="indefinite"/>
                      </p:stCondLst>
                      <p:childTnLst>
                        <p:par>
                          <p:cTn id="59" fill="hold">
                            <p:stCondLst>
                              <p:cond delay="0"/>
                            </p:stCondLst>
                            <p:childTnLst>
                              <p:par>
                                <p:cTn id="60" presetID="30" presetClass="entr" presetSubtype="0" fill="hold" grpId="0" nodeType="clickEffect">
                                  <p:stCondLst>
                                    <p:cond delay="0"/>
                                  </p:stCondLst>
                                  <p:childTnLst>
                                    <p:set>
                                      <p:cBhvr>
                                        <p:cTn id="61" dur="1" fill="hold">
                                          <p:stCondLst>
                                            <p:cond delay="0"/>
                                          </p:stCondLst>
                                        </p:cTn>
                                        <p:tgtEl>
                                          <p:spTgt spid="24583"/>
                                        </p:tgtEl>
                                        <p:attrNameLst>
                                          <p:attrName>style.visibility</p:attrName>
                                        </p:attrNameLst>
                                      </p:cBhvr>
                                      <p:to>
                                        <p:strVal val="visible"/>
                                      </p:to>
                                    </p:set>
                                    <p:animEffect transition="in" filter="fade">
                                      <p:cBhvr>
                                        <p:cTn id="62" dur="800" decel="100000"/>
                                        <p:tgtEl>
                                          <p:spTgt spid="24583"/>
                                        </p:tgtEl>
                                      </p:cBhvr>
                                    </p:animEffect>
                                    <p:anim calcmode="lin" valueType="num">
                                      <p:cBhvr>
                                        <p:cTn id="63" dur="800" decel="100000" fill="hold"/>
                                        <p:tgtEl>
                                          <p:spTgt spid="24583"/>
                                        </p:tgtEl>
                                        <p:attrNameLst>
                                          <p:attrName>style.rotation</p:attrName>
                                        </p:attrNameLst>
                                      </p:cBhvr>
                                      <p:tavLst>
                                        <p:tav tm="0">
                                          <p:val>
                                            <p:fltVal val="-90"/>
                                          </p:val>
                                        </p:tav>
                                        <p:tav tm="100000">
                                          <p:val>
                                            <p:fltVal val="0"/>
                                          </p:val>
                                        </p:tav>
                                      </p:tavLst>
                                    </p:anim>
                                    <p:anim calcmode="lin" valueType="num">
                                      <p:cBhvr>
                                        <p:cTn id="64" dur="800" decel="100000" fill="hold"/>
                                        <p:tgtEl>
                                          <p:spTgt spid="24583"/>
                                        </p:tgtEl>
                                        <p:attrNameLst>
                                          <p:attrName>ppt_x</p:attrName>
                                        </p:attrNameLst>
                                      </p:cBhvr>
                                      <p:tavLst>
                                        <p:tav tm="0">
                                          <p:val>
                                            <p:strVal val="#ppt_x+0.4"/>
                                          </p:val>
                                        </p:tav>
                                        <p:tav tm="100000">
                                          <p:val>
                                            <p:strVal val="#ppt_x-0.05"/>
                                          </p:val>
                                        </p:tav>
                                      </p:tavLst>
                                    </p:anim>
                                    <p:anim calcmode="lin" valueType="num">
                                      <p:cBhvr>
                                        <p:cTn id="65" dur="800" decel="100000" fill="hold"/>
                                        <p:tgtEl>
                                          <p:spTgt spid="24583"/>
                                        </p:tgtEl>
                                        <p:attrNameLst>
                                          <p:attrName>ppt_y</p:attrName>
                                        </p:attrNameLst>
                                      </p:cBhvr>
                                      <p:tavLst>
                                        <p:tav tm="0">
                                          <p:val>
                                            <p:strVal val="#ppt_y-0.4"/>
                                          </p:val>
                                        </p:tav>
                                        <p:tav tm="100000">
                                          <p:val>
                                            <p:strVal val="#ppt_y+0.1"/>
                                          </p:val>
                                        </p:tav>
                                      </p:tavLst>
                                    </p:anim>
                                    <p:anim calcmode="lin" valueType="num">
                                      <p:cBhvr>
                                        <p:cTn id="66" dur="200" accel="100000" fill="hold">
                                          <p:stCondLst>
                                            <p:cond delay="800"/>
                                          </p:stCondLst>
                                        </p:cTn>
                                        <p:tgtEl>
                                          <p:spTgt spid="24583"/>
                                        </p:tgtEl>
                                        <p:attrNameLst>
                                          <p:attrName>ppt_x</p:attrName>
                                        </p:attrNameLst>
                                      </p:cBhvr>
                                      <p:tavLst>
                                        <p:tav tm="0">
                                          <p:val>
                                            <p:strVal val="#ppt_x-0.05"/>
                                          </p:val>
                                        </p:tav>
                                        <p:tav tm="100000">
                                          <p:val>
                                            <p:strVal val="#ppt_x"/>
                                          </p:val>
                                        </p:tav>
                                      </p:tavLst>
                                    </p:anim>
                                    <p:anim calcmode="lin" valueType="num">
                                      <p:cBhvr>
                                        <p:cTn id="67" dur="200" accel="100000" fill="hold">
                                          <p:stCondLst>
                                            <p:cond delay="800"/>
                                          </p:stCondLst>
                                        </p:cTn>
                                        <p:tgtEl>
                                          <p:spTgt spid="24583"/>
                                        </p:tgtEl>
                                        <p:attrNameLst>
                                          <p:attrName>ppt_y</p:attrName>
                                        </p:attrNameLst>
                                      </p:cBhvr>
                                      <p:tavLst>
                                        <p:tav tm="0">
                                          <p:val>
                                            <p:strVal val="#ppt_y+0.1"/>
                                          </p:val>
                                        </p:tav>
                                        <p:tav tm="100000">
                                          <p:val>
                                            <p:strVal val="#ppt_y"/>
                                          </p:val>
                                        </p:tav>
                                      </p:tavLst>
                                    </p:anim>
                                  </p:childTnLst>
                                </p:cTn>
                              </p:par>
                            </p:childTnLst>
                          </p:cTn>
                        </p:par>
                      </p:childTnLst>
                    </p:cTn>
                  </p:par>
                  <p:par>
                    <p:cTn id="68" fill="hold">
                      <p:stCondLst>
                        <p:cond delay="indefinite"/>
                      </p:stCondLst>
                      <p:childTnLst>
                        <p:par>
                          <p:cTn id="69" fill="hold">
                            <p:stCondLst>
                              <p:cond delay="0"/>
                            </p:stCondLst>
                            <p:childTnLst>
                              <p:par>
                                <p:cTn id="70" presetID="3" presetClass="entr" presetSubtype="10" fill="hold" grpId="0" nodeType="clickEffect">
                                  <p:stCondLst>
                                    <p:cond delay="0"/>
                                  </p:stCondLst>
                                  <p:childTnLst>
                                    <p:set>
                                      <p:cBhvr>
                                        <p:cTn id="71" dur="1" fill="hold">
                                          <p:stCondLst>
                                            <p:cond delay="0"/>
                                          </p:stCondLst>
                                        </p:cTn>
                                        <p:tgtEl>
                                          <p:spTgt spid="24581"/>
                                        </p:tgtEl>
                                        <p:attrNameLst>
                                          <p:attrName>style.visibility</p:attrName>
                                        </p:attrNameLst>
                                      </p:cBhvr>
                                      <p:to>
                                        <p:strVal val="visible"/>
                                      </p:to>
                                    </p:set>
                                    <p:animEffect transition="in" filter="blinds(horizontal)">
                                      <p:cBhvr>
                                        <p:cTn id="72" dur="500"/>
                                        <p:tgtEl>
                                          <p:spTgt spid="24581"/>
                                        </p:tgtEl>
                                      </p:cBhvr>
                                    </p:animEffect>
                                  </p:childTnLst>
                                </p:cTn>
                              </p:par>
                            </p:childTnLst>
                          </p:cTn>
                        </p:par>
                      </p:childTnLst>
                    </p:cTn>
                  </p:par>
                  <p:par>
                    <p:cTn id="73" fill="hold">
                      <p:stCondLst>
                        <p:cond delay="indefinite"/>
                      </p:stCondLst>
                      <p:childTnLst>
                        <p:par>
                          <p:cTn id="74" fill="hold">
                            <p:stCondLst>
                              <p:cond delay="0"/>
                            </p:stCondLst>
                            <p:childTnLst>
                              <p:par>
                                <p:cTn id="75" presetID="30" presetClass="entr" presetSubtype="0" fill="hold" grpId="0" nodeType="clickEffect">
                                  <p:stCondLst>
                                    <p:cond delay="0"/>
                                  </p:stCondLst>
                                  <p:childTnLst>
                                    <p:set>
                                      <p:cBhvr>
                                        <p:cTn id="76" dur="1" fill="hold">
                                          <p:stCondLst>
                                            <p:cond delay="0"/>
                                          </p:stCondLst>
                                        </p:cTn>
                                        <p:tgtEl>
                                          <p:spTgt spid="24584"/>
                                        </p:tgtEl>
                                        <p:attrNameLst>
                                          <p:attrName>style.visibility</p:attrName>
                                        </p:attrNameLst>
                                      </p:cBhvr>
                                      <p:to>
                                        <p:strVal val="visible"/>
                                      </p:to>
                                    </p:set>
                                    <p:animEffect transition="in" filter="fade">
                                      <p:cBhvr>
                                        <p:cTn id="77" dur="800" decel="100000"/>
                                        <p:tgtEl>
                                          <p:spTgt spid="24584"/>
                                        </p:tgtEl>
                                      </p:cBhvr>
                                    </p:animEffect>
                                    <p:anim calcmode="lin" valueType="num">
                                      <p:cBhvr>
                                        <p:cTn id="78" dur="800" decel="100000" fill="hold"/>
                                        <p:tgtEl>
                                          <p:spTgt spid="24584"/>
                                        </p:tgtEl>
                                        <p:attrNameLst>
                                          <p:attrName>style.rotation</p:attrName>
                                        </p:attrNameLst>
                                      </p:cBhvr>
                                      <p:tavLst>
                                        <p:tav tm="0">
                                          <p:val>
                                            <p:fltVal val="-90"/>
                                          </p:val>
                                        </p:tav>
                                        <p:tav tm="100000">
                                          <p:val>
                                            <p:fltVal val="0"/>
                                          </p:val>
                                        </p:tav>
                                      </p:tavLst>
                                    </p:anim>
                                    <p:anim calcmode="lin" valueType="num">
                                      <p:cBhvr>
                                        <p:cTn id="79" dur="800" decel="100000" fill="hold"/>
                                        <p:tgtEl>
                                          <p:spTgt spid="24584"/>
                                        </p:tgtEl>
                                        <p:attrNameLst>
                                          <p:attrName>ppt_x</p:attrName>
                                        </p:attrNameLst>
                                      </p:cBhvr>
                                      <p:tavLst>
                                        <p:tav tm="0">
                                          <p:val>
                                            <p:strVal val="#ppt_x+0.4"/>
                                          </p:val>
                                        </p:tav>
                                        <p:tav tm="100000">
                                          <p:val>
                                            <p:strVal val="#ppt_x-0.05"/>
                                          </p:val>
                                        </p:tav>
                                      </p:tavLst>
                                    </p:anim>
                                    <p:anim calcmode="lin" valueType="num">
                                      <p:cBhvr>
                                        <p:cTn id="80" dur="800" decel="100000" fill="hold"/>
                                        <p:tgtEl>
                                          <p:spTgt spid="24584"/>
                                        </p:tgtEl>
                                        <p:attrNameLst>
                                          <p:attrName>ppt_y</p:attrName>
                                        </p:attrNameLst>
                                      </p:cBhvr>
                                      <p:tavLst>
                                        <p:tav tm="0">
                                          <p:val>
                                            <p:strVal val="#ppt_y-0.4"/>
                                          </p:val>
                                        </p:tav>
                                        <p:tav tm="100000">
                                          <p:val>
                                            <p:strVal val="#ppt_y+0.1"/>
                                          </p:val>
                                        </p:tav>
                                      </p:tavLst>
                                    </p:anim>
                                    <p:anim calcmode="lin" valueType="num">
                                      <p:cBhvr>
                                        <p:cTn id="81" dur="200" accel="100000" fill="hold">
                                          <p:stCondLst>
                                            <p:cond delay="800"/>
                                          </p:stCondLst>
                                        </p:cTn>
                                        <p:tgtEl>
                                          <p:spTgt spid="24584"/>
                                        </p:tgtEl>
                                        <p:attrNameLst>
                                          <p:attrName>ppt_x</p:attrName>
                                        </p:attrNameLst>
                                      </p:cBhvr>
                                      <p:tavLst>
                                        <p:tav tm="0">
                                          <p:val>
                                            <p:strVal val="#ppt_x-0.05"/>
                                          </p:val>
                                        </p:tav>
                                        <p:tav tm="100000">
                                          <p:val>
                                            <p:strVal val="#ppt_x"/>
                                          </p:val>
                                        </p:tav>
                                      </p:tavLst>
                                    </p:anim>
                                    <p:anim calcmode="lin" valueType="num">
                                      <p:cBhvr>
                                        <p:cTn id="82" dur="200" accel="100000" fill="hold">
                                          <p:stCondLst>
                                            <p:cond delay="800"/>
                                          </p:stCondLst>
                                        </p:cTn>
                                        <p:tgtEl>
                                          <p:spTgt spid="24584"/>
                                        </p:tgtEl>
                                        <p:attrNameLst>
                                          <p:attrName>ppt_y</p:attrName>
                                        </p:attrNameLst>
                                      </p:cBhvr>
                                      <p:tavLst>
                                        <p:tav tm="0">
                                          <p:val>
                                            <p:strVal val="#ppt_y+0.1"/>
                                          </p:val>
                                        </p:tav>
                                        <p:tav tm="100000">
                                          <p:val>
                                            <p:strVal val="#ppt_y"/>
                                          </p:val>
                                        </p:tav>
                                      </p:tavLst>
                                    </p:anim>
                                  </p:childTnLst>
                                </p:cTn>
                              </p:par>
                            </p:childTnLst>
                          </p:cTn>
                        </p:par>
                      </p:childTnLst>
                    </p:cTn>
                  </p:par>
                  <p:par>
                    <p:cTn id="83" fill="hold">
                      <p:stCondLst>
                        <p:cond delay="indefinite"/>
                      </p:stCondLst>
                      <p:childTnLst>
                        <p:par>
                          <p:cTn id="84" fill="hold">
                            <p:stCondLst>
                              <p:cond delay="0"/>
                            </p:stCondLst>
                            <p:childTnLst>
                              <p:par>
                                <p:cTn id="85" presetID="30" presetClass="entr" presetSubtype="0" fill="hold" grpId="0" nodeType="clickEffect">
                                  <p:stCondLst>
                                    <p:cond delay="0"/>
                                  </p:stCondLst>
                                  <p:childTnLst>
                                    <p:set>
                                      <p:cBhvr>
                                        <p:cTn id="86" dur="1" fill="hold">
                                          <p:stCondLst>
                                            <p:cond delay="0"/>
                                          </p:stCondLst>
                                        </p:cTn>
                                        <p:tgtEl>
                                          <p:spTgt spid="4"/>
                                        </p:tgtEl>
                                        <p:attrNameLst>
                                          <p:attrName>style.visibility</p:attrName>
                                        </p:attrNameLst>
                                      </p:cBhvr>
                                      <p:to>
                                        <p:strVal val="visible"/>
                                      </p:to>
                                    </p:set>
                                    <p:animEffect transition="in" filter="fade">
                                      <p:cBhvr>
                                        <p:cTn id="87" dur="800" decel="100000"/>
                                        <p:tgtEl>
                                          <p:spTgt spid="4"/>
                                        </p:tgtEl>
                                      </p:cBhvr>
                                    </p:animEffect>
                                    <p:anim calcmode="lin" valueType="num">
                                      <p:cBhvr>
                                        <p:cTn id="88" dur="800" decel="100000" fill="hold"/>
                                        <p:tgtEl>
                                          <p:spTgt spid="4"/>
                                        </p:tgtEl>
                                        <p:attrNameLst>
                                          <p:attrName>style.rotation</p:attrName>
                                        </p:attrNameLst>
                                      </p:cBhvr>
                                      <p:tavLst>
                                        <p:tav tm="0">
                                          <p:val>
                                            <p:fltVal val="-90"/>
                                          </p:val>
                                        </p:tav>
                                        <p:tav tm="100000">
                                          <p:val>
                                            <p:fltVal val="0"/>
                                          </p:val>
                                        </p:tav>
                                      </p:tavLst>
                                    </p:anim>
                                    <p:anim calcmode="lin" valueType="num">
                                      <p:cBhvr>
                                        <p:cTn id="89" dur="800" decel="100000" fill="hold"/>
                                        <p:tgtEl>
                                          <p:spTgt spid="4"/>
                                        </p:tgtEl>
                                        <p:attrNameLst>
                                          <p:attrName>ppt_x</p:attrName>
                                        </p:attrNameLst>
                                      </p:cBhvr>
                                      <p:tavLst>
                                        <p:tav tm="0">
                                          <p:val>
                                            <p:strVal val="#ppt_x+0.4"/>
                                          </p:val>
                                        </p:tav>
                                        <p:tav tm="100000">
                                          <p:val>
                                            <p:strVal val="#ppt_x-0.05"/>
                                          </p:val>
                                        </p:tav>
                                      </p:tavLst>
                                    </p:anim>
                                    <p:anim calcmode="lin" valueType="num">
                                      <p:cBhvr>
                                        <p:cTn id="90" dur="800" decel="100000" fill="hold"/>
                                        <p:tgtEl>
                                          <p:spTgt spid="4"/>
                                        </p:tgtEl>
                                        <p:attrNameLst>
                                          <p:attrName>ppt_y</p:attrName>
                                        </p:attrNameLst>
                                      </p:cBhvr>
                                      <p:tavLst>
                                        <p:tav tm="0">
                                          <p:val>
                                            <p:strVal val="#ppt_y-0.4"/>
                                          </p:val>
                                        </p:tav>
                                        <p:tav tm="100000">
                                          <p:val>
                                            <p:strVal val="#ppt_y+0.1"/>
                                          </p:val>
                                        </p:tav>
                                      </p:tavLst>
                                    </p:anim>
                                    <p:anim calcmode="lin" valueType="num">
                                      <p:cBhvr>
                                        <p:cTn id="91" dur="200" accel="100000" fill="hold">
                                          <p:stCondLst>
                                            <p:cond delay="800"/>
                                          </p:stCondLst>
                                        </p:cTn>
                                        <p:tgtEl>
                                          <p:spTgt spid="4"/>
                                        </p:tgtEl>
                                        <p:attrNameLst>
                                          <p:attrName>ppt_x</p:attrName>
                                        </p:attrNameLst>
                                      </p:cBhvr>
                                      <p:tavLst>
                                        <p:tav tm="0">
                                          <p:val>
                                            <p:strVal val="#ppt_x-0.05"/>
                                          </p:val>
                                        </p:tav>
                                        <p:tav tm="100000">
                                          <p:val>
                                            <p:strVal val="#ppt_x"/>
                                          </p:val>
                                        </p:tav>
                                      </p:tavLst>
                                    </p:anim>
                                    <p:anim calcmode="lin" valueType="num">
                                      <p:cBhvr>
                                        <p:cTn id="92" dur="200" accel="100000" fill="hold">
                                          <p:stCondLst>
                                            <p:cond delay="800"/>
                                          </p:stCondLst>
                                        </p:cTn>
                                        <p:tgtEl>
                                          <p:spTgt spid="4"/>
                                        </p:tgtEl>
                                        <p:attrNameLst>
                                          <p:attrName>ppt_y</p:attrName>
                                        </p:attrNameLst>
                                      </p:cBhvr>
                                      <p:tavLst>
                                        <p:tav tm="0">
                                          <p:val>
                                            <p:strVal val="#ppt_y+0.1"/>
                                          </p:val>
                                        </p:tav>
                                        <p:tav tm="100000">
                                          <p:val>
                                            <p:strVal val="#ppt_y"/>
                                          </p:val>
                                        </p:tav>
                                      </p:tavLst>
                                    </p:anim>
                                  </p:childTnLst>
                                </p:cTn>
                              </p:par>
                            </p:childTnLst>
                          </p:cTn>
                        </p:par>
                      </p:childTnLst>
                    </p:cTn>
                  </p:par>
                  <p:par>
                    <p:cTn id="93" fill="hold">
                      <p:stCondLst>
                        <p:cond delay="indefinite"/>
                      </p:stCondLst>
                      <p:childTnLst>
                        <p:par>
                          <p:cTn id="94" fill="hold">
                            <p:stCondLst>
                              <p:cond delay="0"/>
                            </p:stCondLst>
                            <p:childTnLst>
                              <p:par>
                                <p:cTn id="95" presetID="30" presetClass="entr" presetSubtype="0" fill="hold" grpId="0" nodeType="clickEffect">
                                  <p:stCondLst>
                                    <p:cond delay="0"/>
                                  </p:stCondLst>
                                  <p:childTnLst>
                                    <p:set>
                                      <p:cBhvr>
                                        <p:cTn id="96" dur="1" fill="hold">
                                          <p:stCondLst>
                                            <p:cond delay="0"/>
                                          </p:stCondLst>
                                        </p:cTn>
                                        <p:tgtEl>
                                          <p:spTgt spid="8"/>
                                        </p:tgtEl>
                                        <p:attrNameLst>
                                          <p:attrName>style.visibility</p:attrName>
                                        </p:attrNameLst>
                                      </p:cBhvr>
                                      <p:to>
                                        <p:strVal val="visible"/>
                                      </p:to>
                                    </p:set>
                                    <p:animEffect transition="in" filter="fade">
                                      <p:cBhvr>
                                        <p:cTn id="97" dur="800" decel="100000"/>
                                        <p:tgtEl>
                                          <p:spTgt spid="8"/>
                                        </p:tgtEl>
                                      </p:cBhvr>
                                    </p:animEffect>
                                    <p:anim calcmode="lin" valueType="num">
                                      <p:cBhvr>
                                        <p:cTn id="98" dur="800" decel="100000" fill="hold"/>
                                        <p:tgtEl>
                                          <p:spTgt spid="8"/>
                                        </p:tgtEl>
                                        <p:attrNameLst>
                                          <p:attrName>style.rotation</p:attrName>
                                        </p:attrNameLst>
                                      </p:cBhvr>
                                      <p:tavLst>
                                        <p:tav tm="0">
                                          <p:val>
                                            <p:fltVal val="-90"/>
                                          </p:val>
                                        </p:tav>
                                        <p:tav tm="100000">
                                          <p:val>
                                            <p:fltVal val="0"/>
                                          </p:val>
                                        </p:tav>
                                      </p:tavLst>
                                    </p:anim>
                                    <p:anim calcmode="lin" valueType="num">
                                      <p:cBhvr>
                                        <p:cTn id="99" dur="800" decel="100000" fill="hold"/>
                                        <p:tgtEl>
                                          <p:spTgt spid="8"/>
                                        </p:tgtEl>
                                        <p:attrNameLst>
                                          <p:attrName>ppt_x</p:attrName>
                                        </p:attrNameLst>
                                      </p:cBhvr>
                                      <p:tavLst>
                                        <p:tav tm="0">
                                          <p:val>
                                            <p:strVal val="#ppt_x+0.4"/>
                                          </p:val>
                                        </p:tav>
                                        <p:tav tm="100000">
                                          <p:val>
                                            <p:strVal val="#ppt_x-0.05"/>
                                          </p:val>
                                        </p:tav>
                                      </p:tavLst>
                                    </p:anim>
                                    <p:anim calcmode="lin" valueType="num">
                                      <p:cBhvr>
                                        <p:cTn id="100" dur="800" decel="100000" fill="hold"/>
                                        <p:tgtEl>
                                          <p:spTgt spid="8"/>
                                        </p:tgtEl>
                                        <p:attrNameLst>
                                          <p:attrName>ppt_y</p:attrName>
                                        </p:attrNameLst>
                                      </p:cBhvr>
                                      <p:tavLst>
                                        <p:tav tm="0">
                                          <p:val>
                                            <p:strVal val="#ppt_y-0.4"/>
                                          </p:val>
                                        </p:tav>
                                        <p:tav tm="100000">
                                          <p:val>
                                            <p:strVal val="#ppt_y+0.1"/>
                                          </p:val>
                                        </p:tav>
                                      </p:tavLst>
                                    </p:anim>
                                    <p:anim calcmode="lin" valueType="num">
                                      <p:cBhvr>
                                        <p:cTn id="101" dur="200" accel="100000" fill="hold">
                                          <p:stCondLst>
                                            <p:cond delay="800"/>
                                          </p:stCondLst>
                                        </p:cTn>
                                        <p:tgtEl>
                                          <p:spTgt spid="8"/>
                                        </p:tgtEl>
                                        <p:attrNameLst>
                                          <p:attrName>ppt_x</p:attrName>
                                        </p:attrNameLst>
                                      </p:cBhvr>
                                      <p:tavLst>
                                        <p:tav tm="0">
                                          <p:val>
                                            <p:strVal val="#ppt_x-0.05"/>
                                          </p:val>
                                        </p:tav>
                                        <p:tav tm="100000">
                                          <p:val>
                                            <p:strVal val="#ppt_x"/>
                                          </p:val>
                                        </p:tav>
                                      </p:tavLst>
                                    </p:anim>
                                    <p:anim calcmode="lin" valueType="num">
                                      <p:cBhvr>
                                        <p:cTn id="102" dur="200" accel="100000" fill="hold">
                                          <p:stCondLst>
                                            <p:cond delay="800"/>
                                          </p:stCondLst>
                                        </p:cTn>
                                        <p:tgtEl>
                                          <p:spTgt spid="8"/>
                                        </p:tgtEl>
                                        <p:attrNameLst>
                                          <p:attrName>ppt_y</p:attrName>
                                        </p:attrNameLst>
                                      </p:cBhvr>
                                      <p:tavLst>
                                        <p:tav tm="0">
                                          <p:val>
                                            <p:strVal val="#ppt_y+0.1"/>
                                          </p:val>
                                        </p:tav>
                                        <p:tav tm="100000">
                                          <p:val>
                                            <p:strVal val="#ppt_y"/>
                                          </p:val>
                                        </p:tav>
                                      </p:tavLst>
                                    </p:anim>
                                  </p:childTnLst>
                                </p:cTn>
                              </p:par>
                            </p:childTnLst>
                          </p:cTn>
                        </p:par>
                      </p:childTnLst>
                    </p:cTn>
                  </p:par>
                  <p:par>
                    <p:cTn id="103" fill="hold">
                      <p:stCondLst>
                        <p:cond delay="indefinite"/>
                      </p:stCondLst>
                      <p:childTnLst>
                        <p:par>
                          <p:cTn id="104" fill="hold">
                            <p:stCondLst>
                              <p:cond delay="0"/>
                            </p:stCondLst>
                            <p:childTnLst>
                              <p:par>
                                <p:cTn id="105" presetID="30" presetClass="entr" presetSubtype="0" fill="hold" grpId="0" nodeType="clickEffect">
                                  <p:stCondLst>
                                    <p:cond delay="0"/>
                                  </p:stCondLst>
                                  <p:childTnLst>
                                    <p:set>
                                      <p:cBhvr>
                                        <p:cTn id="106" dur="1" fill="hold">
                                          <p:stCondLst>
                                            <p:cond delay="0"/>
                                          </p:stCondLst>
                                        </p:cTn>
                                        <p:tgtEl>
                                          <p:spTgt spid="5"/>
                                        </p:tgtEl>
                                        <p:attrNameLst>
                                          <p:attrName>style.visibility</p:attrName>
                                        </p:attrNameLst>
                                      </p:cBhvr>
                                      <p:to>
                                        <p:strVal val="visible"/>
                                      </p:to>
                                    </p:set>
                                    <p:animEffect transition="in" filter="fade">
                                      <p:cBhvr>
                                        <p:cTn id="107" dur="800" decel="100000"/>
                                        <p:tgtEl>
                                          <p:spTgt spid="5"/>
                                        </p:tgtEl>
                                      </p:cBhvr>
                                    </p:animEffect>
                                    <p:anim calcmode="lin" valueType="num">
                                      <p:cBhvr>
                                        <p:cTn id="108" dur="800" decel="100000" fill="hold"/>
                                        <p:tgtEl>
                                          <p:spTgt spid="5"/>
                                        </p:tgtEl>
                                        <p:attrNameLst>
                                          <p:attrName>style.rotation</p:attrName>
                                        </p:attrNameLst>
                                      </p:cBhvr>
                                      <p:tavLst>
                                        <p:tav tm="0">
                                          <p:val>
                                            <p:fltVal val="-90"/>
                                          </p:val>
                                        </p:tav>
                                        <p:tav tm="100000">
                                          <p:val>
                                            <p:fltVal val="0"/>
                                          </p:val>
                                        </p:tav>
                                      </p:tavLst>
                                    </p:anim>
                                    <p:anim calcmode="lin" valueType="num">
                                      <p:cBhvr>
                                        <p:cTn id="109" dur="800" decel="100000" fill="hold"/>
                                        <p:tgtEl>
                                          <p:spTgt spid="5"/>
                                        </p:tgtEl>
                                        <p:attrNameLst>
                                          <p:attrName>ppt_x</p:attrName>
                                        </p:attrNameLst>
                                      </p:cBhvr>
                                      <p:tavLst>
                                        <p:tav tm="0">
                                          <p:val>
                                            <p:strVal val="#ppt_x+0.4"/>
                                          </p:val>
                                        </p:tav>
                                        <p:tav tm="100000">
                                          <p:val>
                                            <p:strVal val="#ppt_x-0.05"/>
                                          </p:val>
                                        </p:tav>
                                      </p:tavLst>
                                    </p:anim>
                                    <p:anim calcmode="lin" valueType="num">
                                      <p:cBhvr>
                                        <p:cTn id="110" dur="800" decel="100000" fill="hold"/>
                                        <p:tgtEl>
                                          <p:spTgt spid="5"/>
                                        </p:tgtEl>
                                        <p:attrNameLst>
                                          <p:attrName>ppt_y</p:attrName>
                                        </p:attrNameLst>
                                      </p:cBhvr>
                                      <p:tavLst>
                                        <p:tav tm="0">
                                          <p:val>
                                            <p:strVal val="#ppt_y-0.4"/>
                                          </p:val>
                                        </p:tav>
                                        <p:tav tm="100000">
                                          <p:val>
                                            <p:strVal val="#ppt_y+0.1"/>
                                          </p:val>
                                        </p:tav>
                                      </p:tavLst>
                                    </p:anim>
                                    <p:anim calcmode="lin" valueType="num">
                                      <p:cBhvr>
                                        <p:cTn id="111" dur="200" accel="100000" fill="hold">
                                          <p:stCondLst>
                                            <p:cond delay="800"/>
                                          </p:stCondLst>
                                        </p:cTn>
                                        <p:tgtEl>
                                          <p:spTgt spid="5"/>
                                        </p:tgtEl>
                                        <p:attrNameLst>
                                          <p:attrName>ppt_x</p:attrName>
                                        </p:attrNameLst>
                                      </p:cBhvr>
                                      <p:tavLst>
                                        <p:tav tm="0">
                                          <p:val>
                                            <p:strVal val="#ppt_x-0.05"/>
                                          </p:val>
                                        </p:tav>
                                        <p:tav tm="100000">
                                          <p:val>
                                            <p:strVal val="#ppt_x"/>
                                          </p:val>
                                        </p:tav>
                                      </p:tavLst>
                                    </p:anim>
                                    <p:anim calcmode="lin" valueType="num">
                                      <p:cBhvr>
                                        <p:cTn id="112" dur="200" accel="100000" fill="hold">
                                          <p:stCondLst>
                                            <p:cond delay="800"/>
                                          </p:stCondLst>
                                        </p:cTn>
                                        <p:tgtEl>
                                          <p:spTgt spid="5"/>
                                        </p:tgtEl>
                                        <p:attrNameLst>
                                          <p:attrName>ppt_y</p:attrName>
                                        </p:attrNameLst>
                                      </p:cBhvr>
                                      <p:tavLst>
                                        <p:tav tm="0">
                                          <p:val>
                                            <p:strVal val="#ppt_y+0.1"/>
                                          </p:val>
                                        </p:tav>
                                        <p:tav tm="100000">
                                          <p:val>
                                            <p:strVal val="#ppt_y"/>
                                          </p:val>
                                        </p:tav>
                                      </p:tavLst>
                                    </p:anim>
                                  </p:childTnLst>
                                </p:cTn>
                              </p:par>
                            </p:childTnLst>
                          </p:cTn>
                        </p:par>
                      </p:childTnLst>
                    </p:cTn>
                  </p:par>
                  <p:par>
                    <p:cTn id="113" fill="hold">
                      <p:stCondLst>
                        <p:cond delay="indefinite"/>
                      </p:stCondLst>
                      <p:childTnLst>
                        <p:par>
                          <p:cTn id="114" fill="hold">
                            <p:stCondLst>
                              <p:cond delay="0"/>
                            </p:stCondLst>
                            <p:childTnLst>
                              <p:par>
                                <p:cTn id="115" presetID="30" presetClass="entr" presetSubtype="0" fill="hold" grpId="0" nodeType="clickEffect">
                                  <p:stCondLst>
                                    <p:cond delay="0"/>
                                  </p:stCondLst>
                                  <p:childTnLst>
                                    <p:set>
                                      <p:cBhvr>
                                        <p:cTn id="116" dur="1" fill="hold">
                                          <p:stCondLst>
                                            <p:cond delay="0"/>
                                          </p:stCondLst>
                                        </p:cTn>
                                        <p:tgtEl>
                                          <p:spTgt spid="11"/>
                                        </p:tgtEl>
                                        <p:attrNameLst>
                                          <p:attrName>style.visibility</p:attrName>
                                        </p:attrNameLst>
                                      </p:cBhvr>
                                      <p:to>
                                        <p:strVal val="visible"/>
                                      </p:to>
                                    </p:set>
                                    <p:animEffect transition="in" filter="fade">
                                      <p:cBhvr>
                                        <p:cTn id="117" dur="800" decel="100000"/>
                                        <p:tgtEl>
                                          <p:spTgt spid="11"/>
                                        </p:tgtEl>
                                      </p:cBhvr>
                                    </p:animEffect>
                                    <p:anim calcmode="lin" valueType="num">
                                      <p:cBhvr>
                                        <p:cTn id="118" dur="800" decel="100000" fill="hold"/>
                                        <p:tgtEl>
                                          <p:spTgt spid="11"/>
                                        </p:tgtEl>
                                        <p:attrNameLst>
                                          <p:attrName>style.rotation</p:attrName>
                                        </p:attrNameLst>
                                      </p:cBhvr>
                                      <p:tavLst>
                                        <p:tav tm="0">
                                          <p:val>
                                            <p:fltVal val="-90"/>
                                          </p:val>
                                        </p:tav>
                                        <p:tav tm="100000">
                                          <p:val>
                                            <p:fltVal val="0"/>
                                          </p:val>
                                        </p:tav>
                                      </p:tavLst>
                                    </p:anim>
                                    <p:anim calcmode="lin" valueType="num">
                                      <p:cBhvr>
                                        <p:cTn id="119" dur="800" decel="100000" fill="hold"/>
                                        <p:tgtEl>
                                          <p:spTgt spid="11"/>
                                        </p:tgtEl>
                                        <p:attrNameLst>
                                          <p:attrName>ppt_x</p:attrName>
                                        </p:attrNameLst>
                                      </p:cBhvr>
                                      <p:tavLst>
                                        <p:tav tm="0">
                                          <p:val>
                                            <p:strVal val="#ppt_x+0.4"/>
                                          </p:val>
                                        </p:tav>
                                        <p:tav tm="100000">
                                          <p:val>
                                            <p:strVal val="#ppt_x-0.05"/>
                                          </p:val>
                                        </p:tav>
                                      </p:tavLst>
                                    </p:anim>
                                    <p:anim calcmode="lin" valueType="num">
                                      <p:cBhvr>
                                        <p:cTn id="120" dur="800" decel="100000" fill="hold"/>
                                        <p:tgtEl>
                                          <p:spTgt spid="11"/>
                                        </p:tgtEl>
                                        <p:attrNameLst>
                                          <p:attrName>ppt_y</p:attrName>
                                        </p:attrNameLst>
                                      </p:cBhvr>
                                      <p:tavLst>
                                        <p:tav tm="0">
                                          <p:val>
                                            <p:strVal val="#ppt_y-0.4"/>
                                          </p:val>
                                        </p:tav>
                                        <p:tav tm="100000">
                                          <p:val>
                                            <p:strVal val="#ppt_y+0.1"/>
                                          </p:val>
                                        </p:tav>
                                      </p:tavLst>
                                    </p:anim>
                                    <p:anim calcmode="lin" valueType="num">
                                      <p:cBhvr>
                                        <p:cTn id="121" dur="200" accel="100000" fill="hold">
                                          <p:stCondLst>
                                            <p:cond delay="800"/>
                                          </p:stCondLst>
                                        </p:cTn>
                                        <p:tgtEl>
                                          <p:spTgt spid="11"/>
                                        </p:tgtEl>
                                        <p:attrNameLst>
                                          <p:attrName>ppt_x</p:attrName>
                                        </p:attrNameLst>
                                      </p:cBhvr>
                                      <p:tavLst>
                                        <p:tav tm="0">
                                          <p:val>
                                            <p:strVal val="#ppt_x-0.05"/>
                                          </p:val>
                                        </p:tav>
                                        <p:tav tm="100000">
                                          <p:val>
                                            <p:strVal val="#ppt_x"/>
                                          </p:val>
                                        </p:tav>
                                      </p:tavLst>
                                    </p:anim>
                                    <p:anim calcmode="lin" valueType="num">
                                      <p:cBhvr>
                                        <p:cTn id="122" dur="200" accel="100000" fill="hold">
                                          <p:stCondLst>
                                            <p:cond delay="800"/>
                                          </p:stCondLst>
                                        </p:cTn>
                                        <p:tgtEl>
                                          <p:spTgt spid="11"/>
                                        </p:tgtEl>
                                        <p:attrNameLst>
                                          <p:attrName>ppt_y</p:attrName>
                                        </p:attrNameLst>
                                      </p:cBhvr>
                                      <p:tavLst>
                                        <p:tav tm="0">
                                          <p:val>
                                            <p:strVal val="#ppt_y+0.1"/>
                                          </p:val>
                                        </p:tav>
                                        <p:tav tm="100000">
                                          <p:val>
                                            <p:strVal val="#ppt_y"/>
                                          </p:val>
                                        </p:tav>
                                      </p:tavLst>
                                    </p:anim>
                                  </p:childTnLst>
                                </p:cTn>
                              </p:par>
                            </p:childTnLst>
                          </p:cTn>
                        </p:par>
                      </p:childTnLst>
                    </p:cTn>
                  </p:par>
                  <p:par>
                    <p:cTn id="123" fill="hold">
                      <p:stCondLst>
                        <p:cond delay="indefinite"/>
                      </p:stCondLst>
                      <p:childTnLst>
                        <p:par>
                          <p:cTn id="124" fill="hold">
                            <p:stCondLst>
                              <p:cond delay="0"/>
                            </p:stCondLst>
                            <p:childTnLst>
                              <p:par>
                                <p:cTn id="125" presetID="30" presetClass="entr" presetSubtype="0" fill="hold" grpId="0" nodeType="clickEffect">
                                  <p:stCondLst>
                                    <p:cond delay="0"/>
                                  </p:stCondLst>
                                  <p:childTnLst>
                                    <p:set>
                                      <p:cBhvr>
                                        <p:cTn id="126" dur="1" fill="hold">
                                          <p:stCondLst>
                                            <p:cond delay="0"/>
                                          </p:stCondLst>
                                        </p:cTn>
                                        <p:tgtEl>
                                          <p:spTgt spid="7"/>
                                        </p:tgtEl>
                                        <p:attrNameLst>
                                          <p:attrName>style.visibility</p:attrName>
                                        </p:attrNameLst>
                                      </p:cBhvr>
                                      <p:to>
                                        <p:strVal val="visible"/>
                                      </p:to>
                                    </p:set>
                                    <p:animEffect transition="in" filter="fade">
                                      <p:cBhvr>
                                        <p:cTn id="127" dur="800" decel="100000"/>
                                        <p:tgtEl>
                                          <p:spTgt spid="7"/>
                                        </p:tgtEl>
                                      </p:cBhvr>
                                    </p:animEffect>
                                    <p:anim calcmode="lin" valueType="num">
                                      <p:cBhvr>
                                        <p:cTn id="128" dur="800" decel="100000" fill="hold"/>
                                        <p:tgtEl>
                                          <p:spTgt spid="7"/>
                                        </p:tgtEl>
                                        <p:attrNameLst>
                                          <p:attrName>style.rotation</p:attrName>
                                        </p:attrNameLst>
                                      </p:cBhvr>
                                      <p:tavLst>
                                        <p:tav tm="0">
                                          <p:val>
                                            <p:fltVal val="-90"/>
                                          </p:val>
                                        </p:tav>
                                        <p:tav tm="100000">
                                          <p:val>
                                            <p:fltVal val="0"/>
                                          </p:val>
                                        </p:tav>
                                      </p:tavLst>
                                    </p:anim>
                                    <p:anim calcmode="lin" valueType="num">
                                      <p:cBhvr>
                                        <p:cTn id="129" dur="800" decel="100000" fill="hold"/>
                                        <p:tgtEl>
                                          <p:spTgt spid="7"/>
                                        </p:tgtEl>
                                        <p:attrNameLst>
                                          <p:attrName>ppt_x</p:attrName>
                                        </p:attrNameLst>
                                      </p:cBhvr>
                                      <p:tavLst>
                                        <p:tav tm="0">
                                          <p:val>
                                            <p:strVal val="#ppt_x+0.4"/>
                                          </p:val>
                                        </p:tav>
                                        <p:tav tm="100000">
                                          <p:val>
                                            <p:strVal val="#ppt_x-0.05"/>
                                          </p:val>
                                        </p:tav>
                                      </p:tavLst>
                                    </p:anim>
                                    <p:anim calcmode="lin" valueType="num">
                                      <p:cBhvr>
                                        <p:cTn id="130" dur="800" decel="100000" fill="hold"/>
                                        <p:tgtEl>
                                          <p:spTgt spid="7"/>
                                        </p:tgtEl>
                                        <p:attrNameLst>
                                          <p:attrName>ppt_y</p:attrName>
                                        </p:attrNameLst>
                                      </p:cBhvr>
                                      <p:tavLst>
                                        <p:tav tm="0">
                                          <p:val>
                                            <p:strVal val="#ppt_y-0.4"/>
                                          </p:val>
                                        </p:tav>
                                        <p:tav tm="100000">
                                          <p:val>
                                            <p:strVal val="#ppt_y+0.1"/>
                                          </p:val>
                                        </p:tav>
                                      </p:tavLst>
                                    </p:anim>
                                    <p:anim calcmode="lin" valueType="num">
                                      <p:cBhvr>
                                        <p:cTn id="131" dur="200" accel="100000" fill="hold">
                                          <p:stCondLst>
                                            <p:cond delay="800"/>
                                          </p:stCondLst>
                                        </p:cTn>
                                        <p:tgtEl>
                                          <p:spTgt spid="7"/>
                                        </p:tgtEl>
                                        <p:attrNameLst>
                                          <p:attrName>ppt_x</p:attrName>
                                        </p:attrNameLst>
                                      </p:cBhvr>
                                      <p:tavLst>
                                        <p:tav tm="0">
                                          <p:val>
                                            <p:strVal val="#ppt_x-0.05"/>
                                          </p:val>
                                        </p:tav>
                                        <p:tav tm="100000">
                                          <p:val>
                                            <p:strVal val="#ppt_x"/>
                                          </p:val>
                                        </p:tav>
                                      </p:tavLst>
                                    </p:anim>
                                    <p:anim calcmode="lin" valueType="num">
                                      <p:cBhvr>
                                        <p:cTn id="132" dur="200" accel="100000" fill="hold">
                                          <p:stCondLst>
                                            <p:cond delay="800"/>
                                          </p:stCondLst>
                                        </p:cTn>
                                        <p:tgtEl>
                                          <p:spTgt spid="7"/>
                                        </p:tgtEl>
                                        <p:attrNameLst>
                                          <p:attrName>ppt_y</p:attrName>
                                        </p:attrNameLst>
                                      </p:cBhvr>
                                      <p:tavLst>
                                        <p:tav tm="0">
                                          <p:val>
                                            <p:strVal val="#ppt_y+0.1"/>
                                          </p:val>
                                        </p:tav>
                                        <p:tav tm="100000">
                                          <p:val>
                                            <p:strVal val="#ppt_y"/>
                                          </p:val>
                                        </p:tav>
                                      </p:tavLst>
                                    </p:anim>
                                  </p:childTnLst>
                                </p:cTn>
                              </p:par>
                            </p:childTnLst>
                          </p:cTn>
                        </p:par>
                      </p:childTnLst>
                    </p:cTn>
                  </p:par>
                  <p:par>
                    <p:cTn id="133" fill="hold">
                      <p:stCondLst>
                        <p:cond delay="indefinite"/>
                      </p:stCondLst>
                      <p:childTnLst>
                        <p:par>
                          <p:cTn id="134" fill="hold">
                            <p:stCondLst>
                              <p:cond delay="0"/>
                            </p:stCondLst>
                            <p:childTnLst>
                              <p:par>
                                <p:cTn id="135" presetID="30" presetClass="entr" presetSubtype="0" fill="hold" grpId="0" nodeType="clickEffect">
                                  <p:stCondLst>
                                    <p:cond delay="0"/>
                                  </p:stCondLst>
                                  <p:childTnLst>
                                    <p:set>
                                      <p:cBhvr>
                                        <p:cTn id="136" dur="1" fill="hold">
                                          <p:stCondLst>
                                            <p:cond delay="0"/>
                                          </p:stCondLst>
                                        </p:cTn>
                                        <p:tgtEl>
                                          <p:spTgt spid="12"/>
                                        </p:tgtEl>
                                        <p:attrNameLst>
                                          <p:attrName>style.visibility</p:attrName>
                                        </p:attrNameLst>
                                      </p:cBhvr>
                                      <p:to>
                                        <p:strVal val="visible"/>
                                      </p:to>
                                    </p:set>
                                    <p:animEffect transition="in" filter="fade">
                                      <p:cBhvr>
                                        <p:cTn id="137" dur="800" decel="100000"/>
                                        <p:tgtEl>
                                          <p:spTgt spid="12"/>
                                        </p:tgtEl>
                                      </p:cBhvr>
                                    </p:animEffect>
                                    <p:anim calcmode="lin" valueType="num">
                                      <p:cBhvr>
                                        <p:cTn id="138" dur="800" decel="100000" fill="hold"/>
                                        <p:tgtEl>
                                          <p:spTgt spid="12"/>
                                        </p:tgtEl>
                                        <p:attrNameLst>
                                          <p:attrName>style.rotation</p:attrName>
                                        </p:attrNameLst>
                                      </p:cBhvr>
                                      <p:tavLst>
                                        <p:tav tm="0">
                                          <p:val>
                                            <p:fltVal val="-90"/>
                                          </p:val>
                                        </p:tav>
                                        <p:tav tm="100000">
                                          <p:val>
                                            <p:fltVal val="0"/>
                                          </p:val>
                                        </p:tav>
                                      </p:tavLst>
                                    </p:anim>
                                    <p:anim calcmode="lin" valueType="num">
                                      <p:cBhvr>
                                        <p:cTn id="139" dur="800" decel="100000" fill="hold"/>
                                        <p:tgtEl>
                                          <p:spTgt spid="12"/>
                                        </p:tgtEl>
                                        <p:attrNameLst>
                                          <p:attrName>ppt_x</p:attrName>
                                        </p:attrNameLst>
                                      </p:cBhvr>
                                      <p:tavLst>
                                        <p:tav tm="0">
                                          <p:val>
                                            <p:strVal val="#ppt_x+0.4"/>
                                          </p:val>
                                        </p:tav>
                                        <p:tav tm="100000">
                                          <p:val>
                                            <p:strVal val="#ppt_x-0.05"/>
                                          </p:val>
                                        </p:tav>
                                      </p:tavLst>
                                    </p:anim>
                                    <p:anim calcmode="lin" valueType="num">
                                      <p:cBhvr>
                                        <p:cTn id="140" dur="800" decel="100000" fill="hold"/>
                                        <p:tgtEl>
                                          <p:spTgt spid="12"/>
                                        </p:tgtEl>
                                        <p:attrNameLst>
                                          <p:attrName>ppt_y</p:attrName>
                                        </p:attrNameLst>
                                      </p:cBhvr>
                                      <p:tavLst>
                                        <p:tav tm="0">
                                          <p:val>
                                            <p:strVal val="#ppt_y-0.4"/>
                                          </p:val>
                                        </p:tav>
                                        <p:tav tm="100000">
                                          <p:val>
                                            <p:strVal val="#ppt_y+0.1"/>
                                          </p:val>
                                        </p:tav>
                                      </p:tavLst>
                                    </p:anim>
                                    <p:anim calcmode="lin" valueType="num">
                                      <p:cBhvr>
                                        <p:cTn id="141" dur="200" accel="100000" fill="hold">
                                          <p:stCondLst>
                                            <p:cond delay="800"/>
                                          </p:stCondLst>
                                        </p:cTn>
                                        <p:tgtEl>
                                          <p:spTgt spid="12"/>
                                        </p:tgtEl>
                                        <p:attrNameLst>
                                          <p:attrName>ppt_x</p:attrName>
                                        </p:attrNameLst>
                                      </p:cBhvr>
                                      <p:tavLst>
                                        <p:tav tm="0">
                                          <p:val>
                                            <p:strVal val="#ppt_x-0.05"/>
                                          </p:val>
                                        </p:tav>
                                        <p:tav tm="100000">
                                          <p:val>
                                            <p:strVal val="#ppt_x"/>
                                          </p:val>
                                        </p:tav>
                                      </p:tavLst>
                                    </p:anim>
                                    <p:anim calcmode="lin" valueType="num">
                                      <p:cBhvr>
                                        <p:cTn id="142" dur="200" accel="100000" fill="hold">
                                          <p:stCondLst>
                                            <p:cond delay="800"/>
                                          </p:stCondLst>
                                        </p:cTn>
                                        <p:tgtEl>
                                          <p:spTgt spid="12"/>
                                        </p:tgtEl>
                                        <p:attrNameLst>
                                          <p:attrName>ppt_y</p:attrName>
                                        </p:attrNameLst>
                                      </p:cBhvr>
                                      <p:tavLst>
                                        <p:tav tm="0">
                                          <p:val>
                                            <p:strVal val="#ppt_y+0.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581" grpId="0"/>
      <p:bldP spid="24583" grpId="0" bldLvl="0" animBg="1"/>
      <p:bldP spid="24584" grpId="0"/>
      <p:bldP spid="24585" grpId="0" bldLvl="0" animBg="1"/>
      <p:bldP spid="2" grpId="0" bldLvl="0" animBg="1"/>
      <p:bldP spid="3" grpId="0"/>
      <p:bldP spid="8" grpId="0"/>
      <p:bldP spid="4" grpId="0"/>
      <p:bldP spid="9" grpId="0"/>
      <p:bldP spid="10" grpId="0"/>
      <p:bldP spid="11" grpId="0"/>
      <p:bldP spid="5" grpId="0" bldLvl="0" animBg="1"/>
      <p:bldP spid="7" grpId="0"/>
      <p:bldP spid="12" grpId="0"/>
    </p:bldLst>
  </p:timing>
</p:sld>
</file>

<file path=ppt/tags/tag1.xml><?xml version="1.0" encoding="utf-8"?>
<p:tagLst xmlns:p="http://schemas.openxmlformats.org/presentationml/2006/main">
  <p:tag name="KSO_WM_TAG_VERSION" val="1.0"/>
  <p:tag name="KSO_WM_TEMPLATE_CATEGORY" val="custom"/>
  <p:tag name="KSO_WM_TEMPLATE_INDEX" val="160453"/>
</p:tagLst>
</file>

<file path=ppt/tags/tag2.xml><?xml version="1.0" encoding="utf-8"?>
<p:tagLst xmlns:p="http://schemas.openxmlformats.org/presentationml/2006/main">
  <p:tag name="KSO_WM_TAG_VERSION" val="1.0"/>
  <p:tag name="KSO_WM_TEMPLATE_CATEGORY" val="custom"/>
  <p:tag name="KSO_WM_TEMPLATE_INDEX" val="160453"/>
</p:tagLst>
</file>

<file path=ppt/tags/tag3.xml><?xml version="1.0" encoding="utf-8"?>
<p:tagLst xmlns:p="http://schemas.openxmlformats.org/presentationml/2006/main">
  <p:tag name="KSO_WM_TEMPLATE_CATEGORY" val="custom"/>
  <p:tag name="KSO_WM_TEMPLATE_INDEX" val="160453"/>
</p:tagLst>
</file>

<file path=ppt/tags/tag4.xml><?xml version="1.0" encoding="utf-8"?>
<p:tagLst xmlns:p="http://schemas.openxmlformats.org/presentationml/2006/main">
  <p:tag name="KSO_WM_BEAUTIFY_FLAG" val="#wm#"/>
  <p:tag name="KSO_WM_TEMPLATE_CATEGORY" val="custom"/>
  <p:tag name="KSO_WM_TEMPLATE_INDEX" val="160453"/>
</p:tagLst>
</file>

<file path=ppt/tags/tag5.xml><?xml version="1.0" encoding="utf-8"?>
<p:tagLst xmlns:p="http://schemas.openxmlformats.org/presentationml/2006/main">
  <p:tag name="KSO_WM_TEMPLATE_CATEGORY" val="custom"/>
  <p:tag name="KSO_WM_TEMPLATE_INDEX" val="160453"/>
</p:tagLst>
</file>

<file path=ppt/tags/tag6.xml><?xml version="1.0" encoding="utf-8"?>
<p:tagLst xmlns:p="http://schemas.openxmlformats.org/presentationml/2006/main">
  <p:tag name="KSO_WM_TEMPLATE_CATEGORY" val="custom"/>
  <p:tag name="KSO_WM_TEMPLATE_INDEX" val="160453"/>
</p:tagLst>
</file>

<file path=ppt/tags/tag7.xml><?xml version="1.0" encoding="utf-8"?>
<p:tagLst xmlns:p="http://schemas.openxmlformats.org/presentationml/2006/main">
  <p:tag name="KSO_WM_TEMPLATE_CATEGORY" val="custom"/>
  <p:tag name="KSO_WM_TEMPLATE_INDEX" val="160453"/>
</p:tagLst>
</file>

<file path=ppt/tags/tag8.xml><?xml version="1.0" encoding="utf-8"?>
<p:tagLst xmlns:p="http://schemas.openxmlformats.org/presentationml/2006/main">
  <p:tag name="KSO_WM_TEMPLATE_CATEGORY" val="custom"/>
  <p:tag name="KSO_WM_TEMPLATE_INDEX" val="160453"/>
</p:tagLst>
</file>

<file path=ppt/tags/tag9.xml><?xml version="1.0" encoding="utf-8"?>
<p:tagLst xmlns:p="http://schemas.openxmlformats.org/presentationml/2006/main">
  <p:tag name="KSO_WM_TEMPLATE_CATEGORY" val="custom"/>
  <p:tag name="KSO_WM_TEMPLATE_INDEX" val="160453"/>
</p:tagLst>
</file>

<file path=ppt/tags/tag10.xml><?xml version="1.0" encoding="utf-8"?>
<p:tagLst xmlns:p="http://schemas.openxmlformats.org/presentationml/2006/main">
  <p:tag name="KSO_WM_TEMPLATE_CATEGORY" val="custom"/>
  <p:tag name="KSO_WM_TEMPLATE_INDEX" val="160453"/>
</p:tagLst>
</file>

<file path=ppt/tags/tag11.xml><?xml version="1.0" encoding="utf-8"?>
<p:tagLst xmlns:p="http://schemas.openxmlformats.org/presentationml/2006/main">
  <p:tag name="KSO_WM_TEMPLATE_CATEGORY" val="custom"/>
  <p:tag name="KSO_WM_TEMPLATE_INDEX" val="160453"/>
</p:tagLst>
</file>

<file path=ppt/tags/tag12.xml><?xml version="1.0" encoding="utf-8"?>
<p:tagLst xmlns:p="http://schemas.openxmlformats.org/presentationml/2006/main">
  <p:tag name="KSO_WM_TEMPLATE_CATEGORY" val="custom"/>
  <p:tag name="KSO_WM_TEMPLATE_INDEX" val="160453"/>
</p:tagLst>
</file>

<file path=ppt/tags/tag13.xml><?xml version="1.0" encoding="utf-8"?>
<p:tagLst xmlns:p="http://schemas.openxmlformats.org/presentationml/2006/main">
  <p:tag name="KSO_WM_TEMPLATE_CATEGORY" val="custom"/>
  <p:tag name="KSO_WM_TEMPLATE_INDEX" val="160453"/>
</p:tagLst>
</file>

<file path=ppt/tags/tag14.xml><?xml version="1.0" encoding="utf-8"?>
<p:tagLst xmlns:p="http://schemas.openxmlformats.org/presentationml/2006/main">
  <p:tag name="KSO_WM_TEMPLATE_CATEGORY" val="custom"/>
  <p:tag name="KSO_WM_TEMPLATE_INDEX" val="160453"/>
</p:tagLst>
</file>

<file path=ppt/tags/tag15.xml><?xml version="1.0" encoding="utf-8"?>
<p:tagLst xmlns:p="http://schemas.openxmlformats.org/presentationml/2006/main">
  <p:tag name="KSO_WM_TEMPLATE_CATEGORY" val="custom"/>
  <p:tag name="KSO_WM_TEMPLATE_INDEX" val="160453"/>
</p:tagLst>
</file>

<file path=ppt/tags/tag16.xml><?xml version="1.0" encoding="utf-8"?>
<p:tagLst xmlns:p="http://schemas.openxmlformats.org/presentationml/2006/main">
  <p:tag name="KSO_WM_TEMPLATE_CATEGORY" val="custom"/>
  <p:tag name="KSO_WM_TEMPLATE_INDEX" val="160453"/>
</p:tagLst>
</file>

<file path=ppt/tags/tag17.xml><?xml version="1.0" encoding="utf-8"?>
<p:tagLst xmlns:p="http://schemas.openxmlformats.org/presentationml/2006/main">
  <p:tag name="KSO_WM_TEMPLATE_CATEGORY" val="custom"/>
  <p:tag name="KSO_WM_TEMPLATE_INDEX" val="160453"/>
</p:tagLst>
</file>

<file path=ppt/tags/tag18.xml><?xml version="1.0" encoding="utf-8"?>
<p:tagLst xmlns:p="http://schemas.openxmlformats.org/presentationml/2006/main">
  <p:tag name="KSO_WM_TEMPLATE_CATEGORY" val="custom"/>
  <p:tag name="KSO_WM_TEMPLATE_INDEX" val="160453"/>
</p:tagLst>
</file>

<file path=ppt/tags/tag19.xml><?xml version="1.0" encoding="utf-8"?>
<p:tagLst xmlns:p="http://schemas.openxmlformats.org/presentationml/2006/main">
  <p:tag name="KSO_WM_TEMPLATE_CATEGORY" val="custom"/>
  <p:tag name="KSO_WM_TEMPLATE_INDEX" val="160453"/>
</p:tagLst>
</file>

<file path=ppt/tags/tag20.xml><?xml version="1.0" encoding="utf-8"?>
<p:tagLst xmlns:p="http://schemas.openxmlformats.org/presentationml/2006/main">
  <p:tag name="KSO_WM_TEMPLATE_CATEGORY" val="custom"/>
  <p:tag name="KSO_WM_TEMPLATE_INDEX" val="160453"/>
</p:tagLst>
</file>

<file path=ppt/tags/tag21.xml><?xml version="1.0" encoding="utf-8"?>
<p:tagLst xmlns:p="http://schemas.openxmlformats.org/presentationml/2006/main">
  <p:tag name="KSO_WM_TEMPLATE_CATEGORY" val="custom"/>
  <p:tag name="KSO_WM_TEMPLATE_INDEX" val="160453"/>
</p:tagLst>
</file>

<file path=ppt/tags/tag22.xml><?xml version="1.0" encoding="utf-8"?>
<p:tagLst xmlns:p="http://schemas.openxmlformats.org/presentationml/2006/main">
  <p:tag name="KSO_WM_TEMPLATE_CATEGORY" val="custom"/>
  <p:tag name="KSO_WM_TEMPLATE_INDEX" val="160453"/>
</p:tagLst>
</file>

<file path=ppt/tags/tag23.xml><?xml version="1.0" encoding="utf-8"?>
<p:tagLst xmlns:p="http://schemas.openxmlformats.org/presentationml/2006/main">
  <p:tag name="KSO_WM_TEMPLATE_CATEGORY" val="custom"/>
  <p:tag name="KSO_WM_TEMPLATE_INDEX" val="160453"/>
</p:tagLst>
</file>

<file path=ppt/tags/tag24.xml><?xml version="1.0" encoding="utf-8"?>
<p:tagLst xmlns:p="http://schemas.openxmlformats.org/presentationml/2006/main">
  <p:tag name="KSO_WM_TEMPLATE_CATEGORY" val="custom"/>
  <p:tag name="KSO_WM_TEMPLATE_INDEX" val="160453"/>
</p:tagLst>
</file>

<file path=ppt/tags/tag25.xml><?xml version="1.0" encoding="utf-8"?>
<p:tagLst xmlns:p="http://schemas.openxmlformats.org/presentationml/2006/main">
  <p:tag name="KSO_WM_TEMPLATE_CATEGORY" val="custom"/>
  <p:tag name="KSO_WM_TEMPLATE_INDEX" val="160453"/>
</p:tagLst>
</file>

<file path=ppt/theme/theme1.xml><?xml version="1.0" encoding="utf-8"?>
<a:theme xmlns:a="http://schemas.openxmlformats.org/drawingml/2006/main" name="自定义设计方案">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A000120140530A99PPBG">
  <a:themeElements>
    <a:clrScheme name="160170.170">
      <a:dk1>
        <a:srgbClr val="5F5F5F"/>
      </a:dk1>
      <a:lt1>
        <a:sysClr val="window" lastClr="FFFFFF"/>
      </a:lt1>
      <a:dk2>
        <a:srgbClr val="4D4D4D"/>
      </a:dk2>
      <a:lt2>
        <a:srgbClr val="FFFFFF"/>
      </a:lt2>
      <a:accent1>
        <a:srgbClr val="FFC000"/>
      </a:accent1>
      <a:accent2>
        <a:srgbClr val="F2800E"/>
      </a:accent2>
      <a:accent3>
        <a:srgbClr val="B06058"/>
      </a:accent3>
      <a:accent4>
        <a:srgbClr val="BB71A1"/>
      </a:accent4>
      <a:accent5>
        <a:srgbClr val="00B0F0"/>
      </a:accent5>
      <a:accent6>
        <a:srgbClr val="879169"/>
      </a:accent6>
      <a:hlink>
        <a:srgbClr val="3F6AC1"/>
      </a:hlink>
      <a:folHlink>
        <a:srgbClr val="D850BE"/>
      </a:folHlink>
    </a:clrScheme>
    <a:fontScheme name="Arial">
      <a:maj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主题">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2114</Words>
  <Application>WPS 演示</Application>
  <PresentationFormat>自定义</PresentationFormat>
  <Paragraphs>320</Paragraphs>
  <Slides>29</Slides>
  <Notes>2</Notes>
  <HiddenSlides>0</HiddenSlides>
  <MMClips>0</MMClips>
  <ScaleCrop>false</ScaleCrop>
  <HeadingPairs>
    <vt:vector size="6" baseType="variant">
      <vt:variant>
        <vt:lpstr>已用的字体</vt:lpstr>
      </vt:variant>
      <vt:variant>
        <vt:i4>17</vt:i4>
      </vt:variant>
      <vt:variant>
        <vt:lpstr>主题</vt:lpstr>
      </vt:variant>
      <vt:variant>
        <vt:i4>2</vt:i4>
      </vt:variant>
      <vt:variant>
        <vt:lpstr>幻灯片标题</vt:lpstr>
      </vt:variant>
      <vt:variant>
        <vt:i4>29</vt:i4>
      </vt:variant>
    </vt:vector>
  </HeadingPairs>
  <TitlesOfParts>
    <vt:vector size="48" baseType="lpstr">
      <vt:lpstr>Arial</vt:lpstr>
      <vt:lpstr>宋体</vt:lpstr>
      <vt:lpstr>Wingdings</vt:lpstr>
      <vt:lpstr>微软雅黑</vt:lpstr>
      <vt:lpstr>Calibri Light</vt:lpstr>
      <vt:lpstr>黑体</vt:lpstr>
      <vt:lpstr>Times New Roman</vt:lpstr>
      <vt:lpstr>方正黑体_GBK</vt:lpstr>
      <vt:lpstr>楷体</vt:lpstr>
      <vt:lpstr>Arial Unicode MS</vt:lpstr>
      <vt:lpstr>Calibri</vt:lpstr>
      <vt:lpstr>方正隶书_GBK</vt:lpstr>
      <vt:lpstr>_x000B__x000C_</vt:lpstr>
      <vt:lpstr>Segoe Print</vt:lpstr>
      <vt:lpstr>华文中宋</vt:lpstr>
      <vt:lpstr>仿宋_GB2312</vt:lpstr>
      <vt:lpstr>仿宋</vt:lpstr>
      <vt:lpstr>自定义设计方案</vt:lpstr>
      <vt:lpstr>A000120140530A99PPBG</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幻灯片 1</dc:title>
  <dc:creator/>
  <cp:lastModifiedBy>Administrator</cp:lastModifiedBy>
  <cp:revision>420</cp:revision>
  <dcterms:created xsi:type="dcterms:W3CDTF">2013-07-01T03:05:00Z</dcterms:created>
  <dcterms:modified xsi:type="dcterms:W3CDTF">2020-12-26T07:14:54Z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2052-11.3.0.9228</vt:lpwstr>
  </property>
</Properties>
</file>