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docProps/custom.xml" ContentType="application/vnd.openxmlformats-officedocument.custom-properties+xml"/>
  <Override PartName="/ppt/diagrams/layout1.xml" ContentType="application/vnd.openxmlformats-officedocument.drawingml.diagramLayout+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slideLayouts/slideLayout67.xml" ContentType="application/vnd.openxmlformats-officedocument.presentationml.slideLayout+xml"/>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tags/tag5.xml" ContentType="application/vnd.openxmlformats-officedocument.presentationml.tags+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tags/tag3.xml" ContentType="application/vnd.openxmlformats-officedocument.presentationml.tags+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Default Extension="wdp" ContentType="image/vnd.ms-photo"/>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diagrams/colors1.xml" ContentType="application/vnd.openxmlformats-officedocument.drawingml.diagramColors+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tags/tag2.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72" r:id="rId3"/>
    <p:sldMasterId id="2147483684" r:id="rId4"/>
    <p:sldMasterId id="2147483697" r:id="rId5"/>
    <p:sldMasterId id="2147483710" r:id="rId6"/>
  </p:sldMasterIdLst>
  <p:notesMasterIdLst>
    <p:notesMasterId r:id="rId36"/>
  </p:notesMasterIdLst>
  <p:sldIdLst>
    <p:sldId id="352" r:id="rId7"/>
    <p:sldId id="335" r:id="rId8"/>
    <p:sldId id="320" r:id="rId9"/>
    <p:sldId id="267" r:id="rId10"/>
    <p:sldId id="319" r:id="rId11"/>
    <p:sldId id="262" r:id="rId12"/>
    <p:sldId id="268" r:id="rId13"/>
    <p:sldId id="275" r:id="rId14"/>
    <p:sldId id="277" r:id="rId15"/>
    <p:sldId id="265" r:id="rId16"/>
    <p:sldId id="284" r:id="rId17"/>
    <p:sldId id="293" r:id="rId18"/>
    <p:sldId id="294" r:id="rId19"/>
    <p:sldId id="282" r:id="rId20"/>
    <p:sldId id="353" r:id="rId21"/>
    <p:sldId id="354" r:id="rId22"/>
    <p:sldId id="302" r:id="rId23"/>
    <p:sldId id="308" r:id="rId24"/>
    <p:sldId id="313" r:id="rId25"/>
    <p:sldId id="288" r:id="rId26"/>
    <p:sldId id="333" r:id="rId27"/>
    <p:sldId id="330" r:id="rId28"/>
    <p:sldId id="332" r:id="rId29"/>
    <p:sldId id="331" r:id="rId30"/>
    <p:sldId id="327" r:id="rId31"/>
    <p:sldId id="325" r:id="rId32"/>
    <p:sldId id="326" r:id="rId33"/>
    <p:sldId id="300" r:id="rId34"/>
    <p:sldId id="334" r:id="rId35"/>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0965"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33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主题样式 1 - 强调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8652" autoAdjust="0"/>
    <p:restoredTop sz="94660"/>
  </p:normalViewPr>
  <p:slideViewPr>
    <p:cSldViewPr>
      <p:cViewPr varScale="1">
        <p:scale>
          <a:sx n="144" d="100"/>
          <a:sy n="144" d="100"/>
        </p:scale>
        <p:origin x="-684" y="-90"/>
      </p:cViewPr>
      <p:guideLst>
        <p:guide orient="horz" pos="162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slide" Target="slides/slide28.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C097E293-6CEB-4C54-AB51-8E725E2D9461}" type="doc">
      <dgm:prSet loTypeId="urn:microsoft.com/office/officeart/2005/8/layout/orgChart1#1" loCatId="hierarchy" qsTypeId="urn:microsoft.com/office/officeart/2005/8/quickstyle/3d1#1" qsCatId="3D" csTypeId="urn:microsoft.com/office/officeart/2005/8/colors/accent1_2#1" csCatId="accent1" phldr="1"/>
      <dgm:spPr/>
      <dgm:t>
        <a:bodyPr/>
        <a:lstStyle/>
        <a:p>
          <a:endParaRPr lang="zh-CN" altLang="en-US"/>
        </a:p>
      </dgm:t>
    </dgm:pt>
    <dgm:pt modelId="{3D6B96FF-7088-4DF7-9585-C401184F02E7}">
      <dgm:prSet phldrT="[文本]"/>
      <dgm:spPr>
        <a:solidFill>
          <a:srgbClr val="FFC000"/>
        </a:solidFill>
      </dgm:spPr>
      <dgm:t>
        <a:bodyPr/>
        <a:lstStyle/>
        <a:p>
          <a:r>
            <a:rPr lang="zh-CN" altLang="en-US" b="1" dirty="0" smtClean="0">
              <a:solidFill>
                <a:schemeClr val="tx1"/>
              </a:solidFill>
              <a:latin typeface="微软雅黑" panose="020B0503020204020204" pitchFamily="34" charset="-122"/>
              <a:ea typeface="微软雅黑" panose="020B0503020204020204" pitchFamily="34" charset="-122"/>
            </a:rPr>
            <a:t>经济工业化</a:t>
          </a:r>
          <a:endParaRPr lang="zh-CN" altLang="en-US" b="1" dirty="0">
            <a:solidFill>
              <a:schemeClr val="tx1"/>
            </a:solidFill>
            <a:latin typeface="微软雅黑" panose="020B0503020204020204" pitchFamily="34" charset="-122"/>
            <a:ea typeface="微软雅黑" panose="020B0503020204020204" pitchFamily="34" charset="-122"/>
          </a:endParaRPr>
        </a:p>
      </dgm:t>
    </dgm:pt>
    <dgm:pt modelId="{38279D41-0C46-4A06-A7BC-8911E1E456BD}" type="parTrans" cxnId="{5342A8DE-D912-4540-8F88-960BFD1D7FE8}">
      <dgm:prSet/>
      <dgm:spPr>
        <a:ln w="57150">
          <a:solidFill>
            <a:srgbClr val="FFC000"/>
          </a:solidFill>
        </a:ln>
      </dgm:spPr>
      <dgm:t>
        <a:bodyPr/>
        <a:lstStyle/>
        <a:p>
          <a:endParaRPr lang="zh-CN" altLang="en-US"/>
        </a:p>
      </dgm:t>
    </dgm:pt>
    <dgm:pt modelId="{A1C89574-C83B-451C-81C0-762472607B71}" type="sibTrans" cxnId="{5342A8DE-D912-4540-8F88-960BFD1D7FE8}">
      <dgm:prSet/>
      <dgm:spPr/>
      <dgm:t>
        <a:bodyPr/>
        <a:lstStyle/>
        <a:p>
          <a:endParaRPr lang="zh-CN" altLang="en-US"/>
        </a:p>
      </dgm:t>
    </dgm:pt>
    <dgm:pt modelId="{3C232190-E515-4B01-91D9-F2C30955F1BD}">
      <dgm:prSet phldrT="[文本]"/>
      <dgm:spPr>
        <a:solidFill>
          <a:srgbClr val="FFC000"/>
        </a:solidFill>
      </dgm:spPr>
      <dgm:t>
        <a:bodyPr/>
        <a:lstStyle/>
        <a:p>
          <a:r>
            <a:rPr lang="zh-CN" altLang="en-US" b="1" dirty="0" smtClean="0">
              <a:solidFill>
                <a:schemeClr val="tx1"/>
              </a:solidFill>
              <a:latin typeface="微软雅黑" panose="020B0503020204020204" pitchFamily="34" charset="-122"/>
              <a:ea typeface="微软雅黑" panose="020B0503020204020204" pitchFamily="34" charset="-122"/>
            </a:rPr>
            <a:t>军事近代化</a:t>
          </a:r>
          <a:endParaRPr lang="zh-CN" altLang="en-US" b="1" dirty="0">
            <a:solidFill>
              <a:schemeClr val="tx1"/>
            </a:solidFill>
            <a:latin typeface="微软雅黑" panose="020B0503020204020204" pitchFamily="34" charset="-122"/>
            <a:ea typeface="微软雅黑" panose="020B0503020204020204" pitchFamily="34" charset="-122"/>
          </a:endParaRPr>
        </a:p>
      </dgm:t>
    </dgm:pt>
    <dgm:pt modelId="{18CCCB36-4D8B-4BD6-97CA-7C97A64E6800}" type="parTrans" cxnId="{5E506D21-ABBC-4D57-984B-0FFACF3B0975}">
      <dgm:prSet/>
      <dgm:spPr>
        <a:ln w="57150">
          <a:solidFill>
            <a:srgbClr val="FFC000"/>
          </a:solidFill>
        </a:ln>
      </dgm:spPr>
      <dgm:t>
        <a:bodyPr/>
        <a:lstStyle/>
        <a:p>
          <a:endParaRPr lang="zh-CN" altLang="en-US"/>
        </a:p>
      </dgm:t>
    </dgm:pt>
    <dgm:pt modelId="{2BCA518B-B806-4F79-B589-AF7FD2E1FDAC}" type="sibTrans" cxnId="{5E506D21-ABBC-4D57-984B-0FFACF3B0975}">
      <dgm:prSet/>
      <dgm:spPr/>
      <dgm:t>
        <a:bodyPr/>
        <a:lstStyle/>
        <a:p>
          <a:endParaRPr lang="zh-CN" altLang="en-US"/>
        </a:p>
      </dgm:t>
    </dgm:pt>
    <dgm:pt modelId="{3A526541-1AAE-454E-86C5-67414571AFA7}">
      <dgm:prSet phldrT="[文本]"/>
      <dgm:spPr>
        <a:solidFill>
          <a:srgbClr val="FFC000"/>
        </a:solidFill>
      </dgm:spPr>
      <dgm:t>
        <a:bodyPr/>
        <a:lstStyle/>
        <a:p>
          <a:r>
            <a:rPr lang="zh-CN" altLang="en-US" b="1" dirty="0" smtClean="0">
              <a:solidFill>
                <a:schemeClr val="tx1"/>
              </a:solidFill>
              <a:latin typeface="微软雅黑" panose="020B0503020204020204" pitchFamily="34" charset="-122"/>
              <a:ea typeface="微软雅黑" panose="020B0503020204020204" pitchFamily="34" charset="-122"/>
            </a:rPr>
            <a:t>教育近代化</a:t>
          </a:r>
          <a:endParaRPr lang="zh-CN" altLang="en-US" b="1" dirty="0">
            <a:solidFill>
              <a:schemeClr val="tx1"/>
            </a:solidFill>
            <a:latin typeface="微软雅黑" panose="020B0503020204020204" pitchFamily="34" charset="-122"/>
            <a:ea typeface="微软雅黑" panose="020B0503020204020204" pitchFamily="34" charset="-122"/>
          </a:endParaRPr>
        </a:p>
      </dgm:t>
    </dgm:pt>
    <dgm:pt modelId="{7E17A183-F3C1-4930-802A-6D4EA06284BA}" type="parTrans" cxnId="{B752B21D-F6FF-4025-BC44-AFE086BB2891}">
      <dgm:prSet/>
      <dgm:spPr>
        <a:ln w="57150">
          <a:solidFill>
            <a:srgbClr val="FFC000"/>
          </a:solidFill>
        </a:ln>
      </dgm:spPr>
      <dgm:t>
        <a:bodyPr/>
        <a:lstStyle/>
        <a:p>
          <a:endParaRPr lang="zh-CN" altLang="en-US"/>
        </a:p>
      </dgm:t>
    </dgm:pt>
    <dgm:pt modelId="{FE590A13-3D08-4823-893F-59B582B6B8BC}" type="sibTrans" cxnId="{B752B21D-F6FF-4025-BC44-AFE086BB2891}">
      <dgm:prSet/>
      <dgm:spPr/>
      <dgm:t>
        <a:bodyPr/>
        <a:lstStyle/>
        <a:p>
          <a:endParaRPr lang="zh-CN" altLang="en-US"/>
        </a:p>
      </dgm:t>
    </dgm:pt>
    <dgm:pt modelId="{8353D80C-CE12-42A9-8094-0D760E7681F8}">
      <dgm:prSet phldrT="[文本]"/>
      <dgm:spPr>
        <a:solidFill>
          <a:srgbClr val="FFC000"/>
        </a:solidFill>
      </dgm:spPr>
      <dgm:t>
        <a:bodyPr/>
        <a:lstStyle/>
        <a:p>
          <a:r>
            <a:rPr lang="zh-CN" altLang="en-US" b="1" dirty="0" smtClean="0">
              <a:solidFill>
                <a:schemeClr val="tx1"/>
              </a:solidFill>
              <a:latin typeface="微软雅黑" panose="020B0503020204020204" pitchFamily="34" charset="-122"/>
              <a:ea typeface="微软雅黑" panose="020B0503020204020204" pitchFamily="34" charset="-122"/>
            </a:rPr>
            <a:t>政治民主化</a:t>
          </a:r>
          <a:endParaRPr lang="zh-CN" altLang="en-US" b="1" dirty="0">
            <a:solidFill>
              <a:schemeClr val="tx1"/>
            </a:solidFill>
            <a:latin typeface="微软雅黑" panose="020B0503020204020204" pitchFamily="34" charset="-122"/>
            <a:ea typeface="微软雅黑" panose="020B0503020204020204" pitchFamily="34" charset="-122"/>
          </a:endParaRPr>
        </a:p>
      </dgm:t>
    </dgm:pt>
    <dgm:pt modelId="{98A77808-FD48-44EE-BFBD-75BE5B9C7832}" type="sibTrans" cxnId="{CC383BD0-D104-4FC6-BE50-ACFC3F35C186}">
      <dgm:prSet/>
      <dgm:spPr/>
      <dgm:t>
        <a:bodyPr/>
        <a:lstStyle/>
        <a:p>
          <a:endParaRPr lang="zh-CN" altLang="en-US"/>
        </a:p>
      </dgm:t>
    </dgm:pt>
    <dgm:pt modelId="{768E92E5-DFCC-4B66-A93A-80FDB49BC7D9}" type="parTrans" cxnId="{CC383BD0-D104-4FC6-BE50-ACFC3F35C186}">
      <dgm:prSet/>
      <dgm:spPr>
        <a:solidFill>
          <a:srgbClr val="FFC000"/>
        </a:solidFill>
        <a:ln w="57150">
          <a:solidFill>
            <a:srgbClr val="FFC000"/>
          </a:solidFill>
        </a:ln>
      </dgm:spPr>
      <dgm:t>
        <a:bodyPr/>
        <a:lstStyle/>
        <a:p>
          <a:endParaRPr lang="zh-CN" altLang="en-US"/>
        </a:p>
      </dgm:t>
    </dgm:pt>
    <dgm:pt modelId="{97799461-B533-4455-855D-152D94ABED3F}">
      <dgm:prSet phldrT="[文本]"/>
      <dgm:spPr>
        <a:solidFill>
          <a:srgbClr val="FFC000"/>
        </a:solidFill>
      </dgm:spPr>
      <dgm:t>
        <a:bodyPr/>
        <a:lstStyle/>
        <a:p>
          <a:r>
            <a:rPr lang="zh-CN" altLang="en-US" b="1" dirty="0" smtClean="0">
              <a:solidFill>
                <a:schemeClr val="bg1"/>
              </a:solidFill>
              <a:latin typeface="微软雅黑" panose="020B0503020204020204" pitchFamily="34" charset="-122"/>
              <a:ea typeface="微软雅黑" panose="020B0503020204020204" pitchFamily="34" charset="-122"/>
            </a:rPr>
            <a:t>戊戌维新运动</a:t>
          </a:r>
          <a:endParaRPr lang="zh-CN" altLang="en-US" b="1" dirty="0">
            <a:solidFill>
              <a:schemeClr val="bg1"/>
            </a:solidFill>
            <a:latin typeface="微软雅黑" panose="020B0503020204020204" pitchFamily="34" charset="-122"/>
            <a:ea typeface="微软雅黑" panose="020B0503020204020204" pitchFamily="34" charset="-122"/>
          </a:endParaRPr>
        </a:p>
      </dgm:t>
    </dgm:pt>
    <dgm:pt modelId="{0C3784F2-7F8A-4C91-A218-A483B938A33B}" type="sibTrans" cxnId="{80077489-F049-427F-A86A-1DCEF49B0E92}">
      <dgm:prSet/>
      <dgm:spPr/>
      <dgm:t>
        <a:bodyPr/>
        <a:lstStyle/>
        <a:p>
          <a:endParaRPr lang="zh-CN" altLang="en-US"/>
        </a:p>
      </dgm:t>
    </dgm:pt>
    <dgm:pt modelId="{8D7508A1-8D27-4836-B6BF-ABF0E9C87B61}" type="parTrans" cxnId="{80077489-F049-427F-A86A-1DCEF49B0E92}">
      <dgm:prSet/>
      <dgm:spPr/>
      <dgm:t>
        <a:bodyPr/>
        <a:lstStyle/>
        <a:p>
          <a:endParaRPr lang="zh-CN" altLang="en-US"/>
        </a:p>
      </dgm:t>
    </dgm:pt>
    <dgm:pt modelId="{11B8C8EB-7DDF-4C0A-83B2-50A50C9B95A4}" type="pres">
      <dgm:prSet presAssocID="{C097E293-6CEB-4C54-AB51-8E725E2D9461}" presName="hierChild1" presStyleCnt="0">
        <dgm:presLayoutVars>
          <dgm:orgChart val="1"/>
          <dgm:chPref val="1"/>
          <dgm:dir/>
          <dgm:animOne val="branch"/>
          <dgm:animLvl val="lvl"/>
          <dgm:resizeHandles/>
        </dgm:presLayoutVars>
      </dgm:prSet>
      <dgm:spPr/>
      <dgm:t>
        <a:bodyPr/>
        <a:lstStyle/>
        <a:p>
          <a:endParaRPr lang="zh-CN" altLang="en-US"/>
        </a:p>
      </dgm:t>
    </dgm:pt>
    <dgm:pt modelId="{9DD6E84A-489A-4CE1-B7B5-E9962DFA8CA0}" type="pres">
      <dgm:prSet presAssocID="{97799461-B533-4455-855D-152D94ABED3F}" presName="hierRoot1" presStyleCnt="0">
        <dgm:presLayoutVars>
          <dgm:hierBranch val="init"/>
        </dgm:presLayoutVars>
      </dgm:prSet>
      <dgm:spPr/>
    </dgm:pt>
    <dgm:pt modelId="{F5FA463A-9676-41D1-86CD-8F8F8A9B7891}" type="pres">
      <dgm:prSet presAssocID="{97799461-B533-4455-855D-152D94ABED3F}" presName="rootComposite1" presStyleCnt="0"/>
      <dgm:spPr/>
    </dgm:pt>
    <dgm:pt modelId="{D59835AF-D0C2-4434-8C0D-AD12A313C2BD}" type="pres">
      <dgm:prSet presAssocID="{97799461-B533-4455-855D-152D94ABED3F}" presName="rootText1" presStyleLbl="node0" presStyleIdx="0" presStyleCnt="1" custScaleY="71053" custLinFactNeighborX="-1001" custLinFactNeighborY="-284">
        <dgm:presLayoutVars>
          <dgm:chPref val="3"/>
        </dgm:presLayoutVars>
      </dgm:prSet>
      <dgm:spPr/>
      <dgm:t>
        <a:bodyPr/>
        <a:lstStyle/>
        <a:p>
          <a:endParaRPr lang="zh-CN" altLang="en-US"/>
        </a:p>
      </dgm:t>
    </dgm:pt>
    <dgm:pt modelId="{3F04E225-3FD5-41D2-A027-F12036F33981}" type="pres">
      <dgm:prSet presAssocID="{97799461-B533-4455-855D-152D94ABED3F}" presName="rootConnector1" presStyleLbl="node1" presStyleIdx="0" presStyleCnt="0"/>
      <dgm:spPr/>
      <dgm:t>
        <a:bodyPr/>
        <a:lstStyle/>
        <a:p>
          <a:endParaRPr lang="zh-CN" altLang="en-US"/>
        </a:p>
      </dgm:t>
    </dgm:pt>
    <dgm:pt modelId="{F3F2C48F-813B-44D3-A087-4D4022E85975}" type="pres">
      <dgm:prSet presAssocID="{97799461-B533-4455-855D-152D94ABED3F}" presName="hierChild2" presStyleCnt="0"/>
      <dgm:spPr/>
    </dgm:pt>
    <dgm:pt modelId="{04C06D05-1D31-4923-A6B5-42179CE5748E}" type="pres">
      <dgm:prSet presAssocID="{768E92E5-DFCC-4B66-A93A-80FDB49BC7D9}" presName="Name37" presStyleLbl="parChTrans1D2" presStyleIdx="0" presStyleCnt="4"/>
      <dgm:spPr/>
      <dgm:t>
        <a:bodyPr/>
        <a:lstStyle/>
        <a:p>
          <a:endParaRPr lang="zh-CN" altLang="en-US"/>
        </a:p>
      </dgm:t>
    </dgm:pt>
    <dgm:pt modelId="{CCFC9D9C-CE85-4F06-82E5-7CB5048EF9AA}" type="pres">
      <dgm:prSet presAssocID="{8353D80C-CE12-42A9-8094-0D760E7681F8}" presName="hierRoot2" presStyleCnt="0">
        <dgm:presLayoutVars>
          <dgm:hierBranch val="init"/>
        </dgm:presLayoutVars>
      </dgm:prSet>
      <dgm:spPr/>
    </dgm:pt>
    <dgm:pt modelId="{470CF996-1AC5-4032-BB9A-5FCD96EFCC34}" type="pres">
      <dgm:prSet presAssocID="{8353D80C-CE12-42A9-8094-0D760E7681F8}" presName="rootComposite" presStyleCnt="0"/>
      <dgm:spPr/>
    </dgm:pt>
    <dgm:pt modelId="{57537A43-9990-4066-ABAD-51662E818B40}" type="pres">
      <dgm:prSet presAssocID="{8353D80C-CE12-42A9-8094-0D760E7681F8}" presName="rootText" presStyleLbl="node2" presStyleIdx="0" presStyleCnt="4" custScaleY="63707">
        <dgm:presLayoutVars>
          <dgm:chPref val="3"/>
        </dgm:presLayoutVars>
      </dgm:prSet>
      <dgm:spPr/>
      <dgm:t>
        <a:bodyPr/>
        <a:lstStyle/>
        <a:p>
          <a:endParaRPr lang="zh-CN" altLang="en-US"/>
        </a:p>
      </dgm:t>
    </dgm:pt>
    <dgm:pt modelId="{E474F5D7-8554-444F-8235-375DC7938B5E}" type="pres">
      <dgm:prSet presAssocID="{8353D80C-CE12-42A9-8094-0D760E7681F8}" presName="rootConnector" presStyleLbl="node2" presStyleIdx="0" presStyleCnt="4"/>
      <dgm:spPr/>
      <dgm:t>
        <a:bodyPr/>
        <a:lstStyle/>
        <a:p>
          <a:endParaRPr lang="zh-CN" altLang="en-US"/>
        </a:p>
      </dgm:t>
    </dgm:pt>
    <dgm:pt modelId="{29B971F8-E73C-42FF-83D0-9F99E2EDD51C}" type="pres">
      <dgm:prSet presAssocID="{8353D80C-CE12-42A9-8094-0D760E7681F8}" presName="hierChild4" presStyleCnt="0"/>
      <dgm:spPr/>
    </dgm:pt>
    <dgm:pt modelId="{AB5BB802-ECDD-4484-984F-386706E8D41A}" type="pres">
      <dgm:prSet presAssocID="{8353D80C-CE12-42A9-8094-0D760E7681F8}" presName="hierChild5" presStyleCnt="0"/>
      <dgm:spPr/>
    </dgm:pt>
    <dgm:pt modelId="{8790C9BA-5559-427B-B2C5-BBCCC683CAD3}" type="pres">
      <dgm:prSet presAssocID="{38279D41-0C46-4A06-A7BC-8911E1E456BD}" presName="Name37" presStyleLbl="parChTrans1D2" presStyleIdx="1" presStyleCnt="4"/>
      <dgm:spPr/>
      <dgm:t>
        <a:bodyPr/>
        <a:lstStyle/>
        <a:p>
          <a:endParaRPr lang="zh-CN" altLang="en-US"/>
        </a:p>
      </dgm:t>
    </dgm:pt>
    <dgm:pt modelId="{3B867A98-69B5-4896-A7A3-1E46B528FE80}" type="pres">
      <dgm:prSet presAssocID="{3D6B96FF-7088-4DF7-9585-C401184F02E7}" presName="hierRoot2" presStyleCnt="0">
        <dgm:presLayoutVars>
          <dgm:hierBranch val="init"/>
        </dgm:presLayoutVars>
      </dgm:prSet>
      <dgm:spPr/>
    </dgm:pt>
    <dgm:pt modelId="{F4061514-BC91-45E1-9DD0-D075BDDBC29F}" type="pres">
      <dgm:prSet presAssocID="{3D6B96FF-7088-4DF7-9585-C401184F02E7}" presName="rootComposite" presStyleCnt="0"/>
      <dgm:spPr/>
    </dgm:pt>
    <dgm:pt modelId="{E0DE8F37-CDB2-4824-ABFE-6B3A1A28DDDA}" type="pres">
      <dgm:prSet presAssocID="{3D6B96FF-7088-4DF7-9585-C401184F02E7}" presName="rootText" presStyleLbl="node2" presStyleIdx="1" presStyleCnt="4" custScaleY="63707">
        <dgm:presLayoutVars>
          <dgm:chPref val="3"/>
        </dgm:presLayoutVars>
      </dgm:prSet>
      <dgm:spPr/>
      <dgm:t>
        <a:bodyPr/>
        <a:lstStyle/>
        <a:p>
          <a:endParaRPr lang="zh-CN" altLang="en-US"/>
        </a:p>
      </dgm:t>
    </dgm:pt>
    <dgm:pt modelId="{B8D75749-C955-4AAB-8DF9-93C31D9B432D}" type="pres">
      <dgm:prSet presAssocID="{3D6B96FF-7088-4DF7-9585-C401184F02E7}" presName="rootConnector" presStyleLbl="node2" presStyleIdx="1" presStyleCnt="4"/>
      <dgm:spPr/>
      <dgm:t>
        <a:bodyPr/>
        <a:lstStyle/>
        <a:p>
          <a:endParaRPr lang="zh-CN" altLang="en-US"/>
        </a:p>
      </dgm:t>
    </dgm:pt>
    <dgm:pt modelId="{04CB1E33-CC1B-4640-81AC-A4A0BA2FBE14}" type="pres">
      <dgm:prSet presAssocID="{3D6B96FF-7088-4DF7-9585-C401184F02E7}" presName="hierChild4" presStyleCnt="0"/>
      <dgm:spPr/>
    </dgm:pt>
    <dgm:pt modelId="{28921C9E-52C9-45E1-BA44-3B2206F2FE73}" type="pres">
      <dgm:prSet presAssocID="{3D6B96FF-7088-4DF7-9585-C401184F02E7}" presName="hierChild5" presStyleCnt="0"/>
      <dgm:spPr/>
    </dgm:pt>
    <dgm:pt modelId="{5FA31B7A-F6EE-49D2-BBAF-9B219738EBAC}" type="pres">
      <dgm:prSet presAssocID="{18CCCB36-4D8B-4BD6-97CA-7C97A64E6800}" presName="Name37" presStyleLbl="parChTrans1D2" presStyleIdx="2" presStyleCnt="4"/>
      <dgm:spPr/>
      <dgm:t>
        <a:bodyPr/>
        <a:lstStyle/>
        <a:p>
          <a:endParaRPr lang="zh-CN" altLang="en-US"/>
        </a:p>
      </dgm:t>
    </dgm:pt>
    <dgm:pt modelId="{D5575156-7F81-43E1-8BAE-740050DC34FC}" type="pres">
      <dgm:prSet presAssocID="{3C232190-E515-4B01-91D9-F2C30955F1BD}" presName="hierRoot2" presStyleCnt="0">
        <dgm:presLayoutVars>
          <dgm:hierBranch val="init"/>
        </dgm:presLayoutVars>
      </dgm:prSet>
      <dgm:spPr/>
    </dgm:pt>
    <dgm:pt modelId="{5F6FAE7D-6DA7-48DC-9EB9-AFB86D80BC09}" type="pres">
      <dgm:prSet presAssocID="{3C232190-E515-4B01-91D9-F2C30955F1BD}" presName="rootComposite" presStyleCnt="0"/>
      <dgm:spPr/>
    </dgm:pt>
    <dgm:pt modelId="{6B436B94-FE2D-456F-889E-079B7A4CC2C5}" type="pres">
      <dgm:prSet presAssocID="{3C232190-E515-4B01-91D9-F2C30955F1BD}" presName="rootText" presStyleLbl="node2" presStyleIdx="2" presStyleCnt="4" custScaleY="65346" custLinFactNeighborX="-4202" custLinFactNeighborY="1031">
        <dgm:presLayoutVars>
          <dgm:chPref val="3"/>
        </dgm:presLayoutVars>
      </dgm:prSet>
      <dgm:spPr/>
      <dgm:t>
        <a:bodyPr/>
        <a:lstStyle/>
        <a:p>
          <a:endParaRPr lang="zh-CN" altLang="en-US"/>
        </a:p>
      </dgm:t>
    </dgm:pt>
    <dgm:pt modelId="{B9633835-7B4F-4F42-BAB8-7EBA04B43DF7}" type="pres">
      <dgm:prSet presAssocID="{3C232190-E515-4B01-91D9-F2C30955F1BD}" presName="rootConnector" presStyleLbl="node2" presStyleIdx="2" presStyleCnt="4"/>
      <dgm:spPr/>
      <dgm:t>
        <a:bodyPr/>
        <a:lstStyle/>
        <a:p>
          <a:endParaRPr lang="zh-CN" altLang="en-US"/>
        </a:p>
      </dgm:t>
    </dgm:pt>
    <dgm:pt modelId="{5BC7AFA7-8031-4D56-A4B8-0A838374E71B}" type="pres">
      <dgm:prSet presAssocID="{3C232190-E515-4B01-91D9-F2C30955F1BD}" presName="hierChild4" presStyleCnt="0"/>
      <dgm:spPr/>
    </dgm:pt>
    <dgm:pt modelId="{7245FC56-DEAB-4A99-A18C-23B7C32083A6}" type="pres">
      <dgm:prSet presAssocID="{3C232190-E515-4B01-91D9-F2C30955F1BD}" presName="hierChild5" presStyleCnt="0"/>
      <dgm:spPr/>
    </dgm:pt>
    <dgm:pt modelId="{EEA4D555-0A2F-4C70-BBE2-6100CBE44475}" type="pres">
      <dgm:prSet presAssocID="{7E17A183-F3C1-4930-802A-6D4EA06284BA}" presName="Name37" presStyleLbl="parChTrans1D2" presStyleIdx="3" presStyleCnt="4"/>
      <dgm:spPr/>
      <dgm:t>
        <a:bodyPr/>
        <a:lstStyle/>
        <a:p>
          <a:endParaRPr lang="zh-CN" altLang="en-US"/>
        </a:p>
      </dgm:t>
    </dgm:pt>
    <dgm:pt modelId="{38BD9BEC-C380-4EA8-909D-844CC0BDE80B}" type="pres">
      <dgm:prSet presAssocID="{3A526541-1AAE-454E-86C5-67414571AFA7}" presName="hierRoot2" presStyleCnt="0">
        <dgm:presLayoutVars>
          <dgm:hierBranch val="init"/>
        </dgm:presLayoutVars>
      </dgm:prSet>
      <dgm:spPr/>
    </dgm:pt>
    <dgm:pt modelId="{77930ACA-509E-4975-ADFA-2039D9A200FA}" type="pres">
      <dgm:prSet presAssocID="{3A526541-1AAE-454E-86C5-67414571AFA7}" presName="rootComposite" presStyleCnt="0"/>
      <dgm:spPr/>
    </dgm:pt>
    <dgm:pt modelId="{3D230681-EFAB-43DA-9F50-92FDC027B769}" type="pres">
      <dgm:prSet presAssocID="{3A526541-1AAE-454E-86C5-67414571AFA7}" presName="rootText" presStyleLbl="node2" presStyleIdx="3" presStyleCnt="4" custScaleY="65346" custLinFactNeighborX="613" custLinFactNeighborY="1031">
        <dgm:presLayoutVars>
          <dgm:chPref val="3"/>
        </dgm:presLayoutVars>
      </dgm:prSet>
      <dgm:spPr/>
      <dgm:t>
        <a:bodyPr/>
        <a:lstStyle/>
        <a:p>
          <a:endParaRPr lang="zh-CN" altLang="en-US"/>
        </a:p>
      </dgm:t>
    </dgm:pt>
    <dgm:pt modelId="{CB4632B9-8513-43F0-A0B9-55C39CC4E2FD}" type="pres">
      <dgm:prSet presAssocID="{3A526541-1AAE-454E-86C5-67414571AFA7}" presName="rootConnector" presStyleLbl="node2" presStyleIdx="3" presStyleCnt="4"/>
      <dgm:spPr/>
      <dgm:t>
        <a:bodyPr/>
        <a:lstStyle/>
        <a:p>
          <a:endParaRPr lang="zh-CN" altLang="en-US"/>
        </a:p>
      </dgm:t>
    </dgm:pt>
    <dgm:pt modelId="{50D06834-0F3D-4068-953A-0076A357F96A}" type="pres">
      <dgm:prSet presAssocID="{3A526541-1AAE-454E-86C5-67414571AFA7}" presName="hierChild4" presStyleCnt="0"/>
      <dgm:spPr/>
    </dgm:pt>
    <dgm:pt modelId="{5D16DFAE-2D6B-4CA0-BD6C-487E128D42AC}" type="pres">
      <dgm:prSet presAssocID="{3A526541-1AAE-454E-86C5-67414571AFA7}" presName="hierChild5" presStyleCnt="0"/>
      <dgm:spPr/>
    </dgm:pt>
    <dgm:pt modelId="{0C2A552D-93C7-468A-A1C7-75296D587987}" type="pres">
      <dgm:prSet presAssocID="{97799461-B533-4455-855D-152D94ABED3F}" presName="hierChild3" presStyleCnt="0"/>
      <dgm:spPr/>
    </dgm:pt>
  </dgm:ptLst>
  <dgm:cxnLst>
    <dgm:cxn modelId="{80077489-F049-427F-A86A-1DCEF49B0E92}" srcId="{C097E293-6CEB-4C54-AB51-8E725E2D9461}" destId="{97799461-B533-4455-855D-152D94ABED3F}" srcOrd="0" destOrd="0" parTransId="{8D7508A1-8D27-4836-B6BF-ABF0E9C87B61}" sibTransId="{0C3784F2-7F8A-4C91-A218-A483B938A33B}"/>
    <dgm:cxn modelId="{17F61C0C-BEB8-43F3-8435-001FB78F7CDB}" type="presOf" srcId="{97799461-B533-4455-855D-152D94ABED3F}" destId="{3F04E225-3FD5-41D2-A027-F12036F33981}" srcOrd="1" destOrd="0" presId="urn:microsoft.com/office/officeart/2005/8/layout/orgChart1#1"/>
    <dgm:cxn modelId="{CC383BD0-D104-4FC6-BE50-ACFC3F35C186}" srcId="{97799461-B533-4455-855D-152D94ABED3F}" destId="{8353D80C-CE12-42A9-8094-0D760E7681F8}" srcOrd="0" destOrd="0" parTransId="{768E92E5-DFCC-4B66-A93A-80FDB49BC7D9}" sibTransId="{98A77808-FD48-44EE-BFBD-75BE5B9C7832}"/>
    <dgm:cxn modelId="{BDD14E2A-FE3F-47C6-8E84-38EA7C283B7D}" type="presOf" srcId="{8353D80C-CE12-42A9-8094-0D760E7681F8}" destId="{57537A43-9990-4066-ABAD-51662E818B40}" srcOrd="0" destOrd="0" presId="urn:microsoft.com/office/officeart/2005/8/layout/orgChart1#1"/>
    <dgm:cxn modelId="{FC3E7C8D-E96A-4166-8C84-25BC9A22D08B}" type="presOf" srcId="{3C232190-E515-4B01-91D9-F2C30955F1BD}" destId="{6B436B94-FE2D-456F-889E-079B7A4CC2C5}" srcOrd="0" destOrd="0" presId="urn:microsoft.com/office/officeart/2005/8/layout/orgChart1#1"/>
    <dgm:cxn modelId="{9824A4CC-3725-4914-8C95-3C1D41865A04}" type="presOf" srcId="{97799461-B533-4455-855D-152D94ABED3F}" destId="{D59835AF-D0C2-4434-8C0D-AD12A313C2BD}" srcOrd="0" destOrd="0" presId="urn:microsoft.com/office/officeart/2005/8/layout/orgChart1#1"/>
    <dgm:cxn modelId="{4041009C-066F-4BF1-82C1-86B694AAF292}" type="presOf" srcId="{C097E293-6CEB-4C54-AB51-8E725E2D9461}" destId="{11B8C8EB-7DDF-4C0A-83B2-50A50C9B95A4}" srcOrd="0" destOrd="0" presId="urn:microsoft.com/office/officeart/2005/8/layout/orgChart1#1"/>
    <dgm:cxn modelId="{69BD83FC-6205-44E7-AE20-2BD6A82870BF}" type="presOf" srcId="{3D6B96FF-7088-4DF7-9585-C401184F02E7}" destId="{B8D75749-C955-4AAB-8DF9-93C31D9B432D}" srcOrd="1" destOrd="0" presId="urn:microsoft.com/office/officeart/2005/8/layout/orgChart1#1"/>
    <dgm:cxn modelId="{B752B21D-F6FF-4025-BC44-AFE086BB2891}" srcId="{97799461-B533-4455-855D-152D94ABED3F}" destId="{3A526541-1AAE-454E-86C5-67414571AFA7}" srcOrd="3" destOrd="0" parTransId="{7E17A183-F3C1-4930-802A-6D4EA06284BA}" sibTransId="{FE590A13-3D08-4823-893F-59B582B6B8BC}"/>
    <dgm:cxn modelId="{66E637E4-4833-414A-B9DA-5A63F1FDC813}" type="presOf" srcId="{8353D80C-CE12-42A9-8094-0D760E7681F8}" destId="{E474F5D7-8554-444F-8235-375DC7938B5E}" srcOrd="1" destOrd="0" presId="urn:microsoft.com/office/officeart/2005/8/layout/orgChart1#1"/>
    <dgm:cxn modelId="{8788FD1C-BF40-4C2C-A5C4-A6CDD53C2DEB}" type="presOf" srcId="{18CCCB36-4D8B-4BD6-97CA-7C97A64E6800}" destId="{5FA31B7A-F6EE-49D2-BBAF-9B219738EBAC}" srcOrd="0" destOrd="0" presId="urn:microsoft.com/office/officeart/2005/8/layout/orgChart1#1"/>
    <dgm:cxn modelId="{BE511FB2-86A1-499A-9FD7-F96624EA7437}" type="presOf" srcId="{3D6B96FF-7088-4DF7-9585-C401184F02E7}" destId="{E0DE8F37-CDB2-4824-ABFE-6B3A1A28DDDA}" srcOrd="0" destOrd="0" presId="urn:microsoft.com/office/officeart/2005/8/layout/orgChart1#1"/>
    <dgm:cxn modelId="{5342A8DE-D912-4540-8F88-960BFD1D7FE8}" srcId="{97799461-B533-4455-855D-152D94ABED3F}" destId="{3D6B96FF-7088-4DF7-9585-C401184F02E7}" srcOrd="1" destOrd="0" parTransId="{38279D41-0C46-4A06-A7BC-8911E1E456BD}" sibTransId="{A1C89574-C83B-451C-81C0-762472607B71}"/>
    <dgm:cxn modelId="{80D8D117-41DD-41FF-BCB2-47FDD9DC2BDA}" type="presOf" srcId="{7E17A183-F3C1-4930-802A-6D4EA06284BA}" destId="{EEA4D555-0A2F-4C70-BBE2-6100CBE44475}" srcOrd="0" destOrd="0" presId="urn:microsoft.com/office/officeart/2005/8/layout/orgChart1#1"/>
    <dgm:cxn modelId="{2FA3E450-30A2-4C48-8C4F-3F93DEBC53D9}" type="presOf" srcId="{768E92E5-DFCC-4B66-A93A-80FDB49BC7D9}" destId="{04C06D05-1D31-4923-A6B5-42179CE5748E}" srcOrd="0" destOrd="0" presId="urn:microsoft.com/office/officeart/2005/8/layout/orgChart1#1"/>
    <dgm:cxn modelId="{5E506D21-ABBC-4D57-984B-0FFACF3B0975}" srcId="{97799461-B533-4455-855D-152D94ABED3F}" destId="{3C232190-E515-4B01-91D9-F2C30955F1BD}" srcOrd="2" destOrd="0" parTransId="{18CCCB36-4D8B-4BD6-97CA-7C97A64E6800}" sibTransId="{2BCA518B-B806-4F79-B589-AF7FD2E1FDAC}"/>
    <dgm:cxn modelId="{1586B37F-BEFC-4AA7-A2BD-DA1ECD407E07}" type="presOf" srcId="{3A526541-1AAE-454E-86C5-67414571AFA7}" destId="{3D230681-EFAB-43DA-9F50-92FDC027B769}" srcOrd="0" destOrd="0" presId="urn:microsoft.com/office/officeart/2005/8/layout/orgChart1#1"/>
    <dgm:cxn modelId="{F97E57CB-63B9-4BE3-AAD6-8672A9E7FF5B}" type="presOf" srcId="{38279D41-0C46-4A06-A7BC-8911E1E456BD}" destId="{8790C9BA-5559-427B-B2C5-BBCCC683CAD3}" srcOrd="0" destOrd="0" presId="urn:microsoft.com/office/officeart/2005/8/layout/orgChart1#1"/>
    <dgm:cxn modelId="{4E22E7A5-4A1F-498F-B7AF-41D263B18D9C}" type="presOf" srcId="{3C232190-E515-4B01-91D9-F2C30955F1BD}" destId="{B9633835-7B4F-4F42-BAB8-7EBA04B43DF7}" srcOrd="1" destOrd="0" presId="urn:microsoft.com/office/officeart/2005/8/layout/orgChart1#1"/>
    <dgm:cxn modelId="{9F92D310-AEB6-4B65-8CCA-BC8CF7E80057}" type="presOf" srcId="{3A526541-1AAE-454E-86C5-67414571AFA7}" destId="{CB4632B9-8513-43F0-A0B9-55C39CC4E2FD}" srcOrd="1" destOrd="0" presId="urn:microsoft.com/office/officeart/2005/8/layout/orgChart1#1"/>
    <dgm:cxn modelId="{BC0D97A4-AE37-495C-AE16-7988C52E49A2}" type="presParOf" srcId="{11B8C8EB-7DDF-4C0A-83B2-50A50C9B95A4}" destId="{9DD6E84A-489A-4CE1-B7B5-E9962DFA8CA0}" srcOrd="0" destOrd="0" presId="urn:microsoft.com/office/officeart/2005/8/layout/orgChart1#1"/>
    <dgm:cxn modelId="{9299988B-46AD-4211-BE70-B3FB1A54EF88}" type="presParOf" srcId="{9DD6E84A-489A-4CE1-B7B5-E9962DFA8CA0}" destId="{F5FA463A-9676-41D1-86CD-8F8F8A9B7891}" srcOrd="0" destOrd="0" presId="urn:microsoft.com/office/officeart/2005/8/layout/orgChart1#1"/>
    <dgm:cxn modelId="{3E3591AE-6EC3-4CFB-839F-CCE2F279E0D3}" type="presParOf" srcId="{F5FA463A-9676-41D1-86CD-8F8F8A9B7891}" destId="{D59835AF-D0C2-4434-8C0D-AD12A313C2BD}" srcOrd="0" destOrd="0" presId="urn:microsoft.com/office/officeart/2005/8/layout/orgChart1#1"/>
    <dgm:cxn modelId="{4515E819-5487-4FCB-96D7-1EAC4C4C8147}" type="presParOf" srcId="{F5FA463A-9676-41D1-86CD-8F8F8A9B7891}" destId="{3F04E225-3FD5-41D2-A027-F12036F33981}" srcOrd="1" destOrd="0" presId="urn:microsoft.com/office/officeart/2005/8/layout/orgChart1#1"/>
    <dgm:cxn modelId="{77D404D3-3A78-477D-AC35-2631D9C8F1C6}" type="presParOf" srcId="{9DD6E84A-489A-4CE1-B7B5-E9962DFA8CA0}" destId="{F3F2C48F-813B-44D3-A087-4D4022E85975}" srcOrd="1" destOrd="0" presId="urn:microsoft.com/office/officeart/2005/8/layout/orgChart1#1"/>
    <dgm:cxn modelId="{B4D0FA8B-40A4-4711-8493-050060745AEB}" type="presParOf" srcId="{F3F2C48F-813B-44D3-A087-4D4022E85975}" destId="{04C06D05-1D31-4923-A6B5-42179CE5748E}" srcOrd="0" destOrd="0" presId="urn:microsoft.com/office/officeart/2005/8/layout/orgChart1#1"/>
    <dgm:cxn modelId="{CB89EB97-CB02-47EB-AB3D-0CF139757927}" type="presParOf" srcId="{F3F2C48F-813B-44D3-A087-4D4022E85975}" destId="{CCFC9D9C-CE85-4F06-82E5-7CB5048EF9AA}" srcOrd="1" destOrd="0" presId="urn:microsoft.com/office/officeart/2005/8/layout/orgChart1#1"/>
    <dgm:cxn modelId="{0414323E-2068-4ED7-B744-995B5CAB43BB}" type="presParOf" srcId="{CCFC9D9C-CE85-4F06-82E5-7CB5048EF9AA}" destId="{470CF996-1AC5-4032-BB9A-5FCD96EFCC34}" srcOrd="0" destOrd="0" presId="urn:microsoft.com/office/officeart/2005/8/layout/orgChart1#1"/>
    <dgm:cxn modelId="{8BA81135-4A27-4166-A48B-A9AAD0C6C43A}" type="presParOf" srcId="{470CF996-1AC5-4032-BB9A-5FCD96EFCC34}" destId="{57537A43-9990-4066-ABAD-51662E818B40}" srcOrd="0" destOrd="0" presId="urn:microsoft.com/office/officeart/2005/8/layout/orgChart1#1"/>
    <dgm:cxn modelId="{102D3475-8947-4454-BA9B-946BF824EFC2}" type="presParOf" srcId="{470CF996-1AC5-4032-BB9A-5FCD96EFCC34}" destId="{E474F5D7-8554-444F-8235-375DC7938B5E}" srcOrd="1" destOrd="0" presId="urn:microsoft.com/office/officeart/2005/8/layout/orgChart1#1"/>
    <dgm:cxn modelId="{DC8C9A7F-862B-493E-B86C-8638725708B5}" type="presParOf" srcId="{CCFC9D9C-CE85-4F06-82E5-7CB5048EF9AA}" destId="{29B971F8-E73C-42FF-83D0-9F99E2EDD51C}" srcOrd="1" destOrd="0" presId="urn:microsoft.com/office/officeart/2005/8/layout/orgChart1#1"/>
    <dgm:cxn modelId="{07746E85-5BA6-40CE-A5C2-E8CBCA449395}" type="presParOf" srcId="{CCFC9D9C-CE85-4F06-82E5-7CB5048EF9AA}" destId="{AB5BB802-ECDD-4484-984F-386706E8D41A}" srcOrd="2" destOrd="0" presId="urn:microsoft.com/office/officeart/2005/8/layout/orgChart1#1"/>
    <dgm:cxn modelId="{7B0D19C1-71C7-44B3-BF5D-1156DBCF9FEF}" type="presParOf" srcId="{F3F2C48F-813B-44D3-A087-4D4022E85975}" destId="{8790C9BA-5559-427B-B2C5-BBCCC683CAD3}" srcOrd="2" destOrd="0" presId="urn:microsoft.com/office/officeart/2005/8/layout/orgChart1#1"/>
    <dgm:cxn modelId="{95A43F22-22AC-4795-AD19-62BBA4AEE607}" type="presParOf" srcId="{F3F2C48F-813B-44D3-A087-4D4022E85975}" destId="{3B867A98-69B5-4896-A7A3-1E46B528FE80}" srcOrd="3" destOrd="0" presId="urn:microsoft.com/office/officeart/2005/8/layout/orgChart1#1"/>
    <dgm:cxn modelId="{76D952AE-7C2C-42C0-BA13-14858CEE6412}" type="presParOf" srcId="{3B867A98-69B5-4896-A7A3-1E46B528FE80}" destId="{F4061514-BC91-45E1-9DD0-D075BDDBC29F}" srcOrd="0" destOrd="0" presId="urn:microsoft.com/office/officeart/2005/8/layout/orgChart1#1"/>
    <dgm:cxn modelId="{441C7EA9-D193-4A17-ACDB-5EC441383319}" type="presParOf" srcId="{F4061514-BC91-45E1-9DD0-D075BDDBC29F}" destId="{E0DE8F37-CDB2-4824-ABFE-6B3A1A28DDDA}" srcOrd="0" destOrd="0" presId="urn:microsoft.com/office/officeart/2005/8/layout/orgChart1#1"/>
    <dgm:cxn modelId="{038A1000-A44F-493F-9CEB-4BDDDBAC64F1}" type="presParOf" srcId="{F4061514-BC91-45E1-9DD0-D075BDDBC29F}" destId="{B8D75749-C955-4AAB-8DF9-93C31D9B432D}" srcOrd="1" destOrd="0" presId="urn:microsoft.com/office/officeart/2005/8/layout/orgChart1#1"/>
    <dgm:cxn modelId="{8AC319A3-D7A7-4ABA-A077-740B33FE2713}" type="presParOf" srcId="{3B867A98-69B5-4896-A7A3-1E46B528FE80}" destId="{04CB1E33-CC1B-4640-81AC-A4A0BA2FBE14}" srcOrd="1" destOrd="0" presId="urn:microsoft.com/office/officeart/2005/8/layout/orgChart1#1"/>
    <dgm:cxn modelId="{B1191DCA-A2D2-4FF6-9D9E-432DD72A8E05}" type="presParOf" srcId="{3B867A98-69B5-4896-A7A3-1E46B528FE80}" destId="{28921C9E-52C9-45E1-BA44-3B2206F2FE73}" srcOrd="2" destOrd="0" presId="urn:microsoft.com/office/officeart/2005/8/layout/orgChart1#1"/>
    <dgm:cxn modelId="{4405E9EF-68EA-4373-80A8-F17FCBADDF1E}" type="presParOf" srcId="{F3F2C48F-813B-44D3-A087-4D4022E85975}" destId="{5FA31B7A-F6EE-49D2-BBAF-9B219738EBAC}" srcOrd="4" destOrd="0" presId="urn:microsoft.com/office/officeart/2005/8/layout/orgChart1#1"/>
    <dgm:cxn modelId="{1C2AE1C3-A3E4-4DE3-B766-8CE85DB7631B}" type="presParOf" srcId="{F3F2C48F-813B-44D3-A087-4D4022E85975}" destId="{D5575156-7F81-43E1-8BAE-740050DC34FC}" srcOrd="5" destOrd="0" presId="urn:microsoft.com/office/officeart/2005/8/layout/orgChart1#1"/>
    <dgm:cxn modelId="{2F16F4A4-E70F-4624-95BC-5070F74BF6FE}" type="presParOf" srcId="{D5575156-7F81-43E1-8BAE-740050DC34FC}" destId="{5F6FAE7D-6DA7-48DC-9EB9-AFB86D80BC09}" srcOrd="0" destOrd="0" presId="urn:microsoft.com/office/officeart/2005/8/layout/orgChart1#1"/>
    <dgm:cxn modelId="{E5EB854A-DD41-4560-990B-867DD3FED7D9}" type="presParOf" srcId="{5F6FAE7D-6DA7-48DC-9EB9-AFB86D80BC09}" destId="{6B436B94-FE2D-456F-889E-079B7A4CC2C5}" srcOrd="0" destOrd="0" presId="urn:microsoft.com/office/officeart/2005/8/layout/orgChart1#1"/>
    <dgm:cxn modelId="{FBB4B59E-0FBE-4467-8684-C5E5C37F54CD}" type="presParOf" srcId="{5F6FAE7D-6DA7-48DC-9EB9-AFB86D80BC09}" destId="{B9633835-7B4F-4F42-BAB8-7EBA04B43DF7}" srcOrd="1" destOrd="0" presId="urn:microsoft.com/office/officeart/2005/8/layout/orgChart1#1"/>
    <dgm:cxn modelId="{95673343-4478-4290-8698-2C983F782222}" type="presParOf" srcId="{D5575156-7F81-43E1-8BAE-740050DC34FC}" destId="{5BC7AFA7-8031-4D56-A4B8-0A838374E71B}" srcOrd="1" destOrd="0" presId="urn:microsoft.com/office/officeart/2005/8/layout/orgChart1#1"/>
    <dgm:cxn modelId="{1BE50D7C-597A-4BD5-B773-3537FFAD49EF}" type="presParOf" srcId="{D5575156-7F81-43E1-8BAE-740050DC34FC}" destId="{7245FC56-DEAB-4A99-A18C-23B7C32083A6}" srcOrd="2" destOrd="0" presId="urn:microsoft.com/office/officeart/2005/8/layout/orgChart1#1"/>
    <dgm:cxn modelId="{57098B71-5740-4769-A304-68E483F00569}" type="presParOf" srcId="{F3F2C48F-813B-44D3-A087-4D4022E85975}" destId="{EEA4D555-0A2F-4C70-BBE2-6100CBE44475}" srcOrd="6" destOrd="0" presId="urn:microsoft.com/office/officeart/2005/8/layout/orgChart1#1"/>
    <dgm:cxn modelId="{E7C0D4CE-EB10-43AF-A83E-7A43C0A92FB7}" type="presParOf" srcId="{F3F2C48F-813B-44D3-A087-4D4022E85975}" destId="{38BD9BEC-C380-4EA8-909D-844CC0BDE80B}" srcOrd="7" destOrd="0" presId="urn:microsoft.com/office/officeart/2005/8/layout/orgChart1#1"/>
    <dgm:cxn modelId="{B828EEBD-7917-48B7-9E2C-879820FF16CD}" type="presParOf" srcId="{38BD9BEC-C380-4EA8-909D-844CC0BDE80B}" destId="{77930ACA-509E-4975-ADFA-2039D9A200FA}" srcOrd="0" destOrd="0" presId="urn:microsoft.com/office/officeart/2005/8/layout/orgChart1#1"/>
    <dgm:cxn modelId="{12BFF250-825C-424A-B010-DF616D3D3DC1}" type="presParOf" srcId="{77930ACA-509E-4975-ADFA-2039D9A200FA}" destId="{3D230681-EFAB-43DA-9F50-92FDC027B769}" srcOrd="0" destOrd="0" presId="urn:microsoft.com/office/officeart/2005/8/layout/orgChart1#1"/>
    <dgm:cxn modelId="{735160B2-3985-45E9-83F1-5574E50F1110}" type="presParOf" srcId="{77930ACA-509E-4975-ADFA-2039D9A200FA}" destId="{CB4632B9-8513-43F0-A0B9-55C39CC4E2FD}" srcOrd="1" destOrd="0" presId="urn:microsoft.com/office/officeart/2005/8/layout/orgChart1#1"/>
    <dgm:cxn modelId="{ACB74023-B5CD-42E0-83CD-97628F3B6206}" type="presParOf" srcId="{38BD9BEC-C380-4EA8-909D-844CC0BDE80B}" destId="{50D06834-0F3D-4068-953A-0076A357F96A}" srcOrd="1" destOrd="0" presId="urn:microsoft.com/office/officeart/2005/8/layout/orgChart1#1"/>
    <dgm:cxn modelId="{0C15E345-2C4A-454C-9364-37A98B351FAC}" type="presParOf" srcId="{38BD9BEC-C380-4EA8-909D-844CC0BDE80B}" destId="{5D16DFAE-2D6B-4CA0-BD6C-487E128D42AC}" srcOrd="2" destOrd="0" presId="urn:microsoft.com/office/officeart/2005/8/layout/orgChart1#1"/>
    <dgm:cxn modelId="{7AA84F29-DB4D-48AE-BDBD-9B5DA895FB7B}" type="presParOf" srcId="{9DD6E84A-489A-4CE1-B7B5-E9962DFA8CA0}" destId="{0C2A552D-93C7-468A-A1C7-75296D587987}" srcOrd="2" destOrd="0" presId="urn:microsoft.com/office/officeart/2005/8/layout/orgChart1#1"/>
  </dgm:cxnLst>
  <dgm:bg>
    <a:noFill/>
  </dgm:bg>
  <dgm:whole/>
  <dgm:extLst>
    <a:ext uri="http://schemas.microsoft.com/office/drawing/2008/diagram">
      <dsp:dataModelExt xmlns:dsp="http://schemas.microsoft.com/office/drawing/2008/diagram" xmlns=""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A4D555-0A2F-4C70-BBE2-6100CBE44475}">
      <dsp:nvSpPr>
        <dsp:cNvPr id="0" name=""/>
        <dsp:cNvSpPr/>
      </dsp:nvSpPr>
      <dsp:spPr>
        <a:xfrm>
          <a:off x="3835787" y="854918"/>
          <a:ext cx="3037871" cy="360033"/>
        </a:xfrm>
        <a:custGeom>
          <a:avLst/>
          <a:gdLst/>
          <a:ahLst/>
          <a:cxnLst/>
          <a:rect l="0" t="0" r="0" b="0"/>
          <a:pathLst>
            <a:path>
              <a:moveTo>
                <a:pt x="0" y="0"/>
              </a:moveTo>
              <a:lnTo>
                <a:pt x="0" y="185481"/>
              </a:lnTo>
              <a:lnTo>
                <a:pt x="3037871" y="185481"/>
              </a:lnTo>
              <a:lnTo>
                <a:pt x="3037871" y="360033"/>
              </a:lnTo>
            </a:path>
          </a:pathLst>
        </a:custGeom>
        <a:noFill/>
        <a:ln w="57150" cap="flat" cmpd="sng" algn="ctr">
          <a:solidFill>
            <a:srgbClr val="FFC000"/>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5FA31B7A-F6EE-49D2-BBAF-9B219738EBAC}">
      <dsp:nvSpPr>
        <dsp:cNvPr id="0" name=""/>
        <dsp:cNvSpPr/>
      </dsp:nvSpPr>
      <dsp:spPr>
        <a:xfrm>
          <a:off x="3835787" y="854918"/>
          <a:ext cx="952535" cy="360033"/>
        </a:xfrm>
        <a:custGeom>
          <a:avLst/>
          <a:gdLst/>
          <a:ahLst/>
          <a:cxnLst/>
          <a:rect l="0" t="0" r="0" b="0"/>
          <a:pathLst>
            <a:path>
              <a:moveTo>
                <a:pt x="0" y="0"/>
              </a:moveTo>
              <a:lnTo>
                <a:pt x="0" y="185481"/>
              </a:lnTo>
              <a:lnTo>
                <a:pt x="952535" y="185481"/>
              </a:lnTo>
              <a:lnTo>
                <a:pt x="952535" y="360033"/>
              </a:lnTo>
            </a:path>
          </a:pathLst>
        </a:custGeom>
        <a:noFill/>
        <a:ln w="57150" cap="flat" cmpd="sng" algn="ctr">
          <a:solidFill>
            <a:srgbClr val="FFC000"/>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8790C9BA-5559-427B-B2C5-BBCCC683CAD3}">
      <dsp:nvSpPr>
        <dsp:cNvPr id="0" name=""/>
        <dsp:cNvSpPr/>
      </dsp:nvSpPr>
      <dsp:spPr>
        <a:xfrm>
          <a:off x="2846679" y="854918"/>
          <a:ext cx="989107" cy="351463"/>
        </a:xfrm>
        <a:custGeom>
          <a:avLst/>
          <a:gdLst/>
          <a:ahLst/>
          <a:cxnLst/>
          <a:rect l="0" t="0" r="0" b="0"/>
          <a:pathLst>
            <a:path>
              <a:moveTo>
                <a:pt x="989107" y="0"/>
              </a:moveTo>
              <a:lnTo>
                <a:pt x="989107" y="176911"/>
              </a:lnTo>
              <a:lnTo>
                <a:pt x="0" y="176911"/>
              </a:lnTo>
              <a:lnTo>
                <a:pt x="0" y="351463"/>
              </a:lnTo>
            </a:path>
          </a:pathLst>
        </a:custGeom>
        <a:noFill/>
        <a:ln w="57150" cap="flat" cmpd="sng" algn="ctr">
          <a:solidFill>
            <a:srgbClr val="FFC000"/>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4C06D05-1D31-4923-A6B5-42179CE5748E}">
      <dsp:nvSpPr>
        <dsp:cNvPr id="0" name=""/>
        <dsp:cNvSpPr/>
      </dsp:nvSpPr>
      <dsp:spPr>
        <a:xfrm>
          <a:off x="835182" y="854918"/>
          <a:ext cx="3000604" cy="351463"/>
        </a:xfrm>
        <a:custGeom>
          <a:avLst/>
          <a:gdLst/>
          <a:ahLst/>
          <a:cxnLst/>
          <a:rect l="0" t="0" r="0" b="0"/>
          <a:pathLst>
            <a:path>
              <a:moveTo>
                <a:pt x="3000604" y="0"/>
              </a:moveTo>
              <a:lnTo>
                <a:pt x="3000604" y="176911"/>
              </a:lnTo>
              <a:lnTo>
                <a:pt x="0" y="176911"/>
              </a:lnTo>
              <a:lnTo>
                <a:pt x="0" y="351463"/>
              </a:lnTo>
            </a:path>
          </a:pathLst>
        </a:custGeom>
        <a:noFill/>
        <a:ln w="57150" cap="flat" cmpd="sng" algn="ctr">
          <a:solidFill>
            <a:srgbClr val="FFC000"/>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D59835AF-D0C2-4434-8C0D-AD12A313C2BD}">
      <dsp:nvSpPr>
        <dsp:cNvPr id="0" name=""/>
        <dsp:cNvSpPr/>
      </dsp:nvSpPr>
      <dsp:spPr>
        <a:xfrm>
          <a:off x="3004590" y="264327"/>
          <a:ext cx="1662394" cy="590590"/>
        </a:xfrm>
        <a:prstGeom prst="rect">
          <a:avLst/>
        </a:prstGeom>
        <a:solidFill>
          <a:srgbClr val="FFC00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zh-CN" altLang="en-US" sz="2100" b="1" kern="1200" dirty="0" smtClean="0">
              <a:solidFill>
                <a:schemeClr val="bg1"/>
              </a:solidFill>
              <a:latin typeface="微软雅黑" pitchFamily="34" charset="-122"/>
              <a:ea typeface="微软雅黑" pitchFamily="34" charset="-122"/>
            </a:rPr>
            <a:t>戊戌维新运动</a:t>
          </a:r>
          <a:endParaRPr lang="zh-CN" altLang="en-US" sz="2100" b="1" kern="1200" dirty="0">
            <a:solidFill>
              <a:schemeClr val="bg1"/>
            </a:solidFill>
            <a:latin typeface="微软雅黑" pitchFamily="34" charset="-122"/>
            <a:ea typeface="微软雅黑" pitchFamily="34" charset="-122"/>
          </a:endParaRPr>
        </a:p>
      </dsp:txBody>
      <dsp:txXfrm>
        <a:off x="3004590" y="264327"/>
        <a:ext cx="1662394" cy="590590"/>
      </dsp:txXfrm>
    </dsp:sp>
    <dsp:sp modelId="{57537A43-9990-4066-ABAD-51662E818B40}">
      <dsp:nvSpPr>
        <dsp:cNvPr id="0" name=""/>
        <dsp:cNvSpPr/>
      </dsp:nvSpPr>
      <dsp:spPr>
        <a:xfrm>
          <a:off x="3985" y="1206381"/>
          <a:ext cx="1662394" cy="529530"/>
        </a:xfrm>
        <a:prstGeom prst="rect">
          <a:avLst/>
        </a:prstGeom>
        <a:solidFill>
          <a:srgbClr val="FFC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zh-CN" altLang="en-US" sz="2100" b="1" kern="1200" dirty="0" smtClean="0">
              <a:solidFill>
                <a:schemeClr val="tx1"/>
              </a:solidFill>
              <a:latin typeface="微软雅黑" pitchFamily="34" charset="-122"/>
              <a:ea typeface="微软雅黑" pitchFamily="34" charset="-122"/>
            </a:rPr>
            <a:t>政治民主化</a:t>
          </a:r>
          <a:endParaRPr lang="zh-CN" altLang="en-US" sz="2100" b="1" kern="1200" dirty="0">
            <a:solidFill>
              <a:schemeClr val="tx1"/>
            </a:solidFill>
            <a:latin typeface="微软雅黑" pitchFamily="34" charset="-122"/>
            <a:ea typeface="微软雅黑" pitchFamily="34" charset="-122"/>
          </a:endParaRPr>
        </a:p>
      </dsp:txBody>
      <dsp:txXfrm>
        <a:off x="3985" y="1206381"/>
        <a:ext cx="1662394" cy="529530"/>
      </dsp:txXfrm>
    </dsp:sp>
    <dsp:sp modelId="{E0DE8F37-CDB2-4824-ABFE-6B3A1A28DDDA}">
      <dsp:nvSpPr>
        <dsp:cNvPr id="0" name=""/>
        <dsp:cNvSpPr/>
      </dsp:nvSpPr>
      <dsp:spPr>
        <a:xfrm>
          <a:off x="2015482" y="1206381"/>
          <a:ext cx="1662394" cy="529530"/>
        </a:xfrm>
        <a:prstGeom prst="rect">
          <a:avLst/>
        </a:prstGeom>
        <a:solidFill>
          <a:srgbClr val="FFC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zh-CN" altLang="en-US" sz="2100" b="1" kern="1200" dirty="0" smtClean="0">
              <a:solidFill>
                <a:schemeClr val="tx1"/>
              </a:solidFill>
              <a:latin typeface="微软雅黑" pitchFamily="34" charset="-122"/>
              <a:ea typeface="微软雅黑" pitchFamily="34" charset="-122"/>
            </a:rPr>
            <a:t>经济工业化</a:t>
          </a:r>
          <a:endParaRPr lang="zh-CN" altLang="en-US" sz="2100" b="1" kern="1200" dirty="0">
            <a:solidFill>
              <a:schemeClr val="tx1"/>
            </a:solidFill>
            <a:latin typeface="微软雅黑" pitchFamily="34" charset="-122"/>
            <a:ea typeface="微软雅黑" pitchFamily="34" charset="-122"/>
          </a:endParaRPr>
        </a:p>
      </dsp:txBody>
      <dsp:txXfrm>
        <a:off x="2015482" y="1206381"/>
        <a:ext cx="1662394" cy="529530"/>
      </dsp:txXfrm>
    </dsp:sp>
    <dsp:sp modelId="{6B436B94-FE2D-456F-889E-079B7A4CC2C5}">
      <dsp:nvSpPr>
        <dsp:cNvPr id="0" name=""/>
        <dsp:cNvSpPr/>
      </dsp:nvSpPr>
      <dsp:spPr>
        <a:xfrm>
          <a:off x="3957125" y="1214951"/>
          <a:ext cx="1662394" cy="543154"/>
        </a:xfrm>
        <a:prstGeom prst="rect">
          <a:avLst/>
        </a:prstGeom>
        <a:solidFill>
          <a:srgbClr val="FFC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zh-CN" altLang="en-US" sz="2100" b="1" kern="1200" dirty="0" smtClean="0">
              <a:solidFill>
                <a:schemeClr val="tx1"/>
              </a:solidFill>
              <a:latin typeface="微软雅黑" pitchFamily="34" charset="-122"/>
              <a:ea typeface="微软雅黑" pitchFamily="34" charset="-122"/>
            </a:rPr>
            <a:t>军事近代化</a:t>
          </a:r>
          <a:endParaRPr lang="zh-CN" altLang="en-US" sz="2100" b="1" kern="1200" dirty="0">
            <a:solidFill>
              <a:schemeClr val="tx1"/>
            </a:solidFill>
            <a:latin typeface="微软雅黑" pitchFamily="34" charset="-122"/>
            <a:ea typeface="微软雅黑" pitchFamily="34" charset="-122"/>
          </a:endParaRPr>
        </a:p>
      </dsp:txBody>
      <dsp:txXfrm>
        <a:off x="3957125" y="1214951"/>
        <a:ext cx="1662394" cy="543154"/>
      </dsp:txXfrm>
    </dsp:sp>
    <dsp:sp modelId="{3D230681-EFAB-43DA-9F50-92FDC027B769}">
      <dsp:nvSpPr>
        <dsp:cNvPr id="0" name=""/>
        <dsp:cNvSpPr/>
      </dsp:nvSpPr>
      <dsp:spPr>
        <a:xfrm>
          <a:off x="6042461" y="1214951"/>
          <a:ext cx="1662394" cy="543154"/>
        </a:xfrm>
        <a:prstGeom prst="rect">
          <a:avLst/>
        </a:prstGeom>
        <a:solidFill>
          <a:srgbClr val="FFC000"/>
        </a:solidFill>
        <a:ln>
          <a:noFill/>
        </a:ln>
        <a:effectLst>
          <a:outerShdw blurRad="40000" dist="20000" dir="5400000" rotWithShape="0">
            <a:srgbClr val="000000">
              <a:alpha val="3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1">
          <a:scrgbClr r="0" g="0" b="0"/>
        </a:effectRef>
        <a:fontRef idx="minor">
          <a:schemeClr val="lt1"/>
        </a:fontRef>
      </dsp:style>
      <dsp:txBody>
        <a:bodyPr spcFirstLastPara="0" vert="horz" wrap="square" lIns="13335" tIns="13335" rIns="13335" bIns="13335" numCol="1" spcCol="1270" anchor="ctr" anchorCtr="0">
          <a:noAutofit/>
        </a:bodyPr>
        <a:lstStyle/>
        <a:p>
          <a:pPr lvl="0" algn="ctr" defTabSz="933450">
            <a:lnSpc>
              <a:spcPct val="90000"/>
            </a:lnSpc>
            <a:spcBef>
              <a:spcPct val="0"/>
            </a:spcBef>
            <a:spcAft>
              <a:spcPct val="35000"/>
            </a:spcAft>
          </a:pPr>
          <a:r>
            <a:rPr lang="zh-CN" altLang="en-US" sz="2100" b="1" kern="1200" dirty="0" smtClean="0">
              <a:solidFill>
                <a:schemeClr val="tx1"/>
              </a:solidFill>
              <a:latin typeface="微软雅黑" pitchFamily="34" charset="-122"/>
              <a:ea typeface="微软雅黑" pitchFamily="34" charset="-122"/>
            </a:rPr>
            <a:t>教育近代化</a:t>
          </a:r>
          <a:endParaRPr lang="zh-CN" altLang="en-US" sz="2100" b="1" kern="1200" dirty="0">
            <a:solidFill>
              <a:schemeClr val="tx1"/>
            </a:solidFill>
            <a:latin typeface="微软雅黑" pitchFamily="34" charset="-122"/>
            <a:ea typeface="微软雅黑" pitchFamily="34" charset="-122"/>
          </a:endParaRPr>
        </a:p>
      </dsp:txBody>
      <dsp:txXfrm>
        <a:off x="6042461" y="1214951"/>
        <a:ext cx="1662394" cy="54315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linDir" val="fromT"/>
                  <dgm:param type="chAlign" val="r"/>
                </dgm:alg>
              </dgm:if>
              <dgm:if name="Name23" func="var" arg="hierBranch" op="equ" val="r">
                <dgm:alg type="hierChild">
                  <dgm:param type="linDir" val="fromT"/>
                  <dgm:param type="chAlign" val="l"/>
                </dgm:alg>
              </dgm:if>
              <dgm:if name="Name24" func="var" arg="hierBranch" op="equ" val="hang">
                <dgm:choose name="Name25">
                  <dgm:if name="Name26" func="var" arg="dir" op="equ" val="norm">
                    <dgm:alg type="hierChild">
                      <dgm:param type="linDir" val="fromL"/>
                      <dgm:param type="chAlign" val="l"/>
                      <dgm:param type="secLinDir" val="fromT"/>
                      <dgm:param type="secChAlign" val="t"/>
                    </dgm:alg>
                  </dgm:if>
                  <dgm:else name="Name27">
                    <dgm:alg type="hierChild">
                      <dgm:param type="linDir" val="fromR"/>
                      <dgm:param type="chAlign" val="l"/>
                      <dgm:param type="secLinDir" val="fromT"/>
                      <dgm:param type="secChAlign" val="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dim" val="1D"/>
                        <dgm:param type="endSty" val="noArr"/>
                        <dgm:param type="connRout" val="bend"/>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dim" val="1D"/>
                            <dgm:param type="endSty" val="noArr"/>
                            <dgm:param type="connRout" val="bend"/>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dim" val="1D"/>
                                    <dgm:param type="endSty" val="noArr"/>
                                    <dgm:param type="connRout" val="bend"/>
                                    <dgm:param type="begPts" val="bCtr"/>
                                    <dgm:param type="endPts" val="midL midR"/>
                                  </dgm:alg>
                                </dgm:if>
                                <dgm:else name="Name45">
                                  <dgm:alg type="conn">
                                    <dgm:param type="srcNode" val="rootConnector"/>
                                    <dgm:param type="dim" val="1D"/>
                                    <dgm:param type="endSty" val="noArr"/>
                                    <dgm:param type="connRout" val="bend"/>
                                    <dgm:param type="begPts" val="bCtr"/>
                                    <dgm:param type="endPts" val="midL midR"/>
                                  </dgm:alg>
                                </dgm:else>
                              </dgm:choose>
                            </dgm:if>
                            <dgm:else name="Name46">
                              <dgm:alg type="conn">
                                <dgm:param type="dim" val="1D"/>
                                <dgm:param type="endSty" val="noArr"/>
                                <dgm:param type="connRout" val="bend"/>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dim" val="1D"/>
                                <dgm:param type="endSty" val="noArr"/>
                                <dgm:param type="connRout" val="bend"/>
                                <dgm:param type="begPts" val="bCtr"/>
                                <dgm:param type="endPts" val="midL midR"/>
                              </dgm:alg>
                            </dgm:if>
                            <dgm:else name="Name55">
                              <dgm:alg type="conn">
                                <dgm:param type="srcNode" val="rootConnector1"/>
                                <dgm:param type="dim" val="1D"/>
                                <dgm:param type="endSty" val="noArr"/>
                                <dgm:param type="connRout" val="bend"/>
                                <dgm:param type="begPts" val="bCtr"/>
                                <dgm:param type="endPts" val="midL midR"/>
                              </dgm:alg>
                            </dgm:else>
                          </dgm:choose>
                        </dgm:if>
                        <dgm:else name="Name56">
                          <dgm:choose name="Name57">
                            <dgm:if name="Name58" axis="par ch" ptType="node asst" func="cnt" op="gte" val="1">
                              <dgm:alg type="conn">
                                <dgm:param type="dim" val="1D"/>
                                <dgm:param type="endSty" val="noArr"/>
                                <dgm:param type="connRout" val="bend"/>
                                <dgm:param type="begPts" val="bCtr"/>
                                <dgm:param type="endPts" val="midL midR"/>
                              </dgm:alg>
                            </dgm:if>
                            <dgm:else name="Name59">
                              <dgm:alg type="conn">
                                <dgm:param type="srcNode" val="rootConnector"/>
                                <dgm:param type="dim" val="1D"/>
                                <dgm:param type="endSty" val="noArr"/>
                                <dgm:param type="connRout" val="bend"/>
                                <dgm:param type="begPts" val="bCtr"/>
                                <dgm:param type="endPts" val="midL mid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linDir" val="fromT"/>
                        <dgm:param type="chAlign" val="r"/>
                      </dgm:alg>
                    </dgm:if>
                    <dgm:if name="Name85" func="var" arg="hierBranch" op="equ" val="r">
                      <dgm:alg type="hierChild">
                        <dgm:param type="linDir" val="fromT"/>
                        <dgm:param type="chAlign" val="l"/>
                      </dgm:alg>
                    </dgm:if>
                    <dgm:if name="Name86" func="var" arg="hierBranch" op="equ" val="hang">
                      <dgm:choose name="Name87">
                        <dgm:if name="Name88" func="var" arg="dir" op="equ" val="norm">
                          <dgm:alg type="hierChild">
                            <dgm:param type="linDir" val="fromL"/>
                            <dgm:param type="chAlign" val="l"/>
                            <dgm:param type="secLinDir" val="fromT"/>
                            <dgm:param type="secChAlign" val="t"/>
                          </dgm:alg>
                        </dgm:if>
                        <dgm:else name="Name89">
                          <dgm:alg type="hierChild">
                            <dgm:param type="linDir" val="fromR"/>
                            <dgm:param type="chAlign" val="l"/>
                            <dgm:param type="secLinDir" val="fromT"/>
                            <dgm:param type="secChAlign" val="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linDir" val="fromT"/>
                            <dgm:param type="chAlign" val="l"/>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linDir" val="fromL"/>
                        <dgm:param type="chAlign" val="l"/>
                        <dgm:param type="secLinDir" val="fromT"/>
                        <dgm:param type="secChAlign" val="t"/>
                      </dgm:alg>
                    </dgm:if>
                    <dgm:else name="Name105">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linDir" val="fromL"/>
                  <dgm:param type="chAlign" val="l"/>
                  <dgm:param type="secLinDir" val="fromT"/>
                  <dgm:param type="secChAlign" val="t"/>
                </dgm:alg>
              </dgm:if>
              <dgm:else name="Name109">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dim" val="1D"/>
                    <dgm:param type="endSty" val="noArr"/>
                    <dgm:param type="connRout" val="bend"/>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linDir" val="fromT"/>
                        <dgm:param type="chAlign" val="r"/>
                      </dgm:alg>
                    </dgm:if>
                    <dgm:if name="Name129" func="var" arg="hierBranch" op="equ" val="r">
                      <dgm:alg type="hierChild">
                        <dgm:param type="linDir" val="fromT"/>
                        <dgm:param type="chAlign" val="l"/>
                      </dgm:alg>
                    </dgm:if>
                    <dgm:if name="Name130" func="var" arg="hierBranch" op="equ" val="hang">
                      <dgm:choose name="Name131">
                        <dgm:if name="Name132" func="var" arg="dir" op="equ" val="norm">
                          <dgm:alg type="hierChild">
                            <dgm:param type="linDir" val="fromL"/>
                            <dgm:param type="chAlign" val="l"/>
                            <dgm:param type="secLinDir" val="fromT"/>
                            <dgm:param type="secChAlign" val="t"/>
                          </dgm:alg>
                        </dgm:if>
                        <dgm:else name="Name133">
                          <dgm:alg type="hierChild">
                            <dgm:param type="linDir" val="fromR"/>
                            <dgm:param type="chAlign" val="l"/>
                            <dgm:param type="secLinDir" val="fromT"/>
                            <dgm:param type="secChAlign" val="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linDir" val="fromT"/>
                            <dgm:param type="chAlign" val="l"/>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linDir" val="fromL"/>
                        <dgm:param type="chAlign" val="l"/>
                        <dgm:param type="secLinDir" val="fromT"/>
                        <dgm:param type="secChAlign" val="t"/>
                      </dgm:alg>
                    </dgm:if>
                    <dgm:else name="Name146">
                      <dgm:alg type="hierChild">
                        <dgm:param type="linDir" val="fromR"/>
                        <dgm:param type="chAlign" val="l"/>
                        <dgm:param type="secLinDir" val="fromT"/>
                        <dgm:param type="secChAlign" val="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AF1FB81-627F-43D5-B8E3-EE5FECE5B7D3}" type="datetimeFigureOut">
              <a:rPr lang="zh-CN" altLang="en-US" smtClean="0"/>
              <a:pPr/>
              <a:t>2019/11/14 Thursday</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995159-71DB-4D46-8A3A-71455BB70AF4}"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5365" algn="l" defTabSz="914400" rtl="0" eaLnBrk="1" latinLnBrk="0" hangingPunct="1">
      <a:defRPr sz="1200" kern="1200">
        <a:solidFill>
          <a:schemeClr val="tx1"/>
        </a:solidFill>
        <a:latin typeface="+mn-lt"/>
        <a:ea typeface="+mn-ea"/>
        <a:cs typeface="+mn-cs"/>
      </a:defRPr>
    </a:lvl6pPr>
    <a:lvl7pPr marL="2742565" algn="l" defTabSz="914400" rtl="0" eaLnBrk="1" latinLnBrk="0" hangingPunct="1">
      <a:defRPr sz="1200" kern="1200">
        <a:solidFill>
          <a:schemeClr val="tx1"/>
        </a:solidFill>
        <a:latin typeface="+mn-lt"/>
        <a:ea typeface="+mn-ea"/>
        <a:cs typeface="+mn-cs"/>
      </a:defRPr>
    </a:lvl7pPr>
    <a:lvl8pPr marL="3199765" algn="l" defTabSz="914400" rtl="0" eaLnBrk="1" latinLnBrk="0" hangingPunct="1">
      <a:defRPr sz="1200" kern="1200">
        <a:solidFill>
          <a:schemeClr val="tx1"/>
        </a:solidFill>
        <a:latin typeface="+mn-lt"/>
        <a:ea typeface="+mn-ea"/>
        <a:cs typeface="+mn-cs"/>
      </a:defRPr>
    </a:lvl8pPr>
    <a:lvl9pPr marL="3656965"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E995159-71DB-4D46-8A3A-71455BB70AF4}" type="slidenum">
              <a:rPr lang="zh-CN" altLang="en-US" smtClean="0"/>
              <a:pPr/>
              <a:t>6</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E995159-71DB-4D46-8A3A-71455BB70AF4}" type="slidenum">
              <a:rPr lang="zh-CN" altLang="en-US" smtClean="0"/>
              <a:pPr/>
              <a:t>9</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E995159-71DB-4D46-8A3A-71455BB70AF4}" type="slidenum">
              <a:rPr lang="zh-CN" altLang="en-US" smtClean="0"/>
              <a:pPr/>
              <a:t>23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E995159-71DB-4D46-8A3A-71455BB70AF4}" type="slidenum">
              <a:rPr lang="zh-CN" altLang="en-US" smtClean="0">
                <a:solidFill>
                  <a:prstClr val="black"/>
                </a:solidFill>
              </a:rPr>
              <a:pPr/>
              <a:t>27</a:t>
            </a:fld>
            <a:endParaRPr lang="zh-CN" alt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E995159-71DB-4D46-8A3A-71455BB70AF4}" type="slidenum">
              <a:rPr lang="zh-CN" altLang="en-US" smtClean="0"/>
              <a:pPr/>
              <a:t>29</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microsoft.com/office/2007/relationships/hdphoto" Target="../media/image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image4.wdp"/><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microsoft.com/office/2007/relationships/hdphoto" Target="../media/image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image4.wdp"/><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microsoft.com/office/2007/relationships/hdphoto" Target="../media/image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image4.wdp"/><Relationship Id="rId4" Type="http://schemas.openxmlformats.org/officeDocument/2006/relationships/image" Target="../media/image2.png"/></Relationships>
</file>

<file path=ppt/slideLayouts/_rels/slideLayout20.xml.rels><?xml version="1.0" encoding="UTF-8" standalone="yes"?>
<Relationships xmlns="http://schemas.openxmlformats.org/package/2006/relationships"><Relationship Id="rId3" Type="http://schemas.microsoft.com/office/2007/relationships/hdphoto" Target="../media/image2.wdp"/><Relationship Id="rId2" Type="http://schemas.openxmlformats.org/officeDocument/2006/relationships/image" Target="../media/image4.png"/><Relationship Id="rId1" Type="http://schemas.openxmlformats.org/officeDocument/2006/relationships/slideMaster" Target="../slideMasters/slideMaster2.xml"/><Relationship Id="rId5" Type="http://schemas.microsoft.com/office/2007/relationships/hdphoto" Target="../media/image4.wdp"/><Relationship Id="rId4" Type="http://schemas.openxmlformats.org/officeDocument/2006/relationships/image" Target="../media/image2.png"/></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3" Type="http://schemas.microsoft.com/office/2007/relationships/hdphoto" Target="../media/image2.wdp"/><Relationship Id="rId2" Type="http://schemas.openxmlformats.org/officeDocument/2006/relationships/image" Target="../media/image4.png"/><Relationship Id="rId1" Type="http://schemas.openxmlformats.org/officeDocument/2006/relationships/slideMaster" Target="../slideMasters/slideMaster5.xml"/><Relationship Id="rId5" Type="http://schemas.microsoft.com/office/2007/relationships/hdphoto" Target="../media/image4.wdp"/><Relationship Id="rId4" Type="http://schemas.openxmlformats.org/officeDocument/2006/relationships/image" Target="../media/image3.png"/></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3" Type="http://schemas.microsoft.com/office/2007/relationships/hdphoto" Target="../media/image2.wdp"/><Relationship Id="rId2" Type="http://schemas.openxmlformats.org/officeDocument/2006/relationships/image" Target="../media/image4.png"/><Relationship Id="rId1" Type="http://schemas.openxmlformats.org/officeDocument/2006/relationships/slideMaster" Target="../slideMasters/slideMaster5.xml"/><Relationship Id="rId5" Type="http://schemas.microsoft.com/office/2007/relationships/hdphoto" Target="../media/image4.wdp"/><Relationship Id="rId4" Type="http://schemas.openxmlformats.org/officeDocument/2006/relationships/image" Target="../media/image3.pn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3" Type="http://schemas.microsoft.com/office/2007/relationships/hdphoto" Target="../media/image2.wdp"/><Relationship Id="rId2" Type="http://schemas.openxmlformats.org/officeDocument/2006/relationships/image" Target="../media/image4.png"/><Relationship Id="rId1" Type="http://schemas.openxmlformats.org/officeDocument/2006/relationships/slideMaster" Target="../slideMasters/slideMaster5.xml"/><Relationship Id="rId5" Type="http://schemas.microsoft.com/office/2007/relationships/hdphoto" Target="../media/image4.wdp"/><Relationship Id="rId4" Type="http://schemas.openxmlformats.org/officeDocument/2006/relationships/image" Target="../media/image2.png"/></Relationships>
</file>

<file path=ppt/slideLayouts/_rels/slideLayout54.xml.rels><?xml version="1.0" encoding="UTF-8" standalone="yes"?>
<Relationships xmlns="http://schemas.openxmlformats.org/package/2006/relationships"><Relationship Id="rId3" Type="http://schemas.microsoft.com/office/2007/relationships/hdphoto" Target="../media/image2.wdp"/><Relationship Id="rId2" Type="http://schemas.openxmlformats.org/officeDocument/2006/relationships/image" Target="../media/image4.png"/><Relationship Id="rId1" Type="http://schemas.openxmlformats.org/officeDocument/2006/relationships/slideMaster" Target="../slideMasters/slideMaster5.xml"/><Relationship Id="rId5" Type="http://schemas.microsoft.com/office/2007/relationships/hdphoto" Target="../media/image4.wdp"/><Relationship Id="rId4" Type="http://schemas.openxmlformats.org/officeDocument/2006/relationships/image" Target="../media/image2.png"/></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32"/>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0965" indent="0" algn="ctr">
              <a:buNone/>
              <a:defRPr>
                <a:solidFill>
                  <a:schemeClr val="tx1">
                    <a:tint val="75000"/>
                  </a:schemeClr>
                </a:solidFill>
              </a:defRPr>
            </a:lvl4pPr>
            <a:lvl5pPr marL="1828165"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33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pPr/>
              <a:t>2019/11/14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B5DBF9B-435F-467C-960C-3AD2469DCD21}"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pPr/>
              <a:t>2019/11/14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B5DBF9B-435F-467C-960C-3AD2469DCD21}"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0965" indent="0">
              <a:buNone/>
              <a:defRPr sz="1400">
                <a:solidFill>
                  <a:schemeClr val="tx1">
                    <a:tint val="75000"/>
                  </a:schemeClr>
                </a:solidFill>
              </a:defRPr>
            </a:lvl4pPr>
            <a:lvl5pPr marL="1828165"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33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9A4356E-32EB-406B-930E-C5986B16E411}" type="datetimeFigureOut">
              <a:rPr lang="zh-CN" altLang="en-US" smtClean="0"/>
              <a:pPr/>
              <a:t>2019/11/14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B5DBF9B-435F-467C-960C-3AD2469DCD21}"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9A4356E-32EB-406B-930E-C5986B16E411}" type="datetimeFigureOut">
              <a:rPr lang="zh-CN" altLang="en-US" smtClean="0"/>
              <a:pPr/>
              <a:t>2019/11/14 Thursday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B5DBF9B-435F-467C-960C-3AD2469DCD21}"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765" indent="0">
              <a:buNone/>
              <a:defRPr sz="1600" b="1"/>
            </a:lvl8pPr>
            <a:lvl9pPr marL="365633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40"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765" indent="0">
              <a:buNone/>
              <a:defRPr sz="1600" b="1"/>
            </a:lvl8pPr>
            <a:lvl9pPr marL="365633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40"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9A4356E-32EB-406B-930E-C5986B16E411}" type="datetimeFigureOut">
              <a:rPr lang="zh-CN" altLang="en-US" smtClean="0"/>
              <a:pPr/>
              <a:t>2019/11/14 Thursday</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B5DBF9B-435F-467C-960C-3AD2469DCD21}"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9A4356E-32EB-406B-930E-C5986B16E411}" type="datetimeFigureOut">
              <a:rPr lang="zh-CN" altLang="en-US" smtClean="0"/>
              <a:pPr/>
              <a:t>2019/11/14 Thursday</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B5DBF9B-435F-467C-960C-3AD2469DCD21}"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9A4356E-32EB-406B-930E-C5986B16E411}" type="datetimeFigureOut">
              <a:rPr lang="zh-CN" altLang="en-US" smtClean="0"/>
              <a:pPr/>
              <a:t>2019/11/14 Thursday</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B5DBF9B-435F-467C-960C-3AD2469DCD21}"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8"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01"/>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8" y="1076328"/>
            <a:ext cx="3008313" cy="3518297"/>
          </a:xfrm>
        </p:spPr>
        <p:txBody>
          <a:bodyPr/>
          <a:lstStyle>
            <a:lvl1pPr marL="0" indent="0">
              <a:buNone/>
              <a:defRPr sz="1400"/>
            </a:lvl1pPr>
            <a:lvl2pPr marL="457200" indent="0">
              <a:buNone/>
              <a:defRPr sz="1200"/>
            </a:lvl2pPr>
            <a:lvl3pPr marL="914400" indent="0">
              <a:buNone/>
              <a:defRPr sz="1000"/>
            </a:lvl3pPr>
            <a:lvl4pPr marL="1370965"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33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9A4356E-32EB-406B-930E-C5986B16E411}" type="datetimeFigureOut">
              <a:rPr lang="zh-CN" altLang="en-US" smtClean="0"/>
              <a:pPr/>
              <a:t>2019/11/14 Thursday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B5DBF9B-435F-467C-960C-3AD2469DCD21}"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0965" indent="0">
              <a:buNone/>
              <a:defRPr sz="2000"/>
            </a:lvl4pPr>
            <a:lvl5pPr marL="1828165" indent="0">
              <a:buNone/>
              <a:defRPr sz="2000"/>
            </a:lvl5pPr>
            <a:lvl6pPr marL="2285365" indent="0">
              <a:buNone/>
              <a:defRPr sz="2000"/>
            </a:lvl6pPr>
            <a:lvl7pPr marL="2742565" indent="0">
              <a:buNone/>
              <a:defRPr sz="2000"/>
            </a:lvl7pPr>
            <a:lvl8pPr marL="3199765" indent="0">
              <a:buNone/>
              <a:defRPr sz="2000"/>
            </a:lvl8pPr>
            <a:lvl9pPr marL="3656330" indent="0">
              <a:buNone/>
              <a:defRPr sz="2000"/>
            </a:lvl9pPr>
          </a:lstStyle>
          <a:p>
            <a:endParaRPr lang="zh-CN" altLang="en-US"/>
          </a:p>
        </p:txBody>
      </p:sp>
      <p:sp>
        <p:nvSpPr>
          <p:cNvPr id="4" name="文本占位符 3"/>
          <p:cNvSpPr>
            <a:spLocks noGrp="1"/>
          </p:cNvSpPr>
          <p:nvPr>
            <p:ph type="body" sz="half" idx="2"/>
          </p:nvPr>
        </p:nvSpPr>
        <p:spPr>
          <a:xfrm>
            <a:off x="1792288" y="4025516"/>
            <a:ext cx="5486400" cy="603647"/>
          </a:xfrm>
        </p:spPr>
        <p:txBody>
          <a:bodyPr/>
          <a:lstStyle>
            <a:lvl1pPr marL="0" indent="0">
              <a:buNone/>
              <a:defRPr sz="1400"/>
            </a:lvl1pPr>
            <a:lvl2pPr marL="457200" indent="0">
              <a:buNone/>
              <a:defRPr sz="1200"/>
            </a:lvl2pPr>
            <a:lvl3pPr marL="914400" indent="0">
              <a:buNone/>
              <a:defRPr sz="1000"/>
            </a:lvl3pPr>
            <a:lvl4pPr marL="1370965"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33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9A4356E-32EB-406B-930E-C5986B16E411}" type="datetimeFigureOut">
              <a:rPr lang="zh-CN" altLang="en-US" smtClean="0"/>
              <a:pPr/>
              <a:t>2019/11/14 Thursday</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B5DBF9B-435F-467C-960C-3AD2469DCD21}"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pPr/>
              <a:t>2019/11/14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B5DBF9B-435F-467C-960C-3AD2469DCD21}"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pPr/>
              <a:t>2019/11/14 Thursday</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B5DBF9B-435F-467C-960C-3AD2469DCD21}" type="slidenum">
              <a:rPr lang="zh-CN" altLang="en-US" smtClean="0"/>
              <a:pPr/>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 name="Rectangle 6"/>
          <p:cNvSpPr/>
          <p:nvPr/>
        </p:nvSpPr>
        <p:spPr>
          <a:xfrm>
            <a:off x="690626" y="1010212"/>
            <a:ext cx="7667244" cy="60512"/>
          </a:xfrm>
          <a:prstGeom prst="rect">
            <a:avLst/>
          </a:prstGeom>
          <a:blipFill dpi="0" rotWithShape="1">
            <a:blip r:embed="rId2">
              <a:alphaModFix amt="85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90626" y="3224773"/>
            <a:ext cx="7667244" cy="60512"/>
          </a:xfrm>
          <a:prstGeom prst="rect">
            <a:avLst/>
          </a:prstGeom>
          <a:blipFill dpi="0" rotWithShape="1">
            <a:blip r:embed="rId2">
              <a:alphaModFix amt="85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90626" y="1113584"/>
            <a:ext cx="7667244" cy="2057400"/>
          </a:xfrm>
          <a:prstGeom prst="rect">
            <a:avLst/>
          </a:prstGeom>
          <a:blipFill dpi="0" rotWithShape="1">
            <a:blip r:embed="rId2">
              <a:alphaModFix amt="85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7236911" y="3051701"/>
            <a:ext cx="810678" cy="810677"/>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xmlns="">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074167"/>
            <a:ext cx="7475220" cy="2276856"/>
          </a:xfrm>
        </p:spPr>
        <p:txBody>
          <a:bodyPr anchor="ctr">
            <a:noAutofit/>
          </a:bodyPr>
          <a:lstStyle>
            <a:lvl1pPr algn="l">
              <a:lnSpc>
                <a:spcPct val="80000"/>
              </a:lnSpc>
              <a:defRPr sz="7200" cap="all" baseline="0">
                <a:blipFill dpi="0" rotWithShape="1">
                  <a:blip r:embed="rId4"/>
                  <a:srcRect/>
                  <a:tile tx="6350" ty="-127000" sx="65000" sy="64000" flip="none" algn="tl"/>
                </a:blip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802386" y="3291840"/>
            <a:ext cx="5918454" cy="802386"/>
          </a:xfrm>
        </p:spPr>
        <p:txBody>
          <a:bodyPr>
            <a:normAutofit/>
          </a:bodyPr>
          <a:lstStyle>
            <a:lvl1pPr marL="0" indent="0" algn="l">
              <a:buNone/>
              <a:defRPr sz="1700">
                <a:solidFill>
                  <a:schemeClr val="tx1"/>
                </a:solidFill>
              </a:defRPr>
            </a:lvl1pPr>
            <a:lvl2pPr marL="342900" indent="0" algn="ctr">
              <a:buNone/>
              <a:defRPr sz="1700"/>
            </a:lvl2pPr>
            <a:lvl3pPr marL="685800" indent="0" algn="ctr">
              <a:buNone/>
              <a:defRPr sz="1700"/>
            </a:lvl3pPr>
            <a:lvl4pPr marL="1028700" indent="0" algn="ctr">
              <a:buNone/>
              <a:defRPr sz="1500"/>
            </a:lvl4pPr>
            <a:lvl5pPr marL="1371600" indent="0" algn="ctr">
              <a:buNone/>
              <a:defRPr sz="1500"/>
            </a:lvl5pPr>
            <a:lvl6pPr marL="1714500" indent="0" algn="ctr">
              <a:buNone/>
              <a:defRPr sz="1500"/>
            </a:lvl6pPr>
            <a:lvl7pPr marL="2056765" indent="0" algn="ctr">
              <a:buNone/>
              <a:defRPr sz="1500"/>
            </a:lvl7pPr>
            <a:lvl8pPr marL="2399665" indent="0" algn="ctr">
              <a:buNone/>
              <a:defRPr sz="1500"/>
            </a:lvl8pPr>
            <a:lvl9pPr marL="2742565" indent="0" algn="ctr">
              <a:buNone/>
              <a:defRPr sz="15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solidFill>
                  <a:srgbClr val="696464"/>
                </a:solidFill>
              </a:rPr>
              <a:pPr/>
              <a:t>11/14/2019</a:t>
            </a:fld>
            <a:endParaRPr lang="en-US" dirty="0">
              <a:solidFill>
                <a:srgbClr val="696464"/>
              </a:solidFill>
            </a:endParaRPr>
          </a:p>
        </p:txBody>
      </p:sp>
      <p:sp>
        <p:nvSpPr>
          <p:cNvPr id="5" name="Footer Placeholder 4"/>
          <p:cNvSpPr>
            <a:spLocks noGrp="1"/>
          </p:cNvSpPr>
          <p:nvPr>
            <p:ph type="ftr" sz="quarter" idx="11"/>
          </p:nvPr>
        </p:nvSpPr>
        <p:spPr/>
        <p:txBody>
          <a:bodyPr/>
          <a:lstStyle/>
          <a:p>
            <a:endParaRPr lang="en-US" dirty="0">
              <a:solidFill>
                <a:srgbClr val="696464"/>
              </a:solidFill>
            </a:endParaRPr>
          </a:p>
        </p:txBody>
      </p:sp>
      <p:sp>
        <p:nvSpPr>
          <p:cNvPr id="6" name="Slide Number Placeholder 5"/>
          <p:cNvSpPr>
            <a:spLocks noGrp="1"/>
          </p:cNvSpPr>
          <p:nvPr>
            <p:ph type="sldNum" sz="quarter" idx="12"/>
          </p:nvPr>
        </p:nvSpPr>
        <p:spPr>
          <a:xfrm>
            <a:off x="7194554" y="3217001"/>
            <a:ext cx="895401" cy="480060"/>
          </a:xfrm>
        </p:spPr>
        <p:txBody>
          <a:bodyPr/>
          <a:lstStyle>
            <a:lvl1pPr>
              <a:defRPr sz="2100"/>
            </a:lvl1pPr>
          </a:lstStyle>
          <a:p>
            <a:fld id="{4FAB73BC-B049-4115-A692-8D63A059BFB8}"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solidFill>
                  <a:srgbClr val="696464"/>
                </a:solidFill>
              </a:rPr>
              <a:pPr/>
              <a:t>11/14/2019</a:t>
            </a:fld>
            <a:endParaRPr lang="en-US" dirty="0">
              <a:solidFill>
                <a:srgbClr val="696464"/>
              </a:solidFill>
            </a:endParaRPr>
          </a:p>
        </p:txBody>
      </p:sp>
      <p:sp>
        <p:nvSpPr>
          <p:cNvPr id="5" name="Footer Placeholder 4"/>
          <p:cNvSpPr>
            <a:spLocks noGrp="1"/>
          </p:cNvSpPr>
          <p:nvPr>
            <p:ph type="ftr" sz="quarter" idx="11"/>
          </p:nvPr>
        </p:nvSpPr>
        <p:spPr/>
        <p:txBody>
          <a:bodyPr/>
          <a:lstStyle/>
          <a:p>
            <a:endParaRPr lang="en-US" dirty="0">
              <a:solidFill>
                <a:srgbClr val="696464"/>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7" name="Rectangle 6"/>
          <p:cNvSpPr/>
          <p:nvPr/>
        </p:nvSpPr>
        <p:spPr>
          <a:xfrm>
            <a:off x="0" y="3688492"/>
            <a:ext cx="9144000" cy="1455008"/>
          </a:xfrm>
          <a:prstGeom prst="rect">
            <a:avLst/>
          </a:prstGeom>
          <a:blipFill dpi="0" rotWithShape="1">
            <a:blip r:embed="rId2">
              <a:alphaModFix amt="85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918972"/>
            <a:ext cx="6960870" cy="2640330"/>
          </a:xfrm>
        </p:spPr>
        <p:txBody>
          <a:bodyPr anchor="ctr">
            <a:normAutofit/>
          </a:bodyPr>
          <a:lstStyle>
            <a:lvl1pPr>
              <a:lnSpc>
                <a:spcPct val="80000"/>
              </a:lnSpc>
              <a:defRPr sz="6000" b="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1624331" y="3765042"/>
            <a:ext cx="6789420" cy="800100"/>
          </a:xfrm>
        </p:spPr>
        <p:txBody>
          <a:bodyPr anchor="t">
            <a:normAutofit/>
          </a:bodyPr>
          <a:lstStyle>
            <a:lvl1pPr marL="0" indent="0">
              <a:buNone/>
              <a:defRPr sz="1500">
                <a:solidFill>
                  <a:schemeClr val="tx1"/>
                </a:solidFill>
              </a:defRPr>
            </a:lvl1pPr>
            <a:lvl2pPr marL="342900" indent="0">
              <a:buNone/>
              <a:defRPr sz="1400">
                <a:solidFill>
                  <a:schemeClr val="tx1">
                    <a:tint val="75000"/>
                  </a:schemeClr>
                </a:solidFill>
              </a:defRPr>
            </a:lvl2pPr>
            <a:lvl3pPr marL="685800" indent="0">
              <a:buNone/>
              <a:defRPr sz="1200">
                <a:solidFill>
                  <a:schemeClr val="tx1">
                    <a:tint val="75000"/>
                  </a:schemeClr>
                </a:solidFill>
              </a:defRPr>
            </a:lvl3pPr>
            <a:lvl4pPr marL="1028700" indent="0">
              <a:buNone/>
              <a:defRPr sz="1100">
                <a:solidFill>
                  <a:schemeClr val="tx1">
                    <a:tint val="75000"/>
                  </a:schemeClr>
                </a:solidFill>
              </a:defRPr>
            </a:lvl4pPr>
            <a:lvl5pPr marL="1371600" indent="0">
              <a:buNone/>
              <a:defRPr sz="1100">
                <a:solidFill>
                  <a:schemeClr val="tx1">
                    <a:tint val="75000"/>
                  </a:schemeClr>
                </a:solidFill>
              </a:defRPr>
            </a:lvl5pPr>
            <a:lvl6pPr marL="1714500" indent="0">
              <a:buNone/>
              <a:defRPr sz="1100">
                <a:solidFill>
                  <a:schemeClr val="tx1">
                    <a:tint val="75000"/>
                  </a:schemeClr>
                </a:solidFill>
              </a:defRPr>
            </a:lvl6pPr>
            <a:lvl7pPr marL="2056765" indent="0">
              <a:buNone/>
              <a:defRPr sz="1100">
                <a:solidFill>
                  <a:schemeClr val="tx1">
                    <a:tint val="75000"/>
                  </a:schemeClr>
                </a:solidFill>
              </a:defRPr>
            </a:lvl7pPr>
            <a:lvl8pPr marL="2399665" indent="0">
              <a:buNone/>
              <a:defRPr sz="1100">
                <a:solidFill>
                  <a:schemeClr val="tx1">
                    <a:tint val="75000"/>
                  </a:schemeClr>
                </a:solidFill>
              </a:defRPr>
            </a:lvl8pPr>
            <a:lvl9pPr marL="2742565" indent="0">
              <a:buNone/>
              <a:defRPr sz="11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a:xfrm>
            <a:off x="6445251" y="4704588"/>
            <a:ext cx="1983232" cy="273844"/>
          </a:xfrm>
        </p:spPr>
        <p:txBody>
          <a:bodyPr/>
          <a:lstStyle/>
          <a:p>
            <a:fld id="{C6F822A4-8DA6-4447-9B1F-C5DB58435268}" type="datetimeFigureOut">
              <a:rPr lang="en-US" dirty="0">
                <a:solidFill>
                  <a:srgbClr val="696464"/>
                </a:solidFill>
              </a:rPr>
              <a:pPr/>
              <a:t>11/14/2019</a:t>
            </a:fld>
            <a:endParaRPr lang="en-US" dirty="0">
              <a:solidFill>
                <a:srgbClr val="696464"/>
              </a:solidFill>
            </a:endParaRPr>
          </a:p>
        </p:txBody>
      </p:sp>
      <p:sp>
        <p:nvSpPr>
          <p:cNvPr id="5" name="Footer Placeholder 4"/>
          <p:cNvSpPr>
            <a:spLocks noGrp="1"/>
          </p:cNvSpPr>
          <p:nvPr>
            <p:ph type="ftr" sz="quarter" idx="11"/>
          </p:nvPr>
        </p:nvSpPr>
        <p:spPr>
          <a:xfrm>
            <a:off x="1637031" y="4704588"/>
            <a:ext cx="4745736" cy="273844"/>
          </a:xfrm>
        </p:spPr>
        <p:txBody>
          <a:bodyPr/>
          <a:lstStyle/>
          <a:p>
            <a:endParaRPr lang="en-US" dirty="0">
              <a:solidFill>
                <a:srgbClr val="696464"/>
              </a:solidFill>
            </a:endParaRPr>
          </a:p>
        </p:txBody>
      </p:sp>
      <p:grpSp>
        <p:nvGrpSpPr>
          <p:cNvPr id="8" name="Group 7"/>
          <p:cNvGrpSpPr/>
          <p:nvPr/>
        </p:nvGrpSpPr>
        <p:grpSpPr>
          <a:xfrm>
            <a:off x="673049" y="1744395"/>
            <a:ext cx="810678" cy="810677"/>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xmlns="">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32776" y="1879601"/>
            <a:ext cx="891224" cy="540249"/>
          </a:xfrm>
        </p:spPr>
        <p:txBody>
          <a:bodyPr/>
          <a:lstStyle>
            <a:lvl1pPr>
              <a:defRPr sz="2100"/>
            </a:lvl1pPr>
          </a:lstStyle>
          <a:p>
            <a:fld id="{4FAB73BC-B049-4115-A692-8D63A059BFB8}"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02386" y="1645920"/>
            <a:ext cx="3566160" cy="2983230"/>
          </a:xfrm>
        </p:spPr>
        <p:txBody>
          <a:bodyPr/>
          <a:lstStyle>
            <a:lvl1pPr>
              <a:defRPr sz="1500"/>
            </a:lvl1pPr>
            <a:lvl2pPr>
              <a:defRPr sz="1400"/>
            </a:lvl2pPr>
            <a:lvl3pPr>
              <a:defRPr sz="12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4773168" y="1645920"/>
            <a:ext cx="3566160" cy="2983230"/>
          </a:xfrm>
        </p:spPr>
        <p:txBody>
          <a:bodyPr/>
          <a:lstStyle>
            <a:lvl1pPr>
              <a:defRPr sz="1500"/>
            </a:lvl1pPr>
            <a:lvl2pPr>
              <a:defRPr sz="1400"/>
            </a:lvl2pPr>
            <a:lvl3pPr>
              <a:defRPr sz="12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solidFill>
                  <a:srgbClr val="696464"/>
                </a:solidFill>
              </a:rPr>
              <a:pPr/>
              <a:t>11/14/2019</a:t>
            </a:fld>
            <a:endParaRPr lang="en-US" dirty="0">
              <a:solidFill>
                <a:srgbClr val="696464"/>
              </a:solidFill>
            </a:endParaRPr>
          </a:p>
        </p:txBody>
      </p:sp>
      <p:sp>
        <p:nvSpPr>
          <p:cNvPr id="6" name="Footer Placeholder 5"/>
          <p:cNvSpPr>
            <a:spLocks noGrp="1"/>
          </p:cNvSpPr>
          <p:nvPr>
            <p:ph type="ftr" sz="quarter" idx="11"/>
          </p:nvPr>
        </p:nvSpPr>
        <p:spPr/>
        <p:txBody>
          <a:bodyPr/>
          <a:lstStyle/>
          <a:p>
            <a:endParaRPr lang="en-US" dirty="0">
              <a:solidFill>
                <a:srgbClr val="696464"/>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00100" y="1536192"/>
            <a:ext cx="3566160" cy="480060"/>
          </a:xfrm>
        </p:spPr>
        <p:txBody>
          <a:bodyPr anchor="ctr">
            <a:normAutofit/>
          </a:bodyPr>
          <a:lstStyle>
            <a:lvl1pPr marL="0" indent="0">
              <a:buNone/>
              <a:defRPr sz="1500" b="1">
                <a:solidFill>
                  <a:schemeClr val="accent1">
                    <a:lumMod val="75000"/>
                  </a:schemeClr>
                </a:solidFill>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6765" indent="0">
              <a:buNone/>
              <a:defRPr sz="1200" b="1"/>
            </a:lvl7pPr>
            <a:lvl8pPr marL="2399665" indent="0">
              <a:buNone/>
              <a:defRPr sz="1200" b="1"/>
            </a:lvl8pPr>
            <a:lvl9pPr marL="2742565" indent="0">
              <a:buNone/>
              <a:defRPr sz="1200" b="1"/>
            </a:lvl9pPr>
          </a:lstStyle>
          <a:p>
            <a:pPr lvl="0"/>
            <a:r>
              <a:rPr lang="zh-CN" altLang="en-US"/>
              <a:t>编辑母版文本样式</a:t>
            </a:r>
          </a:p>
        </p:txBody>
      </p:sp>
      <p:sp>
        <p:nvSpPr>
          <p:cNvPr id="4" name="Content Placeholder 3"/>
          <p:cNvSpPr>
            <a:spLocks noGrp="1"/>
          </p:cNvSpPr>
          <p:nvPr>
            <p:ph sz="half" idx="2" hasCustomPrompt="1"/>
          </p:nvPr>
        </p:nvSpPr>
        <p:spPr>
          <a:xfrm>
            <a:off x="802386" y="2057400"/>
            <a:ext cx="3566160" cy="2468880"/>
          </a:xfrm>
        </p:spPr>
        <p:txBody>
          <a:bodyPr/>
          <a:lstStyle>
            <a:lvl1pPr>
              <a:defRPr sz="1500"/>
            </a:lvl1pPr>
            <a:lvl2pPr>
              <a:defRPr sz="1400"/>
            </a:lvl2pPr>
            <a:lvl3pPr>
              <a:defRPr sz="12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4773168" y="1536192"/>
            <a:ext cx="3566160" cy="480060"/>
          </a:xfrm>
        </p:spPr>
        <p:txBody>
          <a:bodyPr anchor="ctr">
            <a:normAutofit/>
          </a:bodyPr>
          <a:lstStyle>
            <a:lvl1pPr marL="0" indent="0">
              <a:buNone/>
              <a:defRPr sz="1500" b="1">
                <a:solidFill>
                  <a:schemeClr val="accent1">
                    <a:lumMod val="75000"/>
                  </a:schemeClr>
                </a:solidFill>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6765" indent="0">
              <a:buNone/>
              <a:defRPr sz="1200" b="1"/>
            </a:lvl7pPr>
            <a:lvl8pPr marL="2399665" indent="0">
              <a:buNone/>
              <a:defRPr sz="1200" b="1"/>
            </a:lvl8pPr>
            <a:lvl9pPr marL="2742565" indent="0">
              <a:buNone/>
              <a:defRPr sz="1200" b="1"/>
            </a:lvl9pPr>
          </a:lstStyle>
          <a:p>
            <a:pPr lvl="0"/>
            <a:r>
              <a:rPr lang="zh-CN" altLang="en-US"/>
              <a:t>编辑母版文本样式</a:t>
            </a:r>
          </a:p>
        </p:txBody>
      </p:sp>
      <p:sp>
        <p:nvSpPr>
          <p:cNvPr id="6" name="Content Placeholder 5"/>
          <p:cNvSpPr>
            <a:spLocks noGrp="1"/>
          </p:cNvSpPr>
          <p:nvPr>
            <p:ph sz="quarter" idx="4" hasCustomPrompt="1"/>
          </p:nvPr>
        </p:nvSpPr>
        <p:spPr>
          <a:xfrm>
            <a:off x="4773168" y="2057400"/>
            <a:ext cx="3566160" cy="2468880"/>
          </a:xfrm>
        </p:spPr>
        <p:txBody>
          <a:bodyPr/>
          <a:lstStyle>
            <a:lvl1pPr>
              <a:defRPr sz="1500"/>
            </a:lvl1pPr>
            <a:lvl2pPr>
              <a:defRPr sz="1400"/>
            </a:lvl2pPr>
            <a:lvl3pPr>
              <a:defRPr sz="12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solidFill>
                  <a:srgbClr val="696464"/>
                </a:solidFill>
              </a:rPr>
              <a:pPr/>
              <a:t>11/14/2019</a:t>
            </a:fld>
            <a:endParaRPr lang="en-US" dirty="0">
              <a:solidFill>
                <a:srgbClr val="696464"/>
              </a:solidFill>
            </a:endParaRPr>
          </a:p>
        </p:txBody>
      </p:sp>
      <p:sp>
        <p:nvSpPr>
          <p:cNvPr id="8" name="Footer Placeholder 7"/>
          <p:cNvSpPr>
            <a:spLocks noGrp="1"/>
          </p:cNvSpPr>
          <p:nvPr>
            <p:ph type="ftr" sz="quarter" idx="11"/>
          </p:nvPr>
        </p:nvSpPr>
        <p:spPr/>
        <p:txBody>
          <a:bodyPr/>
          <a:lstStyle/>
          <a:p>
            <a:endParaRPr lang="en-US" dirty="0">
              <a:solidFill>
                <a:srgbClr val="696464"/>
              </a:solidFill>
            </a:endParaRPr>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solidFill>
                  <a:srgbClr val="696464"/>
                </a:solidFill>
              </a:rPr>
              <a:pPr/>
              <a:t>11/14/2019</a:t>
            </a:fld>
            <a:endParaRPr lang="en-US" dirty="0">
              <a:solidFill>
                <a:srgbClr val="696464"/>
              </a:solidFill>
            </a:endParaRPr>
          </a:p>
        </p:txBody>
      </p:sp>
      <p:sp>
        <p:nvSpPr>
          <p:cNvPr id="4" name="Footer Placeholder 3"/>
          <p:cNvSpPr>
            <a:spLocks noGrp="1"/>
          </p:cNvSpPr>
          <p:nvPr>
            <p:ph type="ftr" sz="quarter" idx="11"/>
          </p:nvPr>
        </p:nvSpPr>
        <p:spPr/>
        <p:txBody>
          <a:bodyPr/>
          <a:lstStyle/>
          <a:p>
            <a:endParaRPr lang="en-US" dirty="0">
              <a:solidFill>
                <a:srgbClr val="696464"/>
              </a:solidFill>
            </a:endParaRPr>
          </a:p>
        </p:txBody>
      </p:sp>
      <p:sp>
        <p:nvSpPr>
          <p:cNvPr id="5" name="Slide Number Placeholder 4"/>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solidFill>
                  <a:srgbClr val="696464"/>
                </a:solidFill>
              </a:rPr>
              <a:pPr/>
              <a:t>11/14/2019</a:t>
            </a:fld>
            <a:endParaRPr lang="en-US" dirty="0">
              <a:solidFill>
                <a:srgbClr val="696464"/>
              </a:solidFill>
            </a:endParaRPr>
          </a:p>
        </p:txBody>
      </p:sp>
      <p:sp>
        <p:nvSpPr>
          <p:cNvPr id="3" name="Footer Placeholder 2"/>
          <p:cNvSpPr>
            <a:spLocks noGrp="1"/>
          </p:cNvSpPr>
          <p:nvPr>
            <p:ph type="ftr" sz="quarter" idx="11"/>
          </p:nvPr>
        </p:nvSpPr>
        <p:spPr/>
        <p:txBody>
          <a:bodyPr/>
          <a:lstStyle/>
          <a:p>
            <a:endParaRPr lang="en-US" dirty="0">
              <a:solidFill>
                <a:srgbClr val="696464"/>
              </a:solidFill>
            </a:endParaRPr>
          </a:p>
        </p:txBody>
      </p:sp>
      <p:sp>
        <p:nvSpPr>
          <p:cNvPr id="4" name="Slide Number Placeholder 3"/>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8" name="Rectangle 7"/>
          <p:cNvSpPr/>
          <p:nvPr/>
        </p:nvSpPr>
        <p:spPr>
          <a:xfrm>
            <a:off x="6227806" y="10"/>
            <a:ext cx="2916194" cy="5143499"/>
          </a:xfrm>
          <a:prstGeom prst="rect">
            <a:avLst/>
          </a:prstGeom>
          <a:blipFill dpi="0" rotWithShape="1">
            <a:blip r:embed="rId2">
              <a:alphaModFix amt="60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514350"/>
            <a:ext cx="2400300" cy="1303020"/>
          </a:xfrm>
        </p:spPr>
        <p:txBody>
          <a:bodyPr anchor="b">
            <a:normAutofit/>
          </a:bodyPr>
          <a:lstStyle>
            <a:lvl1pPr>
              <a:defRPr sz="2400" b="1"/>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628650" y="514350"/>
            <a:ext cx="5033772" cy="3765042"/>
          </a:xfrm>
        </p:spPr>
        <p:txBody>
          <a:bodyPr/>
          <a:lstStyle>
            <a:lvl1pPr>
              <a:defRPr sz="1500"/>
            </a:lvl1pPr>
            <a:lvl2pPr>
              <a:defRPr sz="1400"/>
            </a:lvl2pPr>
            <a:lvl3pPr>
              <a:defRPr sz="12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6412230" y="1817370"/>
            <a:ext cx="2400300" cy="2468880"/>
          </a:xfrm>
        </p:spPr>
        <p:txBody>
          <a:bodyPr>
            <a:normAutofit/>
          </a:bodyPr>
          <a:lstStyle>
            <a:lvl1pPr marL="0" indent="0">
              <a:lnSpc>
                <a:spcPct val="100000"/>
              </a:lnSpc>
              <a:spcBef>
                <a:spcPts val="750"/>
              </a:spcBef>
              <a:buNone/>
              <a:defRPr sz="1100">
                <a:solidFill>
                  <a:schemeClr val="accent1">
                    <a:lumMod val="75000"/>
                  </a:schemeClr>
                </a:solidFill>
              </a:defRPr>
            </a:lvl1pPr>
            <a:lvl2pPr marL="342900" indent="0">
              <a:buNone/>
              <a:defRPr sz="900"/>
            </a:lvl2pPr>
            <a:lvl3pPr marL="685800" indent="0">
              <a:buNone/>
              <a:defRPr sz="800"/>
            </a:lvl3pPr>
            <a:lvl4pPr marL="1028700" indent="0">
              <a:buNone/>
              <a:defRPr sz="700"/>
            </a:lvl4pPr>
            <a:lvl5pPr marL="1371600" indent="0">
              <a:buNone/>
              <a:defRPr sz="700"/>
            </a:lvl5pPr>
            <a:lvl6pPr marL="1714500" indent="0">
              <a:buNone/>
              <a:defRPr sz="700"/>
            </a:lvl6pPr>
            <a:lvl7pPr marL="2056765" indent="0">
              <a:buNone/>
              <a:defRPr sz="700"/>
            </a:lvl7pPr>
            <a:lvl8pPr marL="2399665" indent="0">
              <a:buNone/>
              <a:defRPr sz="700"/>
            </a:lvl8pPr>
            <a:lvl9pPr marL="2742565" indent="0">
              <a:buNone/>
              <a:defRPr sz="700"/>
            </a:lvl9pPr>
          </a:lstStyle>
          <a:p>
            <a:pPr lvl="0"/>
            <a:r>
              <a:rPr lang="zh-CN" altLang="en-US"/>
              <a:t>编辑母版文本样式</a:t>
            </a:r>
          </a:p>
        </p:txBody>
      </p:sp>
      <p:sp>
        <p:nvSpPr>
          <p:cNvPr id="5" name="Date Placeholder 4"/>
          <p:cNvSpPr>
            <a:spLocks noGrp="1"/>
          </p:cNvSpPr>
          <p:nvPr>
            <p:ph type="dt" sz="half" idx="10"/>
          </p:nvPr>
        </p:nvSpPr>
        <p:spPr/>
        <p:txBody>
          <a:bodyPr/>
          <a:lstStyle/>
          <a:p>
            <a:fld id="{DA16AA21-1863-4931-97CB-99D0A168701B}" type="datetimeFigureOut">
              <a:rPr lang="en-US" dirty="0">
                <a:solidFill>
                  <a:srgbClr val="696464"/>
                </a:solidFill>
              </a:rPr>
              <a:pPr/>
              <a:t>11/14/2019</a:t>
            </a:fld>
            <a:endParaRPr lang="en-US" dirty="0">
              <a:solidFill>
                <a:srgbClr val="696464"/>
              </a:solidFill>
            </a:endParaRPr>
          </a:p>
        </p:txBody>
      </p:sp>
      <p:sp>
        <p:nvSpPr>
          <p:cNvPr id="6" name="Footer Placeholder 5"/>
          <p:cNvSpPr>
            <a:spLocks noGrp="1"/>
          </p:cNvSpPr>
          <p:nvPr>
            <p:ph type="ftr" sz="quarter" idx="11"/>
          </p:nvPr>
        </p:nvSpPr>
        <p:spPr/>
        <p:txBody>
          <a:bodyPr/>
          <a:lstStyle/>
          <a:p>
            <a:endParaRPr lang="en-US" dirty="0">
              <a:solidFill>
                <a:srgbClr val="696464"/>
              </a:solidFill>
            </a:endParaRPr>
          </a:p>
        </p:txBody>
      </p:sp>
      <p:grpSp>
        <p:nvGrpSpPr>
          <p:cNvPr id="9" name="Group 8"/>
          <p:cNvGrpSpPr>
            <a:grpSpLocks noChangeAspect="1"/>
          </p:cNvGrpSpPr>
          <p:nvPr/>
        </p:nvGrpSpPr>
        <p:grpSpPr>
          <a:xfrm>
            <a:off x="8551294" y="4672261"/>
            <a:ext cx="342900" cy="3429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xmlns="">
                      <a14:imgLayer r:embed="rId5">
                        <a14:imgEffect>
                          <a14:brightnessContrast bright="-40000" contrast="20000"/>
                        </a14:imgEffect>
                        <a14:imgEffect>
                          <a14:saturation sat="95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11" name="Rectangle 10"/>
          <p:cNvSpPr/>
          <p:nvPr/>
        </p:nvSpPr>
        <p:spPr>
          <a:xfrm>
            <a:off x="6227806" y="10"/>
            <a:ext cx="2916194" cy="5143499"/>
          </a:xfrm>
          <a:prstGeom prst="rect">
            <a:avLst/>
          </a:prstGeom>
          <a:blipFill dpi="0" rotWithShape="1">
            <a:blip r:embed="rId2">
              <a:alphaModFix amt="60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514350"/>
            <a:ext cx="2400300" cy="1303020"/>
          </a:xfrm>
        </p:spPr>
        <p:txBody>
          <a:bodyPr anchor="b">
            <a:normAutofit/>
          </a:bodyPr>
          <a:lstStyle>
            <a:lvl1pPr>
              <a:defRPr sz="2400" b="1"/>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 y="0"/>
            <a:ext cx="6227805" cy="5143500"/>
          </a:xfrm>
          <a:solidFill>
            <a:schemeClr val="tx2">
              <a:lumMod val="20000"/>
              <a:lumOff val="80000"/>
            </a:schemeClr>
          </a:solidFill>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6765" indent="0">
              <a:buNone/>
              <a:defRPr sz="1500"/>
            </a:lvl7pPr>
            <a:lvl8pPr marL="2399665" indent="0">
              <a:buNone/>
              <a:defRPr sz="1500"/>
            </a:lvl8pPr>
            <a:lvl9pPr marL="2742565"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412230" y="1817370"/>
            <a:ext cx="2400300" cy="2468880"/>
          </a:xfrm>
        </p:spPr>
        <p:txBody>
          <a:bodyPr>
            <a:normAutofit/>
          </a:bodyPr>
          <a:lstStyle>
            <a:lvl1pPr marL="0" indent="0">
              <a:lnSpc>
                <a:spcPct val="100000"/>
              </a:lnSpc>
              <a:spcBef>
                <a:spcPts val="750"/>
              </a:spcBef>
              <a:buNone/>
              <a:defRPr sz="1100">
                <a:solidFill>
                  <a:schemeClr val="accent1">
                    <a:lumMod val="75000"/>
                  </a:schemeClr>
                </a:solidFill>
              </a:defRPr>
            </a:lvl1pPr>
            <a:lvl2pPr marL="342900" indent="0">
              <a:buNone/>
              <a:defRPr sz="900"/>
            </a:lvl2pPr>
            <a:lvl3pPr marL="685800" indent="0">
              <a:buNone/>
              <a:defRPr sz="800"/>
            </a:lvl3pPr>
            <a:lvl4pPr marL="1028700" indent="0">
              <a:buNone/>
              <a:defRPr sz="700"/>
            </a:lvl4pPr>
            <a:lvl5pPr marL="1371600" indent="0">
              <a:buNone/>
              <a:defRPr sz="700"/>
            </a:lvl5pPr>
            <a:lvl6pPr marL="1714500" indent="0">
              <a:buNone/>
              <a:defRPr sz="700"/>
            </a:lvl6pPr>
            <a:lvl7pPr marL="2056765" indent="0">
              <a:buNone/>
              <a:defRPr sz="700"/>
            </a:lvl7pPr>
            <a:lvl8pPr marL="2399665" indent="0">
              <a:buNone/>
              <a:defRPr sz="700"/>
            </a:lvl8pPr>
            <a:lvl9pPr marL="2742565" indent="0">
              <a:buNone/>
              <a:defRPr sz="700"/>
            </a:lvl9pPr>
          </a:lstStyle>
          <a:p>
            <a:pPr lvl="0"/>
            <a:r>
              <a:rPr lang="zh-CN" altLang="en-US"/>
              <a:t>编辑母版文本样式</a:t>
            </a:r>
          </a:p>
        </p:txBody>
      </p:sp>
      <p:sp>
        <p:nvSpPr>
          <p:cNvPr id="5" name="Date Placeholder 4"/>
          <p:cNvSpPr>
            <a:spLocks noGrp="1"/>
          </p:cNvSpPr>
          <p:nvPr>
            <p:ph type="dt" sz="half" idx="10"/>
          </p:nvPr>
        </p:nvSpPr>
        <p:spPr/>
        <p:txBody>
          <a:bodyPr/>
          <a:lstStyle/>
          <a:p>
            <a:fld id="{3772C379-9A7C-4C87-A116-CBE9F58B04C5}" type="datetimeFigureOut">
              <a:rPr lang="en-US" dirty="0">
                <a:solidFill>
                  <a:srgbClr val="696464"/>
                </a:solidFill>
              </a:rPr>
              <a:pPr/>
              <a:t>11/14/2019</a:t>
            </a:fld>
            <a:endParaRPr lang="en-US" dirty="0">
              <a:solidFill>
                <a:srgbClr val="696464"/>
              </a:solidFill>
            </a:endParaRPr>
          </a:p>
        </p:txBody>
      </p:sp>
      <p:grpSp>
        <p:nvGrpSpPr>
          <p:cNvPr id="8" name="Group 7"/>
          <p:cNvGrpSpPr>
            <a:grpSpLocks noChangeAspect="1"/>
          </p:cNvGrpSpPr>
          <p:nvPr/>
        </p:nvGrpSpPr>
        <p:grpSpPr>
          <a:xfrm>
            <a:off x="8551294" y="4672261"/>
            <a:ext cx="342900" cy="3429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xmlns="">
                      <a14:imgLayer r:embed="rId5">
                        <a14:imgEffect>
                          <a14:brightnessContrast bright="-40000" contrast="20000"/>
                        </a14:imgEffect>
                        <a14:imgEffect>
                          <a14:saturation sat="95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solidFill>
                  <a:srgbClr val="696464"/>
                </a:solidFill>
              </a:rPr>
              <a:pPr/>
              <a:t>11/14/2019</a:t>
            </a:fld>
            <a:endParaRPr lang="en-US" dirty="0">
              <a:solidFill>
                <a:srgbClr val="696464"/>
              </a:solidFill>
            </a:endParaRPr>
          </a:p>
        </p:txBody>
      </p:sp>
      <p:sp>
        <p:nvSpPr>
          <p:cNvPr id="5" name="Footer Placeholder 4"/>
          <p:cNvSpPr>
            <a:spLocks noGrp="1"/>
          </p:cNvSpPr>
          <p:nvPr>
            <p:ph type="ftr" sz="quarter" idx="11"/>
          </p:nvPr>
        </p:nvSpPr>
        <p:spPr/>
        <p:txBody>
          <a:bodyPr/>
          <a:lstStyle/>
          <a:p>
            <a:endParaRPr lang="en-US" dirty="0">
              <a:solidFill>
                <a:srgbClr val="696464"/>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80" y="400050"/>
            <a:ext cx="1914525" cy="422910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00105" y="400050"/>
            <a:ext cx="5629275" cy="4229100"/>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solidFill>
                  <a:srgbClr val="696464"/>
                </a:solidFill>
              </a:rPr>
              <a:pPr/>
              <a:t>11/14/2019</a:t>
            </a:fld>
            <a:endParaRPr lang="en-US" dirty="0">
              <a:solidFill>
                <a:srgbClr val="696464"/>
              </a:solidFill>
            </a:endParaRPr>
          </a:p>
        </p:txBody>
      </p:sp>
      <p:sp>
        <p:nvSpPr>
          <p:cNvPr id="5" name="Footer Placeholder 4"/>
          <p:cNvSpPr>
            <a:spLocks noGrp="1"/>
          </p:cNvSpPr>
          <p:nvPr>
            <p:ph type="ftr" sz="quarter" idx="11"/>
          </p:nvPr>
        </p:nvSpPr>
        <p:spPr/>
        <p:txBody>
          <a:bodyPr/>
          <a:lstStyle/>
          <a:p>
            <a:endParaRPr lang="en-US" dirty="0">
              <a:solidFill>
                <a:srgbClr val="696464"/>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32"/>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0965" indent="0" algn="ctr">
              <a:buNone/>
              <a:defRPr>
                <a:solidFill>
                  <a:schemeClr val="tx1">
                    <a:tint val="75000"/>
                  </a:schemeClr>
                </a:solidFill>
              </a:defRPr>
            </a:lvl4pPr>
            <a:lvl5pPr marL="1828165"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33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0965" indent="0">
              <a:buNone/>
              <a:defRPr sz="1400">
                <a:solidFill>
                  <a:schemeClr val="tx1">
                    <a:tint val="75000"/>
                  </a:schemeClr>
                </a:solidFill>
              </a:defRPr>
            </a:lvl4pPr>
            <a:lvl5pPr marL="1828165"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33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765" indent="0">
              <a:buNone/>
              <a:defRPr sz="1600" b="1"/>
            </a:lvl8pPr>
            <a:lvl9pPr marL="365633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40"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765" indent="0">
              <a:buNone/>
              <a:defRPr sz="1600" b="1"/>
            </a:lvl8pPr>
            <a:lvl9pPr marL="365633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40"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pic>
        <p:nvPicPr>
          <p:cNvPr id="5" name="图片 4" descr="视频水印小"/>
          <p:cNvPicPr>
            <a:picLocks noChangeAspect="1"/>
          </p:cNvPicPr>
          <p:nvPr userDrawn="1"/>
        </p:nvPicPr>
        <p:blipFill>
          <a:blip r:embed="rId2"/>
          <a:stretch>
            <a:fillRect/>
          </a:stretch>
        </p:blipFill>
        <p:spPr>
          <a:xfrm>
            <a:off x="7040245" y="4803140"/>
            <a:ext cx="1463040" cy="202565"/>
          </a:xfrm>
          <a:prstGeom prst="rect">
            <a:avLst/>
          </a:prstGeom>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8"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01"/>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8" y="1076328"/>
            <a:ext cx="3008313" cy="3518297"/>
          </a:xfrm>
        </p:spPr>
        <p:txBody>
          <a:bodyPr/>
          <a:lstStyle>
            <a:lvl1pPr marL="0" indent="0">
              <a:buNone/>
              <a:defRPr sz="1400"/>
            </a:lvl1pPr>
            <a:lvl2pPr marL="457200" indent="0">
              <a:buNone/>
              <a:defRPr sz="1200"/>
            </a:lvl2pPr>
            <a:lvl3pPr marL="914400" indent="0">
              <a:buNone/>
              <a:defRPr sz="1000"/>
            </a:lvl3pPr>
            <a:lvl4pPr marL="1370965"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33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0965" indent="0">
              <a:buNone/>
              <a:defRPr sz="2000"/>
            </a:lvl4pPr>
            <a:lvl5pPr marL="1828165" indent="0">
              <a:buNone/>
              <a:defRPr sz="2000"/>
            </a:lvl5pPr>
            <a:lvl6pPr marL="2285365" indent="0">
              <a:buNone/>
              <a:defRPr sz="2000"/>
            </a:lvl6pPr>
            <a:lvl7pPr marL="2742565" indent="0">
              <a:buNone/>
              <a:defRPr sz="2000"/>
            </a:lvl7pPr>
            <a:lvl8pPr marL="3199765" indent="0">
              <a:buNone/>
              <a:defRPr sz="2000"/>
            </a:lvl8pPr>
            <a:lvl9pPr marL="3656330" indent="0">
              <a:buNone/>
              <a:defRPr sz="2000"/>
            </a:lvl9pPr>
          </a:lstStyle>
          <a:p>
            <a:endParaRPr lang="zh-CN" altLang="en-US"/>
          </a:p>
        </p:txBody>
      </p:sp>
      <p:sp>
        <p:nvSpPr>
          <p:cNvPr id="4" name="文本占位符 3"/>
          <p:cNvSpPr>
            <a:spLocks noGrp="1"/>
          </p:cNvSpPr>
          <p:nvPr>
            <p:ph type="body" sz="half" idx="2"/>
          </p:nvPr>
        </p:nvSpPr>
        <p:spPr>
          <a:xfrm>
            <a:off x="1792288" y="4025516"/>
            <a:ext cx="5486400" cy="603647"/>
          </a:xfrm>
        </p:spPr>
        <p:txBody>
          <a:bodyPr/>
          <a:lstStyle>
            <a:lvl1pPr marL="0" indent="0">
              <a:buNone/>
              <a:defRPr sz="1400"/>
            </a:lvl1pPr>
            <a:lvl2pPr marL="457200" indent="0">
              <a:buNone/>
              <a:defRPr sz="1200"/>
            </a:lvl2pPr>
            <a:lvl3pPr marL="914400" indent="0">
              <a:buNone/>
              <a:defRPr sz="1000"/>
            </a:lvl3pPr>
            <a:lvl4pPr marL="1370965"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33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32"/>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0965" indent="0" algn="ctr">
              <a:buNone/>
              <a:defRPr>
                <a:solidFill>
                  <a:schemeClr val="tx1">
                    <a:tint val="75000"/>
                  </a:schemeClr>
                </a:solidFill>
              </a:defRPr>
            </a:lvl4pPr>
            <a:lvl5pPr marL="1828165"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33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0965" indent="0">
              <a:buNone/>
              <a:defRPr sz="1400">
                <a:solidFill>
                  <a:schemeClr val="tx1">
                    <a:tint val="75000"/>
                  </a:schemeClr>
                </a:solidFill>
              </a:defRPr>
            </a:lvl4pPr>
            <a:lvl5pPr marL="1828165"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33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765" indent="0">
              <a:buNone/>
              <a:defRPr sz="1600" b="1"/>
            </a:lvl8pPr>
            <a:lvl9pPr marL="365633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40"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765" indent="0">
              <a:buNone/>
              <a:defRPr sz="1600" b="1"/>
            </a:lvl8pPr>
            <a:lvl9pPr marL="365633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40"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8"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01"/>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8" y="1076328"/>
            <a:ext cx="3008313" cy="3518297"/>
          </a:xfrm>
        </p:spPr>
        <p:txBody>
          <a:bodyPr/>
          <a:lstStyle>
            <a:lvl1pPr marL="0" indent="0">
              <a:buNone/>
              <a:defRPr sz="1400"/>
            </a:lvl1pPr>
            <a:lvl2pPr marL="457200" indent="0">
              <a:buNone/>
              <a:defRPr sz="1200"/>
            </a:lvl2pPr>
            <a:lvl3pPr marL="914400" indent="0">
              <a:buNone/>
              <a:defRPr sz="1000"/>
            </a:lvl3pPr>
            <a:lvl4pPr marL="1370965"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33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0965" indent="0">
              <a:buNone/>
              <a:defRPr sz="2000"/>
            </a:lvl4pPr>
            <a:lvl5pPr marL="1828165" indent="0">
              <a:buNone/>
              <a:defRPr sz="2000"/>
            </a:lvl5pPr>
            <a:lvl6pPr marL="2285365" indent="0">
              <a:buNone/>
              <a:defRPr sz="2000"/>
            </a:lvl6pPr>
            <a:lvl7pPr marL="2742565" indent="0">
              <a:buNone/>
              <a:defRPr sz="2000"/>
            </a:lvl7pPr>
            <a:lvl8pPr marL="3199765" indent="0">
              <a:buNone/>
              <a:defRPr sz="2000"/>
            </a:lvl8pPr>
            <a:lvl9pPr marL="3656330" indent="0">
              <a:buNone/>
              <a:defRPr sz="2000"/>
            </a:lvl9pPr>
          </a:lstStyle>
          <a:p>
            <a:endParaRPr lang="zh-CN" altLang="en-US"/>
          </a:p>
        </p:txBody>
      </p:sp>
      <p:sp>
        <p:nvSpPr>
          <p:cNvPr id="4" name="文本占位符 3"/>
          <p:cNvSpPr>
            <a:spLocks noGrp="1"/>
          </p:cNvSpPr>
          <p:nvPr>
            <p:ph type="body" sz="half" idx="2"/>
          </p:nvPr>
        </p:nvSpPr>
        <p:spPr>
          <a:xfrm>
            <a:off x="1792288" y="4025516"/>
            <a:ext cx="5486400" cy="603647"/>
          </a:xfrm>
        </p:spPr>
        <p:txBody>
          <a:bodyPr/>
          <a:lstStyle>
            <a:lvl1pPr marL="0" indent="0">
              <a:buNone/>
              <a:defRPr sz="1400"/>
            </a:lvl1pPr>
            <a:lvl2pPr marL="457200" indent="0">
              <a:buNone/>
              <a:defRPr sz="1200"/>
            </a:lvl2pPr>
            <a:lvl3pPr marL="914400" indent="0">
              <a:buNone/>
              <a:defRPr sz="1000"/>
            </a:lvl3pPr>
            <a:lvl4pPr marL="1370965"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33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7" name="五边形 6"/>
          <p:cNvSpPr/>
          <p:nvPr userDrawn="1"/>
        </p:nvSpPr>
        <p:spPr>
          <a:xfrm>
            <a:off x="-316" y="10"/>
            <a:ext cx="5504548" cy="615347"/>
          </a:xfrm>
          <a:prstGeom prst="homePlate">
            <a:avLst/>
          </a:prstGeom>
          <a:gradFill flip="none" rotWithShape="1">
            <a:gsLst>
              <a:gs pos="100000">
                <a:schemeClr val="bg2">
                  <a:lumMod val="50000"/>
                </a:schemeClr>
              </a:gs>
              <a:gs pos="33000">
                <a:schemeClr val="tx1">
                  <a:lumMod val="85000"/>
                  <a:lumOff val="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9" rIns="68570" bIns="34289" rtlCol="0" anchor="ctr"/>
          <a:lstStyle/>
          <a:p>
            <a:pPr algn="ctr"/>
            <a:endParaRPr lang="zh-CN" altLang="en-US"/>
          </a:p>
        </p:txBody>
      </p:sp>
      <p:sp>
        <p:nvSpPr>
          <p:cNvPr id="8" name="燕尾形 7"/>
          <p:cNvSpPr/>
          <p:nvPr userDrawn="1"/>
        </p:nvSpPr>
        <p:spPr>
          <a:xfrm>
            <a:off x="5327197" y="1"/>
            <a:ext cx="364922" cy="615350"/>
          </a:xfrm>
          <a:prstGeom prst="chevron">
            <a:avLst>
              <a:gd name="adj" fmla="val 66779"/>
            </a:avLst>
          </a:prstGeom>
          <a:gradFill flip="none" rotWithShape="1">
            <a:gsLst>
              <a:gs pos="100000">
                <a:schemeClr val="bg2">
                  <a:lumMod val="50000"/>
                </a:schemeClr>
              </a:gs>
              <a:gs pos="33000">
                <a:schemeClr val="tx1">
                  <a:lumMod val="85000"/>
                  <a:lumOff val="15000"/>
                </a:schemeClr>
              </a:gs>
            </a:gsLst>
            <a:lin ang="10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9" rIns="68570" bIns="34289" rtlCol="0" anchor="ctr"/>
          <a:lstStyle/>
          <a:p>
            <a:pPr algn="ctr"/>
            <a:endParaRPr lang="zh-CN" altLang="en-US">
              <a:solidFill>
                <a:schemeClr val="tx1"/>
              </a:solidFill>
            </a:endParaRPr>
          </a:p>
        </p:txBody>
      </p:sp>
    </p:spTree>
  </p:cSld>
  <p:clrMapOvr>
    <a:masterClrMapping/>
  </p:clrMapOvr>
  <p:transition spd="slow">
    <p:cover/>
  </p:transition>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7" name="Rectangle 6"/>
          <p:cNvSpPr/>
          <p:nvPr/>
        </p:nvSpPr>
        <p:spPr>
          <a:xfrm>
            <a:off x="690626" y="1010212"/>
            <a:ext cx="7667244" cy="60512"/>
          </a:xfrm>
          <a:prstGeom prst="rect">
            <a:avLst/>
          </a:prstGeom>
          <a:blipFill dpi="0" rotWithShape="1">
            <a:blip r:embed="rId2">
              <a:alphaModFix amt="85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90626" y="3224773"/>
            <a:ext cx="7667244" cy="60512"/>
          </a:xfrm>
          <a:prstGeom prst="rect">
            <a:avLst/>
          </a:prstGeom>
          <a:blipFill dpi="0" rotWithShape="1">
            <a:blip r:embed="rId2">
              <a:alphaModFix amt="85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690626" y="1113584"/>
            <a:ext cx="7667244" cy="2057400"/>
          </a:xfrm>
          <a:prstGeom prst="rect">
            <a:avLst/>
          </a:prstGeom>
          <a:blipFill dpi="0" rotWithShape="1">
            <a:blip r:embed="rId2">
              <a:alphaModFix amt="85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7236911" y="3051703"/>
            <a:ext cx="810678" cy="810677"/>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xmlns="">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788670" y="1074167"/>
            <a:ext cx="7475220" cy="2276856"/>
          </a:xfrm>
        </p:spPr>
        <p:txBody>
          <a:bodyPr anchor="ctr">
            <a:noAutofit/>
          </a:bodyPr>
          <a:lstStyle>
            <a:lvl1pPr algn="l">
              <a:lnSpc>
                <a:spcPct val="80000"/>
              </a:lnSpc>
              <a:defRPr sz="7200" cap="all" baseline="0">
                <a:blipFill dpi="0" rotWithShape="1">
                  <a:blip r:embed="rId4"/>
                  <a:srcRect/>
                  <a:tile tx="6350" ty="-127000" sx="65000" sy="64000" flip="none" algn="tl"/>
                </a:blip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802386" y="3291840"/>
            <a:ext cx="5918454" cy="802386"/>
          </a:xfrm>
        </p:spPr>
        <p:txBody>
          <a:bodyPr>
            <a:normAutofit/>
          </a:bodyPr>
          <a:lstStyle>
            <a:lvl1pPr marL="0" indent="0" algn="l">
              <a:buNone/>
              <a:defRPr sz="1700">
                <a:solidFill>
                  <a:schemeClr val="tx1"/>
                </a:solidFill>
              </a:defRPr>
            </a:lvl1pPr>
            <a:lvl2pPr marL="342900" indent="0" algn="ctr">
              <a:buNone/>
              <a:defRPr sz="1700"/>
            </a:lvl2pPr>
            <a:lvl3pPr marL="685800" indent="0" algn="ctr">
              <a:buNone/>
              <a:defRPr sz="1700"/>
            </a:lvl3pPr>
            <a:lvl4pPr marL="1028700" indent="0" algn="ctr">
              <a:buNone/>
              <a:defRPr sz="1500"/>
            </a:lvl4pPr>
            <a:lvl5pPr marL="1371600" indent="0" algn="ctr">
              <a:buNone/>
              <a:defRPr sz="1500"/>
            </a:lvl5pPr>
            <a:lvl6pPr marL="1713865" indent="0" algn="ctr">
              <a:buNone/>
              <a:defRPr sz="1500"/>
            </a:lvl6pPr>
            <a:lvl7pPr marL="2056765" indent="0" algn="ctr">
              <a:buNone/>
              <a:defRPr sz="1500"/>
            </a:lvl7pPr>
            <a:lvl8pPr marL="2399665" indent="0" algn="ctr">
              <a:buNone/>
              <a:defRPr sz="1500"/>
            </a:lvl8pPr>
            <a:lvl9pPr marL="2742565" indent="0" algn="ctr">
              <a:buNone/>
              <a:defRPr sz="15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solidFill>
                  <a:srgbClr val="696464"/>
                </a:solidFill>
              </a:rPr>
              <a:pPr/>
              <a:t>11/14/2019</a:t>
            </a:fld>
            <a:endParaRPr lang="en-US" dirty="0">
              <a:solidFill>
                <a:srgbClr val="696464"/>
              </a:solidFill>
            </a:endParaRPr>
          </a:p>
        </p:txBody>
      </p:sp>
      <p:sp>
        <p:nvSpPr>
          <p:cNvPr id="5" name="Footer Placeholder 4"/>
          <p:cNvSpPr>
            <a:spLocks noGrp="1"/>
          </p:cNvSpPr>
          <p:nvPr>
            <p:ph type="ftr" sz="quarter" idx="11"/>
          </p:nvPr>
        </p:nvSpPr>
        <p:spPr/>
        <p:txBody>
          <a:bodyPr/>
          <a:lstStyle/>
          <a:p>
            <a:endParaRPr lang="en-US" dirty="0">
              <a:solidFill>
                <a:srgbClr val="696464"/>
              </a:solidFill>
            </a:endParaRPr>
          </a:p>
        </p:txBody>
      </p:sp>
      <p:sp>
        <p:nvSpPr>
          <p:cNvPr id="6" name="Slide Number Placeholder 5"/>
          <p:cNvSpPr>
            <a:spLocks noGrp="1"/>
          </p:cNvSpPr>
          <p:nvPr>
            <p:ph type="sldNum" sz="quarter" idx="12"/>
          </p:nvPr>
        </p:nvSpPr>
        <p:spPr>
          <a:xfrm>
            <a:off x="7194557" y="3217001"/>
            <a:ext cx="895401" cy="480060"/>
          </a:xfrm>
        </p:spPr>
        <p:txBody>
          <a:bodyPr/>
          <a:lstStyle>
            <a:lvl1pPr>
              <a:defRPr sz="2100"/>
            </a:lvl1pPr>
          </a:lstStyle>
          <a:p>
            <a:fld id="{4FAB73BC-B049-4115-A692-8D63A059BFB8}" type="slidenum">
              <a:rPr lang="en-US" dirty="0"/>
              <a:pPr/>
              <a:t>‹#›</a:t>
            </a:fld>
            <a:endParaRPr lang="en-US" dirty="0"/>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solidFill>
                  <a:srgbClr val="696464"/>
                </a:solidFill>
              </a:rPr>
              <a:pPr/>
              <a:t>11/14/2019</a:t>
            </a:fld>
            <a:endParaRPr lang="en-US" dirty="0">
              <a:solidFill>
                <a:srgbClr val="696464"/>
              </a:solidFill>
            </a:endParaRPr>
          </a:p>
        </p:txBody>
      </p:sp>
      <p:sp>
        <p:nvSpPr>
          <p:cNvPr id="5" name="Footer Placeholder 4"/>
          <p:cNvSpPr>
            <a:spLocks noGrp="1"/>
          </p:cNvSpPr>
          <p:nvPr>
            <p:ph type="ftr" sz="quarter" idx="11"/>
          </p:nvPr>
        </p:nvSpPr>
        <p:spPr/>
        <p:txBody>
          <a:bodyPr/>
          <a:lstStyle/>
          <a:p>
            <a:endParaRPr lang="en-US" dirty="0">
              <a:solidFill>
                <a:srgbClr val="696464"/>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7" name="Rectangle 6"/>
          <p:cNvSpPr/>
          <p:nvPr/>
        </p:nvSpPr>
        <p:spPr>
          <a:xfrm>
            <a:off x="0" y="3688492"/>
            <a:ext cx="9144000" cy="1455008"/>
          </a:xfrm>
          <a:prstGeom prst="rect">
            <a:avLst/>
          </a:prstGeom>
          <a:blipFill dpi="0" rotWithShape="1">
            <a:blip r:embed="rId2">
              <a:alphaModFix amt="85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5346" y="918972"/>
            <a:ext cx="6960870" cy="2640330"/>
          </a:xfrm>
        </p:spPr>
        <p:txBody>
          <a:bodyPr anchor="ctr">
            <a:normAutofit/>
          </a:bodyPr>
          <a:lstStyle>
            <a:lvl1pPr>
              <a:lnSpc>
                <a:spcPct val="80000"/>
              </a:lnSpc>
              <a:defRPr sz="6000" b="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1624330" y="3765042"/>
            <a:ext cx="6789420" cy="800100"/>
          </a:xfrm>
        </p:spPr>
        <p:txBody>
          <a:bodyPr anchor="t">
            <a:normAutofit/>
          </a:bodyPr>
          <a:lstStyle>
            <a:lvl1pPr marL="0" indent="0">
              <a:buNone/>
              <a:defRPr sz="1500">
                <a:solidFill>
                  <a:schemeClr val="tx1"/>
                </a:solidFill>
              </a:defRPr>
            </a:lvl1pPr>
            <a:lvl2pPr marL="342900" indent="0">
              <a:buNone/>
              <a:defRPr sz="1400">
                <a:solidFill>
                  <a:schemeClr val="tx1">
                    <a:tint val="75000"/>
                  </a:schemeClr>
                </a:solidFill>
              </a:defRPr>
            </a:lvl2pPr>
            <a:lvl3pPr marL="685800" indent="0">
              <a:buNone/>
              <a:defRPr sz="1200">
                <a:solidFill>
                  <a:schemeClr val="tx1">
                    <a:tint val="75000"/>
                  </a:schemeClr>
                </a:solidFill>
              </a:defRPr>
            </a:lvl3pPr>
            <a:lvl4pPr marL="1028700" indent="0">
              <a:buNone/>
              <a:defRPr sz="1100">
                <a:solidFill>
                  <a:schemeClr val="tx1">
                    <a:tint val="75000"/>
                  </a:schemeClr>
                </a:solidFill>
              </a:defRPr>
            </a:lvl4pPr>
            <a:lvl5pPr marL="1371600" indent="0">
              <a:buNone/>
              <a:defRPr sz="1100">
                <a:solidFill>
                  <a:schemeClr val="tx1">
                    <a:tint val="75000"/>
                  </a:schemeClr>
                </a:solidFill>
              </a:defRPr>
            </a:lvl5pPr>
            <a:lvl6pPr marL="1713865" indent="0">
              <a:buNone/>
              <a:defRPr sz="1100">
                <a:solidFill>
                  <a:schemeClr val="tx1">
                    <a:tint val="75000"/>
                  </a:schemeClr>
                </a:solidFill>
              </a:defRPr>
            </a:lvl6pPr>
            <a:lvl7pPr marL="2056765" indent="0">
              <a:buNone/>
              <a:defRPr sz="1100">
                <a:solidFill>
                  <a:schemeClr val="tx1">
                    <a:tint val="75000"/>
                  </a:schemeClr>
                </a:solidFill>
              </a:defRPr>
            </a:lvl7pPr>
            <a:lvl8pPr marL="2399665" indent="0">
              <a:buNone/>
              <a:defRPr sz="1100">
                <a:solidFill>
                  <a:schemeClr val="tx1">
                    <a:tint val="75000"/>
                  </a:schemeClr>
                </a:solidFill>
              </a:defRPr>
            </a:lvl8pPr>
            <a:lvl9pPr marL="2742565" indent="0">
              <a:buNone/>
              <a:defRPr sz="11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a:xfrm>
            <a:off x="6445251" y="4704588"/>
            <a:ext cx="1983232" cy="273844"/>
          </a:xfrm>
        </p:spPr>
        <p:txBody>
          <a:bodyPr/>
          <a:lstStyle/>
          <a:p>
            <a:fld id="{C6F822A4-8DA6-4447-9B1F-C5DB58435268}" type="datetimeFigureOut">
              <a:rPr lang="en-US" dirty="0">
                <a:solidFill>
                  <a:srgbClr val="696464"/>
                </a:solidFill>
              </a:rPr>
              <a:pPr/>
              <a:t>11/14/2019</a:t>
            </a:fld>
            <a:endParaRPr lang="en-US" dirty="0">
              <a:solidFill>
                <a:srgbClr val="696464"/>
              </a:solidFill>
            </a:endParaRPr>
          </a:p>
        </p:txBody>
      </p:sp>
      <p:sp>
        <p:nvSpPr>
          <p:cNvPr id="5" name="Footer Placeholder 4"/>
          <p:cNvSpPr>
            <a:spLocks noGrp="1"/>
          </p:cNvSpPr>
          <p:nvPr>
            <p:ph type="ftr" sz="quarter" idx="11"/>
          </p:nvPr>
        </p:nvSpPr>
        <p:spPr>
          <a:xfrm>
            <a:off x="1637031" y="4704588"/>
            <a:ext cx="4745736" cy="273844"/>
          </a:xfrm>
        </p:spPr>
        <p:txBody>
          <a:bodyPr/>
          <a:lstStyle/>
          <a:p>
            <a:endParaRPr lang="en-US" dirty="0">
              <a:solidFill>
                <a:srgbClr val="696464"/>
              </a:solidFill>
            </a:endParaRPr>
          </a:p>
        </p:txBody>
      </p:sp>
      <p:grpSp>
        <p:nvGrpSpPr>
          <p:cNvPr id="8" name="Group 7"/>
          <p:cNvGrpSpPr/>
          <p:nvPr/>
        </p:nvGrpSpPr>
        <p:grpSpPr>
          <a:xfrm>
            <a:off x="673049" y="1744397"/>
            <a:ext cx="810678" cy="810677"/>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xmlns="">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632776" y="1879601"/>
            <a:ext cx="891224" cy="540249"/>
          </a:xfrm>
        </p:spPr>
        <p:txBody>
          <a:bodyPr/>
          <a:lstStyle>
            <a:lvl1pPr>
              <a:defRPr sz="2100"/>
            </a:lvl1pPr>
          </a:lstStyle>
          <a:p>
            <a:fld id="{4FAB73BC-B049-4115-A692-8D63A059BFB8}" type="slidenum">
              <a:rPr lang="en-US" dirty="0"/>
              <a:pPr/>
              <a:t>‹#›</a:t>
            </a:fld>
            <a:endParaRPr lang="en-US" dirty="0"/>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02386" y="1645920"/>
            <a:ext cx="3566160" cy="2983230"/>
          </a:xfrm>
        </p:spPr>
        <p:txBody>
          <a:bodyPr/>
          <a:lstStyle>
            <a:lvl1pPr>
              <a:defRPr sz="1500"/>
            </a:lvl1pPr>
            <a:lvl2pPr>
              <a:defRPr sz="1400"/>
            </a:lvl2pPr>
            <a:lvl3pPr>
              <a:defRPr sz="12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4773168" y="1645920"/>
            <a:ext cx="3566160" cy="2983230"/>
          </a:xfrm>
        </p:spPr>
        <p:txBody>
          <a:bodyPr/>
          <a:lstStyle>
            <a:lvl1pPr>
              <a:defRPr sz="1500"/>
            </a:lvl1pPr>
            <a:lvl2pPr>
              <a:defRPr sz="1400"/>
            </a:lvl2pPr>
            <a:lvl3pPr>
              <a:defRPr sz="12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solidFill>
                  <a:srgbClr val="696464"/>
                </a:solidFill>
              </a:rPr>
              <a:pPr/>
              <a:t>11/14/2019</a:t>
            </a:fld>
            <a:endParaRPr lang="en-US" dirty="0">
              <a:solidFill>
                <a:srgbClr val="696464"/>
              </a:solidFill>
            </a:endParaRPr>
          </a:p>
        </p:txBody>
      </p:sp>
      <p:sp>
        <p:nvSpPr>
          <p:cNvPr id="6" name="Footer Placeholder 5"/>
          <p:cNvSpPr>
            <a:spLocks noGrp="1"/>
          </p:cNvSpPr>
          <p:nvPr>
            <p:ph type="ftr" sz="quarter" idx="11"/>
          </p:nvPr>
        </p:nvSpPr>
        <p:spPr/>
        <p:txBody>
          <a:bodyPr/>
          <a:lstStyle/>
          <a:p>
            <a:endParaRPr lang="en-US" dirty="0">
              <a:solidFill>
                <a:srgbClr val="696464"/>
              </a:solidFill>
            </a:endParaRPr>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00100" y="1536192"/>
            <a:ext cx="3566160" cy="480060"/>
          </a:xfrm>
        </p:spPr>
        <p:txBody>
          <a:bodyPr anchor="ctr">
            <a:normAutofit/>
          </a:bodyPr>
          <a:lstStyle>
            <a:lvl1pPr marL="0" indent="0">
              <a:buNone/>
              <a:defRPr sz="1500" b="1">
                <a:solidFill>
                  <a:schemeClr val="accent1">
                    <a:lumMod val="75000"/>
                  </a:schemeClr>
                </a:solidFill>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3865" indent="0">
              <a:buNone/>
              <a:defRPr sz="1200" b="1"/>
            </a:lvl6pPr>
            <a:lvl7pPr marL="2056765" indent="0">
              <a:buNone/>
              <a:defRPr sz="1200" b="1"/>
            </a:lvl7pPr>
            <a:lvl8pPr marL="2399665" indent="0">
              <a:buNone/>
              <a:defRPr sz="1200" b="1"/>
            </a:lvl8pPr>
            <a:lvl9pPr marL="2742565" indent="0">
              <a:buNone/>
              <a:defRPr sz="1200" b="1"/>
            </a:lvl9pPr>
          </a:lstStyle>
          <a:p>
            <a:pPr lvl="0"/>
            <a:r>
              <a:rPr lang="zh-CN" altLang="en-US"/>
              <a:t>编辑母版文本样式</a:t>
            </a:r>
          </a:p>
        </p:txBody>
      </p:sp>
      <p:sp>
        <p:nvSpPr>
          <p:cNvPr id="4" name="Content Placeholder 3"/>
          <p:cNvSpPr>
            <a:spLocks noGrp="1"/>
          </p:cNvSpPr>
          <p:nvPr>
            <p:ph sz="half" idx="2" hasCustomPrompt="1"/>
          </p:nvPr>
        </p:nvSpPr>
        <p:spPr>
          <a:xfrm>
            <a:off x="802386" y="2057400"/>
            <a:ext cx="3566160" cy="2468880"/>
          </a:xfrm>
        </p:spPr>
        <p:txBody>
          <a:bodyPr/>
          <a:lstStyle>
            <a:lvl1pPr>
              <a:defRPr sz="1500"/>
            </a:lvl1pPr>
            <a:lvl2pPr>
              <a:defRPr sz="1400"/>
            </a:lvl2pPr>
            <a:lvl3pPr>
              <a:defRPr sz="12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4773168" y="1536192"/>
            <a:ext cx="3566160" cy="480060"/>
          </a:xfrm>
        </p:spPr>
        <p:txBody>
          <a:bodyPr anchor="ctr">
            <a:normAutofit/>
          </a:bodyPr>
          <a:lstStyle>
            <a:lvl1pPr marL="0" indent="0">
              <a:buNone/>
              <a:defRPr sz="1500" b="1">
                <a:solidFill>
                  <a:schemeClr val="accent1">
                    <a:lumMod val="75000"/>
                  </a:schemeClr>
                </a:solidFill>
              </a:defRPr>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3865" indent="0">
              <a:buNone/>
              <a:defRPr sz="1200" b="1"/>
            </a:lvl6pPr>
            <a:lvl7pPr marL="2056765" indent="0">
              <a:buNone/>
              <a:defRPr sz="1200" b="1"/>
            </a:lvl7pPr>
            <a:lvl8pPr marL="2399665" indent="0">
              <a:buNone/>
              <a:defRPr sz="1200" b="1"/>
            </a:lvl8pPr>
            <a:lvl9pPr marL="2742565" indent="0">
              <a:buNone/>
              <a:defRPr sz="1200" b="1"/>
            </a:lvl9pPr>
          </a:lstStyle>
          <a:p>
            <a:pPr lvl="0"/>
            <a:r>
              <a:rPr lang="zh-CN" altLang="en-US"/>
              <a:t>编辑母版文本样式</a:t>
            </a:r>
          </a:p>
        </p:txBody>
      </p:sp>
      <p:sp>
        <p:nvSpPr>
          <p:cNvPr id="6" name="Content Placeholder 5"/>
          <p:cNvSpPr>
            <a:spLocks noGrp="1"/>
          </p:cNvSpPr>
          <p:nvPr>
            <p:ph sz="quarter" idx="4" hasCustomPrompt="1"/>
          </p:nvPr>
        </p:nvSpPr>
        <p:spPr>
          <a:xfrm>
            <a:off x="4773168" y="2057400"/>
            <a:ext cx="3566160" cy="2468880"/>
          </a:xfrm>
        </p:spPr>
        <p:txBody>
          <a:bodyPr/>
          <a:lstStyle>
            <a:lvl1pPr>
              <a:defRPr sz="1500"/>
            </a:lvl1pPr>
            <a:lvl2pPr>
              <a:defRPr sz="1400"/>
            </a:lvl2pPr>
            <a:lvl3pPr>
              <a:defRPr sz="12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solidFill>
                  <a:srgbClr val="696464"/>
                </a:solidFill>
              </a:rPr>
              <a:pPr/>
              <a:t>11/14/2019</a:t>
            </a:fld>
            <a:endParaRPr lang="en-US" dirty="0">
              <a:solidFill>
                <a:srgbClr val="696464"/>
              </a:solidFill>
            </a:endParaRPr>
          </a:p>
        </p:txBody>
      </p:sp>
      <p:sp>
        <p:nvSpPr>
          <p:cNvPr id="8" name="Footer Placeholder 7"/>
          <p:cNvSpPr>
            <a:spLocks noGrp="1"/>
          </p:cNvSpPr>
          <p:nvPr>
            <p:ph type="ftr" sz="quarter" idx="11"/>
          </p:nvPr>
        </p:nvSpPr>
        <p:spPr/>
        <p:txBody>
          <a:bodyPr/>
          <a:lstStyle/>
          <a:p>
            <a:endParaRPr lang="en-US" dirty="0">
              <a:solidFill>
                <a:srgbClr val="696464"/>
              </a:solidFill>
            </a:endParaRPr>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solidFill>
                  <a:srgbClr val="696464"/>
                </a:solidFill>
              </a:rPr>
              <a:pPr/>
              <a:t>11/14/2019</a:t>
            </a:fld>
            <a:endParaRPr lang="en-US" dirty="0">
              <a:solidFill>
                <a:srgbClr val="696464"/>
              </a:solidFill>
            </a:endParaRPr>
          </a:p>
        </p:txBody>
      </p:sp>
      <p:sp>
        <p:nvSpPr>
          <p:cNvPr id="4" name="Footer Placeholder 3"/>
          <p:cNvSpPr>
            <a:spLocks noGrp="1"/>
          </p:cNvSpPr>
          <p:nvPr>
            <p:ph type="ftr" sz="quarter" idx="11"/>
          </p:nvPr>
        </p:nvSpPr>
        <p:spPr/>
        <p:txBody>
          <a:bodyPr/>
          <a:lstStyle/>
          <a:p>
            <a:endParaRPr lang="en-US" dirty="0">
              <a:solidFill>
                <a:srgbClr val="696464"/>
              </a:solidFill>
            </a:endParaRPr>
          </a:p>
        </p:txBody>
      </p:sp>
      <p:sp>
        <p:nvSpPr>
          <p:cNvPr id="5" name="Slide Number Placeholder 4"/>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solidFill>
                  <a:srgbClr val="696464"/>
                </a:solidFill>
              </a:rPr>
              <a:pPr/>
              <a:t>11/14/2019</a:t>
            </a:fld>
            <a:endParaRPr lang="en-US" dirty="0">
              <a:solidFill>
                <a:srgbClr val="696464"/>
              </a:solidFill>
            </a:endParaRPr>
          </a:p>
        </p:txBody>
      </p:sp>
      <p:sp>
        <p:nvSpPr>
          <p:cNvPr id="3" name="Footer Placeholder 2"/>
          <p:cNvSpPr>
            <a:spLocks noGrp="1"/>
          </p:cNvSpPr>
          <p:nvPr>
            <p:ph type="ftr" sz="quarter" idx="11"/>
          </p:nvPr>
        </p:nvSpPr>
        <p:spPr/>
        <p:txBody>
          <a:bodyPr/>
          <a:lstStyle/>
          <a:p>
            <a:endParaRPr lang="en-US" dirty="0">
              <a:solidFill>
                <a:srgbClr val="696464"/>
              </a:solidFill>
            </a:endParaRPr>
          </a:p>
        </p:txBody>
      </p:sp>
      <p:sp>
        <p:nvSpPr>
          <p:cNvPr id="4" name="Slide Number Placeholder 3"/>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8" name="Rectangle 7"/>
          <p:cNvSpPr/>
          <p:nvPr/>
        </p:nvSpPr>
        <p:spPr>
          <a:xfrm>
            <a:off x="6227806" y="12"/>
            <a:ext cx="2916194" cy="5143499"/>
          </a:xfrm>
          <a:prstGeom prst="rect">
            <a:avLst/>
          </a:prstGeom>
          <a:blipFill dpi="0" rotWithShape="1">
            <a:blip r:embed="rId2">
              <a:alphaModFix amt="60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514350"/>
            <a:ext cx="2400300" cy="1303020"/>
          </a:xfrm>
        </p:spPr>
        <p:txBody>
          <a:bodyPr anchor="b">
            <a:normAutofit/>
          </a:bodyPr>
          <a:lstStyle>
            <a:lvl1pPr>
              <a:defRPr sz="2400" b="1"/>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628650" y="514350"/>
            <a:ext cx="5033772" cy="3765042"/>
          </a:xfrm>
        </p:spPr>
        <p:txBody>
          <a:bodyPr/>
          <a:lstStyle>
            <a:lvl1pPr>
              <a:defRPr sz="1500"/>
            </a:lvl1pPr>
            <a:lvl2pPr>
              <a:defRPr sz="1400"/>
            </a:lvl2pPr>
            <a:lvl3pPr>
              <a:defRPr sz="1200"/>
            </a:lvl3pPr>
            <a:lvl4pPr>
              <a:defRPr sz="1200"/>
            </a:lvl4pPr>
            <a:lvl5pPr>
              <a:defRPr sz="1200"/>
            </a:lvl5pPr>
            <a:lvl6pPr>
              <a:defRPr sz="1200"/>
            </a:lvl6pPr>
            <a:lvl7pPr>
              <a:defRPr sz="1200"/>
            </a:lvl7pPr>
            <a:lvl8pPr>
              <a:defRPr sz="1200"/>
            </a:lvl8pPr>
            <a:lvl9pPr>
              <a:defRPr sz="12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6412230" y="1817370"/>
            <a:ext cx="2400300" cy="2468880"/>
          </a:xfrm>
        </p:spPr>
        <p:txBody>
          <a:bodyPr>
            <a:normAutofit/>
          </a:bodyPr>
          <a:lstStyle>
            <a:lvl1pPr marL="0" indent="0">
              <a:lnSpc>
                <a:spcPct val="100000"/>
              </a:lnSpc>
              <a:spcBef>
                <a:spcPts val="750"/>
              </a:spcBef>
              <a:buNone/>
              <a:defRPr sz="1100">
                <a:solidFill>
                  <a:schemeClr val="accent1">
                    <a:lumMod val="75000"/>
                  </a:schemeClr>
                </a:solidFill>
              </a:defRPr>
            </a:lvl1pPr>
            <a:lvl2pPr marL="342900" indent="0">
              <a:buNone/>
              <a:defRPr sz="900"/>
            </a:lvl2pPr>
            <a:lvl3pPr marL="685800" indent="0">
              <a:buNone/>
              <a:defRPr sz="800"/>
            </a:lvl3pPr>
            <a:lvl4pPr marL="1028700" indent="0">
              <a:buNone/>
              <a:defRPr sz="700"/>
            </a:lvl4pPr>
            <a:lvl5pPr marL="1371600" indent="0">
              <a:buNone/>
              <a:defRPr sz="700"/>
            </a:lvl5pPr>
            <a:lvl6pPr marL="1713865" indent="0">
              <a:buNone/>
              <a:defRPr sz="700"/>
            </a:lvl6pPr>
            <a:lvl7pPr marL="2056765" indent="0">
              <a:buNone/>
              <a:defRPr sz="700"/>
            </a:lvl7pPr>
            <a:lvl8pPr marL="2399665" indent="0">
              <a:buNone/>
              <a:defRPr sz="700"/>
            </a:lvl8pPr>
            <a:lvl9pPr marL="2742565" indent="0">
              <a:buNone/>
              <a:defRPr sz="700"/>
            </a:lvl9pPr>
          </a:lstStyle>
          <a:p>
            <a:pPr lvl="0"/>
            <a:r>
              <a:rPr lang="zh-CN" altLang="en-US"/>
              <a:t>编辑母版文本样式</a:t>
            </a:r>
          </a:p>
        </p:txBody>
      </p:sp>
      <p:sp>
        <p:nvSpPr>
          <p:cNvPr id="5" name="Date Placeholder 4"/>
          <p:cNvSpPr>
            <a:spLocks noGrp="1"/>
          </p:cNvSpPr>
          <p:nvPr>
            <p:ph type="dt" sz="half" idx="10"/>
          </p:nvPr>
        </p:nvSpPr>
        <p:spPr/>
        <p:txBody>
          <a:bodyPr/>
          <a:lstStyle/>
          <a:p>
            <a:fld id="{DA16AA21-1863-4931-97CB-99D0A168701B}" type="datetimeFigureOut">
              <a:rPr lang="en-US" dirty="0">
                <a:solidFill>
                  <a:srgbClr val="696464"/>
                </a:solidFill>
              </a:rPr>
              <a:pPr/>
              <a:t>11/14/2019</a:t>
            </a:fld>
            <a:endParaRPr lang="en-US" dirty="0">
              <a:solidFill>
                <a:srgbClr val="696464"/>
              </a:solidFill>
            </a:endParaRPr>
          </a:p>
        </p:txBody>
      </p:sp>
      <p:sp>
        <p:nvSpPr>
          <p:cNvPr id="6" name="Footer Placeholder 5"/>
          <p:cNvSpPr>
            <a:spLocks noGrp="1"/>
          </p:cNvSpPr>
          <p:nvPr>
            <p:ph type="ftr" sz="quarter" idx="11"/>
          </p:nvPr>
        </p:nvSpPr>
        <p:spPr/>
        <p:txBody>
          <a:bodyPr/>
          <a:lstStyle/>
          <a:p>
            <a:endParaRPr lang="en-US" dirty="0">
              <a:solidFill>
                <a:srgbClr val="696464"/>
              </a:solidFill>
            </a:endParaRPr>
          </a:p>
        </p:txBody>
      </p:sp>
      <p:grpSp>
        <p:nvGrpSpPr>
          <p:cNvPr id="9" name="Group 8"/>
          <p:cNvGrpSpPr>
            <a:grpSpLocks noChangeAspect="1"/>
          </p:cNvGrpSpPr>
          <p:nvPr/>
        </p:nvGrpSpPr>
        <p:grpSpPr>
          <a:xfrm>
            <a:off x="8551294" y="4672261"/>
            <a:ext cx="342900" cy="3429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xmlns="">
                      <a14:imgLayer r:embed="rId5">
                        <a14:imgEffect>
                          <a14:brightnessContrast bright="-40000" contrast="20000"/>
                        </a14:imgEffect>
                        <a14:imgEffect>
                          <a14:saturation sat="95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11" name="Rectangle 10"/>
          <p:cNvSpPr/>
          <p:nvPr/>
        </p:nvSpPr>
        <p:spPr>
          <a:xfrm>
            <a:off x="6227806" y="12"/>
            <a:ext cx="2916194" cy="5143499"/>
          </a:xfrm>
          <a:prstGeom prst="rect">
            <a:avLst/>
          </a:prstGeom>
          <a:blipFill dpi="0" rotWithShape="1">
            <a:blip r:embed="rId2">
              <a:alphaModFix amt="60000"/>
              <a:lum bright="70000" contrast="-70000"/>
              <a:extLst>
                <a:ext uri="{BEBA8EAE-BF5A-486C-A8C5-ECC9F3942E4B}">
                  <a14:imgProps xmlns:a14="http://schemas.microsoft.com/office/drawing/2010/main" xmlns="">
                    <a14:imgLayer r:embed="rId3">
                      <a14:imgEffect>
                        <a14:sharpenSoften amount="61000"/>
                      </a14:imgEffect>
                    </a14:imgLayer>
                  </a14:imgProps>
                </a:ext>
                <a:ext uri="{28A0092B-C50C-407E-A947-70E740481C1C}">
                  <a14:useLocalDpi xmlns:a14="http://schemas.microsoft.com/office/drawing/2010/main" xmlns=""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12230" y="514350"/>
            <a:ext cx="2400300" cy="1303020"/>
          </a:xfrm>
        </p:spPr>
        <p:txBody>
          <a:bodyPr anchor="b">
            <a:normAutofit/>
          </a:bodyPr>
          <a:lstStyle>
            <a:lvl1pPr>
              <a:defRPr sz="2400" b="1"/>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8" y="0"/>
            <a:ext cx="6227805" cy="5143500"/>
          </a:xfrm>
          <a:solidFill>
            <a:schemeClr val="tx2">
              <a:lumMod val="20000"/>
              <a:lumOff val="80000"/>
            </a:schemeClr>
          </a:solidFill>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3865" indent="0">
              <a:buNone/>
              <a:defRPr sz="1500"/>
            </a:lvl6pPr>
            <a:lvl7pPr marL="2056765" indent="0">
              <a:buNone/>
              <a:defRPr sz="1500"/>
            </a:lvl7pPr>
            <a:lvl8pPr marL="2399665" indent="0">
              <a:buNone/>
              <a:defRPr sz="1500"/>
            </a:lvl8pPr>
            <a:lvl9pPr marL="2742565" indent="0">
              <a:buNone/>
              <a:defRPr sz="15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6412230" y="1817370"/>
            <a:ext cx="2400300" cy="2468880"/>
          </a:xfrm>
        </p:spPr>
        <p:txBody>
          <a:bodyPr>
            <a:normAutofit/>
          </a:bodyPr>
          <a:lstStyle>
            <a:lvl1pPr marL="0" indent="0">
              <a:lnSpc>
                <a:spcPct val="100000"/>
              </a:lnSpc>
              <a:spcBef>
                <a:spcPts val="750"/>
              </a:spcBef>
              <a:buNone/>
              <a:defRPr sz="1100">
                <a:solidFill>
                  <a:schemeClr val="accent1">
                    <a:lumMod val="75000"/>
                  </a:schemeClr>
                </a:solidFill>
              </a:defRPr>
            </a:lvl1pPr>
            <a:lvl2pPr marL="342900" indent="0">
              <a:buNone/>
              <a:defRPr sz="900"/>
            </a:lvl2pPr>
            <a:lvl3pPr marL="685800" indent="0">
              <a:buNone/>
              <a:defRPr sz="800"/>
            </a:lvl3pPr>
            <a:lvl4pPr marL="1028700" indent="0">
              <a:buNone/>
              <a:defRPr sz="700"/>
            </a:lvl4pPr>
            <a:lvl5pPr marL="1371600" indent="0">
              <a:buNone/>
              <a:defRPr sz="700"/>
            </a:lvl5pPr>
            <a:lvl6pPr marL="1713865" indent="0">
              <a:buNone/>
              <a:defRPr sz="700"/>
            </a:lvl6pPr>
            <a:lvl7pPr marL="2056765" indent="0">
              <a:buNone/>
              <a:defRPr sz="700"/>
            </a:lvl7pPr>
            <a:lvl8pPr marL="2399665" indent="0">
              <a:buNone/>
              <a:defRPr sz="700"/>
            </a:lvl8pPr>
            <a:lvl9pPr marL="2742565" indent="0">
              <a:buNone/>
              <a:defRPr sz="700"/>
            </a:lvl9pPr>
          </a:lstStyle>
          <a:p>
            <a:pPr lvl="0"/>
            <a:r>
              <a:rPr lang="zh-CN" altLang="en-US"/>
              <a:t>编辑母版文本样式</a:t>
            </a:r>
          </a:p>
        </p:txBody>
      </p:sp>
      <p:sp>
        <p:nvSpPr>
          <p:cNvPr id="5" name="Date Placeholder 4"/>
          <p:cNvSpPr>
            <a:spLocks noGrp="1"/>
          </p:cNvSpPr>
          <p:nvPr>
            <p:ph type="dt" sz="half" idx="10"/>
          </p:nvPr>
        </p:nvSpPr>
        <p:spPr/>
        <p:txBody>
          <a:bodyPr/>
          <a:lstStyle/>
          <a:p>
            <a:fld id="{3772C379-9A7C-4C87-A116-CBE9F58B04C5}" type="datetimeFigureOut">
              <a:rPr lang="en-US" dirty="0">
                <a:solidFill>
                  <a:srgbClr val="696464"/>
                </a:solidFill>
              </a:rPr>
              <a:pPr/>
              <a:t>11/14/2019</a:t>
            </a:fld>
            <a:endParaRPr lang="en-US" dirty="0">
              <a:solidFill>
                <a:srgbClr val="696464"/>
              </a:solidFill>
            </a:endParaRPr>
          </a:p>
        </p:txBody>
      </p:sp>
      <p:grpSp>
        <p:nvGrpSpPr>
          <p:cNvPr id="8" name="Group 7"/>
          <p:cNvGrpSpPr>
            <a:grpSpLocks noChangeAspect="1"/>
          </p:cNvGrpSpPr>
          <p:nvPr/>
        </p:nvGrpSpPr>
        <p:grpSpPr>
          <a:xfrm>
            <a:off x="8551294" y="4672261"/>
            <a:ext cx="342900" cy="3429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xmlns="">
                      <a14:imgLayer r:embed="rId5">
                        <a14:imgEffect>
                          <a14:brightnessContrast bright="-40000" contrast="20000"/>
                        </a14:imgEffect>
                        <a14:imgEffect>
                          <a14:saturation sat="95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solidFill>
                  <a:srgbClr val="696464"/>
                </a:solidFill>
              </a:rPr>
              <a:pPr/>
              <a:t>11/14/2019</a:t>
            </a:fld>
            <a:endParaRPr lang="en-US" dirty="0">
              <a:solidFill>
                <a:srgbClr val="696464"/>
              </a:solidFill>
            </a:endParaRPr>
          </a:p>
        </p:txBody>
      </p:sp>
      <p:sp>
        <p:nvSpPr>
          <p:cNvPr id="5" name="Footer Placeholder 4"/>
          <p:cNvSpPr>
            <a:spLocks noGrp="1"/>
          </p:cNvSpPr>
          <p:nvPr>
            <p:ph type="ftr" sz="quarter" idx="11"/>
          </p:nvPr>
        </p:nvSpPr>
        <p:spPr/>
        <p:txBody>
          <a:bodyPr/>
          <a:lstStyle/>
          <a:p>
            <a:endParaRPr lang="en-US" dirty="0">
              <a:solidFill>
                <a:srgbClr val="696464"/>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83" y="400050"/>
            <a:ext cx="1914525" cy="422910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00108" y="400050"/>
            <a:ext cx="5629275" cy="4229100"/>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solidFill>
                  <a:srgbClr val="696464"/>
                </a:solidFill>
              </a:rPr>
              <a:pPr/>
              <a:t>11/14/2019</a:t>
            </a:fld>
            <a:endParaRPr lang="en-US" dirty="0">
              <a:solidFill>
                <a:srgbClr val="696464"/>
              </a:solidFill>
            </a:endParaRPr>
          </a:p>
        </p:txBody>
      </p:sp>
      <p:sp>
        <p:nvSpPr>
          <p:cNvPr id="5" name="Footer Placeholder 4"/>
          <p:cNvSpPr>
            <a:spLocks noGrp="1"/>
          </p:cNvSpPr>
          <p:nvPr>
            <p:ph type="ftr" sz="quarter" idx="11"/>
          </p:nvPr>
        </p:nvSpPr>
        <p:spPr/>
        <p:txBody>
          <a:bodyPr/>
          <a:lstStyle/>
          <a:p>
            <a:endParaRPr lang="en-US" dirty="0">
              <a:solidFill>
                <a:srgbClr val="696464"/>
              </a:solidFill>
            </a:endParaRPr>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
        <p:nvSpPr>
          <p:cNvPr id="7" name="五边形 6"/>
          <p:cNvSpPr/>
          <p:nvPr userDrawn="1"/>
        </p:nvSpPr>
        <p:spPr>
          <a:xfrm>
            <a:off x="-316" y="10"/>
            <a:ext cx="5504548" cy="615347"/>
          </a:xfrm>
          <a:prstGeom prst="homePlate">
            <a:avLst/>
          </a:prstGeom>
          <a:gradFill flip="none" rotWithShape="1">
            <a:gsLst>
              <a:gs pos="100000">
                <a:schemeClr val="bg2">
                  <a:lumMod val="50000"/>
                </a:schemeClr>
              </a:gs>
              <a:gs pos="33000">
                <a:schemeClr val="tx1">
                  <a:lumMod val="85000"/>
                  <a:lumOff val="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9" rIns="68570" bIns="34289" rtlCol="0" anchor="ctr"/>
          <a:lstStyle/>
          <a:p>
            <a:pPr algn="ctr"/>
            <a:endParaRPr lang="zh-CN" altLang="en-US"/>
          </a:p>
        </p:txBody>
      </p:sp>
      <p:sp>
        <p:nvSpPr>
          <p:cNvPr id="8" name="燕尾形 7"/>
          <p:cNvSpPr/>
          <p:nvPr userDrawn="1"/>
        </p:nvSpPr>
        <p:spPr>
          <a:xfrm>
            <a:off x="5327197" y="1"/>
            <a:ext cx="364922" cy="615350"/>
          </a:xfrm>
          <a:prstGeom prst="chevron">
            <a:avLst>
              <a:gd name="adj" fmla="val 66779"/>
            </a:avLst>
          </a:prstGeom>
          <a:gradFill flip="none" rotWithShape="1">
            <a:gsLst>
              <a:gs pos="100000">
                <a:schemeClr val="bg2">
                  <a:lumMod val="50000"/>
                </a:schemeClr>
              </a:gs>
              <a:gs pos="33000">
                <a:schemeClr val="tx1">
                  <a:lumMod val="85000"/>
                  <a:lumOff val="15000"/>
                </a:schemeClr>
              </a:gs>
            </a:gsLst>
            <a:lin ang="10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70" tIns="34289" rIns="68570" bIns="34289" rtlCol="0" anchor="ctr"/>
          <a:lstStyle/>
          <a:p>
            <a:pPr algn="ctr"/>
            <a:endParaRPr lang="zh-CN" altLang="en-US">
              <a:solidFill>
                <a:schemeClr val="tx1"/>
              </a:solidFill>
            </a:endParaRPr>
          </a:p>
        </p:txBody>
      </p:sp>
    </p:spTree>
  </p:cSld>
  <p:clrMapOvr>
    <a:masterClrMapping/>
  </p:clrMapOvr>
  <p:transition spd="slow">
    <p:cover/>
  </p:transition>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32"/>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0965" indent="0" algn="ctr">
              <a:buNone/>
              <a:defRPr>
                <a:solidFill>
                  <a:schemeClr val="tx1">
                    <a:tint val="75000"/>
                  </a:schemeClr>
                </a:solidFill>
              </a:defRPr>
            </a:lvl4pPr>
            <a:lvl5pPr marL="1828165"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33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0965" indent="0">
              <a:buNone/>
              <a:defRPr sz="1400">
                <a:solidFill>
                  <a:schemeClr val="tx1">
                    <a:tint val="75000"/>
                  </a:schemeClr>
                </a:solidFill>
              </a:defRPr>
            </a:lvl4pPr>
            <a:lvl5pPr marL="1828165"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33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765" indent="0">
              <a:buNone/>
              <a:defRPr sz="1600" b="1"/>
            </a:lvl8pPr>
            <a:lvl9pPr marL="365633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40"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0965" indent="0">
              <a:buNone/>
              <a:defRPr sz="1600" b="1"/>
            </a:lvl4pPr>
            <a:lvl5pPr marL="1828165" indent="0">
              <a:buNone/>
              <a:defRPr sz="1600" b="1"/>
            </a:lvl5pPr>
            <a:lvl6pPr marL="2285365" indent="0">
              <a:buNone/>
              <a:defRPr sz="1600" b="1"/>
            </a:lvl6pPr>
            <a:lvl7pPr marL="2742565" indent="0">
              <a:buNone/>
              <a:defRPr sz="1600" b="1"/>
            </a:lvl7pPr>
            <a:lvl8pPr marL="3199765" indent="0">
              <a:buNone/>
              <a:defRPr sz="1600" b="1"/>
            </a:lvl8pPr>
            <a:lvl9pPr marL="365633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40"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8" name="页脚占位符 7"/>
          <p:cNvSpPr>
            <a:spLocks noGrp="1"/>
          </p:cNvSpPr>
          <p:nvPr>
            <p:ph type="ftr" sz="quarter" idx="11"/>
          </p:nvPr>
        </p:nvSpPr>
        <p:spPr/>
        <p:txBody>
          <a:bodyPr/>
          <a:lstStyle/>
          <a:p>
            <a:endParaRPr lang="zh-CN" altLang="en-US">
              <a:solidFill>
                <a:prstClr val="black">
                  <a:tint val="75000"/>
                </a:prstClr>
              </a:solidFill>
            </a:endParaRPr>
          </a:p>
        </p:txBody>
      </p:sp>
      <p:sp>
        <p:nvSpPr>
          <p:cNvPr id="9" name="灯片编号占位符 8"/>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4" name="页脚占位符 3"/>
          <p:cNvSpPr>
            <a:spLocks noGrp="1"/>
          </p:cNvSpPr>
          <p:nvPr>
            <p:ph type="ftr" sz="quarter" idx="11"/>
          </p:nvPr>
        </p:nvSpPr>
        <p:spPr/>
        <p:txBody>
          <a:bodyPr/>
          <a:lstStyle/>
          <a:p>
            <a:endParaRPr lang="zh-CN" altLang="en-US">
              <a:solidFill>
                <a:prstClr val="black">
                  <a:tint val="75000"/>
                </a:prstClr>
              </a:solidFill>
            </a:endParaRPr>
          </a:p>
        </p:txBody>
      </p:sp>
      <p:sp>
        <p:nvSpPr>
          <p:cNvPr id="5" name="灯片编号占位符 4"/>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3" name="页脚占位符 2"/>
          <p:cNvSpPr>
            <a:spLocks noGrp="1"/>
          </p:cNvSpPr>
          <p:nvPr>
            <p:ph type="ftr" sz="quarter" idx="11"/>
          </p:nvPr>
        </p:nvSpPr>
        <p:spPr/>
        <p:txBody>
          <a:bodyPr/>
          <a:lstStyle/>
          <a:p>
            <a:endParaRPr lang="zh-CN" altLang="en-US">
              <a:solidFill>
                <a:prstClr val="black">
                  <a:tint val="75000"/>
                </a:prstClr>
              </a:solidFill>
            </a:endParaRPr>
          </a:p>
        </p:txBody>
      </p:sp>
      <p:sp>
        <p:nvSpPr>
          <p:cNvPr id="4" name="灯片编号占位符 3"/>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8"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01"/>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8" y="1076328"/>
            <a:ext cx="3008313" cy="3518297"/>
          </a:xfrm>
        </p:spPr>
        <p:txBody>
          <a:bodyPr/>
          <a:lstStyle>
            <a:lvl1pPr marL="0" indent="0">
              <a:buNone/>
              <a:defRPr sz="1400"/>
            </a:lvl1pPr>
            <a:lvl2pPr marL="457200" indent="0">
              <a:buNone/>
              <a:defRPr sz="1200"/>
            </a:lvl2pPr>
            <a:lvl3pPr marL="914400" indent="0">
              <a:buNone/>
              <a:defRPr sz="1000"/>
            </a:lvl3pPr>
            <a:lvl4pPr marL="1370965"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33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1"/>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0965" indent="0">
              <a:buNone/>
              <a:defRPr sz="2000"/>
            </a:lvl4pPr>
            <a:lvl5pPr marL="1828165" indent="0">
              <a:buNone/>
              <a:defRPr sz="2000"/>
            </a:lvl5pPr>
            <a:lvl6pPr marL="2285365" indent="0">
              <a:buNone/>
              <a:defRPr sz="2000"/>
            </a:lvl6pPr>
            <a:lvl7pPr marL="2742565" indent="0">
              <a:buNone/>
              <a:defRPr sz="2000"/>
            </a:lvl7pPr>
            <a:lvl8pPr marL="3199765" indent="0">
              <a:buNone/>
              <a:defRPr sz="2000"/>
            </a:lvl8pPr>
            <a:lvl9pPr marL="3656330" indent="0">
              <a:buNone/>
              <a:defRPr sz="2000"/>
            </a:lvl9pPr>
          </a:lstStyle>
          <a:p>
            <a:endParaRPr lang="zh-CN" altLang="en-US"/>
          </a:p>
        </p:txBody>
      </p:sp>
      <p:sp>
        <p:nvSpPr>
          <p:cNvPr id="4" name="文本占位符 3"/>
          <p:cNvSpPr>
            <a:spLocks noGrp="1"/>
          </p:cNvSpPr>
          <p:nvPr>
            <p:ph type="body" sz="half" idx="2"/>
          </p:nvPr>
        </p:nvSpPr>
        <p:spPr>
          <a:xfrm>
            <a:off x="1792288" y="4025516"/>
            <a:ext cx="5486400" cy="603647"/>
          </a:xfrm>
        </p:spPr>
        <p:txBody>
          <a:bodyPr/>
          <a:lstStyle>
            <a:lvl1pPr marL="0" indent="0">
              <a:buNone/>
              <a:defRPr sz="1400"/>
            </a:lvl1pPr>
            <a:lvl2pPr marL="457200" indent="0">
              <a:buNone/>
              <a:defRPr sz="1200"/>
            </a:lvl2pPr>
            <a:lvl3pPr marL="914400" indent="0">
              <a:buNone/>
              <a:defRPr sz="1000"/>
            </a:lvl3pPr>
            <a:lvl4pPr marL="1370965" indent="0">
              <a:buNone/>
              <a:defRPr sz="900"/>
            </a:lvl4pPr>
            <a:lvl5pPr marL="1828165" indent="0">
              <a:buNone/>
              <a:defRPr sz="900"/>
            </a:lvl5pPr>
            <a:lvl6pPr marL="2285365" indent="0">
              <a:buNone/>
              <a:defRPr sz="900"/>
            </a:lvl6pPr>
            <a:lvl7pPr marL="2742565" indent="0">
              <a:buNone/>
              <a:defRPr sz="900"/>
            </a:lvl7pPr>
            <a:lvl8pPr marL="3199765" indent="0">
              <a:buNone/>
              <a:defRPr sz="900"/>
            </a:lvl8pPr>
            <a:lvl9pPr marL="365633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6" name="页脚占位符 5"/>
          <p:cNvSpPr>
            <a:spLocks noGrp="1"/>
          </p:cNvSpPr>
          <p:nvPr>
            <p:ph type="ftr" sz="quarter" idx="11"/>
          </p:nvPr>
        </p:nvSpPr>
        <p:spPr/>
        <p:txBody>
          <a:bodyPr/>
          <a:lstStyle/>
          <a:p>
            <a:endParaRPr lang="zh-CN" altLang="en-US">
              <a:solidFill>
                <a:prstClr val="black">
                  <a:tint val="75000"/>
                </a:prstClr>
              </a:solidFill>
            </a:endParaRPr>
          </a:p>
        </p:txBody>
      </p:sp>
      <p:sp>
        <p:nvSpPr>
          <p:cNvPr id="7" name="灯片编号占位符 6"/>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80"/>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80"/>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11"/>
          </p:nvPr>
        </p:nvSpPr>
        <p:spPr/>
        <p:txBody>
          <a:bodyPr/>
          <a:lstStyle/>
          <a:p>
            <a:endParaRPr lang="zh-CN" altLang="en-US">
              <a:solidFill>
                <a:prstClr val="black">
                  <a:tint val="75000"/>
                </a:prstClr>
              </a:solidFill>
            </a:endParaRPr>
          </a:p>
        </p:txBody>
      </p:sp>
      <p:sp>
        <p:nvSpPr>
          <p:cNvPr id="6" name="灯片编号占位符 5"/>
          <p:cNvSpPr>
            <a:spLocks noGrp="1"/>
          </p:cNvSpPr>
          <p:nvPr>
            <p:ph type="sldNum" sz="quarter" idx="12"/>
          </p:nvPr>
        </p:nvSpPr>
        <p:spPr/>
        <p:txBody>
          <a:body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microsoft.com/office/2007/relationships/hdphoto" Target="../media/image4.wdp"/></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theme" Target="../theme/theme5.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2" Type="http://schemas.openxmlformats.org/officeDocument/2006/relationships/slideLayout" Target="../slideLayouts/slideLayout47.xml"/><Relationship Id="rId16" Type="http://schemas.openxmlformats.org/officeDocument/2006/relationships/image" Target="../media/image3.png"/><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microsoft.com/office/2007/relationships/hdphoto" Target="../media/image4.wdp"/><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18" tIns="45709" rIns="91418" bIns="45709"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18" tIns="45709" rIns="91418" bIns="45709"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18" tIns="45709" rIns="91418" bIns="45709" rtlCol="0" anchor="ctr"/>
          <a:lstStyle>
            <a:lvl1pPr algn="l">
              <a:defRPr sz="1200">
                <a:solidFill>
                  <a:schemeClr val="tx1">
                    <a:tint val="75000"/>
                  </a:schemeClr>
                </a:solidFill>
              </a:defRPr>
            </a:lvl1pPr>
          </a:lstStyle>
          <a:p>
            <a:fld id="{39A4356E-32EB-406B-930E-C5986B16E411}" type="datetimeFigureOut">
              <a:rPr lang="zh-CN" altLang="en-US" smtClean="0"/>
              <a:pPr/>
              <a:t>2019/11/14 Thursday</a:t>
            </a:fld>
            <a:endParaRPr lang="zh-CN" altLang="en-US"/>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18" tIns="45709" rIns="91418" bIns="45709"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18" tIns="45709" rIns="91418" bIns="45709" rtlCol="0" anchor="ctr"/>
          <a:lstStyle>
            <a:lvl1pPr algn="r">
              <a:defRPr sz="1200">
                <a:solidFill>
                  <a:schemeClr val="tx1">
                    <a:tint val="75000"/>
                  </a:schemeClr>
                </a:solidFill>
              </a:defRPr>
            </a:lvl1pPr>
          </a:lstStyle>
          <a:p>
            <a:fld id="{DB5DBF9B-435F-467C-960C-3AD2469DCD21}"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5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67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9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0965"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33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02386" y="363474"/>
            <a:ext cx="7543800" cy="1207008"/>
          </a:xfrm>
          <a:prstGeom prst="rect">
            <a:avLst/>
          </a:prstGeom>
        </p:spPr>
        <p:txBody>
          <a:bodyPr vert="horz" lIns="68570" tIns="34289" rIns="68570" bIns="34289"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02386" y="1591056"/>
            <a:ext cx="7543800" cy="3038094"/>
          </a:xfrm>
          <a:prstGeom prst="rect">
            <a:avLst/>
          </a:prstGeom>
        </p:spPr>
        <p:txBody>
          <a:bodyPr vert="horz" lIns="68570" tIns="34289" rIns="68570" bIns="34289"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5973318" y="4704588"/>
            <a:ext cx="2455164" cy="273844"/>
          </a:xfrm>
          <a:prstGeom prst="rect">
            <a:avLst/>
          </a:prstGeom>
        </p:spPr>
        <p:txBody>
          <a:bodyPr vert="horz" lIns="68570" tIns="34289" rIns="68570" bIns="34289" rtlCol="0" anchor="ctr"/>
          <a:lstStyle>
            <a:lvl1pPr algn="r">
              <a:defRPr sz="800">
                <a:solidFill>
                  <a:schemeClr val="tx2"/>
                </a:solidFill>
              </a:defRPr>
            </a:lvl1pPr>
          </a:lstStyle>
          <a:p>
            <a:pPr defTabSz="342900"/>
            <a:fld id="{8664C608-40B1-4030-A28D-5B74BC98ADCE}" type="datetimeFigureOut">
              <a:rPr lang="en-US" smtClean="0">
                <a:solidFill>
                  <a:srgbClr val="696464"/>
                </a:solidFill>
              </a:rPr>
              <a:pPr defTabSz="342900"/>
              <a:t>11/14/2019</a:t>
            </a:fld>
            <a:endParaRPr lang="en-US" dirty="0">
              <a:solidFill>
                <a:srgbClr val="696464"/>
              </a:solidFill>
            </a:endParaRPr>
          </a:p>
        </p:txBody>
      </p:sp>
      <p:sp>
        <p:nvSpPr>
          <p:cNvPr id="5" name="Footer Placeholder 4"/>
          <p:cNvSpPr>
            <a:spLocks noGrp="1"/>
          </p:cNvSpPr>
          <p:nvPr>
            <p:ph type="ftr" sz="quarter" idx="3"/>
          </p:nvPr>
        </p:nvSpPr>
        <p:spPr>
          <a:xfrm>
            <a:off x="816102" y="4704588"/>
            <a:ext cx="4745736" cy="273844"/>
          </a:xfrm>
          <a:prstGeom prst="rect">
            <a:avLst/>
          </a:prstGeom>
        </p:spPr>
        <p:txBody>
          <a:bodyPr vert="horz" lIns="68570" tIns="34289" rIns="68570" bIns="34289" rtlCol="0" anchor="ctr"/>
          <a:lstStyle>
            <a:lvl1pPr algn="l">
              <a:defRPr sz="800">
                <a:solidFill>
                  <a:schemeClr val="tx2"/>
                </a:solidFill>
              </a:defRPr>
            </a:lvl1pPr>
          </a:lstStyle>
          <a:p>
            <a:pPr defTabSz="342900"/>
            <a:endParaRPr lang="en-US" dirty="0">
              <a:solidFill>
                <a:srgbClr val="696464"/>
              </a:solidFill>
            </a:endParaRPr>
          </a:p>
        </p:txBody>
      </p:sp>
      <p:grpSp>
        <p:nvGrpSpPr>
          <p:cNvPr id="7" name="Group 6"/>
          <p:cNvGrpSpPr>
            <a:grpSpLocks noChangeAspect="1"/>
          </p:cNvGrpSpPr>
          <p:nvPr/>
        </p:nvGrpSpPr>
        <p:grpSpPr>
          <a:xfrm>
            <a:off x="8551294" y="4672261"/>
            <a:ext cx="342900" cy="3429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xmlns="">
                      <a14:imgLayer r:embed="rId14">
                        <a14:imgEffect>
                          <a14:brightnessContrast bright="-40000" contrast="20000"/>
                        </a14:imgEffect>
                        <a14:imgEffect>
                          <a14:saturation sat="95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8483346" y="4704588"/>
            <a:ext cx="480060" cy="273844"/>
          </a:xfrm>
          <a:prstGeom prst="rect">
            <a:avLst/>
          </a:prstGeom>
        </p:spPr>
        <p:txBody>
          <a:bodyPr vert="horz" lIns="68570" tIns="34289" rIns="68570" bIns="34289" rtlCol="0" anchor="ctr"/>
          <a:lstStyle>
            <a:lvl1pPr algn="ctr">
              <a:defRPr sz="1100" b="1">
                <a:solidFill>
                  <a:srgbClr val="FFFFFF"/>
                </a:solidFill>
                <a:latin typeface="+mj-lt"/>
              </a:defRPr>
            </a:lvl1pPr>
          </a:lstStyle>
          <a:p>
            <a:pPr defTabSz="342900"/>
            <a:fld id="{4FAB73BC-B049-4115-A692-8D63A059BFB8}" type="slidenum">
              <a:rPr lang="en-US" smtClean="0"/>
              <a:pPr defTabSz="342900"/>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685800" rtl="0" eaLnBrk="1" latinLnBrk="0" hangingPunct="1">
        <a:lnSpc>
          <a:spcPct val="90000"/>
        </a:lnSpc>
        <a:spcBef>
          <a:spcPct val="0"/>
        </a:spcBef>
        <a:buNone/>
        <a:defRPr sz="4100" kern="1200" cap="all" baseline="0">
          <a:blipFill>
            <a:blip r:embed="rId15">
              <a:extLst>
                <a:ext uri="{28A0092B-C50C-407E-A947-70E740481C1C}">
                  <a14:useLocalDpi xmlns:a14="http://schemas.microsoft.com/office/drawing/2010/main" xmlns="" val="0"/>
                </a:ext>
              </a:extLst>
            </a:blip>
            <a:tile tx="6350" ty="-127000" sx="65000" sy="64000" flip="none" algn="tl"/>
          </a:blipFill>
          <a:latin typeface="+mj-lt"/>
          <a:ea typeface="+mj-ea"/>
          <a:cs typeface="+mj-cs"/>
        </a:defRPr>
      </a:lvl1pPr>
    </p:titleStyle>
    <p:bodyStyle>
      <a:lvl1pPr marL="137160" indent="-137160" algn="l" defTabSz="685800" rtl="0" eaLnBrk="1" latinLnBrk="0" hangingPunct="1">
        <a:lnSpc>
          <a:spcPct val="90000"/>
        </a:lnSpc>
        <a:spcBef>
          <a:spcPts val="900"/>
        </a:spcBef>
        <a:buClr>
          <a:schemeClr val="accent1">
            <a:lumMod val="75000"/>
          </a:schemeClr>
        </a:buClr>
        <a:buSzPct val="85000"/>
        <a:buFont typeface="Wingdings" panose="05000000000000000000" pitchFamily="2" charset="2"/>
        <a:buChar char="§"/>
        <a:defRPr sz="1500" kern="1200">
          <a:solidFill>
            <a:schemeClr val="tx1"/>
          </a:solidFill>
          <a:latin typeface="+mn-lt"/>
          <a:ea typeface="+mn-ea"/>
          <a:cs typeface="+mn-cs"/>
        </a:defRPr>
      </a:lvl1pPr>
      <a:lvl2pPr marL="342900" indent="-13716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400" kern="1200">
          <a:solidFill>
            <a:schemeClr val="tx1"/>
          </a:solidFill>
          <a:latin typeface="+mn-lt"/>
          <a:ea typeface="+mn-ea"/>
          <a:cs typeface="+mn-cs"/>
        </a:defRPr>
      </a:lvl2pPr>
      <a:lvl3pPr marL="548640" indent="-13716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3pPr>
      <a:lvl4pPr marL="754380" indent="-13716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4pPr>
      <a:lvl5pPr marL="960120" indent="-13716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5pPr>
      <a:lvl6pPr marL="1199515" indent="-17145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6pPr>
      <a:lvl7pPr marL="1424940" indent="-17145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7pPr>
      <a:lvl8pPr marL="1649730" indent="-17145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8pPr>
      <a:lvl9pPr marL="1874520" indent="-17145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665" algn="l" defTabSz="685800" rtl="0" eaLnBrk="1" latinLnBrk="0" hangingPunct="1">
        <a:defRPr sz="1400" kern="1200">
          <a:solidFill>
            <a:schemeClr val="tx1"/>
          </a:solidFill>
          <a:latin typeface="+mn-lt"/>
          <a:ea typeface="+mn-ea"/>
          <a:cs typeface="+mn-cs"/>
        </a:defRPr>
      </a:lvl8pPr>
      <a:lvl9pPr marL="2742565" algn="l" defTabSz="685800" rtl="0" eaLnBrk="1" latinLnBrk="0" hangingPunct="1">
        <a:defRPr sz="1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18" tIns="45709" rIns="91418" bIns="45709"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18" tIns="45709" rIns="91418" bIns="45709"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18" tIns="45709" rIns="91418" bIns="45709" rtlCol="0" anchor="ctr"/>
          <a:lstStyle>
            <a:lvl1pPr algn="l">
              <a:defRPr sz="1200">
                <a:solidFill>
                  <a:schemeClr val="tx1">
                    <a:tint val="75000"/>
                  </a:schemeClr>
                </a:solidFill>
              </a:defRPr>
            </a:lvl1p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18" tIns="45709" rIns="91418" bIns="45709"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18" tIns="45709" rIns="91418" bIns="45709" rtlCol="0" anchor="ctr"/>
          <a:lstStyle>
            <a:lvl1pPr algn="r">
              <a:defRPr sz="1200">
                <a:solidFill>
                  <a:schemeClr val="tx1">
                    <a:tint val="75000"/>
                  </a:schemeClr>
                </a:solidFill>
              </a:defRPr>
            </a:lvl1p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5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67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9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0965"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33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18" tIns="45709" rIns="91418" bIns="45709"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18" tIns="45709" rIns="91418" bIns="45709"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18" tIns="45709" rIns="91418" bIns="45709" rtlCol="0" anchor="ctr"/>
          <a:lstStyle>
            <a:lvl1pPr algn="l">
              <a:defRPr sz="1200">
                <a:solidFill>
                  <a:schemeClr val="tx1">
                    <a:tint val="75000"/>
                  </a:schemeClr>
                </a:solidFill>
              </a:defRPr>
            </a:lvl1p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18" tIns="45709" rIns="91418" bIns="45709"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18" tIns="45709" rIns="91418" bIns="45709" rtlCol="0" anchor="ctr"/>
          <a:lstStyle>
            <a:lvl1pPr algn="r">
              <a:defRPr sz="1200">
                <a:solidFill>
                  <a:schemeClr val="tx1">
                    <a:tint val="75000"/>
                  </a:schemeClr>
                </a:solidFill>
              </a:defRPr>
            </a:lvl1p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5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67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9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0965"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33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02386" y="363474"/>
            <a:ext cx="7543800" cy="1207008"/>
          </a:xfrm>
          <a:prstGeom prst="rect">
            <a:avLst/>
          </a:prstGeom>
        </p:spPr>
        <p:txBody>
          <a:bodyPr vert="horz" lIns="68567" tIns="34289" rIns="68567" bIns="34289"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02386" y="1591056"/>
            <a:ext cx="7543800" cy="3038094"/>
          </a:xfrm>
          <a:prstGeom prst="rect">
            <a:avLst/>
          </a:prstGeom>
        </p:spPr>
        <p:txBody>
          <a:bodyPr vert="horz" lIns="68567" tIns="34289" rIns="68567" bIns="34289"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5973318" y="4704588"/>
            <a:ext cx="2455164" cy="273844"/>
          </a:xfrm>
          <a:prstGeom prst="rect">
            <a:avLst/>
          </a:prstGeom>
        </p:spPr>
        <p:txBody>
          <a:bodyPr vert="horz" lIns="68567" tIns="34289" rIns="68567" bIns="34289" rtlCol="0" anchor="ctr"/>
          <a:lstStyle>
            <a:lvl1pPr algn="r">
              <a:defRPr sz="800">
                <a:solidFill>
                  <a:schemeClr val="tx2"/>
                </a:solidFill>
              </a:defRPr>
            </a:lvl1pPr>
          </a:lstStyle>
          <a:p>
            <a:pPr defTabSz="342900"/>
            <a:fld id="{8664C608-40B1-4030-A28D-5B74BC98ADCE}" type="datetimeFigureOut">
              <a:rPr lang="en-US" smtClean="0">
                <a:solidFill>
                  <a:srgbClr val="696464"/>
                </a:solidFill>
              </a:rPr>
              <a:pPr defTabSz="342900"/>
              <a:t>11/14/2019</a:t>
            </a:fld>
            <a:endParaRPr lang="en-US" dirty="0">
              <a:solidFill>
                <a:srgbClr val="696464"/>
              </a:solidFill>
            </a:endParaRPr>
          </a:p>
        </p:txBody>
      </p:sp>
      <p:sp>
        <p:nvSpPr>
          <p:cNvPr id="5" name="Footer Placeholder 4"/>
          <p:cNvSpPr>
            <a:spLocks noGrp="1"/>
          </p:cNvSpPr>
          <p:nvPr>
            <p:ph type="ftr" sz="quarter" idx="3"/>
          </p:nvPr>
        </p:nvSpPr>
        <p:spPr>
          <a:xfrm>
            <a:off x="816102" y="4704588"/>
            <a:ext cx="4745736" cy="273844"/>
          </a:xfrm>
          <a:prstGeom prst="rect">
            <a:avLst/>
          </a:prstGeom>
        </p:spPr>
        <p:txBody>
          <a:bodyPr vert="horz" lIns="68567" tIns="34289" rIns="68567" bIns="34289" rtlCol="0" anchor="ctr"/>
          <a:lstStyle>
            <a:lvl1pPr algn="l">
              <a:defRPr sz="800">
                <a:solidFill>
                  <a:schemeClr val="tx2"/>
                </a:solidFill>
              </a:defRPr>
            </a:lvl1pPr>
          </a:lstStyle>
          <a:p>
            <a:pPr defTabSz="342900"/>
            <a:endParaRPr lang="en-US" dirty="0">
              <a:solidFill>
                <a:srgbClr val="696464"/>
              </a:solidFill>
            </a:endParaRPr>
          </a:p>
        </p:txBody>
      </p:sp>
      <p:grpSp>
        <p:nvGrpSpPr>
          <p:cNvPr id="7" name="Group 6"/>
          <p:cNvGrpSpPr>
            <a:grpSpLocks noChangeAspect="1"/>
          </p:cNvGrpSpPr>
          <p:nvPr/>
        </p:nvGrpSpPr>
        <p:grpSpPr>
          <a:xfrm>
            <a:off x="8551294" y="4672261"/>
            <a:ext cx="342900" cy="342900"/>
            <a:chOff x="11361456" y="6195813"/>
            <a:chExt cx="548640" cy="548640"/>
          </a:xfrm>
        </p:grpSpPr>
        <p:sp>
          <p:nvSpPr>
            <p:cNvPr id="8" name="Oval 7"/>
            <p:cNvSpPr/>
            <p:nvPr/>
          </p:nvSpPr>
          <p:spPr>
            <a:xfrm>
              <a:off x="11361456" y="6195813"/>
              <a:ext cx="548640" cy="548640"/>
            </a:xfrm>
            <a:prstGeom prst="ellipse">
              <a:avLst/>
            </a:prstGeom>
            <a:blipFill dpi="0" rotWithShape="1">
              <a:blip r:embed="rId14">
                <a:duotone>
                  <a:schemeClr val="accent1">
                    <a:shade val="45000"/>
                    <a:satMod val="135000"/>
                  </a:schemeClr>
                  <a:prstClr val="white"/>
                </a:duotone>
                <a:extLst>
                  <a:ext uri="{BEBA8EAE-BF5A-486C-A8C5-ECC9F3942E4B}">
                    <a14:imgProps xmlns:a14="http://schemas.microsoft.com/office/drawing/2010/main" xmlns="">
                      <a14:imgLayer r:embed="rId15">
                        <a14:imgEffect>
                          <a14:brightnessContrast bright="-40000" contrast="20000"/>
                        </a14:imgEffect>
                        <a14:imgEffect>
                          <a14:saturation sat="95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8483346" y="4704588"/>
            <a:ext cx="480060" cy="273844"/>
          </a:xfrm>
          <a:prstGeom prst="rect">
            <a:avLst/>
          </a:prstGeom>
        </p:spPr>
        <p:txBody>
          <a:bodyPr vert="horz" lIns="68567" tIns="34289" rIns="68567" bIns="34289" rtlCol="0" anchor="ctr"/>
          <a:lstStyle>
            <a:lvl1pPr algn="ctr">
              <a:defRPr sz="1100" b="1">
                <a:solidFill>
                  <a:srgbClr val="FFFFFF"/>
                </a:solidFill>
                <a:latin typeface="+mj-lt"/>
              </a:defRPr>
            </a:lvl1pPr>
          </a:lstStyle>
          <a:p>
            <a:pPr defTabSz="342900"/>
            <a:fld id="{4FAB73BC-B049-4115-A692-8D63A059BFB8}" type="slidenum">
              <a:rPr lang="en-US" smtClean="0"/>
              <a:pPr defTabSz="342900"/>
              <a:t>‹#›</a:t>
            </a:fld>
            <a:endParaRPr lang="en-US" dirty="0"/>
          </a:p>
        </p:txBody>
      </p:sp>
    </p:spTree>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Lst>
  <p:hf sldNum="0" hdr="0" ftr="0" dt="0"/>
  <p:txStyles>
    <p:titleStyle>
      <a:lvl1pPr algn="l" defTabSz="685800" rtl="0" eaLnBrk="1" latinLnBrk="0" hangingPunct="1">
        <a:lnSpc>
          <a:spcPct val="90000"/>
        </a:lnSpc>
        <a:spcBef>
          <a:spcPct val="0"/>
        </a:spcBef>
        <a:buNone/>
        <a:defRPr sz="4100" kern="1200" cap="all" baseline="0">
          <a:blipFill>
            <a:blip r:embed="rId16">
              <a:extLst>
                <a:ext uri="{28A0092B-C50C-407E-A947-70E740481C1C}">
                  <a14:useLocalDpi xmlns:a14="http://schemas.microsoft.com/office/drawing/2010/main" xmlns="" val="0"/>
                </a:ext>
              </a:extLst>
            </a:blip>
            <a:tile tx="6350" ty="-127000" sx="65000" sy="64000" flip="none" algn="tl"/>
          </a:blipFill>
          <a:latin typeface="+mj-lt"/>
          <a:ea typeface="+mj-ea"/>
          <a:cs typeface="+mj-cs"/>
        </a:defRPr>
      </a:lvl1pPr>
    </p:titleStyle>
    <p:bodyStyle>
      <a:lvl1pPr marL="137160" indent="-137160" algn="l" defTabSz="685800" rtl="0" eaLnBrk="1" latinLnBrk="0" hangingPunct="1">
        <a:lnSpc>
          <a:spcPct val="90000"/>
        </a:lnSpc>
        <a:spcBef>
          <a:spcPts val="900"/>
        </a:spcBef>
        <a:buClr>
          <a:schemeClr val="accent1">
            <a:lumMod val="75000"/>
          </a:schemeClr>
        </a:buClr>
        <a:buSzPct val="85000"/>
        <a:buFont typeface="Wingdings" panose="05000000000000000000" pitchFamily="2" charset="2"/>
        <a:buChar char="§"/>
        <a:defRPr sz="1500" kern="1200">
          <a:solidFill>
            <a:schemeClr val="tx1"/>
          </a:solidFill>
          <a:latin typeface="+mn-lt"/>
          <a:ea typeface="+mn-ea"/>
          <a:cs typeface="+mn-cs"/>
        </a:defRPr>
      </a:lvl1pPr>
      <a:lvl2pPr marL="342900" indent="-13716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400" kern="1200">
          <a:solidFill>
            <a:schemeClr val="tx1"/>
          </a:solidFill>
          <a:latin typeface="+mn-lt"/>
          <a:ea typeface="+mn-ea"/>
          <a:cs typeface="+mn-cs"/>
        </a:defRPr>
      </a:lvl2pPr>
      <a:lvl3pPr marL="548640" indent="-13716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3pPr>
      <a:lvl4pPr marL="754380" indent="-13716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4pPr>
      <a:lvl5pPr marL="960120" indent="-13716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5pPr>
      <a:lvl6pPr marL="1199515" indent="-17145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6pPr>
      <a:lvl7pPr marL="1424940" indent="-17145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7pPr>
      <a:lvl8pPr marL="1649730" indent="-17145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8pPr>
      <a:lvl9pPr marL="1874520" indent="-17145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Char char="§"/>
        <a:defRPr sz="1200" kern="1200">
          <a:solidFill>
            <a:schemeClr val="tx1"/>
          </a:solidFill>
          <a:latin typeface="+mn-lt"/>
          <a:ea typeface="+mn-ea"/>
          <a:cs typeface="+mn-cs"/>
        </a:defRPr>
      </a:lvl9pPr>
    </p:bodyStyle>
    <p:otherStyle>
      <a:defPPr>
        <a:defRPr lang="en-US"/>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3865" algn="l" defTabSz="685800" rtl="0" eaLnBrk="1" latinLnBrk="0" hangingPunct="1">
        <a:defRPr sz="1400" kern="1200">
          <a:solidFill>
            <a:schemeClr val="tx1"/>
          </a:solidFill>
          <a:latin typeface="+mn-lt"/>
          <a:ea typeface="+mn-ea"/>
          <a:cs typeface="+mn-cs"/>
        </a:defRPr>
      </a:lvl6pPr>
      <a:lvl7pPr marL="2056765" algn="l" defTabSz="685800" rtl="0" eaLnBrk="1" latinLnBrk="0" hangingPunct="1">
        <a:defRPr sz="1400" kern="1200">
          <a:solidFill>
            <a:schemeClr val="tx1"/>
          </a:solidFill>
          <a:latin typeface="+mn-lt"/>
          <a:ea typeface="+mn-ea"/>
          <a:cs typeface="+mn-cs"/>
        </a:defRPr>
      </a:lvl7pPr>
      <a:lvl8pPr marL="2399665" algn="l" defTabSz="685800" rtl="0" eaLnBrk="1" latinLnBrk="0" hangingPunct="1">
        <a:defRPr sz="1400" kern="1200">
          <a:solidFill>
            <a:schemeClr val="tx1"/>
          </a:solidFill>
          <a:latin typeface="+mn-lt"/>
          <a:ea typeface="+mn-ea"/>
          <a:cs typeface="+mn-cs"/>
        </a:defRPr>
      </a:lvl8pPr>
      <a:lvl9pPr marL="2742565" algn="l" defTabSz="685800" rtl="0" eaLnBrk="1" latinLnBrk="0" hangingPunct="1">
        <a:defRPr sz="14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18" tIns="45709" rIns="91418" bIns="45709"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18" tIns="45709" rIns="91418" bIns="45709"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4"/>
            <a:ext cx="2133600" cy="273844"/>
          </a:xfrm>
          <a:prstGeom prst="rect">
            <a:avLst/>
          </a:prstGeom>
        </p:spPr>
        <p:txBody>
          <a:bodyPr vert="horz" lIns="91418" tIns="45709" rIns="91418" bIns="45709" rtlCol="0" anchor="ctr"/>
          <a:lstStyle>
            <a:lvl1pPr algn="l">
              <a:defRPr sz="1200">
                <a:solidFill>
                  <a:schemeClr val="tx1">
                    <a:tint val="75000"/>
                  </a:schemeClr>
                </a:solidFill>
              </a:defRPr>
            </a:lvl1pPr>
          </a:lstStyle>
          <a:p>
            <a:fld id="{39A4356E-32EB-406B-930E-C5986B16E411}" type="datetimeFigureOut">
              <a:rPr lang="zh-CN" altLang="en-US" smtClean="0">
                <a:solidFill>
                  <a:prstClr val="black">
                    <a:tint val="75000"/>
                  </a:prstClr>
                </a:solidFill>
              </a:rPr>
              <a:pPr/>
              <a:t>2019/11/14 Thursday</a:t>
            </a:fld>
            <a:endParaRPr lang="zh-CN" altLang="en-US">
              <a:solidFill>
                <a:prstClr val="black">
                  <a:tint val="75000"/>
                </a:prstClr>
              </a:solidFill>
            </a:endParaRPr>
          </a:p>
        </p:txBody>
      </p:sp>
      <p:sp>
        <p:nvSpPr>
          <p:cNvPr id="5" name="页脚占位符 4"/>
          <p:cNvSpPr>
            <a:spLocks noGrp="1"/>
          </p:cNvSpPr>
          <p:nvPr>
            <p:ph type="ftr" sz="quarter" idx="3"/>
          </p:nvPr>
        </p:nvSpPr>
        <p:spPr>
          <a:xfrm>
            <a:off x="3124200" y="4767264"/>
            <a:ext cx="2895600" cy="273844"/>
          </a:xfrm>
          <a:prstGeom prst="rect">
            <a:avLst/>
          </a:prstGeom>
        </p:spPr>
        <p:txBody>
          <a:bodyPr vert="horz" lIns="91418" tIns="45709" rIns="91418" bIns="45709" rtlCol="0" anchor="ctr"/>
          <a:lstStyle>
            <a:lvl1pPr algn="ctr">
              <a:defRPr sz="1200">
                <a:solidFill>
                  <a:schemeClr val="tx1">
                    <a:tint val="75000"/>
                  </a:schemeClr>
                </a:solidFill>
              </a:defRPr>
            </a:lvl1pPr>
          </a:lstStyle>
          <a:p>
            <a:endParaRPr lang="zh-CN" altLang="en-US">
              <a:solidFill>
                <a:prstClr val="black">
                  <a:tint val="75000"/>
                </a:prstClr>
              </a:solidFill>
            </a:endParaRPr>
          </a:p>
        </p:txBody>
      </p:sp>
      <p:sp>
        <p:nvSpPr>
          <p:cNvPr id="6" name="灯片编号占位符 5"/>
          <p:cNvSpPr>
            <a:spLocks noGrp="1"/>
          </p:cNvSpPr>
          <p:nvPr>
            <p:ph type="sldNum" sz="quarter" idx="4"/>
          </p:nvPr>
        </p:nvSpPr>
        <p:spPr>
          <a:xfrm>
            <a:off x="6553200" y="4767264"/>
            <a:ext cx="2133600" cy="273844"/>
          </a:xfrm>
          <a:prstGeom prst="rect">
            <a:avLst/>
          </a:prstGeom>
        </p:spPr>
        <p:txBody>
          <a:bodyPr vert="horz" lIns="91418" tIns="45709" rIns="91418" bIns="45709" rtlCol="0" anchor="ctr"/>
          <a:lstStyle>
            <a:lvl1pPr algn="r">
              <a:defRPr sz="1200">
                <a:solidFill>
                  <a:schemeClr val="tx1">
                    <a:tint val="75000"/>
                  </a:schemeClr>
                </a:solidFill>
              </a:defRPr>
            </a:lvl1pPr>
          </a:lstStyle>
          <a:p>
            <a:fld id="{DB5DBF9B-435F-467C-960C-3AD2469DCD21}" type="slidenum">
              <a:rPr lang="zh-CN" altLang="en-US" smtClean="0">
                <a:solidFill>
                  <a:prstClr val="black">
                    <a:tint val="75000"/>
                  </a:prstClr>
                </a:solidFill>
              </a:rPr>
              <a:pPr/>
              <a:t>‹#›</a:t>
            </a:fld>
            <a:endParaRPr lang="zh-CN" alt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5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67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39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493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0965" algn="l" defTabSz="914400" rtl="0" eaLnBrk="1" latinLnBrk="0" hangingPunct="1">
        <a:defRPr sz="1800" kern="1200">
          <a:solidFill>
            <a:schemeClr val="tx1"/>
          </a:solidFill>
          <a:latin typeface="+mn-lt"/>
          <a:ea typeface="+mn-ea"/>
          <a:cs typeface="+mn-cs"/>
        </a:defRPr>
      </a:lvl4pPr>
      <a:lvl5pPr marL="1828165" algn="l" defTabSz="914400" rtl="0" eaLnBrk="1" latinLnBrk="0" hangingPunct="1">
        <a:defRPr sz="1800" kern="1200">
          <a:solidFill>
            <a:schemeClr val="tx1"/>
          </a:solidFill>
          <a:latin typeface="+mn-lt"/>
          <a:ea typeface="+mn-ea"/>
          <a:cs typeface="+mn-cs"/>
        </a:defRPr>
      </a:lvl5pPr>
      <a:lvl6pPr marL="2285365" algn="l" defTabSz="914400" rtl="0" eaLnBrk="1" latinLnBrk="0" hangingPunct="1">
        <a:defRPr sz="1800" kern="1200">
          <a:solidFill>
            <a:schemeClr val="tx1"/>
          </a:solidFill>
          <a:latin typeface="+mn-lt"/>
          <a:ea typeface="+mn-ea"/>
          <a:cs typeface="+mn-cs"/>
        </a:defRPr>
      </a:lvl6pPr>
      <a:lvl7pPr marL="2742565"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33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microsoft.com/office/2007/relationships/hdphoto" Target="../media/image19.wdp"/><Relationship Id="rId13" Type="http://schemas.openxmlformats.org/officeDocument/2006/relationships/image" Target="../media/image20.png"/><Relationship Id="rId3" Type="http://schemas.openxmlformats.org/officeDocument/2006/relationships/image" Target="../media/image12.png"/><Relationship Id="rId7" Type="http://schemas.openxmlformats.org/officeDocument/2006/relationships/image" Target="../media/image15.png"/><Relationship Id="rId12" Type="http://schemas.openxmlformats.org/officeDocument/2006/relationships/image" Target="../media/image19.png"/><Relationship Id="rId2" Type="http://schemas.openxmlformats.org/officeDocument/2006/relationships/image" Target="../media/image11.png"/><Relationship Id="rId16" Type="http://schemas.openxmlformats.org/officeDocument/2006/relationships/image" Target="../media/image5.png"/><Relationship Id="rId1" Type="http://schemas.openxmlformats.org/officeDocument/2006/relationships/slideLayout" Target="../slideLayouts/slideLayout59.xml"/><Relationship Id="rId6" Type="http://schemas.openxmlformats.org/officeDocument/2006/relationships/image" Target="../media/image14.jpeg"/><Relationship Id="rId11" Type="http://schemas.openxmlformats.org/officeDocument/2006/relationships/image" Target="../media/image18.png"/><Relationship Id="rId5" Type="http://schemas.openxmlformats.org/officeDocument/2006/relationships/image" Target="../media/image13.jpeg"/><Relationship Id="rId15" Type="http://schemas.microsoft.com/office/2007/relationships/hdphoto" Target="../media/image26.wdp"/><Relationship Id="rId10" Type="http://schemas.openxmlformats.org/officeDocument/2006/relationships/image" Target="../media/image17.jpeg"/><Relationship Id="rId4" Type="http://schemas.microsoft.com/office/2007/relationships/hdphoto" Target="../media/image15.wdp"/><Relationship Id="rId9" Type="http://schemas.openxmlformats.org/officeDocument/2006/relationships/image" Target="../media/image16.jpeg"/><Relationship Id="rId1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7" Type="http://schemas.microsoft.com/office/2007/relationships/hdphoto" Target="../media/image30.wdp"/><Relationship Id="rId2" Type="http://schemas.openxmlformats.org/officeDocument/2006/relationships/slideLayout" Target="../slideLayouts/slideLayout2.xml"/><Relationship Id="rId1" Type="http://schemas.openxmlformats.org/officeDocument/2006/relationships/tags" Target="../tags/tag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27.jpeg"/></Relationships>
</file>

<file path=ppt/slides/_rels/slide1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4.xml"/><Relationship Id="rId5" Type="http://schemas.openxmlformats.org/officeDocument/2006/relationships/image" Target="../media/image34.jpeg"/><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57.xml"/><Relationship Id="rId1" Type="http://schemas.openxmlformats.org/officeDocument/2006/relationships/tags" Target="../tags/tag5.xml"/></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24.xml"/><Relationship Id="rId1" Type="http://schemas.openxmlformats.org/officeDocument/2006/relationships/tags" Target="../tags/tag6.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png"/><Relationship Id="rId1" Type="http://schemas.openxmlformats.org/officeDocument/2006/relationships/slideLayout" Target="../slideLayouts/slideLayout24.xml"/><Relationship Id="rId4" Type="http://schemas.openxmlformats.org/officeDocument/2006/relationships/image" Target="../media/image39.png"/></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slideLayout" Target="../slideLayouts/slideLayout29.xml"/><Relationship Id="rId1" Type="http://schemas.openxmlformats.org/officeDocument/2006/relationships/tags" Target="../tags/tag7.xml"/><Relationship Id="rId6" Type="http://schemas.openxmlformats.org/officeDocument/2006/relationships/image" Target="../media/image43.png"/><Relationship Id="rId5" Type="http://schemas.openxmlformats.org/officeDocument/2006/relationships/image" Target="../media/image42.jpeg"/><Relationship Id="rId4" Type="http://schemas.openxmlformats.org/officeDocument/2006/relationships/image" Target="../media/image41.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9.xml"/><Relationship Id="rId1" Type="http://schemas.openxmlformats.org/officeDocument/2006/relationships/tags" Target="../tags/tag8.xml"/><Relationship Id="rId4"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9.xml"/><Relationship Id="rId4" Type="http://schemas.openxmlformats.org/officeDocument/2006/relationships/image" Target="../media/image48.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8.xml"/></Relationships>
</file>

<file path=ppt/slides/_rels/slide26.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4.xml"/></Relationships>
</file>

<file path=ppt/slides/_rels/slide2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xml"/><Relationship Id="rId1" Type="http://schemas.openxmlformats.org/officeDocument/2006/relationships/slideLayout" Target="../slideLayouts/slideLayout24.xml"/><Relationship Id="rId4" Type="http://schemas.openxmlformats.org/officeDocument/2006/relationships/image" Target="../media/image51.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xml"/><Relationship Id="rId1" Type="http://schemas.openxmlformats.org/officeDocument/2006/relationships/slideLayout" Target="../slideLayouts/slideLayout35.xml"/><Relationship Id="rId4" Type="http://schemas.openxmlformats.org/officeDocument/2006/relationships/image" Target="NUL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1"/>
            <a:ext cx="9162522" cy="5169283"/>
          </a:xfrm>
          <a:prstGeom prst="rect">
            <a:avLst/>
          </a:prstGeom>
        </p:spPr>
      </p:pic>
      <p:sp>
        <p:nvSpPr>
          <p:cNvPr id="12" name="矩形 11"/>
          <p:cNvSpPr/>
          <p:nvPr/>
        </p:nvSpPr>
        <p:spPr>
          <a:xfrm>
            <a:off x="-121484" y="1131590"/>
            <a:ext cx="9374004" cy="2308324"/>
          </a:xfrm>
          <a:prstGeom prst="rect">
            <a:avLst/>
          </a:prstGeom>
          <a:solidFill>
            <a:schemeClr val="bg1">
              <a:alpha val="62000"/>
            </a:schemeClr>
          </a:solidFill>
          <a:ln>
            <a:noFill/>
          </a:ln>
          <a:effectLst/>
        </p:spPr>
        <p:txBody>
          <a:bodyPr wrap="square">
            <a:spAutoFit/>
          </a:bodyPr>
          <a:lstStyle/>
          <a:p>
            <a:r>
              <a:rPr lang="zh-CN" altLang="en-US" sz="2000" b="1" dirty="0" smtClean="0">
                <a:solidFill>
                  <a:schemeClr val="bg1"/>
                </a:solidFill>
                <a:latin typeface="华文行楷" pitchFamily="2" charset="-122"/>
                <a:ea typeface="华文行楷" pitchFamily="2" charset="-122"/>
              </a:rPr>
              <a:t>   </a:t>
            </a:r>
            <a:endParaRPr lang="en-US" altLang="zh-CN" sz="2000" b="1" dirty="0" smtClean="0">
              <a:solidFill>
                <a:schemeClr val="bg1"/>
              </a:solidFill>
              <a:latin typeface="华文行楷" pitchFamily="2" charset="-122"/>
              <a:ea typeface="华文行楷" pitchFamily="2" charset="-122"/>
            </a:endParaRPr>
          </a:p>
          <a:p>
            <a:r>
              <a:rPr lang="zh-CN" altLang="en-US" sz="4400" b="1" dirty="0" smtClean="0">
                <a:latin typeface="华文行楷" pitchFamily="2" charset="-122"/>
                <a:ea typeface="华文行楷" pitchFamily="2" charset="-122"/>
              </a:rPr>
              <a:t>   第</a:t>
            </a:r>
            <a:r>
              <a:rPr lang="en-US" altLang="zh-CN" sz="4400" b="1" dirty="0" smtClean="0">
                <a:latin typeface="华文行楷" pitchFamily="2" charset="-122"/>
                <a:ea typeface="华文行楷" pitchFamily="2" charset="-122"/>
              </a:rPr>
              <a:t>18</a:t>
            </a:r>
            <a:r>
              <a:rPr lang="zh-CN" altLang="en-US" sz="4400" b="1" dirty="0">
                <a:latin typeface="华文行楷" pitchFamily="2" charset="-122"/>
                <a:ea typeface="华文行楷" pitchFamily="2" charset="-122"/>
              </a:rPr>
              <a:t>课 </a:t>
            </a:r>
            <a:endParaRPr lang="en-US" altLang="zh-CN" sz="4400" b="1" dirty="0" smtClean="0">
              <a:latin typeface="华文行楷" pitchFamily="2" charset="-122"/>
              <a:ea typeface="华文行楷" pitchFamily="2" charset="-122"/>
            </a:endParaRPr>
          </a:p>
          <a:p>
            <a:r>
              <a:rPr lang="en-US" altLang="zh-CN" sz="4400" b="1" dirty="0">
                <a:latin typeface="华文行楷" pitchFamily="2" charset="-122"/>
                <a:ea typeface="华文行楷" pitchFamily="2" charset="-122"/>
              </a:rPr>
              <a:t> </a:t>
            </a:r>
            <a:r>
              <a:rPr lang="en-US" altLang="zh-CN" sz="4400" b="1" dirty="0" smtClean="0">
                <a:latin typeface="华文行楷" pitchFamily="2" charset="-122"/>
                <a:ea typeface="华文行楷" pitchFamily="2" charset="-122"/>
              </a:rPr>
              <a:t>         </a:t>
            </a:r>
            <a:r>
              <a:rPr lang="zh-CN" altLang="en-US" sz="6000" b="1" dirty="0" smtClean="0">
                <a:latin typeface="华文行楷" pitchFamily="2" charset="-122"/>
                <a:ea typeface="华文行楷" pitchFamily="2" charset="-122"/>
              </a:rPr>
              <a:t>挽救</a:t>
            </a:r>
            <a:r>
              <a:rPr lang="zh-CN" altLang="en-US" sz="6000" b="1" dirty="0">
                <a:latin typeface="华文行楷" pitchFamily="2" charset="-122"/>
                <a:ea typeface="华文行楷" pitchFamily="2" charset="-122"/>
              </a:rPr>
              <a:t>民族危亡的</a:t>
            </a:r>
            <a:r>
              <a:rPr lang="zh-CN" altLang="en-US" sz="6000" b="1" dirty="0" smtClean="0">
                <a:latin typeface="华文行楷" pitchFamily="2" charset="-122"/>
                <a:ea typeface="华文行楷" pitchFamily="2" charset="-122"/>
              </a:rPr>
              <a:t>斗争</a:t>
            </a:r>
            <a:endParaRPr lang="en-US" altLang="zh-CN" sz="6000" b="1" dirty="0" smtClean="0">
              <a:latin typeface="华文行楷" pitchFamily="2" charset="-122"/>
              <a:ea typeface="华文行楷" pitchFamily="2" charset="-122"/>
            </a:endParaRPr>
          </a:p>
          <a:p>
            <a:r>
              <a:rPr lang="en-US" altLang="zh-CN" sz="2000" b="1" dirty="0">
                <a:latin typeface="华文行楷" pitchFamily="2" charset="-122"/>
                <a:ea typeface="华文行楷" pitchFamily="2" charset="-122"/>
              </a:rPr>
              <a:t> </a:t>
            </a:r>
            <a:endParaRPr lang="en-US" altLang="zh-CN" sz="2000" b="1" dirty="0" smtClean="0">
              <a:latin typeface="华文行楷" pitchFamily="2" charset="-122"/>
              <a:ea typeface="华文行楷" pitchFamily="2" charset="-122"/>
            </a:endParaRPr>
          </a:p>
        </p:txBody>
      </p:sp>
      <p:sp>
        <p:nvSpPr>
          <p:cNvPr id="13" name="任意多边形: 形状 92"/>
          <p:cNvSpPr/>
          <p:nvPr>
            <p:custDataLst>
              <p:tags r:id="rId1"/>
            </p:custDataLst>
          </p:nvPr>
        </p:nvSpPr>
        <p:spPr bwMode="auto">
          <a:xfrm>
            <a:off x="9261" y="3809435"/>
            <a:ext cx="9143999" cy="1359849"/>
          </a:xfrm>
          <a:custGeom>
            <a:avLst/>
            <a:gdLst>
              <a:gd name="connsiteX0" fmla="*/ 0 w 9144000"/>
              <a:gd name="connsiteY0" fmla="*/ 0 h 2663868"/>
              <a:gd name="connsiteX1" fmla="*/ 9144000 w 9144000"/>
              <a:gd name="connsiteY1" fmla="*/ 0 h 2663868"/>
              <a:gd name="connsiteX2" fmla="*/ 9144000 w 9144000"/>
              <a:gd name="connsiteY2" fmla="*/ 2663868 h 2663868"/>
              <a:gd name="connsiteX3" fmla="*/ 0 w 9144000"/>
              <a:gd name="connsiteY3" fmla="*/ 2663868 h 2663868"/>
              <a:gd name="connsiteX4" fmla="*/ 0 w 9144000"/>
              <a:gd name="connsiteY4" fmla="*/ 0 h 2663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2663868">
                <a:moveTo>
                  <a:pt x="0" y="0"/>
                </a:moveTo>
                <a:lnTo>
                  <a:pt x="9144000" y="0"/>
                </a:lnTo>
                <a:lnTo>
                  <a:pt x="9144000" y="2663868"/>
                </a:lnTo>
                <a:lnTo>
                  <a:pt x="0" y="2663868"/>
                </a:lnTo>
                <a:lnTo>
                  <a:pt x="0" y="0"/>
                </a:lnTo>
                <a:close/>
              </a:path>
            </a:pathLst>
          </a:custGeom>
          <a:solidFill>
            <a:srgbClr val="E7E6E6">
              <a:lumMod val="25000"/>
              <a:alpha val="95000"/>
            </a:srgbClr>
          </a:solidFill>
          <a:ln w="9525" cap="flat" cmpd="sng" algn="ctr">
            <a:noFill/>
            <a:prstDash val="solid"/>
            <a:round/>
            <a:headEnd type="none" w="med" len="med"/>
            <a:tailEnd type="none" w="med" len="med"/>
          </a:ln>
          <a:effectLst/>
        </p:spPr>
        <p:txBody>
          <a:bodyPr lIns="91426" tIns="45713" rIns="91426" bIns="45713"/>
          <a:lstStyle/>
          <a:p>
            <a:pPr defTabSz="914400">
              <a:defRPr/>
            </a:pPr>
            <a:r>
              <a:rPr lang="zh-CN" altLang="en-US" sz="2400" dirty="0">
                <a:solidFill>
                  <a:srgbClr val="FFFFFF"/>
                </a:solidFill>
                <a:latin typeface="华文楷体" pitchFamily="2" charset="-122"/>
                <a:ea typeface="华文楷体" pitchFamily="2" charset="-122"/>
                <a:cs typeface="Arial Unicode MS" pitchFamily="34" charset="-122"/>
              </a:rPr>
              <a:t>课标要求：认识列强侵华对中国社会的影响，概述晚清时期中国人民反抗外来侵略的斗争事迹，理解其性质和意义；认识社会各阶级为挽救危局所做的努力及存在的局限性。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37" name="Text Box 29"/>
          <p:cNvSpPr txBox="1">
            <a:spLocks noChangeArrowheads="1"/>
          </p:cNvSpPr>
          <p:nvPr/>
        </p:nvSpPr>
        <p:spPr bwMode="auto">
          <a:xfrm>
            <a:off x="1671638" y="3406386"/>
            <a:ext cx="184731"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endParaRPr lang="zh-CN" altLang="zh-CN" sz="2400" b="1">
              <a:solidFill>
                <a:srgbClr val="3333FF"/>
              </a:solidFill>
            </a:endParaRPr>
          </a:p>
        </p:txBody>
      </p:sp>
      <p:sp>
        <p:nvSpPr>
          <p:cNvPr id="3" name="KSO_Shape"/>
          <p:cNvSpPr/>
          <p:nvPr/>
        </p:nvSpPr>
        <p:spPr>
          <a:xfrm>
            <a:off x="639772" y="203964"/>
            <a:ext cx="429260" cy="461525"/>
          </a:xfrm>
          <a:prstGeom prst="homePlate">
            <a:avLst>
              <a:gd name="adj" fmla="val 3224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TextBox 3"/>
          <p:cNvSpPr txBox="1"/>
          <p:nvPr/>
        </p:nvSpPr>
        <p:spPr>
          <a:xfrm>
            <a:off x="1187624" y="203964"/>
            <a:ext cx="1723549" cy="461665"/>
          </a:xfrm>
          <a:prstGeom prst="rect">
            <a:avLst/>
          </a:prstGeom>
          <a:noFill/>
        </p:spPr>
        <p:txBody>
          <a:bodyPr wrap="none" rtlCol="0">
            <a:spAutoFit/>
          </a:bodyPr>
          <a:lstStyle/>
          <a:p>
            <a:r>
              <a:rPr lang="zh-CN" altLang="en-US" sz="2400" b="1" dirty="0" smtClean="0">
                <a:solidFill>
                  <a:srgbClr val="FFC000"/>
                </a:solidFill>
                <a:latin typeface="微软雅黑" panose="020B0503020204020204" pitchFamily="34" charset="-122"/>
                <a:ea typeface="微软雅黑" panose="020B0503020204020204" pitchFamily="34" charset="-122"/>
              </a:rPr>
              <a:t>教学目标：</a:t>
            </a:r>
            <a:endParaRPr lang="zh-CN" altLang="en-US" sz="2400" b="1" dirty="0">
              <a:solidFill>
                <a:srgbClr val="FFC000"/>
              </a:solidFill>
              <a:latin typeface="微软雅黑" panose="020B0503020204020204" pitchFamily="34" charset="-122"/>
              <a:ea typeface="微软雅黑" panose="020B0503020204020204" pitchFamily="34" charset="-122"/>
            </a:endParaRPr>
          </a:p>
        </p:txBody>
      </p:sp>
      <p:sp>
        <p:nvSpPr>
          <p:cNvPr id="2" name="TextBox 1"/>
          <p:cNvSpPr txBox="1"/>
          <p:nvPr/>
        </p:nvSpPr>
        <p:spPr>
          <a:xfrm>
            <a:off x="639772" y="848916"/>
            <a:ext cx="7892668" cy="4154984"/>
          </a:xfrm>
          <a:prstGeom prst="rect">
            <a:avLst/>
          </a:prstGeom>
          <a:noFill/>
        </p:spPr>
        <p:txBody>
          <a:bodyPr wrap="square" rtlCol="0">
            <a:spAutoFit/>
          </a:bodyPr>
          <a:lstStyle/>
          <a:p>
            <a:r>
              <a:rPr lang="zh-CN" altLang="en-US" sz="2400" dirty="0" smtClean="0">
                <a:latin typeface="微软雅黑" panose="020B0503020204020204" pitchFamily="34" charset="-122"/>
                <a:ea typeface="微软雅黑" panose="020B0503020204020204" pitchFamily="34" charset="-122"/>
              </a:rPr>
              <a:t>       通过学习戊戌维新运动的</a:t>
            </a:r>
            <a:r>
              <a:rPr lang="zh-CN" altLang="en-US" sz="2400" dirty="0">
                <a:latin typeface="微软雅黑" panose="020B0503020204020204" pitchFamily="34" charset="-122"/>
                <a:ea typeface="微软雅黑" panose="020B0503020204020204" pitchFamily="34" charset="-122"/>
              </a:rPr>
              <a:t>史实，</a:t>
            </a:r>
            <a:r>
              <a:rPr lang="zh-CN" altLang="en-US" sz="2400" dirty="0" smtClean="0">
                <a:latin typeface="微软雅黑" panose="020B0503020204020204" pitchFamily="34" charset="-122"/>
                <a:ea typeface="微软雅黑" panose="020B0503020204020204" pitchFamily="34" charset="-122"/>
              </a:rPr>
              <a:t>认识资产阶级维新派为</a:t>
            </a:r>
            <a:r>
              <a:rPr lang="zh-CN" altLang="en-US" sz="2400" dirty="0">
                <a:latin typeface="微软雅黑" panose="020B0503020204020204" pitchFamily="34" charset="-122"/>
                <a:ea typeface="微软雅黑" panose="020B0503020204020204" pitchFamily="34" charset="-122"/>
              </a:rPr>
              <a:t>挽救危局所做的</a:t>
            </a:r>
            <a:r>
              <a:rPr lang="zh-CN" altLang="en-US" sz="2400" dirty="0" smtClean="0">
                <a:latin typeface="微软雅黑" panose="020B0503020204020204" pitchFamily="34" charset="-122"/>
                <a:ea typeface="微软雅黑" panose="020B0503020204020204" pitchFamily="34" charset="-122"/>
              </a:rPr>
              <a:t>努力（</a:t>
            </a:r>
            <a:r>
              <a:rPr lang="zh-CN" altLang="en-US" sz="2400" dirty="0">
                <a:latin typeface="微软雅黑" panose="020B0503020204020204" pitchFamily="34" charset="-122"/>
                <a:ea typeface="微软雅黑" panose="020B0503020204020204" pitchFamily="34" charset="-122"/>
              </a:rPr>
              <a:t>家国情怀）；能够</a:t>
            </a:r>
            <a:r>
              <a:rPr lang="zh-CN" altLang="en-US" sz="2400" dirty="0" smtClean="0">
                <a:latin typeface="微软雅黑" panose="020B0503020204020204" pitchFamily="34" charset="-122"/>
                <a:ea typeface="微软雅黑" panose="020B0503020204020204" pitchFamily="34" charset="-122"/>
              </a:rPr>
              <a:t>运用有关</a:t>
            </a:r>
            <a:r>
              <a:rPr lang="zh-CN" altLang="en-US" sz="2400" dirty="0">
                <a:latin typeface="微软雅黑" panose="020B0503020204020204" pitchFamily="34" charset="-122"/>
                <a:ea typeface="微软雅黑" panose="020B0503020204020204" pitchFamily="34" charset="-122"/>
              </a:rPr>
              <a:t>史料</a:t>
            </a:r>
            <a:r>
              <a:rPr lang="zh-CN" altLang="en-US" sz="2400" dirty="0" smtClean="0">
                <a:latin typeface="微软雅黑" panose="020B0503020204020204" pitchFamily="34" charset="-122"/>
                <a:ea typeface="微软雅黑" panose="020B0503020204020204" pitchFamily="34" charset="-122"/>
              </a:rPr>
              <a:t>，</a:t>
            </a:r>
            <a:r>
              <a:rPr lang="zh-CN" altLang="en-US" sz="2400" dirty="0">
                <a:latin typeface="微软雅黑" panose="020B0503020204020204" pitchFamily="34" charset="-122"/>
                <a:ea typeface="微软雅黑" panose="020B0503020204020204" pitchFamily="34" charset="-122"/>
              </a:rPr>
              <a:t>探讨</a:t>
            </a:r>
            <a:r>
              <a:rPr lang="zh-CN" altLang="en-US" sz="2400" dirty="0" smtClean="0">
                <a:latin typeface="微软雅黑" panose="020B0503020204020204" pitchFamily="34" charset="-122"/>
                <a:ea typeface="微软雅黑" panose="020B0503020204020204" pitchFamily="34" charset="-122"/>
              </a:rPr>
              <a:t>其存在</a:t>
            </a:r>
            <a:r>
              <a:rPr lang="zh-CN" altLang="en-US" sz="2400" dirty="0">
                <a:latin typeface="微软雅黑" panose="020B0503020204020204" pitchFamily="34" charset="-122"/>
                <a:ea typeface="微软雅黑" panose="020B0503020204020204" pitchFamily="34" charset="-122"/>
              </a:rPr>
              <a:t>的</a:t>
            </a:r>
            <a:r>
              <a:rPr lang="zh-CN" altLang="en-US" sz="2400" dirty="0" smtClean="0">
                <a:latin typeface="微软雅黑" panose="020B0503020204020204" pitchFamily="34" charset="-122"/>
                <a:ea typeface="微软雅黑" panose="020B0503020204020204" pitchFamily="34" charset="-122"/>
              </a:rPr>
              <a:t>局限性（史料实证、历史</a:t>
            </a:r>
            <a:r>
              <a:rPr lang="zh-CN" altLang="en-US" sz="2400" dirty="0">
                <a:latin typeface="微软雅黑" panose="020B0503020204020204" pitchFamily="34" charset="-122"/>
                <a:ea typeface="微软雅黑" panose="020B0503020204020204" pitchFamily="34" charset="-122"/>
              </a:rPr>
              <a:t>解释）；通过</a:t>
            </a:r>
            <a:r>
              <a:rPr lang="zh-CN" altLang="en-US" sz="2400" dirty="0" smtClean="0">
                <a:latin typeface="微软雅黑" panose="020B0503020204020204" pitchFamily="34" charset="-122"/>
                <a:ea typeface="微软雅黑" panose="020B0503020204020204" pitchFamily="34" charset="-122"/>
              </a:rPr>
              <a:t>学习义和团运动</a:t>
            </a:r>
            <a:r>
              <a:rPr lang="zh-CN" altLang="en-US" sz="2400" dirty="0">
                <a:latin typeface="微软雅黑" panose="020B0503020204020204" pitchFamily="34" charset="-122"/>
                <a:ea typeface="微软雅黑" panose="020B0503020204020204" pitchFamily="34" charset="-122"/>
              </a:rPr>
              <a:t>的史实，概述晚清时期中国人民反抗外来侵略的斗争</a:t>
            </a:r>
            <a:r>
              <a:rPr lang="zh-CN" altLang="en-US" sz="2400" dirty="0" smtClean="0">
                <a:latin typeface="微软雅黑" panose="020B0503020204020204" pitchFamily="34" charset="-122"/>
                <a:ea typeface="微软雅黑" panose="020B0503020204020204" pitchFamily="34" charset="-122"/>
              </a:rPr>
              <a:t>事迹（</a:t>
            </a:r>
            <a:r>
              <a:rPr lang="zh-CN" altLang="en-US" sz="2400" dirty="0">
                <a:latin typeface="微软雅黑" panose="020B0503020204020204" pitchFamily="34" charset="-122"/>
                <a:ea typeface="微软雅黑" panose="020B0503020204020204" pitchFamily="34" charset="-122"/>
              </a:rPr>
              <a:t>家国情怀）；能够运用有关史料，理解其性质和</a:t>
            </a:r>
            <a:r>
              <a:rPr lang="zh-CN" altLang="en-US" sz="2400" dirty="0" smtClean="0">
                <a:latin typeface="微软雅黑" panose="020B0503020204020204" pitchFamily="34" charset="-122"/>
                <a:ea typeface="微软雅黑" panose="020B0503020204020204" pitchFamily="34" charset="-122"/>
              </a:rPr>
              <a:t>意义（</a:t>
            </a:r>
            <a:r>
              <a:rPr lang="zh-CN" altLang="en-US" sz="2400" dirty="0">
                <a:latin typeface="微软雅黑" panose="020B0503020204020204" pitchFamily="34" charset="-122"/>
                <a:ea typeface="微软雅黑" panose="020B0503020204020204" pitchFamily="34" charset="-122"/>
              </a:rPr>
              <a:t>史料实证、历史解释）；通过学习八国联军侵华战争、民族危机的</a:t>
            </a:r>
            <a:r>
              <a:rPr lang="zh-CN" altLang="en-US" sz="2400" dirty="0" smtClean="0">
                <a:latin typeface="微软雅黑" panose="020B0503020204020204" pitchFamily="34" charset="-122"/>
                <a:ea typeface="微软雅黑" panose="020B0503020204020204" pitchFamily="34" charset="-122"/>
              </a:rPr>
              <a:t>加深的史实，全面分析列强</a:t>
            </a:r>
            <a:r>
              <a:rPr lang="zh-CN" altLang="en-US" sz="2400" dirty="0">
                <a:latin typeface="微软雅黑" panose="020B0503020204020204" pitchFamily="34" charset="-122"/>
                <a:ea typeface="微软雅黑" panose="020B0503020204020204" pitchFamily="34" charset="-122"/>
              </a:rPr>
              <a:t>侵华对中国社会的</a:t>
            </a:r>
            <a:r>
              <a:rPr lang="zh-CN" altLang="en-US" sz="2400" dirty="0" smtClean="0">
                <a:latin typeface="微软雅黑" panose="020B0503020204020204" pitchFamily="34" charset="-122"/>
                <a:ea typeface="微软雅黑" panose="020B0503020204020204" pitchFamily="34" charset="-122"/>
              </a:rPr>
              <a:t>影响（历史解释、</a:t>
            </a:r>
            <a:r>
              <a:rPr lang="zh-CN" altLang="en-US" sz="2400" dirty="0">
                <a:latin typeface="微软雅黑" panose="020B0503020204020204" pitchFamily="34" charset="-122"/>
                <a:ea typeface="微软雅黑" panose="020B0503020204020204" pitchFamily="34" charset="-122"/>
              </a:rPr>
              <a:t>唯物史观</a:t>
            </a:r>
            <a:r>
              <a:rPr lang="zh-CN" altLang="en-US" sz="2400" dirty="0" smtClean="0">
                <a:latin typeface="微软雅黑" panose="020B0503020204020204" pitchFamily="34" charset="-122"/>
                <a:ea typeface="微软雅黑" panose="020B0503020204020204" pitchFamily="34" charset="-122"/>
              </a:rPr>
              <a:t>）；能够通过表格和时间</a:t>
            </a:r>
            <a:r>
              <a:rPr lang="zh-CN" altLang="en-US" sz="2400" dirty="0">
                <a:latin typeface="微软雅黑" panose="020B0503020204020204" pitchFamily="34" charset="-122"/>
                <a:ea typeface="微软雅黑" panose="020B0503020204020204" pitchFamily="34" charset="-122"/>
              </a:rPr>
              <a:t>轴梳理列强</a:t>
            </a:r>
            <a:r>
              <a:rPr lang="zh-CN" altLang="en-US" sz="2400" dirty="0" smtClean="0">
                <a:latin typeface="微软雅黑" panose="020B0503020204020204" pitchFamily="34" charset="-122"/>
                <a:ea typeface="微软雅黑" panose="020B0503020204020204" pitchFamily="34" charset="-122"/>
              </a:rPr>
              <a:t>侵华的</a:t>
            </a:r>
            <a:r>
              <a:rPr lang="zh-CN" altLang="en-US" sz="2400" dirty="0">
                <a:latin typeface="微软雅黑" panose="020B0503020204020204" pitchFamily="34" charset="-122"/>
                <a:ea typeface="微软雅黑" panose="020B0503020204020204" pitchFamily="34" charset="-122"/>
              </a:rPr>
              <a:t>史实和晚清时期中国人民反抗外来侵略的斗争</a:t>
            </a:r>
            <a:r>
              <a:rPr lang="zh-CN" altLang="en-US" sz="2400" dirty="0" smtClean="0">
                <a:latin typeface="微软雅黑" panose="020B0503020204020204" pitchFamily="34" charset="-122"/>
                <a:ea typeface="微软雅黑" panose="020B0503020204020204" pitchFamily="34" charset="-122"/>
              </a:rPr>
              <a:t>事迹（时空观念）。</a:t>
            </a:r>
            <a:endParaRPr lang="zh-CN" altLang="en-US" sz="2400" dirty="0">
              <a:latin typeface="微软雅黑" panose="020B0503020204020204" pitchFamily="34" charset="-122"/>
              <a:ea typeface="微软雅黑" panose="020B0503020204020204" pitchFamily="34" charset="-122"/>
            </a:endParaRPr>
          </a:p>
          <a:p>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ext Box 4"/>
          <p:cNvSpPr txBox="1">
            <a:spLocks noChangeArrowheads="1"/>
          </p:cNvSpPr>
          <p:nvPr/>
        </p:nvSpPr>
        <p:spPr bwMode="auto">
          <a:xfrm>
            <a:off x="251520" y="195486"/>
            <a:ext cx="5976664" cy="523220"/>
          </a:xfrm>
          <a:prstGeom prst="rect">
            <a:avLst/>
          </a:prstGeom>
          <a:noFill/>
          <a:ln w="28575">
            <a:solidFill>
              <a:srgbClr val="FFC000"/>
            </a:solidFill>
            <a:miter lim="800000"/>
          </a:ln>
          <a:extLst>
            <a:ext uri="{909E8E84-426E-40DD-AFC4-6F175D3DCCD1}">
              <a14:hiddenFill xmlns:a14="http://schemas.microsoft.com/office/drawing/2010/main" xmlns="">
                <a:solidFill>
                  <a:srgbClr val="FFFFFF"/>
                </a:solidFill>
              </a14:hiddenFill>
            </a:ext>
          </a:extLst>
        </p:spPr>
        <p:txBody>
          <a:bodyPr wrap="square">
            <a:spAutoFit/>
          </a:bodyPr>
          <a:lstStyle/>
          <a:p>
            <a:pPr>
              <a:spcBef>
                <a:spcPct val="50000"/>
              </a:spcBef>
            </a:pPr>
            <a:endParaRPr lang="zh-CN" altLang="en-US" sz="2800" b="1" dirty="0">
              <a:ea typeface="黑体" panose="02010609060101010101" pitchFamily="49" charset="-122"/>
            </a:endParaRPr>
          </a:p>
        </p:txBody>
      </p:sp>
      <p:sp>
        <p:nvSpPr>
          <p:cNvPr id="18" name="矩形 17"/>
          <p:cNvSpPr/>
          <p:nvPr/>
        </p:nvSpPr>
        <p:spPr>
          <a:xfrm>
            <a:off x="2354648" y="408533"/>
            <a:ext cx="3708052" cy="383259"/>
          </a:xfrm>
          <a:prstGeom prst="rect">
            <a:avLst/>
          </a:prstGeom>
          <a:solidFill>
            <a:srgbClr val="3A3A3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grpSp>
        <p:nvGrpSpPr>
          <p:cNvPr id="15" name="组合 14"/>
          <p:cNvGrpSpPr/>
          <p:nvPr/>
        </p:nvGrpSpPr>
        <p:grpSpPr>
          <a:xfrm>
            <a:off x="2367513" y="1067634"/>
            <a:ext cx="2205379" cy="2685515"/>
            <a:chOff x="2367513" y="1067634"/>
            <a:chExt cx="2205379" cy="2685515"/>
          </a:xfrm>
        </p:grpSpPr>
        <p:pic>
          <p:nvPicPr>
            <p:cNvPr id="7" name="Picture 4" descr="迎接龙的挑战"/>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367513" y="1067634"/>
              <a:ext cx="2205379" cy="1944216"/>
            </a:xfrm>
            <a:prstGeom prst="ellipse">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9" name="Rectangle 6"/>
            <p:cNvSpPr>
              <a:spLocks noChangeArrowheads="1"/>
            </p:cNvSpPr>
            <p:nvPr/>
          </p:nvSpPr>
          <p:spPr bwMode="auto">
            <a:xfrm>
              <a:off x="2683868" y="3362970"/>
              <a:ext cx="1572667" cy="390179"/>
            </a:xfrm>
            <a:prstGeom prst="rect">
              <a:avLst/>
            </a:prstGeom>
            <a:solidFill>
              <a:srgbClr val="FFC000"/>
            </a:solidFill>
            <a:ln w="28575">
              <a:solidFill>
                <a:srgbClr val="FFC000"/>
              </a:solidFill>
              <a:miter lim="800000"/>
            </a:ln>
          </p:spPr>
          <p:txBody>
            <a:bodyPr wrap="none" anchor="ctr"/>
            <a:lstStyle/>
            <a:p>
              <a:pPr algn="ctr" defTabSz="914400"/>
              <a:r>
                <a:rPr lang="zh-CN" altLang="en-US" sz="2400" b="1" kern="0" dirty="0">
                  <a:solidFill>
                    <a:srgbClr val="FFFFFF"/>
                  </a:solidFill>
                  <a:ea typeface="黑体" panose="02010609060101010101" pitchFamily="49" charset="-122"/>
                </a:rPr>
                <a:t>龙的挑战</a:t>
              </a:r>
            </a:p>
          </p:txBody>
        </p:sp>
      </p:grpSp>
      <p:grpSp>
        <p:nvGrpSpPr>
          <p:cNvPr id="14" name="组合 13"/>
          <p:cNvGrpSpPr/>
          <p:nvPr/>
        </p:nvGrpSpPr>
        <p:grpSpPr>
          <a:xfrm>
            <a:off x="214958" y="794962"/>
            <a:ext cx="1962944" cy="2968504"/>
            <a:chOff x="210046" y="794962"/>
            <a:chExt cx="1962944" cy="2968504"/>
          </a:xfrm>
        </p:grpSpPr>
        <p:pic>
          <p:nvPicPr>
            <p:cNvPr id="5" name="Picture 5" descr="屠龙大会"/>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210046" y="794962"/>
              <a:ext cx="1962944" cy="2489561"/>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10" name="Rectangle 6"/>
            <p:cNvSpPr>
              <a:spLocks noChangeArrowheads="1"/>
            </p:cNvSpPr>
            <p:nvPr/>
          </p:nvSpPr>
          <p:spPr bwMode="auto">
            <a:xfrm>
              <a:off x="399430" y="3363838"/>
              <a:ext cx="1584176" cy="399628"/>
            </a:xfrm>
            <a:prstGeom prst="rect">
              <a:avLst/>
            </a:prstGeom>
            <a:solidFill>
              <a:srgbClr val="FFC000"/>
            </a:solidFill>
            <a:ln w="19050">
              <a:solidFill>
                <a:srgbClr val="FFC000"/>
              </a:solidFill>
              <a:miter lim="800000"/>
            </a:ln>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a:ln>
                    <a:noFill/>
                  </a:ln>
                  <a:solidFill>
                    <a:srgbClr val="FFFFFF"/>
                  </a:solidFill>
                  <a:effectLst/>
                  <a:uLnTx/>
                  <a:uFillTx/>
                  <a:ea typeface="黑体" panose="02010609060101010101" pitchFamily="49" charset="-122"/>
                </a:rPr>
                <a:t>屠龙大会</a:t>
              </a:r>
            </a:p>
          </p:txBody>
        </p:sp>
      </p:grpSp>
      <p:grpSp>
        <p:nvGrpSpPr>
          <p:cNvPr id="16" name="组合 15"/>
          <p:cNvGrpSpPr/>
          <p:nvPr/>
        </p:nvGrpSpPr>
        <p:grpSpPr>
          <a:xfrm>
            <a:off x="4750668" y="794962"/>
            <a:ext cx="1796306" cy="2942867"/>
            <a:chOff x="4750668" y="794962"/>
            <a:chExt cx="1796306" cy="2942867"/>
          </a:xfrm>
        </p:grpSpPr>
        <p:pic>
          <p:nvPicPr>
            <p:cNvPr id="8" name="Picture 5" descr="1"/>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4750668" y="794962"/>
              <a:ext cx="1796306" cy="2393403"/>
            </a:xfrm>
            <a:prstGeom prst="rect">
              <a:avLst/>
            </a:prstGeom>
            <a:ln>
              <a:noFill/>
            </a:ln>
            <a:effectLst>
              <a:softEdge rad="112500"/>
            </a:effectLst>
            <a:extLst>
              <a:ext uri="{909E8E84-426E-40DD-AFC4-6F175D3DCCD1}">
                <a14:hiddenFill xmlns:a14="http://schemas.microsoft.com/office/drawing/2010/main" xmlns="">
                  <a:solidFill>
                    <a:srgbClr val="FFFFFF"/>
                  </a:solidFill>
                </a14:hiddenFill>
              </a:ext>
            </a:extLst>
          </p:spPr>
        </p:pic>
        <p:sp>
          <p:nvSpPr>
            <p:cNvPr id="11" name="Rectangle 7"/>
            <p:cNvSpPr>
              <a:spLocks noChangeArrowheads="1"/>
            </p:cNvSpPr>
            <p:nvPr/>
          </p:nvSpPr>
          <p:spPr bwMode="auto">
            <a:xfrm>
              <a:off x="4784725" y="3347650"/>
              <a:ext cx="1728192" cy="390179"/>
            </a:xfrm>
            <a:prstGeom prst="rect">
              <a:avLst/>
            </a:prstGeom>
            <a:solidFill>
              <a:srgbClr val="FFC000"/>
            </a:solidFill>
            <a:ln w="28575">
              <a:solidFill>
                <a:srgbClr val="FFC000"/>
              </a:solidFill>
              <a:miter lim="800000"/>
            </a:ln>
          </p:spPr>
          <p:txBody>
            <a:bodyPr wrap="none" anchor="ctr"/>
            <a:lstStyle/>
            <a:p>
              <a:pPr algn="ctr"/>
              <a:r>
                <a:rPr lang="zh-CN" altLang="en-US" sz="2400" b="1" kern="0" dirty="0" smtClean="0">
                  <a:solidFill>
                    <a:srgbClr val="FFFFFF"/>
                  </a:solidFill>
                  <a:ea typeface="黑体" panose="02010609060101010101" pitchFamily="49" charset="-122"/>
                </a:rPr>
                <a:t>“相互协商”</a:t>
              </a:r>
              <a:endParaRPr lang="zh-CN" altLang="en-US" sz="2400" b="1" kern="0" dirty="0">
                <a:solidFill>
                  <a:srgbClr val="FFFFFF"/>
                </a:solidFill>
                <a:ea typeface="黑体" panose="02010609060101010101" pitchFamily="49" charset="-122"/>
              </a:endParaRPr>
            </a:p>
          </p:txBody>
        </p:sp>
      </p:grpSp>
      <p:pic>
        <p:nvPicPr>
          <p:cNvPr id="12" name="Picture 3" descr="2004102793913734"/>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6732240" y="837634"/>
            <a:ext cx="2078244" cy="240421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xmlns="" w="9525">
                <a:solidFill>
                  <a:srgbClr val="000000"/>
                </a:solidFill>
                <a:miter lim="800000"/>
                <a:headEnd/>
                <a:tailEnd/>
              </a14:hiddenLine>
            </a:ext>
          </a:extLst>
        </p:spPr>
      </p:pic>
      <p:sp>
        <p:nvSpPr>
          <p:cNvPr id="17" name="矩形 16"/>
          <p:cNvSpPr/>
          <p:nvPr/>
        </p:nvSpPr>
        <p:spPr>
          <a:xfrm>
            <a:off x="0" y="0"/>
            <a:ext cx="5806632" cy="600165"/>
          </a:xfrm>
          <a:prstGeom prst="rect">
            <a:avLst/>
          </a:prstGeom>
          <a:solidFill>
            <a:srgbClr val="FFC0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lvl="0" algn="ctr" defTabSz="914400"/>
            <a:r>
              <a:rPr lang="zh-CN" altLang="en-US" sz="2400" b="1" kern="0" dirty="0">
                <a:solidFill>
                  <a:prstClr val="white"/>
                </a:solidFill>
                <a:latin typeface="华文楷体" pitchFamily="2" charset="-122"/>
                <a:ea typeface="华文楷体" pitchFamily="2" charset="-122"/>
              </a:rPr>
              <a:t>甲午战争后，掀起了列强瓜分中国的</a:t>
            </a:r>
            <a:r>
              <a:rPr lang="zh-CN" altLang="en-US" sz="2400" b="1" kern="0" dirty="0" smtClean="0">
                <a:solidFill>
                  <a:prstClr val="white"/>
                </a:solidFill>
                <a:latin typeface="华文楷体" pitchFamily="2" charset="-122"/>
                <a:ea typeface="华文楷体" pitchFamily="2" charset="-122"/>
              </a:rPr>
              <a:t>狂潮</a:t>
            </a:r>
            <a:endParaRPr lang="zh-CN" altLang="en-US" sz="2400" b="1" kern="0" dirty="0">
              <a:solidFill>
                <a:prstClr val="white"/>
              </a:solidFill>
              <a:latin typeface="华文楷体" pitchFamily="2" charset="-122"/>
              <a:ea typeface="华文楷体" pitchFamily="2" charset="-122"/>
            </a:endParaRPr>
          </a:p>
        </p:txBody>
      </p:sp>
      <p:sp>
        <p:nvSpPr>
          <p:cNvPr id="21" name="圆角矩形 28"/>
          <p:cNvSpPr/>
          <p:nvPr/>
        </p:nvSpPr>
        <p:spPr>
          <a:xfrm>
            <a:off x="649748" y="4083918"/>
            <a:ext cx="7861984" cy="633230"/>
          </a:xfrm>
          <a:prstGeom prst="roundRect">
            <a:avLst>
              <a:gd name="adj" fmla="val 50000"/>
            </a:avLst>
          </a:prstGeom>
          <a:solidFill>
            <a:schemeClr val="bg2">
              <a:lumMod val="25000"/>
              <a:alpha val="87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26" tIns="45713" rIns="91426" bIns="45713" anchor="ctr"/>
          <a:lstStyle/>
          <a:p>
            <a:pPr algn="ctr" defTabSz="914400">
              <a:defRPr/>
            </a:pPr>
            <a:r>
              <a:rPr lang="zh-CN" altLang="en-US" sz="2000" b="1" dirty="0" smtClean="0">
                <a:solidFill>
                  <a:prstClr val="white"/>
                </a:solidFill>
                <a:latin typeface="Arial" panose="020B0604020202020204"/>
                <a:ea typeface="幼圆" panose="02010509060101010101" charset="-122"/>
                <a:cs typeface="+mn-ea"/>
                <a:sym typeface="+mn-lt"/>
              </a:rPr>
              <a:t>面对严重</a:t>
            </a:r>
            <a:r>
              <a:rPr lang="zh-CN" altLang="en-US" sz="2000" b="1" dirty="0">
                <a:solidFill>
                  <a:prstClr val="white"/>
                </a:solidFill>
                <a:latin typeface="Arial" panose="020B0604020202020204"/>
                <a:ea typeface="幼圆" panose="02010509060101010101" charset="-122"/>
                <a:cs typeface="+mn-ea"/>
                <a:sym typeface="+mn-lt"/>
              </a:rPr>
              <a:t>的民族危机，中国社会的各个阶级、阶层为了挽救民族危亡</a:t>
            </a:r>
            <a:r>
              <a:rPr lang="en-US" altLang="zh-CN" sz="2000" b="1" dirty="0" smtClean="0">
                <a:solidFill>
                  <a:prstClr val="white"/>
                </a:solidFill>
                <a:latin typeface="Arial" panose="020B0604020202020204"/>
                <a:ea typeface="幼圆" panose="02010509060101010101" charset="-122"/>
                <a:cs typeface="+mn-ea"/>
                <a:sym typeface="+mn-lt"/>
              </a:rPr>
              <a:t>,</a:t>
            </a:r>
            <a:r>
              <a:rPr lang="zh-CN" altLang="en-US" sz="2000" b="1" dirty="0" smtClean="0">
                <a:solidFill>
                  <a:prstClr val="white"/>
                </a:solidFill>
                <a:latin typeface="Arial" panose="020B0604020202020204"/>
                <a:ea typeface="幼圆" panose="02010509060101010101" charset="-122"/>
                <a:cs typeface="+mn-ea"/>
                <a:sym typeface="+mn-lt"/>
              </a:rPr>
              <a:t>做出了哪些努力 ？</a:t>
            </a:r>
            <a:endParaRPr lang="zh-CN" altLang="en-US" sz="2000" b="1" dirty="0">
              <a:solidFill>
                <a:prstClr val="white"/>
              </a:solidFill>
              <a:latin typeface="Arial" panose="020B0604020202020204"/>
              <a:ea typeface="幼圆" panose="02010509060101010101" charset="-122"/>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randombar(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randombar(horizont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427167" y="804672"/>
            <a:ext cx="5025159" cy="2640330"/>
          </a:xfrm>
        </p:spPr>
        <p:txBody>
          <a:bodyPr/>
          <a:lstStyle/>
          <a:p>
            <a:r>
              <a:rPr lang="zh-CN" altLang="en-US" b="1" dirty="0" smtClean="0"/>
              <a:t>戊戌维新运动</a:t>
            </a:r>
            <a:endParaRPr lang="zh-CN" altLang="en-US" b="1" dirty="0"/>
          </a:p>
        </p:txBody>
      </p:sp>
      <p:sp>
        <p:nvSpPr>
          <p:cNvPr id="8" name="文本占位符 2"/>
          <p:cNvSpPr>
            <a:spLocks noGrp="1"/>
          </p:cNvSpPr>
          <p:nvPr>
            <p:ph type="body" idx="1"/>
          </p:nvPr>
        </p:nvSpPr>
        <p:spPr>
          <a:xfrm>
            <a:off x="323528" y="3723878"/>
            <a:ext cx="8496944" cy="1224136"/>
          </a:xfrm>
        </p:spPr>
        <p:txBody>
          <a:bodyPr>
            <a:noAutofit/>
          </a:bodyPr>
          <a:lstStyle/>
          <a:p>
            <a:pPr>
              <a:spcBef>
                <a:spcPts val="0"/>
              </a:spcBef>
            </a:pPr>
            <a:r>
              <a:rPr lang="zh-CN" altLang="en-US" sz="1800" b="1" dirty="0" smtClean="0">
                <a:latin typeface="华文隶书" pitchFamily="2" charset="-122"/>
                <a:ea typeface="华文隶书" pitchFamily="2" charset="-122"/>
              </a:rPr>
              <a:t>        朕</a:t>
            </a:r>
            <a:r>
              <a:rPr lang="zh-CN" altLang="en-US" sz="1800" b="1" dirty="0">
                <a:latin typeface="华文隶书" pitchFamily="2" charset="-122"/>
                <a:ea typeface="华文隶书" pitchFamily="2" charset="-122"/>
              </a:rPr>
              <a:t>惟国是不定，则号令不行，极其流弊，必至门户纷争，互相水火，徒蹈宋明积习，于时政毫无裨益</a:t>
            </a:r>
            <a:r>
              <a:rPr lang="zh-CN" altLang="en-US" sz="1800" b="1" dirty="0" smtClean="0">
                <a:latin typeface="华文隶书" pitchFamily="2" charset="-122"/>
                <a:ea typeface="华文隶书" pitchFamily="2" charset="-122"/>
              </a:rPr>
              <a:t>。</a:t>
            </a:r>
            <a:r>
              <a:rPr lang="en-US" altLang="zh-CN" sz="1800" b="1" dirty="0" smtClean="0">
                <a:latin typeface="华文隶书" pitchFamily="2" charset="-122"/>
                <a:ea typeface="华文隶书" pitchFamily="2" charset="-122"/>
              </a:rPr>
              <a:t>……</a:t>
            </a:r>
            <a:r>
              <a:rPr lang="zh-CN" altLang="en-US" sz="1800" b="1" dirty="0" smtClean="0">
                <a:latin typeface="华文隶书" pitchFamily="2" charset="-122"/>
                <a:ea typeface="华文隶书" pitchFamily="2" charset="-122"/>
              </a:rPr>
              <a:t>用</a:t>
            </a:r>
            <a:r>
              <a:rPr lang="zh-CN" altLang="en-US" sz="1800" b="1" dirty="0">
                <a:latin typeface="华文隶书" pitchFamily="2" charset="-122"/>
                <a:ea typeface="华文隶书" pitchFamily="2" charset="-122"/>
              </a:rPr>
              <a:t>特明白宣示，嗣后中外大小诸臣，自王公以及士庶，各宜努力向上，发愤为雄，以圣贤义理之学，植其根本，又须博采西学之切于时务者，实力讲求，以救空疏迂谬之弊。专心致志，精益求精，毋徒袭其皮毛，毋竞腾其口说，总期化无用为有用，以成通经济变之才</a:t>
            </a:r>
            <a:r>
              <a:rPr lang="zh-CN" altLang="en-US" sz="1800" b="1" dirty="0" smtClean="0">
                <a:latin typeface="华文隶书" pitchFamily="2" charset="-122"/>
                <a:ea typeface="华文隶书" pitchFamily="2" charset="-122"/>
              </a:rPr>
              <a:t>。          </a:t>
            </a:r>
            <a:r>
              <a:rPr lang="en-US" altLang="zh-CN" sz="1800" b="1" dirty="0" smtClean="0">
                <a:latin typeface="华文隶书" pitchFamily="2" charset="-122"/>
                <a:ea typeface="华文隶书" pitchFamily="2" charset="-122"/>
              </a:rPr>
              <a:t>——</a:t>
            </a:r>
            <a:r>
              <a:rPr lang="zh-CN" altLang="en-US" sz="1800" b="1" dirty="0" smtClean="0">
                <a:latin typeface="华文隶书" pitchFamily="2" charset="-122"/>
                <a:ea typeface="华文隶书" pitchFamily="2" charset="-122"/>
              </a:rPr>
              <a:t>节选自</a:t>
            </a:r>
            <a:r>
              <a:rPr lang="en-US" altLang="zh-CN" sz="1800" b="1" dirty="0" smtClean="0">
                <a:latin typeface="华文隶书" pitchFamily="2" charset="-122"/>
                <a:ea typeface="华文隶书" pitchFamily="2" charset="-122"/>
              </a:rPr>
              <a:t>《</a:t>
            </a:r>
            <a:r>
              <a:rPr lang="zh-CN" altLang="en-US" sz="1800" b="1" dirty="0" smtClean="0">
                <a:latin typeface="华文隶书" pitchFamily="2" charset="-122"/>
                <a:ea typeface="华文隶书" pitchFamily="2" charset="-122"/>
              </a:rPr>
              <a:t>明定国是诏</a:t>
            </a:r>
            <a:r>
              <a:rPr lang="en-US" altLang="zh-CN" sz="1800" b="1" dirty="0" smtClean="0">
                <a:latin typeface="华文隶书" pitchFamily="2" charset="-122"/>
                <a:ea typeface="华文隶书" pitchFamily="2" charset="-122"/>
              </a:rPr>
              <a:t>》</a:t>
            </a:r>
            <a:endParaRPr lang="zh-CN" altLang="en-US" sz="1800" b="1" dirty="0">
              <a:latin typeface="华文隶书" pitchFamily="2" charset="-122"/>
              <a:ea typeface="华文隶书"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39552" y="2859784"/>
            <a:ext cx="3810860" cy="1921778"/>
          </a:xfrm>
          <a:prstGeom prst="rect">
            <a:avLst/>
          </a:prstGeom>
        </p:spPr>
      </p:pic>
      <p:grpSp>
        <p:nvGrpSpPr>
          <p:cNvPr id="22" name="组合 21"/>
          <p:cNvGrpSpPr/>
          <p:nvPr/>
        </p:nvGrpSpPr>
        <p:grpSpPr>
          <a:xfrm>
            <a:off x="0" y="2497145"/>
            <a:ext cx="4716016" cy="2657190"/>
            <a:chOff x="0" y="2486310"/>
            <a:chExt cx="4716016" cy="2657190"/>
          </a:xfrm>
        </p:grpSpPr>
        <p:pic>
          <p:nvPicPr>
            <p:cNvPr id="3" name="Picture 7"/>
            <p:cNvPicPr>
              <a:picLocks noChangeAspect="1" noChangeArrowheads="1"/>
            </p:cNvPicPr>
            <p:nvPr/>
          </p:nvPicPr>
          <p:blipFill>
            <a:blip r:embed="rId3">
              <a:extLst>
                <a:ext uri="{BEBA8EAE-BF5A-486C-A8C5-ECC9F3942E4B}">
                  <a14:imgProps xmlns:a14="http://schemas.microsoft.com/office/drawing/2010/main" xmlns="">
                    <a14:imgLayer r:embed="rId4">
                      <a14:imgEffect>
                        <a14:brightnessContrast contrast="100000"/>
                      </a14:imgEffect>
                    </a14:imgLayer>
                  </a14:imgProps>
                </a:ext>
                <a:ext uri="{28A0092B-C50C-407E-A947-70E740481C1C}">
                  <a14:useLocalDpi xmlns:a14="http://schemas.microsoft.com/office/drawing/2010/main" xmlns="" val="0"/>
                </a:ext>
              </a:extLst>
            </a:blip>
            <a:srcRect/>
            <a:stretch>
              <a:fillRect/>
            </a:stretch>
          </p:blipFill>
          <p:spPr bwMode="auto">
            <a:xfrm>
              <a:off x="0" y="2486310"/>
              <a:ext cx="4716016" cy="2657190"/>
            </a:xfrm>
            <a:prstGeom prst="rect">
              <a:avLst/>
            </a:prstGeom>
            <a:solidFill>
              <a:schemeClr val="tx1">
                <a:lumMod val="65000"/>
                <a:lumOff val="35000"/>
                <a:alpha val="23000"/>
              </a:schemeClr>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4" name="矩形 15"/>
            <p:cNvSpPr>
              <a:spLocks noChangeArrowheads="1"/>
            </p:cNvSpPr>
            <p:nvPr/>
          </p:nvSpPr>
          <p:spPr bwMode="auto">
            <a:xfrm>
              <a:off x="493562" y="2727693"/>
              <a:ext cx="3902839" cy="23698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defTabSz="914400" fontAlgn="base">
                <a:spcBef>
                  <a:spcPct val="0"/>
                </a:spcBef>
                <a:spcAft>
                  <a:spcPct val="0"/>
                </a:spcAft>
              </a:pPr>
              <a:r>
                <a:rPr lang="zh-CN" altLang="en-US" sz="2400" b="1" dirty="0">
                  <a:solidFill>
                    <a:srgbClr val="FFFFFF"/>
                  </a:solidFill>
                  <a:latin typeface="华文楷体" pitchFamily="2" charset="-122"/>
                  <a:ea typeface="华文楷体" pitchFamily="2" charset="-122"/>
                </a:rPr>
                <a:t>　　</a:t>
              </a:r>
              <a:r>
                <a:rPr lang="en-US" altLang="zh-CN" sz="2000" dirty="0">
                  <a:solidFill>
                    <a:prstClr val="white"/>
                  </a:solidFill>
                  <a:latin typeface="微软雅黑" panose="020B0503020204020204" pitchFamily="34" charset="-122"/>
                  <a:ea typeface="微软雅黑" panose="020B0503020204020204" pitchFamily="34" charset="-122"/>
                </a:rPr>
                <a:t>19</a:t>
              </a:r>
              <a:r>
                <a:rPr lang="zh-CN" altLang="en-US" sz="2000" dirty="0">
                  <a:solidFill>
                    <a:prstClr val="white"/>
                  </a:solidFill>
                  <a:latin typeface="微软雅黑" panose="020B0503020204020204" pitchFamily="34" charset="-122"/>
                  <a:ea typeface="微软雅黑" panose="020B0503020204020204" pitchFamily="34" charset="-122"/>
                </a:rPr>
                <a:t>世纪末，世界主要资本主义国家相继进入帝国主义阶段，西方列强趁机掀起瓜分中国的狂潮。甲午战后，清政府大举外债赔款，加之自然灾害严重，引发了财政危机，增加税收。</a:t>
              </a:r>
            </a:p>
            <a:p>
              <a:pPr defTabSz="914400" fontAlgn="base">
                <a:spcBef>
                  <a:spcPct val="0"/>
                </a:spcBef>
                <a:spcAft>
                  <a:spcPct val="0"/>
                </a:spcAft>
              </a:pPr>
              <a:endParaRPr lang="zh-CN" altLang="en-US" sz="2400" b="1" dirty="0">
                <a:solidFill>
                  <a:srgbClr val="FFFFFF"/>
                </a:solidFill>
                <a:latin typeface="华文楷体" pitchFamily="2" charset="-122"/>
                <a:ea typeface="华文楷体" pitchFamily="2" charset="-122"/>
              </a:endParaRPr>
            </a:p>
          </p:txBody>
        </p:sp>
      </p:grpSp>
      <p:grpSp>
        <p:nvGrpSpPr>
          <p:cNvPr id="8" name="组合 7"/>
          <p:cNvGrpSpPr/>
          <p:nvPr/>
        </p:nvGrpSpPr>
        <p:grpSpPr>
          <a:xfrm>
            <a:off x="5258020" y="203926"/>
            <a:ext cx="3468929" cy="1895840"/>
            <a:chOff x="5169590" y="439540"/>
            <a:chExt cx="3233572" cy="2284285"/>
          </a:xfrm>
        </p:grpSpPr>
        <p:pic>
          <p:nvPicPr>
            <p:cNvPr id="5" name="图片 4"/>
            <p:cNvPicPr>
              <a:picLocks noChangeAspect="1"/>
            </p:cNvPicPr>
            <p:nvPr/>
          </p:nvPicPr>
          <p:blipFill>
            <a:blip r:embed="rId5">
              <a:extLst>
                <a:ext uri="{28A0092B-C50C-407E-A947-70E740481C1C}">
                  <a14:useLocalDpi xmlns:a14="http://schemas.microsoft.com/office/drawing/2010/main" xmlns="" val="0"/>
                </a:ext>
              </a:extLst>
            </a:blip>
            <a:stretch>
              <a:fillRect/>
            </a:stretch>
          </p:blipFill>
          <p:spPr>
            <a:xfrm>
              <a:off x="5220073" y="1419622"/>
              <a:ext cx="3096343" cy="1304203"/>
            </a:xfrm>
            <a:prstGeom prst="rect">
              <a:avLst/>
            </a:prstGeom>
          </p:spPr>
        </p:pic>
        <p:pic>
          <p:nvPicPr>
            <p:cNvPr id="6" name="图片 5"/>
            <p:cNvPicPr>
              <a:picLocks noChangeAspect="1"/>
            </p:cNvPicPr>
            <p:nvPr/>
          </p:nvPicPr>
          <p:blipFill>
            <a:blip r:embed="rId6">
              <a:extLst>
                <a:ext uri="{28A0092B-C50C-407E-A947-70E740481C1C}">
                  <a14:useLocalDpi xmlns:a14="http://schemas.microsoft.com/office/drawing/2010/main" xmlns="" val="0"/>
                </a:ext>
              </a:extLst>
            </a:blip>
            <a:stretch>
              <a:fillRect/>
            </a:stretch>
          </p:blipFill>
          <p:spPr>
            <a:xfrm>
              <a:off x="5169590" y="439540"/>
              <a:ext cx="3233572" cy="1132157"/>
            </a:xfrm>
            <a:prstGeom prst="rect">
              <a:avLst/>
            </a:prstGeom>
          </p:spPr>
        </p:pic>
      </p:grpSp>
      <p:grpSp>
        <p:nvGrpSpPr>
          <p:cNvPr id="21" name="组合 20"/>
          <p:cNvGrpSpPr/>
          <p:nvPr/>
        </p:nvGrpSpPr>
        <p:grpSpPr>
          <a:xfrm>
            <a:off x="4860033" y="2"/>
            <a:ext cx="4283968" cy="2352975"/>
            <a:chOff x="4860032" y="0"/>
            <a:chExt cx="4283968" cy="2352975"/>
          </a:xfrm>
        </p:grpSpPr>
        <p:pic>
          <p:nvPicPr>
            <p:cNvPr id="9" name="Picture 10"/>
            <p:cNvPicPr>
              <a:picLocks noChangeAspect="1" noChangeArrowheads="1"/>
            </p:cNvPicPr>
            <p:nvPr/>
          </p:nvPicPr>
          <p:blipFill>
            <a:blip r:embed="rId7">
              <a:extLst>
                <a:ext uri="{BEBA8EAE-BF5A-486C-A8C5-ECC9F3942E4B}">
                  <a14:imgProps xmlns:a14="http://schemas.microsoft.com/office/drawing/2010/main" xmlns="">
                    <a14:imgLayer r:embed="rId8">
                      <a14:imgEffect>
                        <a14:brightnessContrast contrast="76000"/>
                      </a14:imgEffect>
                    </a14:imgLayer>
                  </a14:imgProps>
                </a:ext>
                <a:ext uri="{28A0092B-C50C-407E-A947-70E740481C1C}">
                  <a14:useLocalDpi xmlns:a14="http://schemas.microsoft.com/office/drawing/2010/main" xmlns="" val="0"/>
                </a:ext>
              </a:extLst>
            </a:blip>
            <a:srcRect/>
            <a:stretch>
              <a:fillRect/>
            </a:stretch>
          </p:blipFill>
          <p:spPr bwMode="auto">
            <a:xfrm>
              <a:off x="4860032" y="0"/>
              <a:ext cx="4283968" cy="23529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矩形 19"/>
            <p:cNvSpPr>
              <a:spLocks noChangeArrowheads="1"/>
            </p:cNvSpPr>
            <p:nvPr/>
          </p:nvSpPr>
          <p:spPr bwMode="auto">
            <a:xfrm>
              <a:off x="5258009" y="201259"/>
              <a:ext cx="3601441" cy="193899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defTabSz="914400" fontAlgn="base">
                <a:spcBef>
                  <a:spcPct val="0"/>
                </a:spcBef>
                <a:spcAft>
                  <a:spcPct val="0"/>
                </a:spcAft>
              </a:pPr>
              <a:r>
                <a:rPr lang="zh-CN" altLang="en-US" dirty="0" smtClean="0">
                  <a:solidFill>
                    <a:srgbClr val="FFFFFF"/>
                  </a:solidFill>
                </a:rPr>
                <a:t>　　</a:t>
              </a:r>
              <a:r>
                <a:rPr lang="zh-CN" altLang="en-US" sz="2000" dirty="0">
                  <a:solidFill>
                    <a:prstClr val="white"/>
                  </a:solidFill>
                  <a:latin typeface="微软雅黑" panose="020B0503020204020204" pitchFamily="34" charset="-122"/>
                  <a:ea typeface="微软雅黑" panose="020B0503020204020204" pitchFamily="34" charset="-122"/>
                </a:rPr>
                <a:t>第二次工业革命促使资本主义迅速发展，并开始向垄断阶段过渡。在这种局势下，变革旧的制度和旧的生产力，发展资本主义已经成为当时的一种世界潮流。</a:t>
              </a:r>
            </a:p>
          </p:txBody>
        </p:sp>
      </p:grpSp>
      <p:grpSp>
        <p:nvGrpSpPr>
          <p:cNvPr id="13" name="组合 12"/>
          <p:cNvGrpSpPr/>
          <p:nvPr/>
        </p:nvGrpSpPr>
        <p:grpSpPr>
          <a:xfrm>
            <a:off x="539563" y="203926"/>
            <a:ext cx="3807737" cy="1895840"/>
            <a:chOff x="278458" y="401236"/>
            <a:chExt cx="3807737" cy="1441591"/>
          </a:xfrm>
        </p:grpSpPr>
        <p:pic>
          <p:nvPicPr>
            <p:cNvPr id="11" name="图片 10"/>
            <p:cNvPicPr>
              <a:picLocks noChangeAspect="1"/>
            </p:cNvPicPr>
            <p:nvPr/>
          </p:nvPicPr>
          <p:blipFill>
            <a:blip r:embed="rId9" cstate="print">
              <a:extLst>
                <a:ext uri="{28A0092B-C50C-407E-A947-70E740481C1C}">
                  <a14:useLocalDpi xmlns:a14="http://schemas.microsoft.com/office/drawing/2010/main" xmlns="" val="0"/>
                </a:ext>
              </a:extLst>
            </a:blip>
            <a:stretch>
              <a:fillRect/>
            </a:stretch>
          </p:blipFill>
          <p:spPr>
            <a:xfrm>
              <a:off x="2908700" y="401236"/>
              <a:ext cx="1177495" cy="1441591"/>
            </a:xfrm>
            <a:prstGeom prst="rect">
              <a:avLst/>
            </a:prstGeom>
          </p:spPr>
        </p:pic>
        <p:pic>
          <p:nvPicPr>
            <p:cNvPr id="12" name="图片 11"/>
            <p:cNvPicPr>
              <a:picLocks noChangeAspect="1"/>
            </p:cNvPicPr>
            <p:nvPr/>
          </p:nvPicPr>
          <p:blipFill>
            <a:blip r:embed="rId10" cstate="print">
              <a:extLst>
                <a:ext uri="{28A0092B-C50C-407E-A947-70E740481C1C}">
                  <a14:useLocalDpi xmlns:a14="http://schemas.microsoft.com/office/drawing/2010/main" xmlns="" val="0"/>
                </a:ext>
              </a:extLst>
            </a:blip>
            <a:stretch>
              <a:fillRect/>
            </a:stretch>
          </p:blipFill>
          <p:spPr>
            <a:xfrm>
              <a:off x="278458" y="401236"/>
              <a:ext cx="2630242" cy="1441591"/>
            </a:xfrm>
            <a:prstGeom prst="rect">
              <a:avLst/>
            </a:prstGeom>
          </p:spPr>
        </p:pic>
      </p:grpSp>
      <p:pic>
        <p:nvPicPr>
          <p:cNvPr id="15" name="图片 14"/>
          <p:cNvPicPr>
            <a:picLocks noChangeAspect="1"/>
          </p:cNvPicPr>
          <p:nvPr/>
        </p:nvPicPr>
        <p:blipFill rotWithShape="1">
          <a:blip r:embed="rId11">
            <a:extLst>
              <a:ext uri="{28A0092B-C50C-407E-A947-70E740481C1C}">
                <a14:useLocalDpi xmlns:a14="http://schemas.microsoft.com/office/drawing/2010/main" xmlns="" val="0"/>
              </a:ext>
            </a:extLst>
          </a:blip>
          <a:srcRect r="11481" b="61282"/>
          <a:stretch>
            <a:fillRect/>
          </a:stretch>
        </p:blipFill>
        <p:spPr>
          <a:xfrm>
            <a:off x="5048652" y="2947976"/>
            <a:ext cx="3848761" cy="1728193"/>
          </a:xfrm>
          <a:prstGeom prst="rect">
            <a:avLst/>
          </a:prstGeom>
        </p:spPr>
      </p:pic>
      <p:pic>
        <p:nvPicPr>
          <p:cNvPr id="16" name="图片 15"/>
          <p:cNvPicPr>
            <a:picLocks noChangeAspect="1"/>
          </p:cNvPicPr>
          <p:nvPr/>
        </p:nvPicPr>
        <p:blipFill>
          <a:blip r:embed="rId12">
            <a:extLst>
              <a:ext uri="{28A0092B-C50C-407E-A947-70E740481C1C}">
                <a14:useLocalDpi xmlns:a14="http://schemas.microsoft.com/office/drawing/2010/main" xmlns="" val="0"/>
              </a:ext>
            </a:extLst>
          </a:blip>
          <a:stretch>
            <a:fillRect/>
          </a:stretch>
        </p:blipFill>
        <p:spPr>
          <a:xfrm>
            <a:off x="5010740" y="2715863"/>
            <a:ext cx="3924573" cy="2209633"/>
          </a:xfrm>
          <a:prstGeom prst="rect">
            <a:avLst/>
          </a:prstGeom>
        </p:spPr>
      </p:pic>
      <p:grpSp>
        <p:nvGrpSpPr>
          <p:cNvPr id="20" name="组合 19"/>
          <p:cNvGrpSpPr/>
          <p:nvPr/>
        </p:nvGrpSpPr>
        <p:grpSpPr>
          <a:xfrm>
            <a:off x="0" y="-6882"/>
            <a:ext cx="4716016" cy="2448028"/>
            <a:chOff x="0" y="0"/>
            <a:chExt cx="4716016" cy="2448028"/>
          </a:xfrm>
        </p:grpSpPr>
        <p:pic>
          <p:nvPicPr>
            <p:cNvPr id="14" name="Picture 9"/>
            <p:cNvPicPr>
              <a:picLocks noChangeAspect="1" noChangeArrowheads="1"/>
            </p:cNvPicPr>
            <p:nvPr/>
          </p:nvPicPr>
          <p:blipFill>
            <a:blip r:embed="rId13">
              <a:extLst>
                <a:ext uri="{28A0092B-C50C-407E-A947-70E740481C1C}">
                  <a14:useLocalDpi xmlns:a14="http://schemas.microsoft.com/office/drawing/2010/main" xmlns="" val="0"/>
                </a:ext>
              </a:extLst>
            </a:blip>
            <a:srcRect/>
            <a:stretch>
              <a:fillRect/>
            </a:stretch>
          </p:blipFill>
          <p:spPr bwMode="auto">
            <a:xfrm>
              <a:off x="0" y="0"/>
              <a:ext cx="4716016" cy="235456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8" name="矩形 19"/>
            <p:cNvSpPr>
              <a:spLocks noChangeArrowheads="1"/>
            </p:cNvSpPr>
            <p:nvPr/>
          </p:nvSpPr>
          <p:spPr bwMode="auto">
            <a:xfrm>
              <a:off x="444450" y="201259"/>
              <a:ext cx="4203203" cy="22467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defTabSz="914400" fontAlgn="base">
                <a:spcBef>
                  <a:spcPct val="0"/>
                </a:spcBef>
                <a:spcAft>
                  <a:spcPct val="0"/>
                </a:spcAft>
              </a:pPr>
              <a:r>
                <a:rPr lang="zh-CN" altLang="en-US" dirty="0" smtClean="0">
                  <a:solidFill>
                    <a:srgbClr val="FFFFFF"/>
                  </a:solidFill>
                </a:rPr>
                <a:t>　　</a:t>
              </a:r>
              <a:r>
                <a:rPr lang="en-US" altLang="zh-CN" sz="2000" dirty="0">
                  <a:solidFill>
                    <a:prstClr val="white"/>
                  </a:solidFill>
                  <a:latin typeface="微软雅黑" panose="020B0503020204020204" pitchFamily="34" charset="-122"/>
                  <a:ea typeface="微软雅黑" panose="020B0503020204020204" pitchFamily="34" charset="-122"/>
                </a:rPr>
                <a:t>19</a:t>
              </a:r>
              <a:r>
                <a:rPr lang="zh-CN" altLang="en-US" sz="2000" dirty="0">
                  <a:solidFill>
                    <a:prstClr val="white"/>
                  </a:solidFill>
                  <a:latin typeface="微软雅黑" panose="020B0503020204020204" pitchFamily="34" charset="-122"/>
                  <a:ea typeface="微软雅黑" panose="020B0503020204020204" pitchFamily="34" charset="-122"/>
                </a:rPr>
                <a:t>世纪后期，欧美资本主义国家通过议会改革等，使更多的民众获得了选举权和参政权，政治民主化进一步扩大。而亚洲的日本则通过明治维新走上了发展资本主义的道路并迅速崛起。</a:t>
              </a:r>
            </a:p>
            <a:p>
              <a:pPr defTabSz="914400" fontAlgn="base">
                <a:spcBef>
                  <a:spcPct val="0"/>
                </a:spcBef>
                <a:spcAft>
                  <a:spcPct val="0"/>
                </a:spcAft>
              </a:pPr>
              <a:endParaRPr lang="zh-CN" altLang="en-US" sz="2000" dirty="0">
                <a:solidFill>
                  <a:srgbClr val="FFFFFF"/>
                </a:solidFill>
                <a:latin typeface="华文楷体" pitchFamily="2" charset="-122"/>
                <a:ea typeface="华文楷体" pitchFamily="2" charset="-122"/>
              </a:endParaRPr>
            </a:p>
          </p:txBody>
        </p:sp>
      </p:grpSp>
      <p:grpSp>
        <p:nvGrpSpPr>
          <p:cNvPr id="23" name="组合 22"/>
          <p:cNvGrpSpPr/>
          <p:nvPr/>
        </p:nvGrpSpPr>
        <p:grpSpPr>
          <a:xfrm>
            <a:off x="4860043" y="2512528"/>
            <a:ext cx="4283969" cy="2647052"/>
            <a:chOff x="4860031" y="2497145"/>
            <a:chExt cx="4283969" cy="2647052"/>
          </a:xfrm>
        </p:grpSpPr>
        <p:pic>
          <p:nvPicPr>
            <p:cNvPr id="17" name="Picture 8"/>
            <p:cNvPicPr>
              <a:picLocks noChangeAspect="1" noChangeArrowheads="1"/>
            </p:cNvPicPr>
            <p:nvPr/>
          </p:nvPicPr>
          <p:blipFill>
            <a:blip r:embed="rId14">
              <a:extLst>
                <a:ext uri="{BEBA8EAE-BF5A-486C-A8C5-ECC9F3942E4B}">
                  <a14:imgProps xmlns:a14="http://schemas.microsoft.com/office/drawing/2010/main" xmlns="">
                    <a14:imgLayer r:embed="rId15">
                      <a14:imgEffect>
                        <a14:brightnessContrast bright="-8000" contrast="100000"/>
                      </a14:imgEffect>
                      <a14:imgEffect>
                        <a14:sharpenSoften amount="6000"/>
                      </a14:imgEffect>
                    </a14:imgLayer>
                  </a14:imgProps>
                </a:ext>
                <a:ext uri="{28A0092B-C50C-407E-A947-70E740481C1C}">
                  <a14:useLocalDpi xmlns:a14="http://schemas.microsoft.com/office/drawing/2010/main" xmlns="" val="0"/>
                </a:ext>
              </a:extLst>
            </a:blip>
            <a:srcRect/>
            <a:stretch>
              <a:fillRect/>
            </a:stretch>
          </p:blipFill>
          <p:spPr bwMode="auto">
            <a:xfrm>
              <a:off x="4860031" y="2497145"/>
              <a:ext cx="4283969" cy="2647052"/>
            </a:xfrm>
            <a:prstGeom prst="rect">
              <a:avLst/>
            </a:prstGeom>
            <a:solidFill>
              <a:schemeClr val="tx1">
                <a:lumMod val="50000"/>
                <a:lumOff val="50000"/>
                <a:alpha val="59000"/>
              </a:schemeClr>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9" name="矩形 15"/>
            <p:cNvSpPr>
              <a:spLocks noChangeArrowheads="1"/>
            </p:cNvSpPr>
            <p:nvPr/>
          </p:nvSpPr>
          <p:spPr bwMode="auto">
            <a:xfrm>
              <a:off x="5291568" y="2931154"/>
              <a:ext cx="3534322" cy="169277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defTabSz="914400" fontAlgn="base">
                <a:spcBef>
                  <a:spcPct val="0"/>
                </a:spcBef>
                <a:spcAft>
                  <a:spcPct val="0"/>
                </a:spcAft>
              </a:pPr>
              <a:r>
                <a:rPr lang="zh-CN" altLang="en-US" sz="2400" b="1" dirty="0">
                  <a:solidFill>
                    <a:srgbClr val="FFFFFF"/>
                  </a:solidFill>
                  <a:latin typeface="华文楷体" pitchFamily="2" charset="-122"/>
                  <a:ea typeface="华文楷体" pitchFamily="2" charset="-122"/>
                </a:rPr>
                <a:t>　　</a:t>
              </a:r>
              <a:r>
                <a:rPr lang="en-US" altLang="zh-CN" sz="2000" dirty="0">
                  <a:solidFill>
                    <a:prstClr val="white"/>
                  </a:solidFill>
                  <a:latin typeface="微软雅黑" panose="020B0503020204020204" pitchFamily="34" charset="-122"/>
                  <a:ea typeface="微软雅黑" panose="020B0503020204020204" pitchFamily="34" charset="-122"/>
                </a:rPr>
                <a:t>19</a:t>
              </a:r>
              <a:r>
                <a:rPr lang="zh-CN" altLang="en-US" sz="2000" dirty="0">
                  <a:solidFill>
                    <a:prstClr val="white"/>
                  </a:solidFill>
                  <a:latin typeface="微软雅黑" panose="020B0503020204020204" pitchFamily="34" charset="-122"/>
                  <a:ea typeface="微软雅黑" panose="020B0503020204020204" pitchFamily="34" charset="-122"/>
                </a:rPr>
                <a:t>世纪末，中国民族资本主义得到了初步发展，中国民族资产阶级的经济实力不断增强，他们开始谋求与其经济地位相符的政治权利。</a:t>
              </a:r>
            </a:p>
          </p:txBody>
        </p:sp>
      </p:grpSp>
      <p:pic>
        <p:nvPicPr>
          <p:cNvPr id="7" name="图片 6" descr="视频水印小"/>
          <p:cNvPicPr>
            <a:picLocks noChangeAspect="1"/>
          </p:cNvPicPr>
          <p:nvPr/>
        </p:nvPicPr>
        <p:blipFill>
          <a:blip r:embed="rId16"/>
          <a:stretch>
            <a:fillRect/>
          </a:stretch>
        </p:blipFill>
        <p:spPr>
          <a:xfrm>
            <a:off x="3006725" y="1877060"/>
            <a:ext cx="1297305" cy="179705"/>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par>
                                <p:cTn id="8" presetID="6"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2000"/>
                                        <p:tgtEl>
                                          <p:spTgt spid="8"/>
                                        </p:tgtEl>
                                      </p:cBhvr>
                                    </p:animEffect>
                                  </p:childTnLst>
                                </p:cTn>
                              </p:par>
                              <p:par>
                                <p:cTn id="11" presetID="6" presetClass="entr" presetSubtype="16"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circle(in)">
                                      <p:cBhvr>
                                        <p:cTn id="13" dur="2000"/>
                                        <p:tgtEl>
                                          <p:spTgt spid="2"/>
                                        </p:tgtEl>
                                      </p:cBhvr>
                                    </p:animEffect>
                                  </p:childTnLst>
                                </p:cTn>
                              </p:par>
                              <p:par>
                                <p:cTn id="14" presetID="6" presetClass="entr" presetSubtype="16"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circle(in)">
                                      <p:cBhvr>
                                        <p:cTn id="16" dur="2000"/>
                                        <p:tgtEl>
                                          <p:spTgt spid="15"/>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circle(in)">
                                      <p:cBhvr>
                                        <p:cTn id="21" dur="20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500" fill="hold"/>
                                        <p:tgtEl>
                                          <p:spTgt spid="20"/>
                                        </p:tgtEl>
                                        <p:attrNameLst>
                                          <p:attrName>ppt_x</p:attrName>
                                        </p:attrNameLst>
                                      </p:cBhvr>
                                      <p:tavLst>
                                        <p:tav tm="0">
                                          <p:val>
                                            <p:strVal val="#ppt_x"/>
                                          </p:val>
                                        </p:tav>
                                        <p:tav tm="100000">
                                          <p:val>
                                            <p:strVal val="#ppt_x"/>
                                          </p:val>
                                        </p:tav>
                                      </p:tavLst>
                                    </p:anim>
                                    <p:anim calcmode="lin" valueType="num">
                                      <p:cBhvr additive="base">
                                        <p:cTn id="27" dur="5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500" fill="hold"/>
                                        <p:tgtEl>
                                          <p:spTgt spid="21"/>
                                        </p:tgtEl>
                                        <p:attrNameLst>
                                          <p:attrName>ppt_x</p:attrName>
                                        </p:attrNameLst>
                                      </p:cBhvr>
                                      <p:tavLst>
                                        <p:tav tm="0">
                                          <p:val>
                                            <p:strVal val="#ppt_x"/>
                                          </p:val>
                                        </p:tav>
                                        <p:tav tm="100000">
                                          <p:val>
                                            <p:strVal val="#ppt_x"/>
                                          </p:val>
                                        </p:tav>
                                      </p:tavLst>
                                    </p:anim>
                                    <p:anim calcmode="lin" valueType="num">
                                      <p:cBhvr additive="base">
                                        <p:cTn id="31" dur="500" fill="hold"/>
                                        <p:tgtEl>
                                          <p:spTgt spid="21"/>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additive="base">
                                        <p:cTn id="34" dur="500" fill="hold"/>
                                        <p:tgtEl>
                                          <p:spTgt spid="22"/>
                                        </p:tgtEl>
                                        <p:attrNameLst>
                                          <p:attrName>ppt_x</p:attrName>
                                        </p:attrNameLst>
                                      </p:cBhvr>
                                      <p:tavLst>
                                        <p:tav tm="0">
                                          <p:val>
                                            <p:strVal val="#ppt_x"/>
                                          </p:val>
                                        </p:tav>
                                        <p:tav tm="100000">
                                          <p:val>
                                            <p:strVal val="#ppt_x"/>
                                          </p:val>
                                        </p:tav>
                                      </p:tavLst>
                                    </p:anim>
                                    <p:anim calcmode="lin" valueType="num">
                                      <p:cBhvr additive="base">
                                        <p:cTn id="35" dur="500" fill="hold"/>
                                        <p:tgtEl>
                                          <p:spTgt spid="22"/>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23"/>
                                        </p:tgtEl>
                                        <p:attrNameLst>
                                          <p:attrName>style.visibility</p:attrName>
                                        </p:attrNameLst>
                                      </p:cBhvr>
                                      <p:to>
                                        <p:strVal val="visible"/>
                                      </p:to>
                                    </p:set>
                                    <p:anim calcmode="lin" valueType="num">
                                      <p:cBhvr additive="base">
                                        <p:cTn id="38" dur="500" fill="hold"/>
                                        <p:tgtEl>
                                          <p:spTgt spid="23"/>
                                        </p:tgtEl>
                                        <p:attrNameLst>
                                          <p:attrName>ppt_x</p:attrName>
                                        </p:attrNameLst>
                                      </p:cBhvr>
                                      <p:tavLst>
                                        <p:tav tm="0">
                                          <p:val>
                                            <p:strVal val="#ppt_x"/>
                                          </p:val>
                                        </p:tav>
                                        <p:tav tm="100000">
                                          <p:val>
                                            <p:strVal val="#ppt_x"/>
                                          </p:val>
                                        </p:tav>
                                      </p:tavLst>
                                    </p:anim>
                                    <p:anim calcmode="lin" valueType="num">
                                      <p:cBhvr additive="base">
                                        <p:cTn id="39"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 y="0"/>
            <a:ext cx="9144001" cy="5143500"/>
          </a:xfrm>
          <a:prstGeom prst="rect">
            <a:avLst/>
          </a:prstGeom>
        </p:spPr>
      </p:pic>
      <p:pic>
        <p:nvPicPr>
          <p:cNvPr id="7" name="图片 6"/>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1442235" y="33861"/>
            <a:ext cx="1296144" cy="1514531"/>
          </a:xfrm>
          <a:prstGeom prst="ellipse">
            <a:avLst/>
          </a:prstGeom>
          <a:ln>
            <a:noFill/>
          </a:ln>
          <a:effectLst>
            <a:softEdge rad="112500"/>
          </a:effectLst>
        </p:spPr>
      </p:pic>
      <p:pic>
        <p:nvPicPr>
          <p:cNvPr id="8" name="图片 7"/>
          <p:cNvPicPr>
            <a:picLocks noChangeAspect="1"/>
          </p:cNvPicPr>
          <p:nvPr/>
        </p:nvPicPr>
        <p:blipFill>
          <a:blip r:embed="rId6" cstate="print">
            <a:extLst>
              <a:ext uri="{BEBA8EAE-BF5A-486C-A8C5-ECC9F3942E4B}">
                <a14:imgProps xmlns:a14="http://schemas.microsoft.com/office/drawing/2010/main" xmlns="">
                  <a14:imgLayer r:embed="rId7">
                    <a14:imgEffect>
                      <a14:brightnessContrast bright="-8000" contrast="-2000"/>
                    </a14:imgEffect>
                    <a14:imgEffect>
                      <a14:sharpenSoften amount="2000"/>
                    </a14:imgEffect>
                  </a14:imgLayer>
                </a14:imgProps>
              </a:ext>
              <a:ext uri="{28A0092B-C50C-407E-A947-70E740481C1C}">
                <a14:useLocalDpi xmlns:a14="http://schemas.microsoft.com/office/drawing/2010/main" xmlns="" val="0"/>
              </a:ext>
            </a:extLst>
          </a:blip>
          <a:stretch>
            <a:fillRect/>
          </a:stretch>
        </p:blipFill>
        <p:spPr>
          <a:xfrm>
            <a:off x="5645192" y="49107"/>
            <a:ext cx="1252493" cy="1514531"/>
          </a:xfrm>
          <a:prstGeom prst="ellipse">
            <a:avLst/>
          </a:prstGeom>
          <a:ln>
            <a:noFill/>
          </a:ln>
          <a:effectLst>
            <a:softEdge rad="112500"/>
          </a:effectLst>
        </p:spPr>
      </p:pic>
      <p:sp>
        <p:nvSpPr>
          <p:cNvPr id="9" name="矩形 8"/>
          <p:cNvSpPr/>
          <p:nvPr/>
        </p:nvSpPr>
        <p:spPr>
          <a:xfrm>
            <a:off x="2945516" y="503093"/>
            <a:ext cx="2448272" cy="576065"/>
          </a:xfrm>
          <a:prstGeom prst="rect">
            <a:avLst/>
          </a:prstGeom>
          <a:solidFill>
            <a:srgbClr val="FFC000"/>
          </a:solidFill>
          <a:ln w="12700" cap="flat" cmpd="sng" algn="ctr">
            <a:noFill/>
            <a:prstDash val="solid"/>
            <a:miter lim="800000"/>
          </a:ln>
          <a:effectLst/>
          <a:scene3d>
            <a:camera prst="orthographicFront"/>
            <a:lightRig rig="morning" dir="t"/>
          </a:scene3d>
          <a:sp3d extrusionH="25400">
            <a:bevelT w="38100"/>
            <a:bevelB w="38100"/>
          </a:sp3d>
        </p:spPr>
        <p:txBody>
          <a:bodyPr lIns="91426" tIns="45713" rIns="91426" bIns="45713" rtlCol="0" anchor="ctr"/>
          <a:lstStyle/>
          <a:p>
            <a:pPr algn="ctr" defTabSz="914400">
              <a:defRPr/>
            </a:pPr>
            <a:r>
              <a:rPr lang="zh-CN" altLang="en-US" sz="3200" b="1" kern="0" dirty="0">
                <a:solidFill>
                  <a:sysClr val="window" lastClr="FFFFFF"/>
                </a:solidFill>
                <a:latin typeface="微软雅黑" panose="020B0503020204020204" pitchFamily="34" charset="-122"/>
                <a:ea typeface="微软雅黑" panose="020B0503020204020204" pitchFamily="34" charset="-122"/>
              </a:rPr>
              <a:t>公车上书</a:t>
            </a:r>
          </a:p>
        </p:txBody>
      </p:sp>
      <p:sp>
        <p:nvSpPr>
          <p:cNvPr id="10" name="任意多边形: 形状 92"/>
          <p:cNvSpPr/>
          <p:nvPr>
            <p:custDataLst>
              <p:tags r:id="rId1"/>
            </p:custDataLst>
          </p:nvPr>
        </p:nvSpPr>
        <p:spPr bwMode="auto">
          <a:xfrm>
            <a:off x="193862" y="1563638"/>
            <a:ext cx="8756271" cy="2412871"/>
          </a:xfrm>
          <a:custGeom>
            <a:avLst/>
            <a:gdLst>
              <a:gd name="connsiteX0" fmla="*/ 0 w 9144000"/>
              <a:gd name="connsiteY0" fmla="*/ 0 h 2663868"/>
              <a:gd name="connsiteX1" fmla="*/ 9144000 w 9144000"/>
              <a:gd name="connsiteY1" fmla="*/ 0 h 2663868"/>
              <a:gd name="connsiteX2" fmla="*/ 9144000 w 9144000"/>
              <a:gd name="connsiteY2" fmla="*/ 2663868 h 2663868"/>
              <a:gd name="connsiteX3" fmla="*/ 0 w 9144000"/>
              <a:gd name="connsiteY3" fmla="*/ 2663868 h 2663868"/>
              <a:gd name="connsiteX4" fmla="*/ 0 w 9144000"/>
              <a:gd name="connsiteY4" fmla="*/ 0 h 2663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2663868">
                <a:moveTo>
                  <a:pt x="0" y="0"/>
                </a:moveTo>
                <a:lnTo>
                  <a:pt x="9144000" y="0"/>
                </a:lnTo>
                <a:lnTo>
                  <a:pt x="9144000" y="2663868"/>
                </a:lnTo>
                <a:lnTo>
                  <a:pt x="0" y="2663868"/>
                </a:lnTo>
                <a:lnTo>
                  <a:pt x="0" y="0"/>
                </a:lnTo>
                <a:close/>
              </a:path>
            </a:pathLst>
          </a:custGeom>
          <a:solidFill>
            <a:srgbClr val="E7E6E6">
              <a:lumMod val="25000"/>
              <a:alpha val="75000"/>
            </a:srgbClr>
          </a:solidFill>
          <a:ln w="9525" cap="flat" cmpd="sng" algn="ctr">
            <a:noFill/>
            <a:prstDash val="solid"/>
            <a:round/>
            <a:headEnd type="none" w="med" len="med"/>
            <a:tailEnd type="none" w="med" len="med"/>
          </a:ln>
          <a:effectLst/>
        </p:spPr>
        <p:txBody>
          <a:bodyPr lIns="91426" tIns="45713" rIns="91426" bIns="45713"/>
          <a:lstStyle/>
          <a:p>
            <a:pPr defTabSz="914400">
              <a:defRPr/>
            </a:pPr>
            <a:r>
              <a:rPr lang="zh-CN" altLang="en-US" b="1" dirty="0">
                <a:solidFill>
                  <a:srgbClr val="FFFFFF"/>
                </a:solidFill>
                <a:latin typeface="Arial Unicode MS" pitchFamily="34" charset="-122"/>
                <a:ea typeface="Arial Unicode MS" pitchFamily="34" charset="-122"/>
                <a:cs typeface="Arial Unicode MS" pitchFamily="34" charset="-122"/>
              </a:rPr>
              <a:t>     </a:t>
            </a:r>
            <a:r>
              <a:rPr lang="zh-CN" altLang="en-US" b="1" dirty="0" smtClean="0">
                <a:solidFill>
                  <a:srgbClr val="FFFFFF"/>
                </a:solidFill>
                <a:latin typeface="Arial Unicode MS" pitchFamily="34" charset="-122"/>
                <a:ea typeface="Arial Unicode MS" pitchFamily="34" charset="-122"/>
                <a:cs typeface="Arial Unicode MS" pitchFamily="34" charset="-122"/>
              </a:rPr>
              <a:t>   </a:t>
            </a:r>
            <a:r>
              <a:rPr lang="zh-CN" altLang="en-US" dirty="0" smtClean="0">
                <a:solidFill>
                  <a:srgbClr val="FFFFFF"/>
                </a:solidFill>
                <a:latin typeface="Arial Unicode MS" pitchFamily="34" charset="-122"/>
                <a:ea typeface="Arial Unicode MS" pitchFamily="34" charset="-122"/>
                <a:cs typeface="Arial Unicode MS" pitchFamily="34" charset="-122"/>
              </a:rPr>
              <a:t>“</a:t>
            </a:r>
            <a:r>
              <a:rPr lang="en-US" altLang="zh-CN" dirty="0" smtClean="0">
                <a:solidFill>
                  <a:srgbClr val="FFFFFF"/>
                </a:solidFill>
                <a:latin typeface="Arial Unicode MS" pitchFamily="34" charset="-122"/>
                <a:ea typeface="Arial Unicode MS" pitchFamily="34" charset="-122"/>
                <a:cs typeface="Arial Unicode MS" pitchFamily="34" charset="-122"/>
              </a:rPr>
              <a:t>……</a:t>
            </a:r>
            <a:r>
              <a:rPr lang="zh-CN" altLang="en-US" dirty="0" smtClean="0">
                <a:solidFill>
                  <a:srgbClr val="FFFFFF"/>
                </a:solidFill>
                <a:latin typeface="Arial Unicode MS" pitchFamily="34" charset="-122"/>
                <a:ea typeface="Arial Unicode MS" pitchFamily="34" charset="-122"/>
                <a:cs typeface="Arial Unicode MS" pitchFamily="34" charset="-122"/>
              </a:rPr>
              <a:t>乃</a:t>
            </a:r>
            <a:r>
              <a:rPr lang="zh-CN" altLang="en-US" dirty="0">
                <a:solidFill>
                  <a:srgbClr val="FFFFFF"/>
                </a:solidFill>
                <a:latin typeface="Arial Unicode MS" pitchFamily="34" charset="-122"/>
                <a:ea typeface="Arial Unicode MS" pitchFamily="34" charset="-122"/>
                <a:cs typeface="Arial Unicode MS" pitchFamily="34" charset="-122"/>
              </a:rPr>
              <a:t>合十八省举人于松筠庵会议，与名者千二百余人，以一书二夜草万言书，请拒和、迁都、变法三者</a:t>
            </a:r>
            <a:r>
              <a:rPr lang="en-US" altLang="zh-CN" dirty="0">
                <a:solidFill>
                  <a:srgbClr val="FFFFFF"/>
                </a:solidFill>
                <a:latin typeface="Arial Unicode MS" pitchFamily="34" charset="-122"/>
                <a:ea typeface="Arial Unicode MS" pitchFamily="34" charset="-122"/>
                <a:cs typeface="Arial Unicode MS" pitchFamily="34" charset="-122"/>
              </a:rPr>
              <a:t>……</a:t>
            </a:r>
            <a:r>
              <a:rPr lang="zh-CN" altLang="en-US" dirty="0">
                <a:solidFill>
                  <a:srgbClr val="FFFFFF"/>
                </a:solidFill>
                <a:latin typeface="Arial Unicode MS" pitchFamily="34" charset="-122"/>
                <a:ea typeface="Arial Unicode MS" pitchFamily="34" charset="-122"/>
                <a:cs typeface="Arial Unicode MS" pitchFamily="34" charset="-122"/>
              </a:rPr>
              <a:t>至四月初八日（公历五月二日）投递，</a:t>
            </a:r>
            <a:r>
              <a:rPr lang="zh-CN" altLang="en-US" dirty="0">
                <a:solidFill>
                  <a:srgbClr val="FFC000"/>
                </a:solidFill>
                <a:latin typeface="Arial Unicode MS" pitchFamily="34" charset="-122"/>
                <a:ea typeface="Arial Unicode MS" pitchFamily="34" charset="-122"/>
                <a:cs typeface="Arial Unicode MS" pitchFamily="34" charset="-122"/>
              </a:rPr>
              <a:t>则察院以既已用宝（光绪帝批准和约），无法挽回，却不收</a:t>
            </a:r>
            <a:r>
              <a:rPr lang="zh-CN" altLang="en-US" dirty="0">
                <a:solidFill>
                  <a:srgbClr val="FFFFFF"/>
                </a:solidFill>
                <a:latin typeface="Arial Unicode MS" pitchFamily="34" charset="-122"/>
                <a:ea typeface="Arial Unicode MS" pitchFamily="34" charset="-122"/>
                <a:cs typeface="Arial Unicode MS" pitchFamily="34" charset="-122"/>
              </a:rPr>
              <a:t>。” </a:t>
            </a:r>
            <a:r>
              <a:rPr lang="zh-CN" altLang="en-US" dirty="0" smtClean="0">
                <a:solidFill>
                  <a:srgbClr val="FFFFFF"/>
                </a:solidFill>
                <a:latin typeface="Arial Unicode MS" pitchFamily="34" charset="-122"/>
                <a:ea typeface="Arial Unicode MS" pitchFamily="34" charset="-122"/>
                <a:cs typeface="Arial Unicode MS" pitchFamily="34" charset="-122"/>
              </a:rPr>
              <a:t>     </a:t>
            </a:r>
            <a:r>
              <a:rPr lang="en-US" altLang="zh-CN" dirty="0" smtClean="0">
                <a:solidFill>
                  <a:srgbClr val="FFFFFF"/>
                </a:solidFill>
                <a:latin typeface="Arial Unicode MS" pitchFamily="34" charset="-122"/>
                <a:ea typeface="Arial Unicode MS" pitchFamily="34" charset="-122"/>
                <a:cs typeface="Arial Unicode MS" pitchFamily="34" charset="-122"/>
              </a:rPr>
              <a:t>——</a:t>
            </a:r>
            <a:r>
              <a:rPr lang="zh-CN" altLang="en-US" dirty="0">
                <a:solidFill>
                  <a:srgbClr val="FFFFFF"/>
                </a:solidFill>
                <a:latin typeface="Arial Unicode MS" pitchFamily="34" charset="-122"/>
                <a:ea typeface="Arial Unicode MS" pitchFamily="34" charset="-122"/>
                <a:cs typeface="Arial Unicode MS" pitchFamily="34" charset="-122"/>
              </a:rPr>
              <a:t>摘编自</a:t>
            </a:r>
            <a:r>
              <a:rPr lang="en-US" altLang="zh-CN" dirty="0">
                <a:solidFill>
                  <a:srgbClr val="FFFFFF"/>
                </a:solidFill>
                <a:latin typeface="Arial Unicode MS" pitchFamily="34" charset="-122"/>
                <a:ea typeface="Arial Unicode MS" pitchFamily="34" charset="-122"/>
                <a:cs typeface="Arial Unicode MS" pitchFamily="34" charset="-122"/>
              </a:rPr>
              <a:t>《</a:t>
            </a:r>
            <a:r>
              <a:rPr lang="zh-CN" altLang="en-US" dirty="0">
                <a:solidFill>
                  <a:srgbClr val="FFFFFF"/>
                </a:solidFill>
                <a:latin typeface="Arial Unicode MS" pitchFamily="34" charset="-122"/>
                <a:ea typeface="Arial Unicode MS" pitchFamily="34" charset="-122"/>
                <a:cs typeface="Arial Unicode MS" pitchFamily="34" charset="-122"/>
              </a:rPr>
              <a:t>康南海自编年谱</a:t>
            </a:r>
            <a:r>
              <a:rPr lang="en-US" altLang="zh-CN" dirty="0">
                <a:solidFill>
                  <a:srgbClr val="FFFFFF"/>
                </a:solidFill>
                <a:latin typeface="Arial Unicode MS" pitchFamily="34" charset="-122"/>
                <a:ea typeface="Arial Unicode MS" pitchFamily="34" charset="-122"/>
                <a:cs typeface="Arial Unicode MS" pitchFamily="34" charset="-122"/>
              </a:rPr>
              <a:t>》</a:t>
            </a:r>
            <a:r>
              <a:rPr lang="zh-CN" altLang="en-US" dirty="0" smtClean="0">
                <a:solidFill>
                  <a:srgbClr val="FFFFFF"/>
                </a:solidFill>
                <a:latin typeface="Arial Unicode MS" pitchFamily="34" charset="-122"/>
                <a:ea typeface="Arial Unicode MS" pitchFamily="34" charset="-122"/>
                <a:cs typeface="Arial Unicode MS" pitchFamily="34" charset="-122"/>
              </a:rPr>
              <a:t>等</a:t>
            </a:r>
            <a:endParaRPr lang="en-US" altLang="zh-CN" dirty="0" smtClean="0">
              <a:solidFill>
                <a:srgbClr val="FFFFFF"/>
              </a:solidFill>
              <a:latin typeface="Arial Unicode MS" pitchFamily="34" charset="-122"/>
              <a:ea typeface="Arial Unicode MS" pitchFamily="34" charset="-122"/>
              <a:cs typeface="Arial Unicode MS" pitchFamily="34" charset="-122"/>
            </a:endParaRPr>
          </a:p>
          <a:p>
            <a:pPr defTabSz="914400">
              <a:defRPr/>
            </a:pPr>
            <a:r>
              <a:rPr lang="zh-CN" altLang="en-US" dirty="0" smtClean="0">
                <a:solidFill>
                  <a:srgbClr val="FFFFFF"/>
                </a:solidFill>
                <a:latin typeface="Arial Unicode MS" pitchFamily="34" charset="-122"/>
                <a:ea typeface="Arial Unicode MS" pitchFamily="34" charset="-122"/>
                <a:cs typeface="Arial Unicode MS" pitchFamily="34" charset="-122"/>
              </a:rPr>
              <a:t>       茅海建</a:t>
            </a:r>
            <a:r>
              <a:rPr lang="zh-CN" altLang="en-US" dirty="0">
                <a:solidFill>
                  <a:srgbClr val="FFFFFF"/>
                </a:solidFill>
                <a:latin typeface="Arial Unicode MS" pitchFamily="34" charset="-122"/>
                <a:ea typeface="Arial Unicode MS" pitchFamily="34" charset="-122"/>
                <a:cs typeface="Arial Unicode MS" pitchFamily="34" charset="-122"/>
              </a:rPr>
              <a:t>详细查阅清朝军机处档案，提出：“从二月二十七日至四月二十一日，在不到两个月的日子里，</a:t>
            </a:r>
            <a:r>
              <a:rPr lang="en-US" altLang="zh-CN" dirty="0">
                <a:solidFill>
                  <a:srgbClr val="FFFFFF"/>
                </a:solidFill>
                <a:latin typeface="Arial Unicode MS" pitchFamily="34" charset="-122"/>
                <a:ea typeface="Arial Unicode MS" pitchFamily="34" charset="-122"/>
                <a:cs typeface="Arial Unicode MS" pitchFamily="34" charset="-122"/>
              </a:rPr>
              <a:t>……</a:t>
            </a:r>
            <a:r>
              <a:rPr lang="zh-CN" altLang="en-US" dirty="0">
                <a:solidFill>
                  <a:srgbClr val="FFFFFF"/>
                </a:solidFill>
                <a:latin typeface="Arial Unicode MS" pitchFamily="34" charset="-122"/>
                <a:ea typeface="Arial Unicode MS" pitchFamily="34" charset="-122"/>
                <a:cs typeface="Arial Unicode MS" pitchFamily="34" charset="-122"/>
              </a:rPr>
              <a:t>举人们的单独上书也达到了</a:t>
            </a:r>
            <a:r>
              <a:rPr lang="en-US" altLang="zh-CN" dirty="0">
                <a:solidFill>
                  <a:srgbClr val="FFFFFF"/>
                </a:solidFill>
                <a:latin typeface="Arial Unicode MS" pitchFamily="34" charset="-122"/>
                <a:ea typeface="Arial Unicode MS" pitchFamily="34" charset="-122"/>
                <a:cs typeface="Arial Unicode MS" pitchFamily="34" charset="-122"/>
              </a:rPr>
              <a:t>31</a:t>
            </a:r>
            <a:r>
              <a:rPr lang="zh-CN" altLang="en-US" dirty="0">
                <a:solidFill>
                  <a:srgbClr val="FFFFFF"/>
                </a:solidFill>
                <a:latin typeface="Arial Unicode MS" pitchFamily="34" charset="-122"/>
                <a:ea typeface="Arial Unicode MS" pitchFamily="34" charset="-122"/>
                <a:cs typeface="Arial Unicode MS" pitchFamily="34" charset="-122"/>
              </a:rPr>
              <a:t>次，加入的人数达到了</a:t>
            </a:r>
            <a:r>
              <a:rPr lang="en-US" altLang="zh-CN" dirty="0">
                <a:solidFill>
                  <a:srgbClr val="FFFFFF"/>
                </a:solidFill>
                <a:latin typeface="Arial Unicode MS" pitchFamily="34" charset="-122"/>
                <a:ea typeface="Arial Unicode MS" pitchFamily="34" charset="-122"/>
                <a:cs typeface="Arial Unicode MS" pitchFamily="34" charset="-122"/>
              </a:rPr>
              <a:t>1555</a:t>
            </a:r>
            <a:r>
              <a:rPr lang="zh-CN" altLang="en-US" dirty="0">
                <a:solidFill>
                  <a:srgbClr val="FFFFFF"/>
                </a:solidFill>
                <a:latin typeface="Arial Unicode MS" pitchFamily="34" charset="-122"/>
                <a:ea typeface="Arial Unicode MS" pitchFamily="34" charset="-122"/>
                <a:cs typeface="Arial Unicode MS" pitchFamily="34" charset="-122"/>
              </a:rPr>
              <a:t>人次</a:t>
            </a:r>
            <a:r>
              <a:rPr lang="en-US" altLang="zh-CN" dirty="0">
                <a:solidFill>
                  <a:srgbClr val="FFFFFF"/>
                </a:solidFill>
                <a:latin typeface="Arial Unicode MS" pitchFamily="34" charset="-122"/>
                <a:ea typeface="Arial Unicode MS" pitchFamily="34" charset="-122"/>
                <a:cs typeface="Arial Unicode MS" pitchFamily="34" charset="-122"/>
              </a:rPr>
              <a:t>……”“</a:t>
            </a:r>
            <a:r>
              <a:rPr lang="zh-CN" altLang="en-US" dirty="0">
                <a:solidFill>
                  <a:srgbClr val="FFFFFF"/>
                </a:solidFill>
                <a:latin typeface="Arial Unicode MS" pitchFamily="34" charset="-122"/>
                <a:ea typeface="Arial Unicode MS" pitchFamily="34" charset="-122"/>
                <a:cs typeface="Arial Unicode MS" pitchFamily="34" charset="-122"/>
              </a:rPr>
              <a:t>四月初八日（</a:t>
            </a:r>
            <a:r>
              <a:rPr lang="en-US" altLang="zh-CN" dirty="0">
                <a:solidFill>
                  <a:srgbClr val="FFFFFF"/>
                </a:solidFill>
                <a:latin typeface="Arial Unicode MS" pitchFamily="34" charset="-122"/>
                <a:ea typeface="Arial Unicode MS" pitchFamily="34" charset="-122"/>
                <a:cs typeface="Arial Unicode MS" pitchFamily="34" charset="-122"/>
              </a:rPr>
              <a:t>5</a:t>
            </a:r>
            <a:r>
              <a:rPr lang="zh-CN" altLang="en-US" dirty="0">
                <a:solidFill>
                  <a:srgbClr val="FFFFFF"/>
                </a:solidFill>
                <a:latin typeface="Arial Unicode MS" pitchFamily="34" charset="-122"/>
                <a:ea typeface="Arial Unicode MS" pitchFamily="34" charset="-122"/>
                <a:cs typeface="Arial Unicode MS" pitchFamily="34" charset="-122"/>
              </a:rPr>
              <a:t>月</a:t>
            </a:r>
            <a:r>
              <a:rPr lang="en-US" altLang="zh-CN" dirty="0">
                <a:solidFill>
                  <a:srgbClr val="FFFFFF"/>
                </a:solidFill>
                <a:latin typeface="Arial Unicode MS" pitchFamily="34" charset="-122"/>
                <a:ea typeface="Arial Unicode MS" pitchFamily="34" charset="-122"/>
                <a:cs typeface="Arial Unicode MS" pitchFamily="34" charset="-122"/>
              </a:rPr>
              <a:t>2</a:t>
            </a:r>
            <a:r>
              <a:rPr lang="zh-CN" altLang="en-US" dirty="0">
                <a:solidFill>
                  <a:srgbClr val="FFFFFF"/>
                </a:solidFill>
                <a:latin typeface="Arial Unicode MS" pitchFamily="34" charset="-122"/>
                <a:ea typeface="Arial Unicode MS" pitchFamily="34" charset="-122"/>
                <a:cs typeface="Arial Unicode MS" pitchFamily="34" charset="-122"/>
              </a:rPr>
              <a:t>日），即康有为所称‘不收’其上书的当日，都察院代奏了官员举人的上书共计十五件。”“由此可以证明，康有为组织的十八行省公车联名上书，并非都察院不收，而是康有为根本没有去送。</a:t>
            </a:r>
            <a:r>
              <a:rPr lang="zh-CN" altLang="en-US" dirty="0" smtClean="0">
                <a:solidFill>
                  <a:srgbClr val="FFFFFF"/>
                </a:solidFill>
                <a:latin typeface="Arial Unicode MS" pitchFamily="34" charset="-122"/>
                <a:ea typeface="Arial Unicode MS" pitchFamily="34" charset="-122"/>
                <a:cs typeface="Arial Unicode MS" pitchFamily="34" charset="-122"/>
              </a:rPr>
              <a:t>”    </a:t>
            </a:r>
            <a:r>
              <a:rPr lang="en-US" altLang="zh-CN" dirty="0" smtClean="0">
                <a:solidFill>
                  <a:srgbClr val="FFFFFF"/>
                </a:solidFill>
                <a:latin typeface="Arial Unicode MS" pitchFamily="34" charset="-122"/>
                <a:ea typeface="Arial Unicode MS" pitchFamily="34" charset="-122"/>
                <a:cs typeface="Arial Unicode MS" pitchFamily="34" charset="-122"/>
              </a:rPr>
              <a:t>——</a:t>
            </a:r>
            <a:r>
              <a:rPr lang="zh-CN" altLang="en-US" dirty="0">
                <a:solidFill>
                  <a:srgbClr val="FFFFFF"/>
                </a:solidFill>
                <a:latin typeface="Arial Unicode MS" pitchFamily="34" charset="-122"/>
                <a:ea typeface="Arial Unicode MS" pitchFamily="34" charset="-122"/>
                <a:cs typeface="Arial Unicode MS" pitchFamily="34" charset="-122"/>
              </a:rPr>
              <a:t>摘编</a:t>
            </a:r>
            <a:r>
              <a:rPr lang="zh-CN" altLang="en-US" dirty="0" smtClean="0">
                <a:solidFill>
                  <a:srgbClr val="FFFFFF"/>
                </a:solidFill>
                <a:latin typeface="Arial Unicode MS" pitchFamily="34" charset="-122"/>
                <a:ea typeface="Arial Unicode MS" pitchFamily="34" charset="-122"/>
                <a:cs typeface="Arial Unicode MS" pitchFamily="34" charset="-122"/>
              </a:rPr>
              <a:t>自</a:t>
            </a:r>
            <a:r>
              <a:rPr lang="en-US" altLang="zh-CN" dirty="0" smtClean="0">
                <a:solidFill>
                  <a:srgbClr val="FFFFFF"/>
                </a:solidFill>
                <a:latin typeface="Arial Unicode MS" pitchFamily="34" charset="-122"/>
                <a:ea typeface="Arial Unicode MS" pitchFamily="34" charset="-122"/>
                <a:cs typeface="Arial Unicode MS" pitchFamily="34" charset="-122"/>
              </a:rPr>
              <a:t>《</a:t>
            </a:r>
            <a:r>
              <a:rPr lang="zh-CN" altLang="en-US" dirty="0">
                <a:solidFill>
                  <a:srgbClr val="FFFFFF"/>
                </a:solidFill>
                <a:latin typeface="Arial Unicode MS" pitchFamily="34" charset="-122"/>
                <a:ea typeface="Arial Unicode MS" pitchFamily="34" charset="-122"/>
                <a:cs typeface="Arial Unicode MS" pitchFamily="34" charset="-122"/>
              </a:rPr>
              <a:t>戊戌变法史事考二集</a:t>
            </a:r>
            <a:r>
              <a:rPr lang="en-US" altLang="zh-CN" dirty="0">
                <a:solidFill>
                  <a:srgbClr val="FFFFFF"/>
                </a:solidFill>
                <a:latin typeface="Arial Unicode MS" pitchFamily="34" charset="-122"/>
                <a:ea typeface="Arial Unicode MS" pitchFamily="34" charset="-122"/>
                <a:cs typeface="Arial Unicode MS" pitchFamily="34" charset="-122"/>
              </a:rPr>
              <a:t>》</a:t>
            </a:r>
          </a:p>
          <a:p>
            <a:pPr defTabSz="914400">
              <a:defRPr/>
            </a:pPr>
            <a:endParaRPr lang="en-US" altLang="zh-CN" b="1" dirty="0" smtClean="0">
              <a:solidFill>
                <a:srgbClr val="FFFFFF"/>
              </a:solidFill>
              <a:latin typeface="Arial Unicode MS" pitchFamily="34" charset="-122"/>
              <a:ea typeface="Arial Unicode MS" pitchFamily="34" charset="-122"/>
              <a:cs typeface="Arial Unicode MS" pitchFamily="34" charset="-122"/>
            </a:endParaRPr>
          </a:p>
          <a:p>
            <a:pPr defTabSz="914400">
              <a:defRPr/>
            </a:pPr>
            <a:endParaRPr lang="zh-CN" altLang="en-US" b="1" dirty="0">
              <a:solidFill>
                <a:srgbClr val="FFFFFF"/>
              </a:solidFill>
              <a:latin typeface="Arial Unicode MS" pitchFamily="34" charset="-122"/>
              <a:ea typeface="Arial Unicode MS" pitchFamily="34" charset="-122"/>
              <a:cs typeface="Arial Unicode MS" pitchFamily="34" charset="-122"/>
            </a:endParaRPr>
          </a:p>
          <a:p>
            <a:pPr defTabSz="914400">
              <a:defRPr/>
            </a:pPr>
            <a:endParaRPr lang="zh-CN" altLang="en-US" b="1" dirty="0">
              <a:solidFill>
                <a:srgbClr val="FFFFFF"/>
              </a:solidFill>
              <a:latin typeface="Arial Unicode MS" pitchFamily="34" charset="-122"/>
              <a:ea typeface="Arial Unicode MS" pitchFamily="34" charset="-122"/>
              <a:cs typeface="Arial Unicode MS" pitchFamily="34" charset="-122"/>
            </a:endParaRPr>
          </a:p>
        </p:txBody>
      </p:sp>
      <p:sp>
        <p:nvSpPr>
          <p:cNvPr id="11" name="圆角矩形 28"/>
          <p:cNvSpPr/>
          <p:nvPr/>
        </p:nvSpPr>
        <p:spPr>
          <a:xfrm>
            <a:off x="193861" y="4227934"/>
            <a:ext cx="8756271" cy="684142"/>
          </a:xfrm>
          <a:prstGeom prst="roundRect">
            <a:avLst>
              <a:gd name="adj" fmla="val 50000"/>
            </a:avLst>
          </a:prstGeom>
          <a:solidFill>
            <a:schemeClr val="tx1">
              <a:lumMod val="75000"/>
              <a:lumOff val="25000"/>
            </a:schemeClr>
          </a:solidFill>
          <a:ln w="19050" cap="flat" cmpd="sng" algn="ctr">
            <a:noFill/>
            <a:prstDash val="solid"/>
            <a:miter lim="800000"/>
          </a:ln>
          <a:effectLst/>
        </p:spPr>
        <p:txBody>
          <a:bodyPr lIns="91426" tIns="45713" rIns="91426" bIns="45713" anchor="ctr"/>
          <a:lstStyle/>
          <a:p>
            <a:pPr algn="ctr" defTabSz="914400">
              <a:defRPr/>
            </a:pPr>
            <a:r>
              <a:rPr lang="zh-CN" altLang="en-US" sz="2000" b="1" dirty="0" smtClean="0">
                <a:solidFill>
                  <a:prstClr val="white"/>
                </a:solidFill>
                <a:latin typeface="华文楷体" pitchFamily="2" charset="-122"/>
                <a:ea typeface="华文楷体" pitchFamily="2" charset="-122"/>
                <a:cs typeface="+mn-ea"/>
                <a:sym typeface="+mn-lt"/>
              </a:rPr>
              <a:t>你认为公车上书是否真实存在？请说明理由。思考这两则史料有何不同？各有什么价值</a:t>
            </a:r>
            <a:r>
              <a:rPr lang="zh-CN" altLang="en-US" sz="2000" b="1" dirty="0">
                <a:solidFill>
                  <a:prstClr val="white"/>
                </a:solidFill>
                <a:latin typeface="华文楷体" pitchFamily="2" charset="-122"/>
                <a:ea typeface="华文楷体" pitchFamily="2" charset="-122"/>
                <a:cs typeface="+mn-ea"/>
                <a:sym typeface="+mn-lt"/>
              </a:rPr>
              <a:t>？</a:t>
            </a:r>
            <a:r>
              <a:rPr lang="zh-CN" altLang="en-US" sz="2000" b="1" dirty="0" smtClean="0">
                <a:solidFill>
                  <a:prstClr val="white"/>
                </a:solidFill>
                <a:latin typeface="华文楷体" pitchFamily="2" charset="-122"/>
                <a:ea typeface="华文楷体" pitchFamily="2" charset="-122"/>
                <a:cs typeface="+mn-ea"/>
                <a:sym typeface="+mn-lt"/>
              </a:rPr>
              <a:t>使用时需要注意什么问题？</a:t>
            </a:r>
            <a:endParaRPr lang="zh-CN" altLang="en-US" sz="2000" b="1" dirty="0">
              <a:solidFill>
                <a:prstClr val="white"/>
              </a:solidFill>
              <a:latin typeface="华文楷体" pitchFamily="2" charset="-122"/>
              <a:ea typeface="华文楷体" pitchFamily="2" charset="-122"/>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800">
        <p:circle/>
      </p:transition>
    </mc:Choice>
    <mc:Fallback>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6" presetClass="entr" presetSubtype="16"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par>
                                <p:cTn id="13" presetID="6" presetClass="entr" presetSubtype="16"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ircle(in)">
                                      <p:cBhvr>
                                        <p:cTn id="15" dur="2000"/>
                                        <p:tgtEl>
                                          <p:spTgt spid="8"/>
                                        </p:tgtEl>
                                      </p:cBhvr>
                                    </p:animEffect>
                                  </p:childTnLst>
                                </p:cTn>
                              </p:par>
                            </p:childTnLst>
                          </p:cTn>
                        </p:par>
                        <p:par>
                          <p:cTn id="16" fill="hold">
                            <p:stCondLst>
                              <p:cond delay="2500"/>
                            </p:stCondLst>
                            <p:childTnLst>
                              <p:par>
                                <p:cTn id="17" presetID="2" presetClass="entr" presetSubtype="4"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ppt_x"/>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2885366" y="1203598"/>
            <a:ext cx="3046476" cy="1943652"/>
          </a:xfrm>
          <a:prstGeom prst="rect">
            <a:avLst/>
          </a:prstGeom>
        </p:spPr>
      </p:pic>
      <p:sp>
        <p:nvSpPr>
          <p:cNvPr id="4" name="矩形 3"/>
          <p:cNvSpPr/>
          <p:nvPr/>
        </p:nvSpPr>
        <p:spPr>
          <a:xfrm>
            <a:off x="2661044" y="411510"/>
            <a:ext cx="3495143" cy="605184"/>
          </a:xfrm>
          <a:prstGeom prst="rect">
            <a:avLst/>
          </a:prstGeom>
          <a:noFill/>
          <a:ln w="12700" cap="flat" cmpd="sng" algn="ctr">
            <a:solidFill>
              <a:srgbClr val="FFC000"/>
            </a:solidFill>
            <a:prstDash val="solid"/>
            <a:miter lim="800000"/>
          </a:ln>
          <a:effectLst/>
        </p:spPr>
        <p:txBody>
          <a:bodyPr lIns="91426" tIns="45713" rIns="91426" bIns="45713" rtlCol="0" anchor="ctr"/>
          <a:lstStyle/>
          <a:p>
            <a:pPr algn="ctr" defTabSz="914400">
              <a:defRPr/>
            </a:pPr>
            <a:endParaRPr lang="zh-CN" altLang="en-US" kern="0">
              <a:solidFill>
                <a:sysClr val="window" lastClr="FFFFFF"/>
              </a:solidFill>
              <a:latin typeface="Calibri" panose="020F0502020204030204"/>
              <a:ea typeface="宋体" panose="02010600030101010101" pitchFamily="2" charset="-122"/>
            </a:endParaRPr>
          </a:p>
        </p:txBody>
      </p:sp>
      <p:sp>
        <p:nvSpPr>
          <p:cNvPr id="3" name="矩形 2"/>
          <p:cNvSpPr/>
          <p:nvPr/>
        </p:nvSpPr>
        <p:spPr>
          <a:xfrm>
            <a:off x="2275117" y="267503"/>
            <a:ext cx="3744416" cy="666397"/>
          </a:xfrm>
          <a:prstGeom prst="rect">
            <a:avLst/>
          </a:prstGeom>
          <a:solidFill>
            <a:srgbClr val="FFC000"/>
          </a:solidFill>
          <a:ln w="12700" cap="flat" cmpd="sng" algn="ctr">
            <a:noFill/>
            <a:prstDash val="solid"/>
            <a:miter lim="800000"/>
          </a:ln>
          <a:effectLst/>
          <a:scene3d>
            <a:camera prst="orthographicFront"/>
            <a:lightRig rig="threePt" dir="t"/>
          </a:scene3d>
          <a:sp3d>
            <a:bevelT prst="angle"/>
          </a:sp3d>
        </p:spPr>
        <p:txBody>
          <a:bodyPr lIns="91426" tIns="45713" rIns="91426" bIns="45713" rtlCol="0" anchor="ctr"/>
          <a:lstStyle/>
          <a:p>
            <a:pPr lvl="0"/>
            <a:r>
              <a:rPr lang="en-US" altLang="zh-CN" sz="2400" b="1" kern="100" dirty="0">
                <a:solidFill>
                  <a:schemeClr val="bg1"/>
                </a:solidFill>
                <a:latin typeface="微软雅黑" panose="020B0503020204020204" pitchFamily="34" charset="-122"/>
                <a:ea typeface="微软雅黑" panose="020B0503020204020204" pitchFamily="34" charset="-122"/>
                <a:cs typeface="Arial" panose="020B0604020202020204"/>
              </a:rPr>
              <a:t>   </a:t>
            </a:r>
            <a:r>
              <a:rPr lang="zh-CN" altLang="zh-CN" sz="2400" b="1" kern="100" dirty="0">
                <a:solidFill>
                  <a:schemeClr val="bg1"/>
                </a:solidFill>
                <a:latin typeface="微软雅黑" panose="020B0503020204020204" pitchFamily="34" charset="-122"/>
                <a:ea typeface="微软雅黑" panose="020B0503020204020204" pitchFamily="34" charset="-122"/>
                <a:cs typeface="Arial" panose="020B0604020202020204"/>
              </a:rPr>
              <a:t>维新派和守旧派的论战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grpSp>
        <p:nvGrpSpPr>
          <p:cNvPr id="9" name="组合 8"/>
          <p:cNvGrpSpPr/>
          <p:nvPr/>
        </p:nvGrpSpPr>
        <p:grpSpPr>
          <a:xfrm>
            <a:off x="-1" y="1136481"/>
            <a:ext cx="9150068" cy="2077888"/>
            <a:chOff x="65692" y="1532806"/>
            <a:chExt cx="8977314" cy="2077888"/>
          </a:xfrm>
        </p:grpSpPr>
        <p:sp>
          <p:nvSpPr>
            <p:cNvPr id="6" name="矩形 5"/>
            <p:cNvSpPr/>
            <p:nvPr/>
          </p:nvSpPr>
          <p:spPr>
            <a:xfrm>
              <a:off x="65692" y="1532806"/>
              <a:ext cx="8977313" cy="2077888"/>
            </a:xfrm>
            <a:prstGeom prst="rect">
              <a:avLst/>
            </a:prstGeom>
            <a:solidFill>
              <a:srgbClr val="FFC000">
                <a:alpha val="84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just"/>
              <a:r>
                <a:rPr lang="en-US" altLang="zh-CN" sz="2400" b="1" kern="100" dirty="0">
                  <a:latin typeface="微软雅黑" panose="020B0503020204020204" pitchFamily="34" charset="-122"/>
                  <a:ea typeface="微软雅黑" panose="020B0503020204020204" pitchFamily="34" charset="-122"/>
                  <a:cs typeface="Arial" panose="020B0604020202020204"/>
                </a:rPr>
                <a:t>   </a:t>
              </a:r>
              <a:r>
                <a:rPr lang="zh-CN" altLang="zh-CN" sz="2400" b="1" kern="100" dirty="0">
                  <a:latin typeface="微软雅黑" panose="020B0503020204020204" pitchFamily="34" charset="-122"/>
                  <a:ea typeface="微软雅黑" panose="020B0503020204020204" pitchFamily="34" charset="-122"/>
                  <a:cs typeface="Arial" panose="020B0604020202020204"/>
                </a:rPr>
                <a:t>第一</a:t>
              </a:r>
              <a:r>
                <a:rPr lang="zh-CN" altLang="en-US" sz="2400" b="1" kern="100" dirty="0">
                  <a:latin typeface="微软雅黑" panose="020B0503020204020204" pitchFamily="34" charset="-122"/>
                  <a:ea typeface="微软雅黑" panose="020B0503020204020204" pitchFamily="34" charset="-122"/>
                  <a:cs typeface="Arial" panose="020B0604020202020204"/>
                </a:rPr>
                <a:t>、</a:t>
              </a:r>
              <a:r>
                <a:rPr lang="zh-CN" altLang="zh-CN" sz="2400" b="1" kern="100" dirty="0">
                  <a:latin typeface="微软雅黑" panose="020B0503020204020204" pitchFamily="34" charset="-122"/>
                  <a:ea typeface="微软雅黑" panose="020B0503020204020204" pitchFamily="34" charset="-122"/>
                  <a:cs typeface="Arial" panose="020B0604020202020204"/>
                </a:rPr>
                <a:t>要不要变法</a:t>
              </a:r>
              <a:r>
                <a:rPr lang="zh-CN" altLang="en-US" sz="2400" b="1" kern="100" dirty="0">
                  <a:latin typeface="微软雅黑" panose="020B0503020204020204" pitchFamily="34" charset="-122"/>
                  <a:ea typeface="微软雅黑" panose="020B0503020204020204" pitchFamily="34" charset="-122"/>
                  <a:cs typeface="Arial" panose="020B0604020202020204"/>
                </a:rPr>
                <a:t>。</a:t>
              </a:r>
              <a:endParaRPr lang="zh-CN" altLang="zh-CN" sz="2400" b="1" kern="100" dirty="0">
                <a:latin typeface="微软雅黑" panose="020B0503020204020204" pitchFamily="34" charset="-122"/>
                <a:ea typeface="微软雅黑" panose="020B0503020204020204" pitchFamily="34" charset="-122"/>
                <a:cs typeface="Arial" panose="020B0604020202020204"/>
              </a:endParaRPr>
            </a:p>
            <a:p>
              <a:pPr algn="just"/>
              <a:r>
                <a:rPr lang="en-US" altLang="zh-CN" sz="2400" b="1" kern="100" dirty="0">
                  <a:latin typeface="微软雅黑" panose="020B0503020204020204" pitchFamily="34" charset="-122"/>
                  <a:ea typeface="微软雅黑" panose="020B0503020204020204" pitchFamily="34" charset="-122"/>
                  <a:cs typeface="Arial" panose="020B0604020202020204"/>
                </a:rPr>
                <a:t>   </a:t>
              </a:r>
              <a:r>
                <a:rPr lang="zh-CN" altLang="zh-CN" sz="2400" b="1" kern="100" dirty="0">
                  <a:latin typeface="微软雅黑" panose="020B0503020204020204" pitchFamily="34" charset="-122"/>
                  <a:ea typeface="微软雅黑" panose="020B0503020204020204" pitchFamily="34" charset="-122"/>
                  <a:cs typeface="Arial" panose="020B0604020202020204"/>
                </a:rPr>
                <a:t>第二</a:t>
              </a:r>
              <a:r>
                <a:rPr lang="zh-CN" altLang="en-US" sz="2400" b="1" kern="100" dirty="0">
                  <a:latin typeface="微软雅黑" panose="020B0503020204020204" pitchFamily="34" charset="-122"/>
                  <a:ea typeface="微软雅黑" panose="020B0503020204020204" pitchFamily="34" charset="-122"/>
                  <a:cs typeface="Arial" panose="020B0604020202020204"/>
                </a:rPr>
                <a:t>、</a:t>
              </a:r>
              <a:r>
                <a:rPr lang="zh-CN" altLang="zh-CN" sz="2400" b="1" kern="100" dirty="0">
                  <a:latin typeface="微软雅黑" panose="020B0503020204020204" pitchFamily="34" charset="-122"/>
                  <a:ea typeface="微软雅黑" panose="020B0503020204020204" pitchFamily="34" charset="-122"/>
                  <a:cs typeface="Arial" panose="020B0604020202020204"/>
                </a:rPr>
                <a:t>要不要兴民权、设议院</a:t>
              </a:r>
              <a:r>
                <a:rPr lang="en-US" altLang="zh-CN" sz="2400" b="1" kern="100" dirty="0">
                  <a:latin typeface="微软雅黑" panose="020B0503020204020204" pitchFamily="34" charset="-122"/>
                  <a:ea typeface="微软雅黑" panose="020B0503020204020204" pitchFamily="34" charset="-122"/>
                  <a:cs typeface="Arial" panose="020B0604020202020204"/>
                </a:rPr>
                <a:t>,</a:t>
              </a:r>
              <a:r>
                <a:rPr lang="zh-CN" altLang="zh-CN" sz="2400" b="1" kern="100" dirty="0">
                  <a:latin typeface="微软雅黑" panose="020B0503020204020204" pitchFamily="34" charset="-122"/>
                  <a:ea typeface="微软雅黑" panose="020B0503020204020204" pitchFamily="34" charset="-122"/>
                  <a:cs typeface="Arial" panose="020B0604020202020204"/>
                </a:rPr>
                <a:t>实行君主立宪</a:t>
              </a:r>
              <a:r>
                <a:rPr lang="zh-CN" altLang="en-US" sz="2400" b="1" kern="100" dirty="0">
                  <a:latin typeface="微软雅黑" panose="020B0503020204020204" pitchFamily="34" charset="-122"/>
                  <a:ea typeface="微软雅黑" panose="020B0503020204020204" pitchFamily="34" charset="-122"/>
                  <a:cs typeface="Arial" panose="020B0604020202020204"/>
                </a:rPr>
                <a:t>。</a:t>
              </a:r>
              <a:endParaRPr lang="zh-CN" altLang="zh-CN" sz="2400" b="1" kern="100" dirty="0">
                <a:latin typeface="微软雅黑" panose="020B0503020204020204" pitchFamily="34" charset="-122"/>
                <a:ea typeface="微软雅黑" panose="020B0503020204020204" pitchFamily="34" charset="-122"/>
                <a:cs typeface="Arial" panose="020B0604020202020204"/>
              </a:endParaRPr>
            </a:p>
            <a:p>
              <a:pPr algn="just"/>
              <a:r>
                <a:rPr lang="en-US" altLang="zh-CN" sz="2400" b="1" kern="100" dirty="0">
                  <a:latin typeface="微软雅黑" panose="020B0503020204020204" pitchFamily="34" charset="-122"/>
                  <a:ea typeface="微软雅黑" panose="020B0503020204020204" pitchFamily="34" charset="-122"/>
                  <a:cs typeface="Arial" panose="020B0604020202020204"/>
                </a:rPr>
                <a:t>   </a:t>
              </a:r>
              <a:r>
                <a:rPr lang="zh-CN" altLang="zh-CN" sz="2400" b="1" kern="100" dirty="0">
                  <a:latin typeface="微软雅黑" panose="020B0503020204020204" pitchFamily="34" charset="-122"/>
                  <a:ea typeface="微软雅黑" panose="020B0503020204020204" pitchFamily="34" charset="-122"/>
                  <a:cs typeface="Arial" panose="020B0604020202020204"/>
                </a:rPr>
                <a:t>第三</a:t>
              </a:r>
              <a:r>
                <a:rPr lang="zh-CN" altLang="en-US" sz="2400" b="1" kern="100" dirty="0">
                  <a:latin typeface="微软雅黑" panose="020B0503020204020204" pitchFamily="34" charset="-122"/>
                  <a:ea typeface="微软雅黑" panose="020B0503020204020204" pitchFamily="34" charset="-122"/>
                  <a:cs typeface="Arial" panose="020B0604020202020204"/>
                </a:rPr>
                <a:t>、</a:t>
              </a:r>
              <a:r>
                <a:rPr lang="zh-CN" altLang="zh-CN" sz="2400" b="1" kern="100" dirty="0">
                  <a:latin typeface="微软雅黑" panose="020B0503020204020204" pitchFamily="34" charset="-122"/>
                  <a:ea typeface="微软雅黑" panose="020B0503020204020204" pitchFamily="34" charset="-122"/>
                  <a:cs typeface="Arial" panose="020B0604020202020204"/>
                </a:rPr>
                <a:t>要不要废八股、改科举和兴学堂</a:t>
              </a:r>
              <a:r>
                <a:rPr lang="zh-CN" altLang="en-US" sz="2400" b="1" kern="100" dirty="0">
                  <a:latin typeface="微软雅黑" panose="020B0503020204020204" pitchFamily="34" charset="-122"/>
                  <a:ea typeface="微软雅黑" panose="020B0503020204020204" pitchFamily="34" charset="-122"/>
                  <a:cs typeface="Arial" panose="020B0604020202020204"/>
                </a:rPr>
                <a:t>。</a:t>
              </a:r>
              <a:endParaRPr lang="zh-CN" altLang="zh-CN" sz="2400" b="1" kern="100" dirty="0">
                <a:latin typeface="微软雅黑" panose="020B0503020204020204" pitchFamily="34" charset="-122"/>
                <a:ea typeface="微软雅黑" panose="020B0503020204020204" pitchFamily="34" charset="-122"/>
                <a:cs typeface="Arial" panose="020B0604020202020204"/>
              </a:endParaRPr>
            </a:p>
          </p:txBody>
        </p:sp>
        <p:sp>
          <p:nvSpPr>
            <p:cNvPr id="8" name="箭头: 五边形 1"/>
            <p:cNvSpPr/>
            <p:nvPr/>
          </p:nvSpPr>
          <p:spPr>
            <a:xfrm rot="10800000">
              <a:off x="6857083" y="1532806"/>
              <a:ext cx="2185923" cy="2077887"/>
            </a:xfrm>
            <a:prstGeom prst="homePlate">
              <a:avLst/>
            </a:prstGeom>
            <a:solidFill>
              <a:srgbClr val="E7E6E6">
                <a:lumMod val="2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defRPr/>
              </a:pPr>
              <a:endParaRPr lang="zh-CN" altLang="en-US" sz="4800" b="1" kern="0" dirty="0">
                <a:solidFill>
                  <a:sysClr val="window" lastClr="FFFFFF"/>
                </a:solidFill>
                <a:latin typeface="Calibri" panose="020F0502020204030204"/>
                <a:ea typeface="宋体" panose="02010600030101010101" pitchFamily="2" charset="-122"/>
              </a:endParaRPr>
            </a:p>
          </p:txBody>
        </p:sp>
      </p:grpSp>
      <p:sp>
        <p:nvSpPr>
          <p:cNvPr id="10" name="圆角矩形 28"/>
          <p:cNvSpPr/>
          <p:nvPr/>
        </p:nvSpPr>
        <p:spPr>
          <a:xfrm>
            <a:off x="4408606" y="4299943"/>
            <a:ext cx="4208954" cy="633230"/>
          </a:xfrm>
          <a:prstGeom prst="roundRect">
            <a:avLst>
              <a:gd name="adj" fmla="val 50000"/>
            </a:avLst>
          </a:prstGeom>
          <a:solidFill>
            <a:schemeClr val="bg2">
              <a:lumMod val="25000"/>
              <a:alpha val="87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26" tIns="45713" rIns="91426" bIns="45713" anchor="ctr"/>
          <a:lstStyle/>
          <a:p>
            <a:pPr algn="ctr" defTabSz="914400">
              <a:defRPr/>
            </a:pPr>
            <a:r>
              <a:rPr lang="zh-CN" altLang="en-US" sz="2000" b="1" dirty="0">
                <a:solidFill>
                  <a:prstClr val="white"/>
                </a:solidFill>
                <a:latin typeface="Arial" panose="020B0604020202020204"/>
                <a:ea typeface="幼圆" panose="02010509060101010101" charset="-122"/>
                <a:cs typeface="+mn-ea"/>
                <a:sym typeface="+mn-lt"/>
              </a:rPr>
              <a:t>“祖宗之法不能变”</a:t>
            </a:r>
            <a:r>
              <a:rPr lang="en-US" altLang="zh-CN" sz="2000" b="1" dirty="0">
                <a:solidFill>
                  <a:prstClr val="white"/>
                </a:solidFill>
                <a:latin typeface="Arial" panose="020B0604020202020204"/>
                <a:ea typeface="幼圆" panose="02010509060101010101" charset="-122"/>
                <a:cs typeface="+mn-ea"/>
                <a:sym typeface="+mn-lt"/>
              </a:rPr>
              <a:t>,</a:t>
            </a:r>
            <a:r>
              <a:rPr lang="zh-CN" altLang="en-US" sz="2000" b="1" dirty="0">
                <a:solidFill>
                  <a:prstClr val="white"/>
                </a:solidFill>
                <a:latin typeface="Arial" panose="020B0604020202020204"/>
                <a:ea typeface="幼圆" panose="02010509060101010101" charset="-122"/>
                <a:cs typeface="+mn-ea"/>
                <a:sym typeface="+mn-lt"/>
              </a:rPr>
              <a:t>否则就是“违背天理”。</a:t>
            </a:r>
          </a:p>
        </p:txBody>
      </p:sp>
      <p:sp>
        <p:nvSpPr>
          <p:cNvPr id="11" name="圆角矩形 28"/>
          <p:cNvSpPr/>
          <p:nvPr/>
        </p:nvSpPr>
        <p:spPr>
          <a:xfrm>
            <a:off x="104223" y="3435846"/>
            <a:ext cx="5444533" cy="684142"/>
          </a:xfrm>
          <a:prstGeom prst="roundRect">
            <a:avLst>
              <a:gd name="adj" fmla="val 50000"/>
            </a:avLst>
          </a:prstGeom>
          <a:solidFill>
            <a:srgbClr val="E7E6E6">
              <a:lumMod val="25000"/>
              <a:alpha val="78000"/>
            </a:srgbClr>
          </a:solidFill>
          <a:ln w="19050" cap="flat" cmpd="sng" algn="ctr">
            <a:noFill/>
            <a:prstDash val="solid"/>
            <a:miter lim="800000"/>
          </a:ln>
          <a:effectLst/>
        </p:spPr>
        <p:txBody>
          <a:bodyPr lIns="91426" tIns="45713" rIns="91426" bIns="45713" anchor="ctr"/>
          <a:lstStyle/>
          <a:p>
            <a:pPr algn="ctr" defTabSz="914400">
              <a:defRPr/>
            </a:pPr>
            <a:r>
              <a:rPr lang="zh-CN" altLang="en-US" sz="2000" b="1" dirty="0">
                <a:solidFill>
                  <a:prstClr val="white"/>
                </a:solidFill>
                <a:latin typeface="Arial" panose="020B0604020202020204"/>
                <a:ea typeface="幼圆" panose="02010509060101010101" charset="-122"/>
                <a:cs typeface="+mn-ea"/>
                <a:sym typeface="+mn-lt"/>
              </a:rPr>
              <a:t>世间的万事万物“无时不变</a:t>
            </a:r>
            <a:r>
              <a:rPr lang="en-US" altLang="zh-CN" sz="2000" b="1" dirty="0">
                <a:solidFill>
                  <a:prstClr val="white"/>
                </a:solidFill>
                <a:latin typeface="Arial" panose="020B0604020202020204"/>
                <a:ea typeface="幼圆" panose="02010509060101010101" charset="-122"/>
                <a:cs typeface="+mn-ea"/>
                <a:sym typeface="+mn-lt"/>
              </a:rPr>
              <a:t>,</a:t>
            </a:r>
            <a:r>
              <a:rPr lang="zh-CN" altLang="en-US" sz="2000" b="1" dirty="0">
                <a:solidFill>
                  <a:prstClr val="white"/>
                </a:solidFill>
                <a:latin typeface="Arial" panose="020B0604020202020204"/>
                <a:ea typeface="幼圆" panose="02010509060101010101" charset="-122"/>
                <a:cs typeface="+mn-ea"/>
                <a:sym typeface="+mn-lt"/>
              </a:rPr>
              <a:t>无事不变”</a:t>
            </a:r>
            <a:r>
              <a:rPr lang="en-US" altLang="zh-CN" sz="2000" b="1" dirty="0">
                <a:solidFill>
                  <a:prstClr val="white"/>
                </a:solidFill>
                <a:latin typeface="Arial" panose="020B0604020202020204"/>
                <a:ea typeface="幼圆" panose="02010509060101010101" charset="-122"/>
                <a:cs typeface="+mn-ea"/>
                <a:sym typeface="+mn-lt"/>
              </a:rPr>
              <a:t>,“</a:t>
            </a:r>
            <a:r>
              <a:rPr lang="zh-CN" altLang="en-US" sz="2000" b="1" dirty="0">
                <a:solidFill>
                  <a:prstClr val="white"/>
                </a:solidFill>
                <a:latin typeface="Arial" panose="020B0604020202020204"/>
                <a:ea typeface="幼圆" panose="02010509060101010101" charset="-122"/>
                <a:cs typeface="+mn-ea"/>
                <a:sym typeface="+mn-lt"/>
              </a:rPr>
              <a:t>祖宗之法”必须随着时代的变化而有所改变。</a:t>
            </a:r>
          </a:p>
        </p:txBody>
      </p:sp>
    </p:spTree>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500" fill="hold"/>
                                        <p:tgtEl>
                                          <p:spTgt spid="11"/>
                                        </p:tgtEl>
                                        <p:attrNameLst>
                                          <p:attrName>ppt_w</p:attrName>
                                        </p:attrNameLst>
                                      </p:cBhvr>
                                      <p:tavLst>
                                        <p:tav tm="0">
                                          <p:val>
                                            <p:fltVal val="0"/>
                                          </p:val>
                                        </p:tav>
                                        <p:tav tm="100000">
                                          <p:val>
                                            <p:strVal val="#ppt_w"/>
                                          </p:val>
                                        </p:tav>
                                      </p:tavLst>
                                    </p:anim>
                                    <p:anim calcmode="lin" valueType="num">
                                      <p:cBhvr>
                                        <p:cTn id="16" dur="500" fill="hold"/>
                                        <p:tgtEl>
                                          <p:spTgt spid="11"/>
                                        </p:tgtEl>
                                        <p:attrNameLst>
                                          <p:attrName>ppt_h</p:attrName>
                                        </p:attrNameLst>
                                      </p:cBhvr>
                                      <p:tavLst>
                                        <p:tav tm="0">
                                          <p:val>
                                            <p:fltVal val="0"/>
                                          </p:val>
                                        </p:tav>
                                        <p:tav tm="100000">
                                          <p:val>
                                            <p:strVal val="#ppt_h"/>
                                          </p:val>
                                        </p:tav>
                                      </p:tavLst>
                                    </p:anim>
                                    <p:animEffect transition="in" filter="fade">
                                      <p:cBhvr>
                                        <p:cTn id="17" dur="500"/>
                                        <p:tgtEl>
                                          <p:spTgt spid="11"/>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endCxn id="8" idx="1"/>
          </p:cNvCxnSpPr>
          <p:nvPr/>
        </p:nvCxnSpPr>
        <p:spPr>
          <a:xfrm>
            <a:off x="6" y="699542"/>
            <a:ext cx="3419873" cy="7218"/>
          </a:xfrm>
          <a:prstGeom prst="line">
            <a:avLst/>
          </a:prstGeom>
          <a:noFill/>
          <a:ln w="28575" cap="flat" cmpd="sng" algn="ctr">
            <a:solidFill>
              <a:srgbClr val="FFFF00"/>
            </a:solidFill>
            <a:prstDash val="solid"/>
            <a:miter lim="800000"/>
          </a:ln>
          <a:effectLst/>
        </p:spPr>
      </p:cxnSp>
      <p:pic>
        <p:nvPicPr>
          <p:cNvPr id="5" name="图片 4"/>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755584" y="1414711"/>
            <a:ext cx="1656185" cy="2478234"/>
          </a:xfrm>
          <a:prstGeom prst="ellipse">
            <a:avLst/>
          </a:prstGeom>
          <a:ln>
            <a:noFill/>
          </a:ln>
          <a:effectLst>
            <a:softEdge rad="112500"/>
          </a:effectLst>
        </p:spPr>
      </p:pic>
      <p:sp>
        <p:nvSpPr>
          <p:cNvPr id="6" name="流程图: 摘录 5"/>
          <p:cNvSpPr/>
          <p:nvPr/>
        </p:nvSpPr>
        <p:spPr>
          <a:xfrm rot="5400000">
            <a:off x="-910305" y="2259830"/>
            <a:ext cx="2504176" cy="683568"/>
          </a:xfrm>
          <a:prstGeom prst="flowChartExtract">
            <a:avLst/>
          </a:prstGeom>
          <a:solidFill>
            <a:srgbClr val="E7E6E6">
              <a:lumMod val="50000"/>
            </a:srgbClr>
          </a:solidFill>
          <a:ln w="12700" cap="flat" cmpd="sng" algn="ctr">
            <a:noFill/>
            <a:prstDash val="solid"/>
            <a:miter lim="800000"/>
          </a:ln>
          <a:effectLst/>
        </p:spPr>
        <p:txBody>
          <a:bodyPr rot="0" spcFirstLastPara="0" vertOverflow="overflow" horzOverflow="overflow" vert="horz" wrap="square" lIns="91426" tIns="45713" rIns="91426" bIns="45713" numCol="1" spcCol="0" rtlCol="0" fromWordArt="0" anchor="ctr" anchorCtr="0" forceAA="0" compatLnSpc="1">
            <a:noAutofit/>
          </a:bodyPr>
          <a:lstStyle/>
          <a:p>
            <a:pPr algn="ctr" defTabSz="914400">
              <a:defRPr/>
            </a:pPr>
            <a:endParaRPr lang="zh-CN" altLang="en-US" kern="0" dirty="0">
              <a:solidFill>
                <a:schemeClr val="bg1">
                  <a:lumMod val="85000"/>
                </a:schemeClr>
              </a:solidFill>
              <a:latin typeface="Calibri" panose="020F0502020204030204"/>
              <a:ea typeface="宋体" panose="02010600030101010101" pitchFamily="2" charset="-122"/>
            </a:endParaRPr>
          </a:p>
        </p:txBody>
      </p:sp>
      <p:sp>
        <p:nvSpPr>
          <p:cNvPr id="8" name="矩形 7"/>
          <p:cNvSpPr/>
          <p:nvPr/>
        </p:nvSpPr>
        <p:spPr>
          <a:xfrm>
            <a:off x="3419883" y="373570"/>
            <a:ext cx="2123729" cy="666397"/>
          </a:xfrm>
          <a:prstGeom prst="rect">
            <a:avLst/>
          </a:prstGeom>
          <a:solidFill>
            <a:srgbClr val="FFC000"/>
          </a:solidFill>
          <a:ln w="12700" cap="flat" cmpd="sng" algn="ctr">
            <a:noFill/>
            <a:prstDash val="solid"/>
            <a:miter lim="800000"/>
          </a:ln>
          <a:effectLst/>
          <a:scene3d>
            <a:camera prst="orthographicFront"/>
            <a:lightRig rig="threePt" dir="t"/>
          </a:scene3d>
          <a:sp3d>
            <a:bevelT prst="angle"/>
          </a:sp3d>
        </p:spPr>
        <p:txBody>
          <a:bodyPr lIns="91426" tIns="45713" rIns="91426" bIns="45713" rtlCol="0" anchor="ctr"/>
          <a:lstStyle/>
          <a:p>
            <a:pPr lvl="0"/>
            <a:r>
              <a:rPr lang="zh-CN" altLang="en-US" sz="2400" b="1" dirty="0">
                <a:solidFill>
                  <a:schemeClr val="bg1"/>
                </a:solidFill>
                <a:latin typeface="微软雅黑" panose="020B0503020204020204" pitchFamily="34" charset="-122"/>
                <a:ea typeface="微软雅黑" panose="020B0503020204020204" pitchFamily="34" charset="-122"/>
              </a:rPr>
              <a:t>戊戌维新措施</a:t>
            </a:r>
          </a:p>
        </p:txBody>
      </p:sp>
      <p:grpSp>
        <p:nvGrpSpPr>
          <p:cNvPr id="7" name="组合 6"/>
          <p:cNvGrpSpPr/>
          <p:nvPr/>
        </p:nvGrpSpPr>
        <p:grpSpPr>
          <a:xfrm>
            <a:off x="2580637" y="2939205"/>
            <a:ext cx="6605108" cy="945293"/>
            <a:chOff x="2580636" y="2939198"/>
            <a:chExt cx="6605108" cy="945293"/>
          </a:xfrm>
        </p:grpSpPr>
        <p:grpSp>
          <p:nvGrpSpPr>
            <p:cNvPr id="9" name="组合 8"/>
            <p:cNvGrpSpPr/>
            <p:nvPr/>
          </p:nvGrpSpPr>
          <p:grpSpPr>
            <a:xfrm>
              <a:off x="2580636" y="2939198"/>
              <a:ext cx="6563364" cy="943335"/>
              <a:chOff x="-5503" y="3147814"/>
              <a:chExt cx="9153129" cy="1063968"/>
            </a:xfrm>
          </p:grpSpPr>
          <p:sp>
            <p:nvSpPr>
              <p:cNvPr id="10" name="矩形 9"/>
              <p:cNvSpPr/>
              <p:nvPr/>
            </p:nvSpPr>
            <p:spPr>
              <a:xfrm>
                <a:off x="0" y="3147814"/>
                <a:ext cx="9147626" cy="1063968"/>
              </a:xfrm>
              <a:prstGeom prst="rect">
                <a:avLst/>
              </a:prstGeom>
              <a:solidFill>
                <a:srgbClr val="FFC000">
                  <a:alpha val="91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defTabSz="914400">
                  <a:lnSpc>
                    <a:spcPts val="9000"/>
                  </a:lnSpc>
                  <a:defRPr/>
                </a:pPr>
                <a:endParaRPr lang="zh-CN" altLang="en-US" sz="6600" b="1" kern="0" dirty="0">
                  <a:solidFill>
                    <a:sysClr val="window" lastClr="FFFFFF"/>
                  </a:solidFill>
                  <a:latin typeface="Calibri" panose="020F0502020204030204"/>
                  <a:ea typeface="宋体" panose="02010600030101010101" pitchFamily="2" charset="-122"/>
                </a:endParaRPr>
              </a:p>
            </p:txBody>
          </p:sp>
          <p:sp>
            <p:nvSpPr>
              <p:cNvPr id="11" name="箭头: 五边形 1"/>
              <p:cNvSpPr/>
              <p:nvPr/>
            </p:nvSpPr>
            <p:spPr>
              <a:xfrm>
                <a:off x="-5503" y="3147814"/>
                <a:ext cx="1481159" cy="1063968"/>
              </a:xfrm>
              <a:prstGeom prst="homePlate">
                <a:avLst/>
              </a:prstGeom>
              <a:solidFill>
                <a:srgbClr val="E7E6E6">
                  <a:lumMod val="2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defRPr/>
                </a:pPr>
                <a:r>
                  <a:rPr lang="zh-CN" altLang="en-US" sz="4800" b="1" kern="0" dirty="0">
                    <a:solidFill>
                      <a:sysClr val="window" lastClr="FFFFFF"/>
                    </a:solidFill>
                    <a:latin typeface="Calibri" panose="020F0502020204030204"/>
                    <a:ea typeface="宋体" panose="02010600030101010101" pitchFamily="2" charset="-122"/>
                  </a:rPr>
                  <a:t>政</a:t>
                </a:r>
              </a:p>
            </p:txBody>
          </p:sp>
        </p:grpSp>
        <p:sp>
          <p:nvSpPr>
            <p:cNvPr id="18" name="矩形 17"/>
            <p:cNvSpPr/>
            <p:nvPr/>
          </p:nvSpPr>
          <p:spPr>
            <a:xfrm>
              <a:off x="3569120" y="2961161"/>
              <a:ext cx="5616624" cy="923330"/>
            </a:xfrm>
            <a:prstGeom prst="rect">
              <a:avLst/>
            </a:prstGeom>
          </p:spPr>
          <p:txBody>
            <a:bodyPr wrap="square">
              <a:spAutoFit/>
            </a:bodyPr>
            <a:lstStyle/>
            <a:p>
              <a:r>
                <a:rPr lang="zh-CN" altLang="en-US" b="1" dirty="0" smtClean="0">
                  <a:latin typeface="黑体" panose="02010609060101010101" pitchFamily="49" charset="-122"/>
                  <a:ea typeface="黑体" panose="02010609060101010101" pitchFamily="49" charset="-122"/>
                </a:rPr>
                <a:t>    </a:t>
              </a:r>
              <a:r>
                <a:rPr lang="zh-CN" altLang="en-US" b="1" dirty="0" smtClean="0">
                  <a:latin typeface="微软雅黑" panose="020B0503020204020204" pitchFamily="34" charset="-122"/>
                  <a:ea typeface="微软雅黑" panose="020B0503020204020204" pitchFamily="34" charset="-122"/>
                </a:rPr>
                <a:t>撤销</a:t>
              </a:r>
              <a:r>
                <a:rPr lang="zh-CN" altLang="en-US" b="1" dirty="0">
                  <a:latin typeface="微软雅黑" panose="020B0503020204020204" pitchFamily="34" charset="-122"/>
                  <a:ea typeface="微软雅黑" panose="020B0503020204020204" pitchFamily="34" charset="-122"/>
                </a:rPr>
                <a:t>詹事府（主管皇后、太子家事）、通政司（主管内外章奏）等六个衙门，各省也要做相应精减；任命谭嗣同等四人为四品卿衔，</a:t>
              </a:r>
              <a:r>
                <a:rPr lang="zh-CN" altLang="en-US" b="1" dirty="0" smtClean="0">
                  <a:latin typeface="微软雅黑" panose="020B0503020204020204" pitchFamily="34" charset="-122"/>
                  <a:ea typeface="微软雅黑" panose="020B0503020204020204" pitchFamily="34" charset="-122"/>
                </a:rPr>
                <a:t>参预新政。</a:t>
              </a:r>
              <a:endParaRPr lang="zh-CN" altLang="en-US" b="1" dirty="0">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2584582" y="4157859"/>
            <a:ext cx="6563364" cy="576064"/>
            <a:chOff x="2584582" y="4157859"/>
            <a:chExt cx="6563364" cy="576064"/>
          </a:xfrm>
        </p:grpSpPr>
        <p:grpSp>
          <p:nvGrpSpPr>
            <p:cNvPr id="12" name="组合 11"/>
            <p:cNvGrpSpPr/>
            <p:nvPr/>
          </p:nvGrpSpPr>
          <p:grpSpPr>
            <a:xfrm>
              <a:off x="2584582" y="4157859"/>
              <a:ext cx="6563364" cy="576064"/>
              <a:chOff x="-5503" y="3147814"/>
              <a:chExt cx="9153129" cy="1063968"/>
            </a:xfrm>
          </p:grpSpPr>
          <p:sp>
            <p:nvSpPr>
              <p:cNvPr id="13" name="矩形 12"/>
              <p:cNvSpPr/>
              <p:nvPr/>
            </p:nvSpPr>
            <p:spPr>
              <a:xfrm>
                <a:off x="0" y="3147814"/>
                <a:ext cx="9147626" cy="1063968"/>
              </a:xfrm>
              <a:prstGeom prst="rect">
                <a:avLst/>
              </a:prstGeom>
              <a:solidFill>
                <a:srgbClr val="FFC000">
                  <a:alpha val="91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defTabSz="914400">
                  <a:lnSpc>
                    <a:spcPts val="9000"/>
                  </a:lnSpc>
                  <a:defRPr/>
                </a:pPr>
                <a:endParaRPr lang="zh-CN" altLang="en-US" sz="6600" b="1" kern="0" dirty="0">
                  <a:solidFill>
                    <a:sysClr val="window" lastClr="FFFFFF"/>
                  </a:solidFill>
                  <a:latin typeface="Calibri" panose="020F0502020204030204"/>
                  <a:ea typeface="宋体" panose="02010600030101010101" pitchFamily="2" charset="-122"/>
                </a:endParaRPr>
              </a:p>
            </p:txBody>
          </p:sp>
          <p:sp>
            <p:nvSpPr>
              <p:cNvPr id="14" name="箭头: 五边形 1"/>
              <p:cNvSpPr/>
              <p:nvPr/>
            </p:nvSpPr>
            <p:spPr>
              <a:xfrm>
                <a:off x="-5503" y="3147814"/>
                <a:ext cx="1481159" cy="1063968"/>
              </a:xfrm>
              <a:prstGeom prst="homePlate">
                <a:avLst/>
              </a:prstGeom>
              <a:solidFill>
                <a:srgbClr val="E7E6E6">
                  <a:lumMod val="2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defRPr/>
                </a:pPr>
                <a:r>
                  <a:rPr lang="zh-CN" altLang="en-US" sz="4800" b="1" kern="0" dirty="0">
                    <a:solidFill>
                      <a:sysClr val="window" lastClr="FFFFFF"/>
                    </a:solidFill>
                    <a:latin typeface="Calibri" panose="020F0502020204030204"/>
                    <a:ea typeface="宋体" panose="02010600030101010101" pitchFamily="2" charset="-122"/>
                  </a:rPr>
                  <a:t>文</a:t>
                </a:r>
              </a:p>
            </p:txBody>
          </p:sp>
        </p:grpSp>
        <p:sp>
          <p:nvSpPr>
            <p:cNvPr id="19" name="矩形 18"/>
            <p:cNvSpPr/>
            <p:nvPr/>
          </p:nvSpPr>
          <p:spPr>
            <a:xfrm>
              <a:off x="3851920" y="4261225"/>
              <a:ext cx="3877985" cy="369332"/>
            </a:xfrm>
            <a:prstGeom prst="rect">
              <a:avLst/>
            </a:prstGeom>
          </p:spPr>
          <p:txBody>
            <a:bodyPr wrap="none">
              <a:spAutoFit/>
            </a:bodyPr>
            <a:lstStyle/>
            <a:p>
              <a:r>
                <a:rPr lang="zh-CN" altLang="en-US" b="1" dirty="0">
                  <a:latin typeface="微软雅黑" panose="020B0503020204020204" pitchFamily="34" charset="-122"/>
                  <a:ea typeface="微软雅黑" panose="020B0503020204020204" pitchFamily="34" charset="-122"/>
                </a:rPr>
                <a:t>废八股、乡会试及生童岁、科</a:t>
              </a:r>
              <a:r>
                <a:rPr lang="zh-CN" altLang="en-US" b="1" dirty="0" smtClean="0">
                  <a:latin typeface="微软雅黑" panose="020B0503020204020204" pitchFamily="34" charset="-122"/>
                  <a:ea typeface="微软雅黑" panose="020B0503020204020204" pitchFamily="34" charset="-122"/>
                </a:rPr>
                <a:t>考试。</a:t>
              </a:r>
              <a:endParaRPr lang="zh-CN" altLang="en-US" b="1" dirty="0">
                <a:latin typeface="微软雅黑" panose="020B0503020204020204" pitchFamily="34" charset="-122"/>
                <a:ea typeface="微软雅黑" panose="020B0503020204020204" pitchFamily="34" charset="-122"/>
              </a:endParaRPr>
            </a:p>
          </p:txBody>
        </p:sp>
      </p:grpSp>
      <p:grpSp>
        <p:nvGrpSpPr>
          <p:cNvPr id="3" name="组合 2"/>
          <p:cNvGrpSpPr/>
          <p:nvPr/>
        </p:nvGrpSpPr>
        <p:grpSpPr>
          <a:xfrm>
            <a:off x="2608527" y="1231915"/>
            <a:ext cx="6714712" cy="1477328"/>
            <a:chOff x="2608525" y="1231915"/>
            <a:chExt cx="6714712" cy="1477328"/>
          </a:xfrm>
        </p:grpSpPr>
        <p:grpSp>
          <p:nvGrpSpPr>
            <p:cNvPr id="15" name="组合 14"/>
            <p:cNvGrpSpPr/>
            <p:nvPr/>
          </p:nvGrpSpPr>
          <p:grpSpPr>
            <a:xfrm>
              <a:off x="2608525" y="1271571"/>
              <a:ext cx="6535475" cy="1398016"/>
              <a:chOff x="-546673" y="3147814"/>
              <a:chExt cx="9694299" cy="1063968"/>
            </a:xfrm>
          </p:grpSpPr>
          <p:sp>
            <p:nvSpPr>
              <p:cNvPr id="16" name="矩形 15"/>
              <p:cNvSpPr/>
              <p:nvPr/>
            </p:nvSpPr>
            <p:spPr>
              <a:xfrm>
                <a:off x="0" y="3147814"/>
                <a:ext cx="9147626" cy="1063968"/>
              </a:xfrm>
              <a:prstGeom prst="rect">
                <a:avLst/>
              </a:prstGeom>
              <a:solidFill>
                <a:srgbClr val="FFC000">
                  <a:alpha val="91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defTabSz="914400">
                  <a:lnSpc>
                    <a:spcPts val="9000"/>
                  </a:lnSpc>
                  <a:defRPr/>
                </a:pPr>
                <a:endParaRPr lang="zh-CN" altLang="en-US" sz="6600" b="1" kern="0" dirty="0">
                  <a:solidFill>
                    <a:sysClr val="window" lastClr="FFFFFF"/>
                  </a:solidFill>
                  <a:latin typeface="Calibri" panose="020F0502020204030204"/>
                  <a:ea typeface="宋体" panose="02010600030101010101" pitchFamily="2" charset="-122"/>
                </a:endParaRPr>
              </a:p>
            </p:txBody>
          </p:sp>
          <p:sp>
            <p:nvSpPr>
              <p:cNvPr id="17" name="箭头: 五边形 1"/>
              <p:cNvSpPr/>
              <p:nvPr/>
            </p:nvSpPr>
            <p:spPr>
              <a:xfrm>
                <a:off x="-546673" y="3147814"/>
                <a:ext cx="1566653" cy="1063968"/>
              </a:xfrm>
              <a:prstGeom prst="homePlate">
                <a:avLst/>
              </a:prstGeom>
              <a:solidFill>
                <a:srgbClr val="E7E6E6">
                  <a:lumMod val="2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defRPr/>
                </a:pPr>
                <a:r>
                  <a:rPr lang="zh-CN" altLang="en-US" sz="4800" b="1" kern="0" dirty="0">
                    <a:solidFill>
                      <a:sysClr val="window" lastClr="FFFFFF"/>
                    </a:solidFill>
                    <a:latin typeface="Calibri" panose="020F0502020204030204"/>
                    <a:ea typeface="宋体" panose="02010600030101010101" pitchFamily="2" charset="-122"/>
                  </a:rPr>
                  <a:t>总</a:t>
                </a:r>
              </a:p>
            </p:txBody>
          </p:sp>
        </p:grpSp>
        <p:sp>
          <p:nvSpPr>
            <p:cNvPr id="2" name="矩形 1"/>
            <p:cNvSpPr/>
            <p:nvPr/>
          </p:nvSpPr>
          <p:spPr>
            <a:xfrm>
              <a:off x="3699686" y="1231915"/>
              <a:ext cx="5623551" cy="1477328"/>
            </a:xfrm>
            <a:prstGeom prst="rect">
              <a:avLst/>
            </a:prstGeom>
          </p:spPr>
          <p:txBody>
            <a:bodyPr wrap="square">
              <a:spAutoFit/>
            </a:bodyPr>
            <a:lstStyle/>
            <a:p>
              <a:r>
                <a:rPr lang="zh-CN" altLang="en-US" b="1" dirty="0" smtClean="0">
                  <a:latin typeface="微软雅黑" panose="020B0503020204020204" pitchFamily="34" charset="-122"/>
                  <a:ea typeface="微软雅黑" panose="020B0503020204020204" pitchFamily="34" charset="-122"/>
                </a:rPr>
                <a:t>       光绪</a:t>
              </a:r>
              <a:r>
                <a:rPr lang="zh-CN" altLang="en-US" b="1" dirty="0">
                  <a:latin typeface="微软雅黑" panose="020B0503020204020204" pitchFamily="34" charset="-122"/>
                  <a:ea typeface="微软雅黑" panose="020B0503020204020204" pitchFamily="34" charset="-122"/>
                </a:rPr>
                <a:t>皇帝在</a:t>
              </a:r>
              <a:r>
                <a:rPr lang="en-US" altLang="zh-CN" b="1" dirty="0">
                  <a:latin typeface="微软雅黑" panose="020B0503020204020204" pitchFamily="34" charset="-122"/>
                  <a:ea typeface="微软雅黑" panose="020B0503020204020204" pitchFamily="34" charset="-122"/>
                </a:rPr>
                <a:t>103</a:t>
              </a:r>
              <a:r>
                <a:rPr lang="zh-CN" altLang="en-US" b="1" dirty="0">
                  <a:latin typeface="微软雅黑" panose="020B0503020204020204" pitchFamily="34" charset="-122"/>
                  <a:ea typeface="微软雅黑" panose="020B0503020204020204" pitchFamily="34" charset="-122"/>
                </a:rPr>
                <a:t>天的时间内，先后发布的诏令谕旨就有</a:t>
              </a:r>
              <a:r>
                <a:rPr lang="en-US" altLang="zh-CN" b="1" dirty="0">
                  <a:latin typeface="微软雅黑" panose="020B0503020204020204" pitchFamily="34" charset="-122"/>
                  <a:ea typeface="微软雅黑" panose="020B0503020204020204" pitchFamily="34" charset="-122"/>
                </a:rPr>
                <a:t>184</a:t>
              </a:r>
              <a:r>
                <a:rPr lang="zh-CN" altLang="en-US" b="1" dirty="0">
                  <a:latin typeface="微软雅黑" panose="020B0503020204020204" pitchFamily="34" charset="-122"/>
                  <a:ea typeface="微软雅黑" panose="020B0503020204020204" pitchFamily="34" charset="-122"/>
                </a:rPr>
                <a:t>条之多，平均每天颁发</a:t>
              </a:r>
              <a:r>
                <a:rPr lang="en-US" altLang="zh-CN" b="1" dirty="0">
                  <a:latin typeface="微软雅黑" panose="020B0503020204020204" pitchFamily="34" charset="-122"/>
                  <a:ea typeface="微软雅黑" panose="020B0503020204020204" pitchFamily="34" charset="-122"/>
                </a:rPr>
                <a:t>17</a:t>
              </a:r>
              <a:r>
                <a:rPr lang="zh-CN" altLang="en-US" b="1" dirty="0">
                  <a:latin typeface="微软雅黑" panose="020B0503020204020204" pitchFamily="34" charset="-122"/>
                  <a:ea typeface="微软雅黑" panose="020B0503020204020204" pitchFamily="34" charset="-122"/>
                </a:rPr>
                <a:t>条</a:t>
              </a:r>
              <a:r>
                <a:rPr lang="zh-CN" altLang="en-US" b="1" dirty="0" smtClean="0">
                  <a:latin typeface="微软雅黑" panose="020B0503020204020204" pitchFamily="34" charset="-122"/>
                  <a:ea typeface="微软雅黑" panose="020B0503020204020204" pitchFamily="34" charset="-122"/>
                </a:rPr>
                <a:t>。涉及</a:t>
              </a:r>
              <a:r>
                <a:rPr lang="zh-CN" altLang="en-US" b="1" dirty="0">
                  <a:latin typeface="微软雅黑" panose="020B0503020204020204" pitchFamily="34" charset="-122"/>
                  <a:ea typeface="微软雅黑" panose="020B0503020204020204" pitchFamily="34" charset="-122"/>
                </a:rPr>
                <a:t>到选拔人才、农工商业、裁汰官员、变革科举、财政经济、法律制度、文化教育、军事国防等各个方面。这些措施之间彼此不配合，又无后续准备。</a:t>
              </a:r>
            </a:p>
          </p:txBody>
        </p:sp>
      </p:grpSp>
    </p:spTree>
  </p:cSld>
  <p:clrMapOvr>
    <a:masterClrMapping/>
  </p:clrMapOvr>
  <mc:AlternateContent xmlns:mc="http://schemas.openxmlformats.org/markup-compatibility/2006">
    <mc:Choice xmlns:p14="http://schemas.microsoft.com/office/powerpoint/2010/main" xmlns="" Requires="p14">
      <p:transition spd="slow" p14:dur="2500">
        <p:checker/>
      </p:transition>
    </mc:Choice>
    <mc:Fallback>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ppt_x"/>
                                          </p:val>
                                        </p:tav>
                                        <p:tav tm="100000">
                                          <p:val>
                                            <p:strVal val="#ppt_x"/>
                                          </p:val>
                                        </p:tav>
                                      </p:tavLst>
                                    </p:anim>
                                    <p:anim calcmode="lin" valueType="num">
                                      <p:cBhvr additive="base">
                                        <p:cTn id="20"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0" y="0"/>
            <a:ext cx="9144000" cy="5143500"/>
          </a:xfrm>
          <a:prstGeom prst="rect">
            <a:avLst/>
          </a:prstGeom>
        </p:spPr>
      </p:pic>
      <p:sp>
        <p:nvSpPr>
          <p:cNvPr id="19" name="矩形 18"/>
          <p:cNvSpPr/>
          <p:nvPr/>
        </p:nvSpPr>
        <p:spPr>
          <a:xfrm>
            <a:off x="125772" y="4122734"/>
            <a:ext cx="2069975" cy="646331"/>
          </a:xfrm>
          <a:prstGeom prst="rect">
            <a:avLst/>
          </a:prstGeom>
        </p:spPr>
        <p:txBody>
          <a:bodyPr wrap="square" lIns="91426" tIns="45713" rIns="91426" bIns="45713">
            <a:spAutoFit/>
          </a:bodyPr>
          <a:lstStyle/>
          <a:p>
            <a:r>
              <a:rPr lang="zh-CN" altLang="en-US" dirty="0"/>
              <a:t/>
            </a:r>
            <a:br>
              <a:rPr lang="zh-CN" altLang="en-US" dirty="0"/>
            </a:br>
            <a:endParaRPr lang="zh-CN" altLang="en-US" dirty="0"/>
          </a:p>
        </p:txBody>
      </p:sp>
      <p:grpSp>
        <p:nvGrpSpPr>
          <p:cNvPr id="7" name="组合 6"/>
          <p:cNvGrpSpPr/>
          <p:nvPr/>
        </p:nvGrpSpPr>
        <p:grpSpPr>
          <a:xfrm>
            <a:off x="467544" y="344258"/>
            <a:ext cx="8208912" cy="4392489"/>
            <a:chOff x="467544" y="377829"/>
            <a:chExt cx="8208912" cy="4392488"/>
          </a:xfrm>
        </p:grpSpPr>
        <p:grpSp>
          <p:nvGrpSpPr>
            <p:cNvPr id="2" name="组合 1"/>
            <p:cNvGrpSpPr/>
            <p:nvPr/>
          </p:nvGrpSpPr>
          <p:grpSpPr>
            <a:xfrm>
              <a:off x="467544" y="377829"/>
              <a:ext cx="8208912" cy="4392488"/>
              <a:chOff x="467544" y="377829"/>
              <a:chExt cx="8208912" cy="4392488"/>
            </a:xfrm>
          </p:grpSpPr>
          <p:sp>
            <p:nvSpPr>
              <p:cNvPr id="5" name="任意多边形: 形状 92"/>
              <p:cNvSpPr/>
              <p:nvPr>
                <p:custDataLst>
                  <p:tags r:id="rId1"/>
                </p:custDataLst>
              </p:nvPr>
            </p:nvSpPr>
            <p:spPr bwMode="auto">
              <a:xfrm>
                <a:off x="467544" y="377829"/>
                <a:ext cx="8208912" cy="4392488"/>
              </a:xfrm>
              <a:custGeom>
                <a:avLst/>
                <a:gdLst>
                  <a:gd name="connsiteX0" fmla="*/ 0 w 9144000"/>
                  <a:gd name="connsiteY0" fmla="*/ 0 h 2663868"/>
                  <a:gd name="connsiteX1" fmla="*/ 9144000 w 9144000"/>
                  <a:gd name="connsiteY1" fmla="*/ 0 h 2663868"/>
                  <a:gd name="connsiteX2" fmla="*/ 9144000 w 9144000"/>
                  <a:gd name="connsiteY2" fmla="*/ 2663868 h 2663868"/>
                  <a:gd name="connsiteX3" fmla="*/ 0 w 9144000"/>
                  <a:gd name="connsiteY3" fmla="*/ 2663868 h 2663868"/>
                  <a:gd name="connsiteX4" fmla="*/ 0 w 9144000"/>
                  <a:gd name="connsiteY4" fmla="*/ 0 h 2663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2663868">
                    <a:moveTo>
                      <a:pt x="0" y="0"/>
                    </a:moveTo>
                    <a:lnTo>
                      <a:pt x="9144000" y="0"/>
                    </a:lnTo>
                    <a:lnTo>
                      <a:pt x="9144000" y="2663868"/>
                    </a:lnTo>
                    <a:lnTo>
                      <a:pt x="0" y="2663868"/>
                    </a:lnTo>
                    <a:lnTo>
                      <a:pt x="0" y="0"/>
                    </a:lnTo>
                    <a:close/>
                  </a:path>
                </a:pathLst>
              </a:custGeom>
              <a:solidFill>
                <a:schemeClr val="bg2">
                  <a:lumMod val="25000"/>
                  <a:alpha val="75000"/>
                </a:schemeClr>
              </a:solidFill>
              <a:ln w="9525" cap="flat" cmpd="sng" algn="ctr">
                <a:noFill/>
                <a:prstDash val="solid"/>
                <a:round/>
                <a:headEnd type="none" w="med" len="med"/>
                <a:tailEnd type="none" w="med" len="med"/>
              </a:ln>
              <a:effectLst/>
            </p:spPr>
            <p:txBody>
              <a:bodyPr/>
              <a:lstStyle/>
              <a:p>
                <a:pPr defTabSz="914400">
                  <a:defRPr/>
                </a:pPr>
                <a:endParaRPr lang="zh-CN" altLang="en-US" dirty="0">
                  <a:solidFill>
                    <a:srgbClr val="FFFFFF"/>
                  </a:solidFill>
                  <a:latin typeface="Arial" panose="020B0604020202020204"/>
                  <a:ea typeface="幼圆" panose="02010509060101010101" charset="-122"/>
                </a:endParaRPr>
              </a:p>
            </p:txBody>
          </p:sp>
          <p:cxnSp>
            <p:nvCxnSpPr>
              <p:cNvPr id="6" name="直接连接符 5"/>
              <p:cNvCxnSpPr/>
              <p:nvPr/>
            </p:nvCxnSpPr>
            <p:spPr>
              <a:xfrm>
                <a:off x="2195736" y="1069083"/>
                <a:ext cx="0" cy="2942827"/>
              </a:xfrm>
              <a:prstGeom prst="line">
                <a:avLst/>
              </a:prstGeom>
              <a:noFill/>
              <a:ln w="28575" cap="flat" cmpd="sng" algn="ctr">
                <a:solidFill>
                  <a:sysClr val="window" lastClr="FFFFFF"/>
                </a:solidFill>
                <a:prstDash val="solid"/>
                <a:miter lim="800000"/>
              </a:ln>
              <a:effectLst/>
            </p:spPr>
          </p:cxnSp>
          <p:sp>
            <p:nvSpPr>
              <p:cNvPr id="9" name="TextBox 8"/>
              <p:cNvSpPr txBox="1"/>
              <p:nvPr/>
            </p:nvSpPr>
            <p:spPr>
              <a:xfrm>
                <a:off x="2409559" y="714928"/>
                <a:ext cx="5976664" cy="3785651"/>
              </a:xfrm>
              <a:prstGeom prst="rect">
                <a:avLst/>
              </a:prstGeom>
              <a:noFill/>
            </p:spPr>
            <p:txBody>
              <a:bodyPr wrap="square" rtlCol="0">
                <a:spAutoFit/>
              </a:bodyPr>
              <a:lstStyle/>
              <a:p>
                <a:r>
                  <a:rPr lang="zh-CN" altLang="en-US" sz="2000" b="1" dirty="0">
                    <a:solidFill>
                      <a:schemeClr val="bg1"/>
                    </a:solidFill>
                    <a:latin typeface="微软雅黑" panose="020B0503020204020204" pitchFamily="34" charset="-122"/>
                    <a:ea typeface="微软雅黑" panose="020B0503020204020204" pitchFamily="34" charset="-122"/>
                  </a:rPr>
                  <a:t>       不仅是变法措施，形同具文，而且使众多的在改革中既得利益受到影响的官僚士绅，越来越倾向于反对者一边。</a:t>
                </a:r>
              </a:p>
              <a:p>
                <a:endParaRPr lang="zh-CN" altLang="en-US" sz="2000" b="1" dirty="0">
                  <a:solidFill>
                    <a:schemeClr val="bg1"/>
                  </a:solidFill>
                  <a:latin typeface="微软雅黑" panose="020B0503020204020204" pitchFamily="34" charset="-122"/>
                  <a:ea typeface="微软雅黑" panose="020B0503020204020204" pitchFamily="34" charset="-122"/>
                </a:endParaRPr>
              </a:p>
              <a:p>
                <a:r>
                  <a:rPr lang="zh-CN" altLang="en-US" sz="2000" b="1" dirty="0">
                    <a:solidFill>
                      <a:schemeClr val="bg1"/>
                    </a:solidFill>
                    <a:latin typeface="微软雅黑" panose="020B0503020204020204" pitchFamily="34" charset="-122"/>
                    <a:ea typeface="微软雅黑" panose="020B0503020204020204" pitchFamily="34" charset="-122"/>
                  </a:rPr>
                  <a:t>      “窥其隐谋，意夺枢府之权归制度局，夺六部之权归十二分局，夺督抚将军之权归各道民政局。” </a:t>
                </a:r>
                <a:endParaRPr lang="en-US" altLang="zh-CN" sz="2000" b="1" dirty="0">
                  <a:solidFill>
                    <a:schemeClr val="bg1"/>
                  </a:solidFill>
                  <a:latin typeface="微软雅黑" panose="020B0503020204020204" pitchFamily="34" charset="-122"/>
                  <a:ea typeface="微软雅黑" panose="020B0503020204020204" pitchFamily="34" charset="-122"/>
                </a:endParaRPr>
              </a:p>
              <a:p>
                <a:endParaRPr lang="en-US" altLang="zh-CN" sz="2000" b="1" dirty="0">
                  <a:solidFill>
                    <a:schemeClr val="bg1"/>
                  </a:solidFill>
                  <a:latin typeface="微软雅黑" panose="020B0503020204020204" pitchFamily="34" charset="-122"/>
                  <a:ea typeface="微软雅黑" panose="020B0503020204020204" pitchFamily="34" charset="-122"/>
                </a:endParaRPr>
              </a:p>
              <a:p>
                <a:r>
                  <a:rPr lang="en-US" altLang="zh-CN" sz="2000" b="1" dirty="0">
                    <a:solidFill>
                      <a:schemeClr val="bg1"/>
                    </a:solidFill>
                    <a:latin typeface="微软雅黑" panose="020B0503020204020204" pitchFamily="34" charset="-122"/>
                    <a:ea typeface="微软雅黑" panose="020B0503020204020204" pitchFamily="34" charset="-122"/>
                  </a:rPr>
                  <a:t>      </a:t>
                </a:r>
                <a:r>
                  <a:rPr lang="zh-CN" altLang="en-US" sz="2000" b="1" dirty="0">
                    <a:solidFill>
                      <a:schemeClr val="bg1"/>
                    </a:solidFill>
                    <a:latin typeface="微软雅黑" panose="020B0503020204020204" pitchFamily="34" charset="-122"/>
                    <a:ea typeface="微软雅黑" panose="020B0503020204020204" pitchFamily="34" charset="-122"/>
                  </a:rPr>
                  <a:t>“是岁科试均废八股而改试策论矣，时八股士骤失业，恨我甚。直隶士人至欲行刺。”</a:t>
                </a:r>
                <a:endParaRPr lang="en-US" altLang="zh-CN" sz="2000" b="1" dirty="0">
                  <a:solidFill>
                    <a:schemeClr val="bg1"/>
                  </a:solidFill>
                  <a:latin typeface="微软雅黑" panose="020B0503020204020204" pitchFamily="34" charset="-122"/>
                  <a:ea typeface="微软雅黑" panose="020B0503020204020204" pitchFamily="34" charset="-122"/>
                </a:endParaRPr>
              </a:p>
              <a:p>
                <a:endParaRPr lang="zh-CN" altLang="en-US" sz="2000" b="1" dirty="0">
                  <a:solidFill>
                    <a:schemeClr val="bg1"/>
                  </a:solidFill>
                  <a:latin typeface="微软雅黑" panose="020B0503020204020204" pitchFamily="34" charset="-122"/>
                  <a:ea typeface="微软雅黑" panose="020B0503020204020204" pitchFamily="34" charset="-122"/>
                </a:endParaRPr>
              </a:p>
              <a:p>
                <a:r>
                  <a:rPr lang="zh-CN" altLang="en-US" sz="2000" b="1" dirty="0">
                    <a:solidFill>
                      <a:schemeClr val="bg1"/>
                    </a:solidFill>
                    <a:latin typeface="微软雅黑" panose="020B0503020204020204" pitchFamily="34" charset="-122"/>
                    <a:ea typeface="微软雅黑" panose="020B0503020204020204" pitchFamily="34" charset="-122"/>
                  </a:rPr>
                  <a:t>       “尊君权之道，非去太后不可。”</a:t>
                </a:r>
                <a:r>
                  <a:rPr lang="en-US" altLang="zh-CN" sz="2000" b="1" dirty="0">
                    <a:solidFill>
                      <a:schemeClr val="bg1"/>
                    </a:solidFill>
                    <a:latin typeface="微软雅黑" panose="020B0503020204020204" pitchFamily="34" charset="-122"/>
                    <a:ea typeface="微软雅黑" panose="020B0503020204020204" pitchFamily="34" charset="-122"/>
                  </a:rPr>
                  <a:t>——</a:t>
                </a:r>
                <a:r>
                  <a:rPr lang="zh-CN" altLang="en-US" sz="2000" b="1" dirty="0">
                    <a:solidFill>
                      <a:schemeClr val="bg1"/>
                    </a:solidFill>
                    <a:latin typeface="微软雅黑" panose="020B0503020204020204" pitchFamily="34" charset="-122"/>
                    <a:ea typeface="微软雅黑" panose="020B0503020204020204" pitchFamily="34" charset="-122"/>
                  </a:rPr>
                  <a:t>康有为</a:t>
                </a:r>
              </a:p>
              <a:p>
                <a:r>
                  <a:rPr lang="zh-CN" altLang="en-US" sz="2000" b="1" dirty="0">
                    <a:solidFill>
                      <a:schemeClr val="bg1"/>
                    </a:solidFill>
                    <a:latin typeface="微软雅黑" panose="020B0503020204020204" pitchFamily="34" charset="-122"/>
                    <a:ea typeface="微软雅黑" panose="020B0503020204020204" pitchFamily="34" charset="-122"/>
                  </a:rPr>
                  <a:t>      </a:t>
                </a:r>
              </a:p>
            </p:txBody>
          </p:sp>
        </p:grpSp>
        <p:sp>
          <p:nvSpPr>
            <p:cNvPr id="11" name="五边形 10"/>
            <p:cNvSpPr/>
            <p:nvPr/>
          </p:nvSpPr>
          <p:spPr bwMode="auto">
            <a:xfrm rot="5400000">
              <a:off x="458603" y="2272282"/>
              <a:ext cx="1840954" cy="670945"/>
            </a:xfrm>
            <a:prstGeom prst="homePlate">
              <a:avLst/>
            </a:prstGeom>
            <a:solidFill>
              <a:srgbClr val="FFC000">
                <a:alpha val="60000"/>
              </a:srgbClr>
            </a:solidFill>
            <a:ln w="25400" cap="flat" cmpd="sng" algn="ctr">
              <a:noFill/>
              <a:prstDash val="solid"/>
            </a:ln>
            <a:effectLst/>
          </p:spPr>
          <p:txBody>
            <a:bodyPr anchor="ctr"/>
            <a:lstStyle/>
            <a:p>
              <a:pPr algn="ctr" defTabSz="914400">
                <a:defRPr/>
              </a:pPr>
              <a:endParaRPr lang="zh-CN" altLang="en-US" kern="0" dirty="0">
                <a:solidFill>
                  <a:sysClr val="window" lastClr="FFFFFF"/>
                </a:solidFill>
                <a:latin typeface="Calibri" panose="020F0502020204030204"/>
                <a:ea typeface="宋体" panose="02010600030101010101" pitchFamily="2" charset="-122"/>
              </a:endParaRPr>
            </a:p>
          </p:txBody>
        </p:sp>
        <p:sp>
          <p:nvSpPr>
            <p:cNvPr id="12" name="TextBox 11"/>
            <p:cNvSpPr txBox="1"/>
            <p:nvPr/>
          </p:nvSpPr>
          <p:spPr>
            <a:xfrm>
              <a:off x="1043607" y="1697413"/>
              <a:ext cx="615553" cy="1753320"/>
            </a:xfrm>
            <a:prstGeom prst="rect">
              <a:avLst/>
            </a:prstGeom>
            <a:noFill/>
          </p:spPr>
          <p:txBody>
            <a:bodyPr vert="eaVert" wrap="square" rtlCol="0">
              <a:spAutoFit/>
            </a:bodyPr>
            <a:lstStyle/>
            <a:p>
              <a:pPr algn="ctr" defTabSz="914400">
                <a:defRPr/>
              </a:pPr>
              <a:r>
                <a:rPr lang="zh-CN" altLang="en-US" sz="2800" kern="0" dirty="0">
                  <a:solidFill>
                    <a:sysClr val="window" lastClr="FFFFFF"/>
                  </a:solidFill>
                  <a:latin typeface="华文行楷" pitchFamily="2" charset="-122"/>
                  <a:ea typeface="华文行楷" pitchFamily="2" charset="-122"/>
                </a:rPr>
                <a:t>各方态度</a:t>
              </a:r>
            </a:p>
          </p:txBody>
        </p:sp>
      </p:grpSp>
      <p:sp>
        <p:nvSpPr>
          <p:cNvPr id="13" name="圆角矩形 28"/>
          <p:cNvSpPr/>
          <p:nvPr/>
        </p:nvSpPr>
        <p:spPr>
          <a:xfrm>
            <a:off x="2195736" y="4299942"/>
            <a:ext cx="6421824" cy="462572"/>
          </a:xfrm>
          <a:prstGeom prst="roundRect">
            <a:avLst>
              <a:gd name="adj" fmla="val 50000"/>
            </a:avLst>
          </a:prstGeom>
          <a:solidFill>
            <a:srgbClr val="FFC000">
              <a:alpha val="87000"/>
            </a:srgb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91426" tIns="45713" rIns="91426" bIns="45713" anchor="ctr"/>
          <a:lstStyle/>
          <a:p>
            <a:pPr algn="ctr" defTabSz="914400">
              <a:defRPr/>
            </a:pPr>
            <a:r>
              <a:rPr lang="zh-CN" altLang="en-US" sz="2400" b="1" dirty="0" smtClean="0">
                <a:solidFill>
                  <a:prstClr val="white"/>
                </a:solidFill>
                <a:latin typeface="华文楷体" pitchFamily="2" charset="-122"/>
                <a:ea typeface="华文楷体" pitchFamily="2" charset="-122"/>
                <a:cs typeface="+mn-ea"/>
                <a:sym typeface="+mn-lt"/>
              </a:rPr>
              <a:t>各方对戊戌变法的不同态度反映了什么问题？</a:t>
            </a:r>
            <a:endParaRPr lang="zh-CN" altLang="en-US" sz="2400" b="1" dirty="0">
              <a:solidFill>
                <a:prstClr val="white"/>
              </a:solidFill>
              <a:latin typeface="华文楷体" pitchFamily="2" charset="-122"/>
              <a:ea typeface="华文楷体" pitchFamily="2" charset="-122"/>
              <a:cs typeface="+mn-ea"/>
              <a:sym typeface="+mn-lt"/>
            </a:endParaRPr>
          </a:p>
        </p:txBody>
      </p:sp>
    </p:spTree>
  </p:cSld>
  <p:clrMapOvr>
    <a:masterClrMapping/>
  </p:clrMapOvr>
  <mc:AlternateContent xmlns:mc="http://schemas.openxmlformats.org/markup-compatibility/2006">
    <mc:Choice xmlns:p14="http://schemas.microsoft.com/office/powerpoint/2010/main" xmlns=""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流程图: 摘录 7"/>
          <p:cNvSpPr/>
          <p:nvPr/>
        </p:nvSpPr>
        <p:spPr>
          <a:xfrm rot="16200000">
            <a:off x="7196926" y="1992825"/>
            <a:ext cx="3321413" cy="572759"/>
          </a:xfrm>
          <a:prstGeom prst="flowChartExtract">
            <a:avLst/>
          </a:prstGeom>
          <a:solidFill>
            <a:schemeClr val="tx1">
              <a:lumMod val="75000"/>
              <a:lumOff val="25000"/>
            </a:schemeClr>
          </a:solidFill>
          <a:ln w="12700" cap="flat" cmpd="sng" algn="ctr">
            <a:noFill/>
            <a:prstDash val="solid"/>
            <a:miter lim="800000"/>
          </a:ln>
          <a:effectLst/>
        </p:spPr>
        <p:txBody>
          <a:bodyPr rot="0" spcFirstLastPara="0" vertOverflow="overflow" horzOverflow="overflow" vert="horz" wrap="square" lIns="91426" tIns="45713" rIns="91426" bIns="45713" numCol="1" spcCol="0" rtlCol="0" fromWordArt="0" anchor="ctr" anchorCtr="0" forceAA="0" compatLnSpc="1">
            <a:noAutofit/>
          </a:bodyPr>
          <a:lstStyle/>
          <a:p>
            <a:pPr algn="ctr" defTabSz="914400">
              <a:defRPr/>
            </a:pPr>
            <a:endParaRPr lang="zh-CN" altLang="en-US" kern="0" dirty="0">
              <a:solidFill>
                <a:sysClr val="window" lastClr="FFFFFF"/>
              </a:solidFill>
              <a:latin typeface="Calibri" panose="020F0502020204030204"/>
              <a:ea typeface="宋体" panose="02010600030101010101" pitchFamily="2" charset="-122"/>
            </a:endParaRPr>
          </a:p>
        </p:txBody>
      </p:sp>
      <p:pic>
        <p:nvPicPr>
          <p:cNvPr id="4" name="图片 3"/>
          <p:cNvPicPr>
            <a:picLocks noChangeAspect="1"/>
          </p:cNvPicPr>
          <p:nvPr/>
        </p:nvPicPr>
        <p:blipFill rotWithShape="1">
          <a:blip r:embed="rId2">
            <a:extLst>
              <a:ext uri="{28A0092B-C50C-407E-A947-70E740481C1C}">
                <a14:useLocalDpi xmlns:a14="http://schemas.microsoft.com/office/drawing/2010/main" xmlns="" val="0"/>
              </a:ext>
            </a:extLst>
          </a:blip>
          <a:srcRect l="24744" t="1839" r="20248"/>
          <a:stretch>
            <a:fillRect/>
          </a:stretch>
        </p:blipFill>
        <p:spPr>
          <a:xfrm>
            <a:off x="6660234" y="1344150"/>
            <a:ext cx="1530262" cy="19512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矩形 2"/>
          <p:cNvSpPr/>
          <p:nvPr/>
        </p:nvSpPr>
        <p:spPr>
          <a:xfrm>
            <a:off x="2579150" y="1635646"/>
            <a:ext cx="184731" cy="369332"/>
          </a:xfrm>
          <a:prstGeom prst="rect">
            <a:avLst/>
          </a:prstGeom>
        </p:spPr>
        <p:txBody>
          <a:bodyPr wrap="none" lIns="91426" tIns="45713" rIns="91426" bIns="45713">
            <a:spAutoFit/>
          </a:bodyPr>
          <a:lstStyle/>
          <a:p>
            <a:endParaRPr lang="zh-CN" altLang="en-US" dirty="0"/>
          </a:p>
        </p:txBody>
      </p:sp>
      <p:cxnSp>
        <p:nvCxnSpPr>
          <p:cNvPr id="7" name="直接连接符 6"/>
          <p:cNvCxnSpPr/>
          <p:nvPr/>
        </p:nvCxnSpPr>
        <p:spPr>
          <a:xfrm>
            <a:off x="5508105" y="618497"/>
            <a:ext cx="3635896" cy="1"/>
          </a:xfrm>
          <a:prstGeom prst="line">
            <a:avLst/>
          </a:prstGeom>
          <a:noFill/>
          <a:ln w="28575" cap="flat" cmpd="sng" algn="ctr">
            <a:solidFill>
              <a:srgbClr val="FFC000"/>
            </a:solidFill>
            <a:prstDash val="solid"/>
            <a:miter lim="800000"/>
          </a:ln>
          <a:effectLst/>
        </p:spPr>
      </p:cxnSp>
      <p:sp>
        <p:nvSpPr>
          <p:cNvPr id="13" name="矩形 12"/>
          <p:cNvSpPr/>
          <p:nvPr/>
        </p:nvSpPr>
        <p:spPr>
          <a:xfrm>
            <a:off x="2843808" y="285299"/>
            <a:ext cx="2664296" cy="666397"/>
          </a:xfrm>
          <a:prstGeom prst="rect">
            <a:avLst/>
          </a:prstGeom>
          <a:solidFill>
            <a:srgbClr val="FFC000"/>
          </a:solidFill>
          <a:ln w="12700" cap="flat" cmpd="sng" algn="ctr">
            <a:noFill/>
            <a:prstDash val="solid"/>
            <a:miter lim="800000"/>
          </a:ln>
          <a:effectLst/>
          <a:scene3d>
            <a:camera prst="orthographicFront"/>
            <a:lightRig rig="threePt" dir="t"/>
          </a:scene3d>
          <a:sp3d>
            <a:bevelT prst="angle"/>
          </a:sp3d>
        </p:spPr>
        <p:txBody>
          <a:bodyPr lIns="91426" tIns="45713" rIns="91426" bIns="45713" rtlCol="0" anchor="ctr"/>
          <a:lstStyle/>
          <a:p>
            <a:pPr lvl="0"/>
            <a:r>
              <a:rPr lang="en-US" altLang="zh-CN" sz="2400" b="1" kern="100" dirty="0">
                <a:solidFill>
                  <a:schemeClr val="bg1"/>
                </a:solidFill>
                <a:latin typeface="微软雅黑" panose="020B0503020204020204" pitchFamily="34" charset="-122"/>
                <a:ea typeface="微软雅黑" panose="020B0503020204020204" pitchFamily="34" charset="-122"/>
                <a:cs typeface="Arial" panose="020B0604020202020204"/>
              </a:rPr>
              <a:t>   </a:t>
            </a:r>
            <a:r>
              <a:rPr lang="zh-CN" altLang="en-US" sz="2400" b="1" kern="100" dirty="0">
                <a:solidFill>
                  <a:schemeClr val="bg1"/>
                </a:solidFill>
                <a:latin typeface="微软雅黑" panose="020B0503020204020204" pitchFamily="34" charset="-122"/>
                <a:ea typeface="微软雅黑" panose="020B0503020204020204" pitchFamily="34" charset="-122"/>
                <a:cs typeface="Arial" panose="020B0604020202020204"/>
              </a:rPr>
              <a:t>慈禧态度之转变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11668" y="1275613"/>
            <a:ext cx="7613329" cy="648073"/>
            <a:chOff x="308751" y="1196813"/>
            <a:chExt cx="6892142" cy="544704"/>
          </a:xfrm>
        </p:grpSpPr>
        <p:grpSp>
          <p:nvGrpSpPr>
            <p:cNvPr id="17" name="组合 16"/>
            <p:cNvGrpSpPr/>
            <p:nvPr/>
          </p:nvGrpSpPr>
          <p:grpSpPr>
            <a:xfrm>
              <a:off x="308751" y="1196813"/>
              <a:ext cx="5575393" cy="544704"/>
              <a:chOff x="-5503" y="3297402"/>
              <a:chExt cx="8284862" cy="692476"/>
            </a:xfrm>
          </p:grpSpPr>
          <p:sp>
            <p:nvSpPr>
              <p:cNvPr id="19" name="矩形 18"/>
              <p:cNvSpPr/>
              <p:nvPr/>
            </p:nvSpPr>
            <p:spPr>
              <a:xfrm>
                <a:off x="42810" y="3297402"/>
                <a:ext cx="8236549" cy="692473"/>
              </a:xfrm>
              <a:prstGeom prst="rect">
                <a:avLst/>
              </a:prstGeom>
              <a:solidFill>
                <a:srgbClr val="FFC000">
                  <a:alpha val="91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defTabSz="914400">
                  <a:lnSpc>
                    <a:spcPts val="9000"/>
                  </a:lnSpc>
                  <a:defRPr/>
                </a:pPr>
                <a:endParaRPr lang="zh-CN" altLang="en-US" sz="6600" b="1" kern="0" dirty="0">
                  <a:solidFill>
                    <a:sysClr val="window" lastClr="FFFFFF"/>
                  </a:solidFill>
                  <a:latin typeface="Calibri" panose="020F0502020204030204"/>
                  <a:ea typeface="宋体" panose="02010600030101010101" pitchFamily="2" charset="-122"/>
                </a:endParaRPr>
              </a:p>
            </p:txBody>
          </p:sp>
          <p:sp>
            <p:nvSpPr>
              <p:cNvPr id="20" name="箭头: 五边形 1"/>
              <p:cNvSpPr/>
              <p:nvPr/>
            </p:nvSpPr>
            <p:spPr>
              <a:xfrm>
                <a:off x="-5503" y="3297402"/>
                <a:ext cx="1481159" cy="692476"/>
              </a:xfrm>
              <a:prstGeom prst="homePlate">
                <a:avLst/>
              </a:prstGeom>
              <a:solidFill>
                <a:srgbClr val="E7E6E6">
                  <a:lumMod val="2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defRPr/>
                </a:pPr>
                <a:r>
                  <a:rPr lang="zh-CN" altLang="en-US" sz="4800" b="1" kern="0" dirty="0">
                    <a:solidFill>
                      <a:sysClr val="window" lastClr="FFFFFF"/>
                    </a:solidFill>
                    <a:latin typeface="Calibri" panose="020F0502020204030204"/>
                    <a:ea typeface="宋体" panose="02010600030101010101" pitchFamily="2" charset="-122"/>
                  </a:rPr>
                  <a:t>初</a:t>
                </a:r>
              </a:p>
            </p:txBody>
          </p:sp>
        </p:grpSp>
        <p:sp>
          <p:nvSpPr>
            <p:cNvPr id="18" name="矩形 17"/>
            <p:cNvSpPr/>
            <p:nvPr/>
          </p:nvSpPr>
          <p:spPr>
            <a:xfrm>
              <a:off x="1248794" y="1284498"/>
              <a:ext cx="5952099" cy="310423"/>
            </a:xfrm>
            <a:prstGeom prst="rect">
              <a:avLst/>
            </a:prstGeom>
          </p:spPr>
          <p:txBody>
            <a:bodyPr wrap="square">
              <a:spAutoFit/>
            </a:bodyPr>
            <a:lstStyle/>
            <a:p>
              <a:pPr lvl="0"/>
              <a:r>
                <a:rPr lang="zh-CN" altLang="en-US" b="1" kern="100" dirty="0">
                  <a:solidFill>
                    <a:prstClr val="black"/>
                  </a:solidFill>
                  <a:latin typeface="微软雅黑" panose="020B0503020204020204" pitchFamily="34" charset="-122"/>
                  <a:ea typeface="微软雅黑" panose="020B0503020204020204" pitchFamily="34" charset="-122"/>
                  <a:cs typeface="Arial" panose="020B0604020202020204"/>
                </a:rPr>
                <a:t>“苟可致富强者， 儿自为之， 吾不内制</a:t>
              </a:r>
              <a:r>
                <a:rPr lang="zh-CN" altLang="en-US" b="1" kern="100" dirty="0" smtClean="0">
                  <a:solidFill>
                    <a:prstClr val="black"/>
                  </a:solidFill>
                  <a:latin typeface="微软雅黑" panose="020B0503020204020204" pitchFamily="34" charset="-122"/>
                  <a:ea typeface="微软雅黑" panose="020B0503020204020204" pitchFamily="34" charset="-122"/>
                  <a:cs typeface="Arial" panose="020B0604020202020204"/>
                </a:rPr>
                <a:t>也。“</a:t>
              </a:r>
              <a:endParaRPr lang="zh-CN" altLang="en-US" b="1" dirty="0">
                <a:solidFill>
                  <a:prstClr val="black"/>
                </a:solidFill>
                <a:latin typeface="微软雅黑" panose="020B0503020204020204" pitchFamily="34" charset="-122"/>
                <a:ea typeface="微软雅黑" panose="020B0503020204020204" pitchFamily="34" charset="-122"/>
              </a:endParaRPr>
            </a:p>
          </p:txBody>
        </p:sp>
      </p:grpSp>
      <p:grpSp>
        <p:nvGrpSpPr>
          <p:cNvPr id="21" name="组合 20"/>
          <p:cNvGrpSpPr/>
          <p:nvPr/>
        </p:nvGrpSpPr>
        <p:grpSpPr>
          <a:xfrm>
            <a:off x="-12577" y="2224466"/>
            <a:ext cx="6159704" cy="836922"/>
            <a:chOff x="308751" y="2407405"/>
            <a:chExt cx="6159704" cy="836922"/>
          </a:xfrm>
        </p:grpSpPr>
        <p:grpSp>
          <p:nvGrpSpPr>
            <p:cNvPr id="22" name="组合 21"/>
            <p:cNvGrpSpPr/>
            <p:nvPr/>
          </p:nvGrpSpPr>
          <p:grpSpPr>
            <a:xfrm>
              <a:off x="308751" y="2407405"/>
              <a:ext cx="6159704" cy="836922"/>
              <a:chOff x="-5503" y="3147814"/>
              <a:chExt cx="9153129" cy="1063968"/>
            </a:xfrm>
          </p:grpSpPr>
          <p:sp>
            <p:nvSpPr>
              <p:cNvPr id="24" name="矩形 23"/>
              <p:cNvSpPr/>
              <p:nvPr/>
            </p:nvSpPr>
            <p:spPr>
              <a:xfrm>
                <a:off x="0" y="3147814"/>
                <a:ext cx="9147626" cy="1063968"/>
              </a:xfrm>
              <a:prstGeom prst="rect">
                <a:avLst/>
              </a:prstGeom>
              <a:solidFill>
                <a:srgbClr val="FFC000">
                  <a:alpha val="91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defTabSz="914400">
                  <a:lnSpc>
                    <a:spcPts val="9000"/>
                  </a:lnSpc>
                  <a:defRPr/>
                </a:pPr>
                <a:endParaRPr lang="zh-CN" altLang="en-US" sz="6600" b="1" kern="0" dirty="0">
                  <a:solidFill>
                    <a:sysClr val="window" lastClr="FFFFFF"/>
                  </a:solidFill>
                  <a:latin typeface="Calibri" panose="020F0502020204030204"/>
                  <a:ea typeface="宋体" panose="02010600030101010101" pitchFamily="2" charset="-122"/>
                </a:endParaRPr>
              </a:p>
            </p:txBody>
          </p:sp>
          <p:sp>
            <p:nvSpPr>
              <p:cNvPr id="25" name="箭头: 五边形 1"/>
              <p:cNvSpPr/>
              <p:nvPr/>
            </p:nvSpPr>
            <p:spPr>
              <a:xfrm>
                <a:off x="-5503" y="3147814"/>
                <a:ext cx="1481159" cy="1063968"/>
              </a:xfrm>
              <a:prstGeom prst="homePlate">
                <a:avLst/>
              </a:prstGeom>
              <a:solidFill>
                <a:srgbClr val="E7E6E6">
                  <a:lumMod val="2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defRPr/>
                </a:pPr>
                <a:r>
                  <a:rPr lang="zh-CN" altLang="en-US" sz="4800" b="1" kern="0" dirty="0">
                    <a:solidFill>
                      <a:sysClr val="window" lastClr="FFFFFF"/>
                    </a:solidFill>
                    <a:latin typeface="Calibri" panose="020F0502020204030204"/>
                    <a:ea typeface="宋体" panose="02010600030101010101" pitchFamily="2" charset="-122"/>
                  </a:rPr>
                  <a:t>中</a:t>
                </a:r>
              </a:p>
            </p:txBody>
          </p:sp>
        </p:grpSp>
        <p:sp>
          <p:nvSpPr>
            <p:cNvPr id="23" name="矩形 22"/>
            <p:cNvSpPr/>
            <p:nvPr/>
          </p:nvSpPr>
          <p:spPr>
            <a:xfrm>
              <a:off x="1305514" y="2502700"/>
              <a:ext cx="5066686" cy="646331"/>
            </a:xfrm>
            <a:prstGeom prst="rect">
              <a:avLst/>
            </a:prstGeom>
          </p:spPr>
          <p:txBody>
            <a:bodyPr wrap="square">
              <a:spAutoFit/>
            </a:bodyPr>
            <a:lstStyle/>
            <a:p>
              <a:pPr lvl="0"/>
              <a:r>
                <a:rPr lang="zh-CN" altLang="en-US" b="1" kern="100" dirty="0" smtClean="0">
                  <a:solidFill>
                    <a:prstClr val="black"/>
                  </a:solidFill>
                  <a:latin typeface="微软雅黑" panose="020B0503020204020204" pitchFamily="34" charset="-122"/>
                  <a:ea typeface="微软雅黑" panose="020B0503020204020204" pitchFamily="34" charset="-122"/>
                  <a:cs typeface="Arial" panose="020B0604020202020204"/>
                </a:rPr>
                <a:t>“旧</a:t>
              </a:r>
              <a:r>
                <a:rPr lang="zh-CN" altLang="en-US" b="1" kern="100" dirty="0">
                  <a:solidFill>
                    <a:prstClr val="black"/>
                  </a:solidFill>
                  <a:latin typeface="微软雅黑" panose="020B0503020204020204" pitchFamily="34" charset="-122"/>
                  <a:ea typeface="微软雅黑" panose="020B0503020204020204" pitchFamily="34" charset="-122"/>
                  <a:cs typeface="Arial" panose="020B0604020202020204"/>
                </a:rPr>
                <a:t>臣惶骇， 内务府人皆环跪后前，谓上妄变祖法，请训政，后不许。 ” </a:t>
              </a:r>
            </a:p>
          </p:txBody>
        </p:sp>
      </p:grpSp>
      <p:grpSp>
        <p:nvGrpSpPr>
          <p:cNvPr id="26" name="组合 25"/>
          <p:cNvGrpSpPr/>
          <p:nvPr/>
        </p:nvGrpSpPr>
        <p:grpSpPr>
          <a:xfrm>
            <a:off x="-21880" y="3433038"/>
            <a:ext cx="7217319" cy="1368151"/>
            <a:chOff x="678194" y="3558595"/>
            <a:chExt cx="7550676" cy="1368151"/>
          </a:xfrm>
        </p:grpSpPr>
        <p:grpSp>
          <p:nvGrpSpPr>
            <p:cNvPr id="27" name="组合 26"/>
            <p:cNvGrpSpPr/>
            <p:nvPr/>
          </p:nvGrpSpPr>
          <p:grpSpPr>
            <a:xfrm>
              <a:off x="678194" y="3558595"/>
              <a:ext cx="7384719" cy="1368151"/>
              <a:chOff x="-12287" y="3279460"/>
              <a:chExt cx="9322520" cy="817947"/>
            </a:xfrm>
          </p:grpSpPr>
          <p:sp>
            <p:nvSpPr>
              <p:cNvPr id="29" name="矩形 28"/>
              <p:cNvSpPr/>
              <p:nvPr/>
            </p:nvSpPr>
            <p:spPr>
              <a:xfrm>
                <a:off x="0" y="3279460"/>
                <a:ext cx="9310233" cy="817947"/>
              </a:xfrm>
              <a:prstGeom prst="rect">
                <a:avLst/>
              </a:prstGeom>
              <a:solidFill>
                <a:srgbClr val="FFC000">
                  <a:alpha val="91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defTabSz="914400">
                  <a:lnSpc>
                    <a:spcPts val="9000"/>
                  </a:lnSpc>
                  <a:defRPr/>
                </a:pPr>
                <a:endParaRPr lang="zh-CN" altLang="en-US" sz="6600" b="1" kern="0" dirty="0">
                  <a:solidFill>
                    <a:sysClr val="window" lastClr="FFFFFF"/>
                  </a:solidFill>
                  <a:latin typeface="Calibri" panose="020F0502020204030204"/>
                  <a:ea typeface="宋体" panose="02010600030101010101" pitchFamily="2" charset="-122"/>
                </a:endParaRPr>
              </a:p>
            </p:txBody>
          </p:sp>
          <p:sp>
            <p:nvSpPr>
              <p:cNvPr id="30" name="箭头: 五边形 1"/>
              <p:cNvSpPr/>
              <p:nvPr/>
            </p:nvSpPr>
            <p:spPr>
              <a:xfrm>
                <a:off x="-12287" y="3279460"/>
                <a:ext cx="1481159" cy="817947"/>
              </a:xfrm>
              <a:prstGeom prst="homePlate">
                <a:avLst/>
              </a:prstGeom>
              <a:solidFill>
                <a:srgbClr val="E7E6E6">
                  <a:lumMod val="25000"/>
                </a:srgbClr>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algn="ctr" defTabSz="914400">
                  <a:defRPr/>
                </a:pPr>
                <a:r>
                  <a:rPr lang="zh-CN" altLang="en-US" sz="4800" b="1" kern="0" dirty="0">
                    <a:solidFill>
                      <a:sysClr val="window" lastClr="FFFFFF"/>
                    </a:solidFill>
                    <a:latin typeface="Calibri" panose="020F0502020204030204"/>
                    <a:ea typeface="宋体" panose="02010600030101010101" pitchFamily="2" charset="-122"/>
                  </a:rPr>
                  <a:t>后</a:t>
                </a:r>
              </a:p>
            </p:txBody>
          </p:sp>
        </p:grpSp>
        <p:sp>
          <p:nvSpPr>
            <p:cNvPr id="28" name="矩形 27"/>
            <p:cNvSpPr/>
            <p:nvPr/>
          </p:nvSpPr>
          <p:spPr>
            <a:xfrm>
              <a:off x="1856849" y="3766562"/>
              <a:ext cx="6372021" cy="923330"/>
            </a:xfrm>
            <a:prstGeom prst="rect">
              <a:avLst/>
            </a:prstGeom>
          </p:spPr>
          <p:txBody>
            <a:bodyPr wrap="square">
              <a:spAutoFit/>
            </a:bodyPr>
            <a:lstStyle/>
            <a:p>
              <a:pPr lvl="0"/>
              <a:r>
                <a:rPr lang="zh-CN" altLang="en-US" b="1" kern="100" dirty="0">
                  <a:solidFill>
                    <a:prstClr val="black"/>
                  </a:solidFill>
                  <a:latin typeface="微软雅黑" panose="020B0503020204020204" pitchFamily="34" charset="-122"/>
                  <a:ea typeface="微软雅黑" panose="020B0503020204020204" pitchFamily="34" charset="-122"/>
                  <a:cs typeface="Arial" panose="020B0604020202020204"/>
                </a:rPr>
                <a:t>“汝之变法维新，本予所许，但不料汝昏昧糊涂，胆大妄为，一至于此。</a:t>
              </a:r>
              <a:r>
                <a:rPr lang="en-US" altLang="zh-CN" b="1" kern="100" dirty="0">
                  <a:solidFill>
                    <a:prstClr val="black"/>
                  </a:solidFill>
                  <a:latin typeface="微软雅黑" panose="020B0503020204020204" pitchFamily="34" charset="-122"/>
                  <a:ea typeface="微软雅黑" panose="020B0503020204020204" pitchFamily="34" charset="-122"/>
                  <a:cs typeface="Arial" panose="020B0604020202020204"/>
                </a:rPr>
                <a:t>……</a:t>
              </a:r>
              <a:r>
                <a:rPr lang="zh-CN" altLang="en-US" b="1" kern="100" dirty="0">
                  <a:solidFill>
                    <a:prstClr val="black"/>
                  </a:solidFill>
                  <a:latin typeface="微软雅黑" panose="020B0503020204020204" pitchFamily="34" charset="-122"/>
                  <a:ea typeface="微软雅黑" panose="020B0503020204020204" pitchFamily="34" charset="-122"/>
                  <a:cs typeface="Arial" panose="020B0604020202020204"/>
                </a:rPr>
                <a:t>朝中亲贵重臣，无一爱戴汝者，皆请予训政，汉大臣中虽一二阿顺汝者，予有法处治之。” </a:t>
              </a:r>
            </a:p>
          </p:txBody>
        </p:sp>
      </p:grpSp>
    </p:spTree>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ppt_x"/>
                                          </p:val>
                                        </p:tav>
                                        <p:tav tm="100000">
                                          <p:val>
                                            <p:strVal val="#ppt_x"/>
                                          </p:val>
                                        </p:tav>
                                      </p:tavLst>
                                    </p:anim>
                                    <p:anim calcmode="lin" valueType="num">
                                      <p:cBhvr additive="base">
                                        <p:cTn id="14"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27584" y="313511"/>
            <a:ext cx="1944216" cy="666397"/>
          </a:xfrm>
          <a:prstGeom prst="rect">
            <a:avLst/>
          </a:prstGeom>
          <a:solidFill>
            <a:srgbClr val="FFC000"/>
          </a:solidFill>
          <a:ln w="12700" cap="flat" cmpd="sng" algn="ctr">
            <a:noFill/>
            <a:prstDash val="solid"/>
            <a:miter lim="800000"/>
          </a:ln>
          <a:effectLst/>
          <a:scene3d>
            <a:camera prst="orthographicFront"/>
            <a:lightRig rig="threePt" dir="t"/>
          </a:scene3d>
          <a:sp3d>
            <a:bevelT prst="angle"/>
          </a:sp3d>
        </p:spPr>
        <p:txBody>
          <a:bodyPr lIns="91426" tIns="45713" rIns="91426" bIns="45713" rtlCol="0" anchor="ctr"/>
          <a:lstStyle/>
          <a:p>
            <a:pPr lvl="0"/>
            <a:r>
              <a:rPr lang="en-US" altLang="zh-CN" sz="2400" b="1" kern="100" dirty="0">
                <a:solidFill>
                  <a:schemeClr val="bg1"/>
                </a:solidFill>
                <a:latin typeface="微软雅黑" panose="020B0503020204020204" pitchFamily="34" charset="-122"/>
                <a:ea typeface="微软雅黑" panose="020B0503020204020204" pitchFamily="34" charset="-122"/>
                <a:cs typeface="Arial" panose="020B0604020202020204"/>
              </a:rPr>
              <a:t>   </a:t>
            </a:r>
            <a:r>
              <a:rPr lang="zh-CN" altLang="en-US" sz="2400" b="1" kern="100" dirty="0">
                <a:solidFill>
                  <a:schemeClr val="bg1"/>
                </a:solidFill>
                <a:latin typeface="微软雅黑" panose="020B0503020204020204" pitchFamily="34" charset="-122"/>
                <a:ea typeface="微软雅黑" panose="020B0503020204020204" pitchFamily="34" charset="-122"/>
                <a:cs typeface="Arial" panose="020B0604020202020204"/>
              </a:rPr>
              <a:t>戊戌政变</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3" name="圆角矩形 28"/>
          <p:cNvSpPr/>
          <p:nvPr/>
        </p:nvSpPr>
        <p:spPr>
          <a:xfrm>
            <a:off x="3419882" y="417600"/>
            <a:ext cx="5444533" cy="540126"/>
          </a:xfrm>
          <a:prstGeom prst="roundRect">
            <a:avLst>
              <a:gd name="adj" fmla="val 50000"/>
            </a:avLst>
          </a:prstGeom>
          <a:solidFill>
            <a:srgbClr val="E7E6E6">
              <a:lumMod val="25000"/>
              <a:alpha val="78000"/>
            </a:srgbClr>
          </a:solidFill>
          <a:ln w="19050" cap="flat" cmpd="sng" algn="ctr">
            <a:noFill/>
            <a:prstDash val="solid"/>
            <a:miter lim="800000"/>
          </a:ln>
          <a:effectLst/>
        </p:spPr>
        <p:txBody>
          <a:bodyPr lIns="91426" tIns="45713" rIns="91426" bIns="45713" anchor="ctr"/>
          <a:lstStyle/>
          <a:p>
            <a:pPr algn="ctr" defTabSz="914400">
              <a:defRPr/>
            </a:pPr>
            <a:r>
              <a:rPr lang="en-US" altLang="zh-CN" sz="2000" dirty="0">
                <a:solidFill>
                  <a:prstClr val="white"/>
                </a:solidFill>
                <a:latin typeface="微软雅黑" panose="020B0503020204020204" pitchFamily="34" charset="-122"/>
                <a:ea typeface="微软雅黑" panose="020B0503020204020204" pitchFamily="34" charset="-122"/>
                <a:cs typeface="+mn-ea"/>
                <a:sym typeface="+mn-lt"/>
              </a:rPr>
              <a:t>1898.9.21</a:t>
            </a:r>
            <a:r>
              <a:rPr lang="zh-CN" altLang="en-US" sz="2000" dirty="0">
                <a:solidFill>
                  <a:prstClr val="white"/>
                </a:solidFill>
                <a:latin typeface="微软雅黑" panose="020B0503020204020204" pitchFamily="34" charset="-122"/>
                <a:ea typeface="微软雅黑" panose="020B0503020204020204" pitchFamily="34" charset="-122"/>
                <a:cs typeface="+mn-ea"/>
                <a:sym typeface="+mn-lt"/>
              </a:rPr>
              <a:t>慈禧宣布重新“训政”，囚禁光绪。</a:t>
            </a:r>
          </a:p>
        </p:txBody>
      </p:sp>
      <p:cxnSp>
        <p:nvCxnSpPr>
          <p:cNvPr id="4" name="直接连接符 3"/>
          <p:cNvCxnSpPr>
            <a:endCxn id="3" idx="1"/>
          </p:cNvCxnSpPr>
          <p:nvPr/>
        </p:nvCxnSpPr>
        <p:spPr>
          <a:xfrm>
            <a:off x="2771800" y="687663"/>
            <a:ext cx="648072" cy="0"/>
          </a:xfrm>
          <a:prstGeom prst="line">
            <a:avLst/>
          </a:prstGeom>
          <a:noFill/>
          <a:ln w="28575" cap="flat" cmpd="sng" algn="ctr">
            <a:solidFill>
              <a:srgbClr val="FFC000"/>
            </a:solidFill>
            <a:prstDash val="solid"/>
            <a:miter lim="800000"/>
          </a:ln>
          <a:effectLst/>
        </p:spPr>
      </p:cxnSp>
      <p:sp>
        <p:nvSpPr>
          <p:cNvPr id="16" name="Rectangle 3"/>
          <p:cNvSpPr>
            <a:spLocks noChangeArrowheads="1"/>
          </p:cNvSpPr>
          <p:nvPr/>
        </p:nvSpPr>
        <p:spPr bwMode="auto">
          <a:xfrm>
            <a:off x="1147765" y="1110172"/>
            <a:ext cx="1587500" cy="587340"/>
          </a:xfrm>
          <a:prstGeom prst="rect">
            <a:avLst/>
          </a:prstGeom>
          <a:solidFill>
            <a:srgbClr val="FFFF00"/>
          </a:solidFill>
          <a:ln w="25400" cap="flat" cmpd="sng">
            <a:solidFill>
              <a:schemeClr val="bg1"/>
            </a:solidFill>
            <a:miter lim="800000"/>
          </a:ln>
          <a:effectLst/>
        </p:spPr>
        <p:txBody>
          <a:bodyPr lIns="90156" tIns="46983" rIns="90156" bIns="46983">
            <a:spAutoFit/>
          </a:bodyPr>
          <a:ls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lgn="ctr"/>
            <a:r>
              <a:rPr lang="zh-CN" altLang="en-US" sz="3200" b="1" dirty="0">
                <a:ea typeface="黑体" panose="02010609060101010101" pitchFamily="49" charset="-122"/>
              </a:rPr>
              <a:t>维新派</a:t>
            </a:r>
          </a:p>
        </p:txBody>
      </p:sp>
      <p:sp>
        <p:nvSpPr>
          <p:cNvPr id="18" name="Rectangle 4"/>
          <p:cNvSpPr>
            <a:spLocks noChangeArrowheads="1"/>
          </p:cNvSpPr>
          <p:nvPr/>
        </p:nvSpPr>
        <p:spPr bwMode="auto">
          <a:xfrm>
            <a:off x="6194038" y="1120508"/>
            <a:ext cx="1587500" cy="587340"/>
          </a:xfrm>
          <a:prstGeom prst="rect">
            <a:avLst/>
          </a:prstGeom>
          <a:solidFill>
            <a:srgbClr val="FFC000"/>
          </a:solidFill>
          <a:ln w="25400" cap="flat" cmpd="sng">
            <a:solidFill>
              <a:schemeClr val="bg1"/>
            </a:solidFill>
            <a:miter lim="800000"/>
          </a:ln>
          <a:effectLst/>
        </p:spPr>
        <p:txBody>
          <a:bodyPr lIns="90156" tIns="46983" rIns="90156" bIns="46983">
            <a:spAutoFit/>
          </a:bodyPr>
          <a:lstStyle/>
          <a:p>
            <a:pPr algn="ctr" defTabSz="914400" fontAlgn="base">
              <a:spcBef>
                <a:spcPct val="50000"/>
              </a:spcBef>
              <a:spcAft>
                <a:spcPct val="0"/>
              </a:spcAft>
            </a:pPr>
            <a:r>
              <a:rPr lang="zh-CN" altLang="en-US" sz="3200" b="1" dirty="0">
                <a:solidFill>
                  <a:schemeClr val="bg1"/>
                </a:solidFill>
                <a:latin typeface="Arial" panose="020B0604020202020204" pitchFamily="34" charset="0"/>
                <a:ea typeface="黑体" panose="02010609060101010101" pitchFamily="49" charset="-122"/>
              </a:rPr>
              <a:t>顽固派</a:t>
            </a:r>
          </a:p>
        </p:txBody>
      </p:sp>
      <p:sp>
        <p:nvSpPr>
          <p:cNvPr id="19" name="Rectangle 5"/>
          <p:cNvSpPr>
            <a:spLocks noChangeArrowheads="1"/>
          </p:cNvSpPr>
          <p:nvPr/>
        </p:nvSpPr>
        <p:spPr bwMode="auto">
          <a:xfrm>
            <a:off x="717557" y="1727607"/>
            <a:ext cx="2447925" cy="9541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26" tIns="45713" rIns="91426" bIns="45713">
            <a:spAutoFit/>
          </a:bodyPr>
          <a:lstStyle/>
          <a:p>
            <a:pPr algn="ctr" defTabSz="914400" fontAlgn="base">
              <a:spcBef>
                <a:spcPct val="50000"/>
              </a:spcBef>
              <a:spcAft>
                <a:spcPct val="0"/>
              </a:spcAft>
            </a:pPr>
            <a:r>
              <a:rPr lang="zh-CN" altLang="en-US" sz="2800" b="1" dirty="0">
                <a:solidFill>
                  <a:srgbClr val="000000"/>
                </a:solidFill>
                <a:latin typeface="黑体" panose="02010609060101010101" pitchFamily="49" charset="-122"/>
                <a:ea typeface="黑体" panose="02010609060101010101" pitchFamily="49" charset="-122"/>
              </a:rPr>
              <a:t>光绪帝  </a:t>
            </a:r>
            <a:r>
              <a:rPr lang="en-US" altLang="zh-CN" sz="2800" b="1" dirty="0">
                <a:solidFill>
                  <a:srgbClr val="000000"/>
                </a:solidFill>
                <a:latin typeface="黑体" panose="02010609060101010101" pitchFamily="49" charset="-122"/>
                <a:ea typeface="黑体" panose="02010609060101010101" pitchFamily="49" charset="-122"/>
              </a:rPr>
              <a:t> </a:t>
            </a:r>
            <a:r>
              <a:rPr lang="zh-CN" altLang="en-US" sz="2800" b="1" dirty="0">
                <a:solidFill>
                  <a:srgbClr val="FFC000"/>
                </a:solidFill>
                <a:latin typeface="黑体" panose="02010609060101010101" pitchFamily="49" charset="-122"/>
                <a:ea typeface="黑体" panose="02010609060101010101" pitchFamily="49" charset="-122"/>
              </a:rPr>
              <a:t>（没有实权）</a:t>
            </a:r>
          </a:p>
        </p:txBody>
      </p:sp>
      <p:sp>
        <p:nvSpPr>
          <p:cNvPr id="20" name="Rectangle 6"/>
          <p:cNvSpPr>
            <a:spLocks noChangeArrowheads="1"/>
          </p:cNvSpPr>
          <p:nvPr/>
        </p:nvSpPr>
        <p:spPr bwMode="auto">
          <a:xfrm>
            <a:off x="802144" y="2552712"/>
            <a:ext cx="2569769" cy="9541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91426" tIns="45713" rIns="91426" bIns="45713">
            <a:spAutoFit/>
          </a:bodyPr>
          <a:lstStyle/>
          <a:p>
            <a:pPr defTabSz="914400" fontAlgn="base">
              <a:spcBef>
                <a:spcPct val="0"/>
              </a:spcBef>
              <a:spcAft>
                <a:spcPct val="0"/>
              </a:spcAft>
            </a:pPr>
            <a:r>
              <a:rPr lang="zh-CN" altLang="en-US" sz="2800" b="1" dirty="0">
                <a:solidFill>
                  <a:srgbClr val="000000"/>
                </a:solidFill>
                <a:latin typeface="黑体" panose="02010609060101010101" pitchFamily="49" charset="-122"/>
                <a:ea typeface="黑体" panose="02010609060101010101" pitchFamily="49" charset="-122"/>
              </a:rPr>
              <a:t>中央：翁同龢</a:t>
            </a:r>
          </a:p>
          <a:p>
            <a:pPr defTabSz="914400" fontAlgn="base">
              <a:spcBef>
                <a:spcPct val="0"/>
              </a:spcBef>
              <a:spcAft>
                <a:spcPct val="0"/>
              </a:spcAft>
            </a:pPr>
            <a:r>
              <a:rPr lang="zh-CN" altLang="en-US" sz="2800" b="1" dirty="0">
                <a:solidFill>
                  <a:srgbClr val="FFC000"/>
                </a:solidFill>
                <a:latin typeface="黑体" panose="02010609060101010101" pitchFamily="49" charset="-122"/>
                <a:ea typeface="黑体" panose="02010609060101010101" pitchFamily="49" charset="-122"/>
              </a:rPr>
              <a:t>（解除职务）</a:t>
            </a:r>
          </a:p>
        </p:txBody>
      </p:sp>
      <p:sp>
        <p:nvSpPr>
          <p:cNvPr id="21" name="Rectangle 7"/>
          <p:cNvSpPr>
            <a:spLocks noChangeArrowheads="1"/>
          </p:cNvSpPr>
          <p:nvPr/>
        </p:nvSpPr>
        <p:spPr bwMode="auto">
          <a:xfrm>
            <a:off x="854842" y="3435847"/>
            <a:ext cx="2348720"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defTabSz="914400" fontAlgn="base">
              <a:spcBef>
                <a:spcPct val="50000"/>
              </a:spcBef>
              <a:spcAft>
                <a:spcPct val="0"/>
              </a:spcAft>
            </a:pPr>
            <a:r>
              <a:rPr lang="zh-CN" altLang="en-US" sz="2800" b="1" dirty="0">
                <a:solidFill>
                  <a:srgbClr val="000000"/>
                </a:solidFill>
                <a:latin typeface="Arial" panose="020B0604020202020204" pitchFamily="34" charset="0"/>
                <a:ea typeface="黑体" panose="02010609060101010101" pitchFamily="49" charset="-122"/>
              </a:rPr>
              <a:t>地方：陈宝箴</a:t>
            </a:r>
          </a:p>
        </p:txBody>
      </p:sp>
      <p:sp>
        <p:nvSpPr>
          <p:cNvPr id="22" name="Rectangle 8"/>
          <p:cNvSpPr>
            <a:spLocks noChangeArrowheads="1"/>
          </p:cNvSpPr>
          <p:nvPr/>
        </p:nvSpPr>
        <p:spPr bwMode="auto">
          <a:xfrm>
            <a:off x="771964" y="3945739"/>
            <a:ext cx="2339102"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defTabSz="914400" fontAlgn="base">
              <a:spcBef>
                <a:spcPct val="50000"/>
              </a:spcBef>
              <a:spcAft>
                <a:spcPct val="0"/>
              </a:spcAft>
            </a:pPr>
            <a:r>
              <a:rPr lang="zh-CN" altLang="en-US" sz="2800" b="1" dirty="0">
                <a:solidFill>
                  <a:srgbClr val="FF0000"/>
                </a:solidFill>
                <a:latin typeface="Arial" panose="020B0604020202020204" pitchFamily="34" charset="0"/>
                <a:ea typeface="微软雅黑" panose="020B0503020204020204" pitchFamily="34" charset="-122"/>
              </a:rPr>
              <a:t>群众基础薄弱</a:t>
            </a:r>
          </a:p>
        </p:txBody>
      </p:sp>
      <p:sp>
        <p:nvSpPr>
          <p:cNvPr id="23" name="Rectangle 10"/>
          <p:cNvSpPr>
            <a:spLocks noChangeArrowheads="1"/>
          </p:cNvSpPr>
          <p:nvPr/>
        </p:nvSpPr>
        <p:spPr bwMode="auto">
          <a:xfrm>
            <a:off x="5911003" y="1789368"/>
            <a:ext cx="2348720" cy="9541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Bef>
                <a:spcPct val="0"/>
              </a:spcBef>
              <a:spcAft>
                <a:spcPct val="0"/>
              </a:spcAft>
            </a:pPr>
            <a:r>
              <a:rPr lang="zh-CN" altLang="en-US" sz="2800" b="1" dirty="0">
                <a:solidFill>
                  <a:srgbClr val="000000"/>
                </a:solidFill>
                <a:latin typeface="Arial" panose="020B0604020202020204" pitchFamily="34" charset="0"/>
                <a:ea typeface="黑体" panose="02010609060101010101" pitchFamily="49" charset="-122"/>
              </a:rPr>
              <a:t>慈禧太后</a:t>
            </a:r>
          </a:p>
          <a:p>
            <a:pPr algn="ctr" defTabSz="914400" fontAlgn="base">
              <a:spcBef>
                <a:spcPct val="0"/>
              </a:spcBef>
              <a:spcAft>
                <a:spcPct val="0"/>
              </a:spcAft>
            </a:pPr>
            <a:r>
              <a:rPr lang="zh-CN" altLang="en-US" sz="2800" b="1" dirty="0">
                <a:solidFill>
                  <a:srgbClr val="FFC000"/>
                </a:solidFill>
                <a:latin typeface="Arial" panose="020B0604020202020204" pitchFamily="34" charset="0"/>
                <a:ea typeface="黑体" panose="02010609060101010101" pitchFamily="49" charset="-122"/>
              </a:rPr>
              <a:t>（大权在握）</a:t>
            </a:r>
          </a:p>
        </p:txBody>
      </p:sp>
      <p:sp>
        <p:nvSpPr>
          <p:cNvPr id="24" name="Rectangle 11"/>
          <p:cNvSpPr>
            <a:spLocks noChangeArrowheads="1"/>
          </p:cNvSpPr>
          <p:nvPr/>
        </p:nvSpPr>
        <p:spPr bwMode="auto">
          <a:xfrm>
            <a:off x="5694262" y="2534848"/>
            <a:ext cx="2334122" cy="13849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91426" tIns="45713" rIns="91426" bIns="45713">
            <a:spAutoFit/>
          </a:bodyPr>
          <a:lstStyle/>
          <a:p>
            <a:pPr algn="ctr" defTabSz="914400" fontAlgn="base">
              <a:spcBef>
                <a:spcPct val="0"/>
              </a:spcBef>
              <a:spcAft>
                <a:spcPct val="0"/>
              </a:spcAft>
            </a:pPr>
            <a:r>
              <a:rPr lang="zh-CN" altLang="en-US" sz="2800" b="1" dirty="0">
                <a:solidFill>
                  <a:srgbClr val="494B4D"/>
                </a:solidFill>
                <a:latin typeface="黑体" panose="02010609060101010101" pitchFamily="49" charset="-122"/>
                <a:ea typeface="黑体" panose="02010609060101010101" pitchFamily="49" charset="-122"/>
              </a:rPr>
              <a:t>  </a:t>
            </a:r>
            <a:r>
              <a:rPr lang="zh-CN" altLang="en-US" sz="2800" b="1" dirty="0">
                <a:solidFill>
                  <a:srgbClr val="000000"/>
                </a:solidFill>
                <a:latin typeface="Arial" panose="020B0604020202020204" pitchFamily="34" charset="0"/>
                <a:ea typeface="黑体" panose="02010609060101010101" pitchFamily="49" charset="-122"/>
                <a:sym typeface="Arial" panose="020B0604020202020204" pitchFamily="34" charset="0"/>
              </a:rPr>
              <a:t>荣禄</a:t>
            </a:r>
          </a:p>
          <a:p>
            <a:pPr algn="ctr" defTabSz="914400" fontAlgn="base">
              <a:spcBef>
                <a:spcPct val="0"/>
              </a:spcBef>
              <a:spcAft>
                <a:spcPct val="0"/>
              </a:spcAft>
            </a:pPr>
            <a:r>
              <a:rPr lang="zh-CN" altLang="en-US" sz="2800" b="1" dirty="0">
                <a:solidFill>
                  <a:srgbClr val="FFC000"/>
                </a:solidFill>
                <a:latin typeface="黑体" panose="02010609060101010101" pitchFamily="49" charset="-122"/>
                <a:ea typeface="黑体" panose="02010609060101010101" pitchFamily="49" charset="-122"/>
              </a:rPr>
              <a:t>  （实权人物）</a:t>
            </a:r>
          </a:p>
        </p:txBody>
      </p:sp>
      <p:sp>
        <p:nvSpPr>
          <p:cNvPr id="25" name="Rectangle 12"/>
          <p:cNvSpPr>
            <a:spLocks noChangeArrowheads="1"/>
          </p:cNvSpPr>
          <p:nvPr/>
        </p:nvSpPr>
        <p:spPr bwMode="auto">
          <a:xfrm>
            <a:off x="5765118" y="3473014"/>
            <a:ext cx="2709396"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defTabSz="914400" fontAlgn="base">
              <a:spcBef>
                <a:spcPct val="50000"/>
              </a:spcBef>
              <a:spcAft>
                <a:spcPct val="0"/>
              </a:spcAft>
            </a:pPr>
            <a:r>
              <a:rPr lang="zh-CN" altLang="en-US" sz="2800" b="1" dirty="0">
                <a:solidFill>
                  <a:srgbClr val="000000"/>
                </a:solidFill>
                <a:latin typeface="Arial" panose="020B0604020202020204" pitchFamily="34" charset="0"/>
                <a:ea typeface="黑体" panose="02010609060101010101" pitchFamily="49" charset="-122"/>
              </a:rPr>
              <a:t>地方大多数官员</a:t>
            </a:r>
          </a:p>
        </p:txBody>
      </p:sp>
      <p:sp>
        <p:nvSpPr>
          <p:cNvPr id="26" name="Rectangle 13"/>
          <p:cNvSpPr>
            <a:spLocks noChangeArrowheads="1"/>
          </p:cNvSpPr>
          <p:nvPr/>
        </p:nvSpPr>
        <p:spPr bwMode="auto">
          <a:xfrm>
            <a:off x="6012160" y="3945739"/>
            <a:ext cx="2339102" cy="52322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defTabSz="914400" fontAlgn="base">
              <a:spcBef>
                <a:spcPct val="50000"/>
              </a:spcBef>
              <a:spcAft>
                <a:spcPct val="0"/>
              </a:spcAft>
            </a:pPr>
            <a:r>
              <a:rPr lang="zh-CN" altLang="en-US" sz="2800" b="1" dirty="0">
                <a:solidFill>
                  <a:srgbClr val="FF0000"/>
                </a:solidFill>
                <a:latin typeface="微软雅黑" panose="020B0503020204020204" pitchFamily="34" charset="-122"/>
                <a:ea typeface="微软雅黑" panose="020B0503020204020204" pitchFamily="34" charset="-122"/>
              </a:rPr>
              <a:t>统治基础雄厚</a:t>
            </a:r>
          </a:p>
        </p:txBody>
      </p:sp>
      <p:grpSp>
        <p:nvGrpSpPr>
          <p:cNvPr id="31" name="组合 30"/>
          <p:cNvGrpSpPr/>
          <p:nvPr/>
        </p:nvGrpSpPr>
        <p:grpSpPr>
          <a:xfrm>
            <a:off x="3016947" y="980664"/>
            <a:ext cx="2844316" cy="704159"/>
            <a:chOff x="3016946" y="980655"/>
            <a:chExt cx="2844316" cy="704159"/>
          </a:xfrm>
        </p:grpSpPr>
        <p:sp>
          <p:nvSpPr>
            <p:cNvPr id="17" name="AutoShape 16"/>
            <p:cNvSpPr>
              <a:spLocks noChangeArrowheads="1"/>
            </p:cNvSpPr>
            <p:nvPr/>
          </p:nvSpPr>
          <p:spPr bwMode="auto">
            <a:xfrm>
              <a:off x="3016946" y="1374061"/>
              <a:ext cx="2844316" cy="310753"/>
            </a:xfrm>
            <a:prstGeom prst="leftRightArrow">
              <a:avLst>
                <a:gd name="adj1" fmla="val 50000"/>
                <a:gd name="adj2" fmla="val 97318"/>
              </a:avLst>
            </a:prstGeom>
            <a:solidFill>
              <a:srgbClr val="FFC000"/>
            </a:solidFill>
            <a:ln w="9525" cap="flat" cmpd="sng">
              <a:solidFill>
                <a:srgbClr val="494B4D"/>
              </a:solidFill>
              <a:miter lim="800000"/>
            </a:ln>
            <a:effectLst/>
          </p:spPr>
          <p:txBody>
            <a:bodyPr wrap="none" anchor="ctr"/>
            <a:lstStyle/>
            <a:p>
              <a:pPr defTabSz="914400" fontAlgn="base">
                <a:spcBef>
                  <a:spcPct val="0"/>
                </a:spcBef>
                <a:spcAft>
                  <a:spcPct val="0"/>
                </a:spcAft>
                <a:defRPr/>
              </a:pPr>
              <a:endParaRPr lang="zh-CN" altLang="en-US" kern="0">
                <a:solidFill>
                  <a:srgbClr val="494B4D"/>
                </a:solidFill>
                <a:latin typeface="Arial" panose="020B0604020202020204" pitchFamily="34" charset="0"/>
                <a:ea typeface="宋体" panose="02010600030101010101" pitchFamily="2" charset="-122"/>
              </a:endParaRPr>
            </a:p>
          </p:txBody>
        </p:sp>
        <p:sp>
          <p:nvSpPr>
            <p:cNvPr id="29" name="文本框 8"/>
            <p:cNvSpPr txBox="1"/>
            <p:nvPr/>
          </p:nvSpPr>
          <p:spPr>
            <a:xfrm>
              <a:off x="4135591" y="980655"/>
              <a:ext cx="893456" cy="584775"/>
            </a:xfrm>
            <a:prstGeom prst="rect">
              <a:avLst/>
            </a:prstGeom>
            <a:noFill/>
          </p:spPr>
          <p:txBody>
            <a:bodyPr wrap="square" rtlCol="0">
              <a:spAutoFit/>
            </a:bodyPr>
            <a:lstStyle/>
            <a:p>
              <a:r>
                <a:rPr lang="en-US" altLang="zh-CN" sz="3200" dirty="0">
                  <a:solidFill>
                    <a:srgbClr val="FFC000"/>
                  </a:solidFill>
                  <a:latin typeface="Cooper Black" panose="0208090404030B020404" pitchFamily="18" charset="0"/>
                </a:rPr>
                <a:t>PK</a:t>
              </a:r>
              <a:endParaRPr lang="zh-CN" altLang="en-US" sz="3200" dirty="0">
                <a:solidFill>
                  <a:srgbClr val="FFC000"/>
                </a:solidFill>
                <a:latin typeface="Cooper Black" panose="0208090404030B020404" pitchFamily="18" charset="0"/>
              </a:endParaRPr>
            </a:p>
          </p:txBody>
        </p:sp>
      </p:grpSp>
      <p:grpSp>
        <p:nvGrpSpPr>
          <p:cNvPr id="32" name="组合 31"/>
          <p:cNvGrpSpPr/>
          <p:nvPr/>
        </p:nvGrpSpPr>
        <p:grpSpPr>
          <a:xfrm>
            <a:off x="3402556" y="1819396"/>
            <a:ext cx="2265170" cy="2169990"/>
            <a:chOff x="3265309" y="1836961"/>
            <a:chExt cx="2481355" cy="2169990"/>
          </a:xfrm>
        </p:grpSpPr>
        <p:sp>
          <p:nvSpPr>
            <p:cNvPr id="27" name="Rectangle 9"/>
            <p:cNvSpPr>
              <a:spLocks noChangeArrowheads="1"/>
            </p:cNvSpPr>
            <p:nvPr/>
          </p:nvSpPr>
          <p:spPr bwMode="auto">
            <a:xfrm>
              <a:off x="3287924" y="2006403"/>
              <a:ext cx="2458740" cy="20005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pPr algn="ctr" defTabSz="914400" fontAlgn="base">
                <a:spcBef>
                  <a:spcPct val="50000"/>
                </a:spcBef>
                <a:spcAft>
                  <a:spcPct val="0"/>
                </a:spcAft>
              </a:pPr>
              <a:r>
                <a:rPr lang="zh-CN" altLang="en-US" sz="2800" b="1" dirty="0">
                  <a:solidFill>
                    <a:srgbClr val="FFC000"/>
                  </a:solidFill>
                  <a:latin typeface="Arial" panose="020B0604020202020204" pitchFamily="34" charset="0"/>
                  <a:ea typeface="黑体" panose="02010609060101010101" pitchFamily="49" charset="-122"/>
                </a:rPr>
                <a:t>争夺焦点</a:t>
              </a:r>
            </a:p>
            <a:p>
              <a:pPr algn="ctr" defTabSz="914400" fontAlgn="base">
                <a:spcBef>
                  <a:spcPct val="50000"/>
                </a:spcBef>
                <a:spcAft>
                  <a:spcPct val="0"/>
                </a:spcAft>
              </a:pPr>
              <a:r>
                <a:rPr lang="zh-CN" altLang="en-US" sz="3200" b="1" dirty="0">
                  <a:solidFill>
                    <a:srgbClr val="FF0000"/>
                  </a:solidFill>
                  <a:latin typeface="Arial" panose="020B0604020202020204" pitchFamily="34" charset="0"/>
                  <a:ea typeface="黑体" panose="02010609060101010101" pitchFamily="49" charset="-122"/>
                  <a:sym typeface="Arial" panose="020B0604020202020204" pitchFamily="34" charset="0"/>
                </a:rPr>
                <a:t>人事任免权</a:t>
              </a:r>
            </a:p>
            <a:p>
              <a:pPr algn="ctr" defTabSz="914400" fontAlgn="base">
                <a:spcBef>
                  <a:spcPct val="50000"/>
                </a:spcBef>
                <a:spcAft>
                  <a:spcPct val="0"/>
                </a:spcAft>
              </a:pPr>
              <a:r>
                <a:rPr lang="zh-CN" altLang="en-US" sz="3200" b="1" dirty="0">
                  <a:solidFill>
                    <a:srgbClr val="FF0000"/>
                  </a:solidFill>
                  <a:latin typeface="Arial" panose="020B0604020202020204" pitchFamily="34" charset="0"/>
                  <a:ea typeface="黑体" panose="02010609060101010101" pitchFamily="49" charset="-122"/>
                  <a:sym typeface="Arial" panose="020B0604020202020204" pitchFamily="34" charset="0"/>
                </a:rPr>
                <a:t>军权</a:t>
              </a:r>
            </a:p>
          </p:txBody>
        </p:sp>
        <p:sp>
          <p:nvSpPr>
            <p:cNvPr id="30" name="矩形: 圆角 1"/>
            <p:cNvSpPr/>
            <p:nvPr/>
          </p:nvSpPr>
          <p:spPr bwMode="auto">
            <a:xfrm>
              <a:off x="3265309" y="1836961"/>
              <a:ext cx="2393216" cy="2169990"/>
            </a:xfrm>
            <a:prstGeom prst="roundRect">
              <a:avLst/>
            </a:prstGeom>
            <a:noFill/>
            <a:ln w="38100" cap="flat" cmpd="sng" algn="ctr">
              <a:solidFill>
                <a:srgbClr val="FFC000"/>
              </a:solidFill>
              <a:prstDash val="lgDash"/>
              <a:round/>
              <a:headEnd type="none" w="med" len="med"/>
              <a:tailEnd type="none" w="med" len="med"/>
            </a:ln>
            <a:effectLst/>
          </p:spPr>
          <p:txBody>
            <a:bodyPr vert="horz" wrap="square" lIns="121920" tIns="60960" rIns="121920" bIns="60960" numCol="1" rtlCol="0" anchor="t" anchorCtr="0" compatLnSpc="1"/>
            <a:lstStyle/>
            <a:p>
              <a:pPr defTabSz="1218565" fontAlgn="base">
                <a:spcBef>
                  <a:spcPct val="0"/>
                </a:spcBef>
                <a:spcAft>
                  <a:spcPct val="0"/>
                </a:spcAft>
                <a:defRPr/>
              </a:pPr>
              <a:endParaRPr lang="zh-CN" altLang="en-US" sz="2400">
                <a:solidFill>
                  <a:srgbClr val="FFC000"/>
                </a:solidFill>
                <a:latin typeface="Arial" panose="020B0604020202020204" pitchFamily="34" charset="0"/>
                <a:ea typeface="宋体" panose="02010600030101010101" pitchFamily="2" charset="-122"/>
              </a:endParaRPr>
            </a:p>
          </p:txBody>
        </p:sp>
      </p:grpSp>
      <p:sp>
        <p:nvSpPr>
          <p:cNvPr id="33" name="Rectangle 14"/>
          <p:cNvSpPr>
            <a:spLocks noChangeArrowheads="1"/>
          </p:cNvSpPr>
          <p:nvPr/>
        </p:nvSpPr>
        <p:spPr bwMode="auto">
          <a:xfrm>
            <a:off x="2447006" y="3959068"/>
            <a:ext cx="4304383" cy="107721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Bef>
                <a:spcPct val="0"/>
              </a:spcBef>
              <a:spcAft>
                <a:spcPct val="0"/>
              </a:spcAft>
            </a:pPr>
            <a:r>
              <a:rPr lang="zh-CN" altLang="en-US" sz="3200" b="1" dirty="0">
                <a:solidFill>
                  <a:srgbClr val="FF0000"/>
                </a:solidFill>
                <a:latin typeface="Arial" panose="020B0604020202020204" pitchFamily="34" charset="0"/>
                <a:ea typeface="黑体" panose="02010609060101010101" pitchFamily="49" charset="-122"/>
              </a:rPr>
              <a:t>袁世凯</a:t>
            </a:r>
          </a:p>
          <a:p>
            <a:pPr algn="ctr" defTabSz="914400" fontAlgn="base">
              <a:spcBef>
                <a:spcPct val="0"/>
              </a:spcBef>
              <a:spcAft>
                <a:spcPct val="0"/>
              </a:spcAft>
            </a:pPr>
            <a:r>
              <a:rPr lang="zh-CN" altLang="en-US" sz="3200" b="1" dirty="0">
                <a:solidFill>
                  <a:srgbClr val="FFC000"/>
                </a:solidFill>
                <a:latin typeface="Arial" panose="020B0604020202020204" pitchFamily="34" charset="0"/>
                <a:ea typeface="黑体" panose="02010609060101010101" pitchFamily="49" charset="-122"/>
              </a:rPr>
              <a:t>（两面派、见风使舵）</a:t>
            </a:r>
          </a:p>
        </p:txBody>
      </p:sp>
      <p:sp>
        <p:nvSpPr>
          <p:cNvPr id="35" name="圆角矩形 28"/>
          <p:cNvSpPr/>
          <p:nvPr/>
        </p:nvSpPr>
        <p:spPr>
          <a:xfrm>
            <a:off x="395544" y="1790947"/>
            <a:ext cx="2976365" cy="2967037"/>
          </a:xfrm>
          <a:prstGeom prst="roundRect">
            <a:avLst>
              <a:gd name="adj" fmla="val 50000"/>
            </a:avLst>
          </a:prstGeom>
          <a:solidFill>
            <a:srgbClr val="E7E6E6">
              <a:lumMod val="25000"/>
              <a:alpha val="78000"/>
            </a:srgbClr>
          </a:solidFill>
          <a:ln w="19050" cap="flat" cmpd="sng" algn="ctr">
            <a:noFill/>
            <a:prstDash val="solid"/>
            <a:miter lim="800000"/>
          </a:ln>
          <a:effectLst/>
        </p:spPr>
        <p:txBody>
          <a:bodyPr lIns="91426" tIns="45713" rIns="91426" bIns="45713" anchor="ctr"/>
          <a:lstStyle/>
          <a:p>
            <a:pPr defTabSz="914400">
              <a:defRPr/>
            </a:pPr>
            <a:r>
              <a:rPr lang="zh-CN" altLang="en-US" sz="2000" b="1" dirty="0" smtClean="0">
                <a:solidFill>
                  <a:prstClr val="white"/>
                </a:solidFill>
                <a:latin typeface="微软雅黑" panose="020B0503020204020204" pitchFamily="34" charset="-122"/>
                <a:ea typeface="微软雅黑" panose="020B0503020204020204" pitchFamily="34" charset="-122"/>
                <a:cs typeface="+mn-ea"/>
                <a:sym typeface="+mn-lt"/>
              </a:rPr>
              <a:t>资本主义</a:t>
            </a:r>
            <a:r>
              <a:rPr lang="zh-CN" altLang="en-US" sz="2000" b="1" dirty="0">
                <a:solidFill>
                  <a:prstClr val="white"/>
                </a:solidFill>
                <a:latin typeface="微软雅黑" panose="020B0503020204020204" pitchFamily="34" charset="-122"/>
                <a:ea typeface="微软雅黑" panose="020B0503020204020204" pitchFamily="34" charset="-122"/>
                <a:cs typeface="+mn-ea"/>
                <a:sym typeface="+mn-lt"/>
              </a:rPr>
              <a:t>发展不充分，资产阶级</a:t>
            </a:r>
            <a:r>
              <a:rPr lang="zh-CN" altLang="en-US" sz="2000" b="1" dirty="0" smtClean="0">
                <a:solidFill>
                  <a:prstClr val="white"/>
                </a:solidFill>
                <a:latin typeface="微软雅黑" panose="020B0503020204020204" pitchFamily="34" charset="-122"/>
                <a:ea typeface="微软雅黑" panose="020B0503020204020204" pitchFamily="34" charset="-122"/>
                <a:cs typeface="+mn-ea"/>
                <a:sym typeface="+mn-lt"/>
              </a:rPr>
              <a:t>维新派力量过于弱小（</a:t>
            </a:r>
            <a:r>
              <a:rPr lang="zh-CN" altLang="en-US" sz="2000" b="1" dirty="0">
                <a:solidFill>
                  <a:prstClr val="white"/>
                </a:solidFill>
                <a:latin typeface="微软雅黑" panose="020B0503020204020204" pitchFamily="34" charset="-122"/>
                <a:ea typeface="微软雅黑" panose="020B0503020204020204" pitchFamily="34" charset="-122"/>
                <a:cs typeface="+mn-ea"/>
                <a:sym typeface="+mn-lt"/>
              </a:rPr>
              <a:t>根本原因）</a:t>
            </a:r>
            <a:endParaRPr lang="en-US" altLang="zh-CN" sz="2000" b="1" dirty="0">
              <a:solidFill>
                <a:prstClr val="white"/>
              </a:solidFill>
              <a:latin typeface="微软雅黑" panose="020B0503020204020204" pitchFamily="34" charset="-122"/>
              <a:ea typeface="微软雅黑" panose="020B0503020204020204" pitchFamily="34" charset="-122"/>
              <a:cs typeface="+mn-ea"/>
              <a:sym typeface="+mn-lt"/>
            </a:endParaRPr>
          </a:p>
          <a:p>
            <a:pPr defTabSz="914400">
              <a:defRPr/>
            </a:pPr>
            <a:r>
              <a:rPr lang="zh-CN" altLang="en-US" sz="2000" b="1" dirty="0" smtClean="0">
                <a:solidFill>
                  <a:prstClr val="white"/>
                </a:solidFill>
                <a:latin typeface="微软雅黑" panose="020B0503020204020204" pitchFamily="34" charset="-122"/>
                <a:ea typeface="微软雅黑" panose="020B0503020204020204" pitchFamily="34" charset="-122"/>
                <a:cs typeface="+mn-ea"/>
                <a:sym typeface="+mn-lt"/>
              </a:rPr>
              <a:t>资产阶级的局限性</a:t>
            </a:r>
            <a:r>
              <a:rPr lang="en-US" altLang="zh-CN" sz="2000" b="1" dirty="0" smtClean="0">
                <a:solidFill>
                  <a:prstClr val="white"/>
                </a:solidFill>
                <a:latin typeface="微软雅黑" panose="020B0503020204020204" pitchFamily="34" charset="-122"/>
                <a:ea typeface="微软雅黑" panose="020B0503020204020204" pitchFamily="34" charset="-122"/>
                <a:cs typeface="+mn-ea"/>
                <a:sym typeface="+mn-lt"/>
              </a:rPr>
              <a:t>——</a:t>
            </a:r>
            <a:r>
              <a:rPr lang="zh-CN" altLang="en-US" sz="2000" b="1" dirty="0" smtClean="0">
                <a:solidFill>
                  <a:prstClr val="white"/>
                </a:solidFill>
                <a:latin typeface="微软雅黑" panose="020B0503020204020204" pitchFamily="34" charset="-122"/>
                <a:ea typeface="微软雅黑" panose="020B0503020204020204" pitchFamily="34" charset="-122"/>
                <a:cs typeface="+mn-ea"/>
                <a:sym typeface="+mn-lt"/>
              </a:rPr>
              <a:t>软弱性和妥协性</a:t>
            </a:r>
            <a:endParaRPr lang="en-US" altLang="zh-CN" sz="2000" b="1" dirty="0" smtClean="0">
              <a:solidFill>
                <a:prstClr val="white"/>
              </a:solidFill>
              <a:latin typeface="微软雅黑" panose="020B0503020204020204" pitchFamily="34" charset="-122"/>
              <a:ea typeface="微软雅黑" panose="020B0503020204020204" pitchFamily="34" charset="-122"/>
              <a:cs typeface="+mn-ea"/>
              <a:sym typeface="+mn-lt"/>
            </a:endParaRPr>
          </a:p>
          <a:p>
            <a:pPr defTabSz="914400">
              <a:defRPr/>
            </a:pPr>
            <a:r>
              <a:rPr lang="zh-CN" altLang="en-US" sz="2000" b="1" dirty="0" smtClean="0">
                <a:solidFill>
                  <a:prstClr val="white"/>
                </a:solidFill>
                <a:latin typeface="微软雅黑" panose="020B0503020204020204" pitchFamily="34" charset="-122"/>
                <a:ea typeface="微软雅黑" panose="020B0503020204020204" pitchFamily="34" charset="-122"/>
                <a:cs typeface="+mn-ea"/>
                <a:sym typeface="+mn-lt"/>
              </a:rPr>
              <a:t>（主观原因）</a:t>
            </a:r>
            <a:endParaRPr lang="zh-CN" altLang="en-US" sz="2000" b="1" dirty="0">
              <a:solidFill>
                <a:prstClr val="white"/>
              </a:solidFill>
              <a:latin typeface="微软雅黑" panose="020B0503020204020204" pitchFamily="34" charset="-122"/>
              <a:ea typeface="微软雅黑" panose="020B0503020204020204" pitchFamily="34" charset="-122"/>
              <a:cs typeface="+mn-ea"/>
              <a:sym typeface="+mn-lt"/>
            </a:endParaRPr>
          </a:p>
        </p:txBody>
      </p:sp>
      <p:sp>
        <p:nvSpPr>
          <p:cNvPr id="36" name="圆角矩形 28"/>
          <p:cNvSpPr/>
          <p:nvPr/>
        </p:nvSpPr>
        <p:spPr>
          <a:xfrm>
            <a:off x="5667648" y="1759772"/>
            <a:ext cx="3008819" cy="2967037"/>
          </a:xfrm>
          <a:prstGeom prst="roundRect">
            <a:avLst>
              <a:gd name="adj" fmla="val 50000"/>
            </a:avLst>
          </a:prstGeom>
          <a:solidFill>
            <a:srgbClr val="E7E6E6">
              <a:lumMod val="25000"/>
              <a:alpha val="78000"/>
            </a:srgbClr>
          </a:solidFill>
          <a:ln w="19050" cap="flat" cmpd="sng" algn="ctr">
            <a:noFill/>
            <a:prstDash val="solid"/>
            <a:miter lim="800000"/>
          </a:ln>
          <a:effectLst/>
        </p:spPr>
        <p:txBody>
          <a:bodyPr lIns="91426" tIns="45713" rIns="91426" bIns="45713" anchor="ctr"/>
          <a:lstStyle/>
          <a:p>
            <a:pPr defTabSz="914400">
              <a:defRPr/>
            </a:pPr>
            <a:r>
              <a:rPr lang="zh-CN" altLang="en-US" sz="2000" b="1" dirty="0">
                <a:solidFill>
                  <a:prstClr val="white"/>
                </a:solidFill>
                <a:latin typeface="微软雅黑" panose="020B0503020204020204" pitchFamily="34" charset="-122"/>
                <a:ea typeface="微软雅黑" panose="020B0503020204020204" pitchFamily="34" charset="-122"/>
                <a:cs typeface="+mn-ea"/>
                <a:sym typeface="+mn-lt"/>
              </a:rPr>
              <a:t>封建顽固势力和帝国主义的阻挠和破坏</a:t>
            </a:r>
            <a:endParaRPr lang="en-US" altLang="zh-CN" sz="2000" b="1" dirty="0">
              <a:solidFill>
                <a:prstClr val="white"/>
              </a:solidFill>
              <a:latin typeface="微软雅黑" panose="020B0503020204020204" pitchFamily="34" charset="-122"/>
              <a:ea typeface="微软雅黑" panose="020B0503020204020204" pitchFamily="34" charset="-122"/>
              <a:cs typeface="+mn-ea"/>
              <a:sym typeface="+mn-lt"/>
            </a:endParaRPr>
          </a:p>
          <a:p>
            <a:pPr defTabSz="914400">
              <a:defRPr/>
            </a:pPr>
            <a:r>
              <a:rPr lang="zh-CN" altLang="en-US" sz="2000" b="1" dirty="0">
                <a:solidFill>
                  <a:prstClr val="white"/>
                </a:solidFill>
                <a:latin typeface="微软雅黑" panose="020B0503020204020204" pitchFamily="34" charset="-122"/>
                <a:ea typeface="微软雅黑" panose="020B0503020204020204" pitchFamily="34" charset="-122"/>
                <a:cs typeface="+mn-ea"/>
                <a:sym typeface="+mn-lt"/>
              </a:rPr>
              <a:t>（客观原因）</a:t>
            </a:r>
          </a:p>
        </p:txBody>
      </p:sp>
    </p:spTree>
  </p:cSld>
  <p:clrMapOvr>
    <a:masterClrMapping/>
  </p:clrMapOvr>
  <mc:AlternateContent xmlns:mc="http://schemas.openxmlformats.org/markup-compatibility/2006">
    <mc:Choice xmlns:p14="http://schemas.microsoft.com/office/powerpoint/2010/main" xmlns=""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300"/>
                                  </p:stCondLst>
                                  <p:childTnLst>
                                    <p:set>
                                      <p:cBhvr>
                                        <p:cTn id="6" dur="1" fill="hold">
                                          <p:stCondLst>
                                            <p:cond delay="0"/>
                                          </p:stCondLst>
                                        </p:cTn>
                                        <p:tgtEl>
                                          <p:spTgt spid="3"/>
                                        </p:tgtEl>
                                        <p:attrNameLst>
                                          <p:attrName>style.visibility</p:attrName>
                                        </p:attrNameLst>
                                      </p:cBhvr>
                                      <p:to>
                                        <p:strVal val="visible"/>
                                      </p:to>
                                    </p:set>
                                    <p:anim calcmode="lin" valueType="num">
                                      <p:cBhvr>
                                        <p:cTn id="7" dur="700" fill="hold"/>
                                        <p:tgtEl>
                                          <p:spTgt spid="3"/>
                                        </p:tgtEl>
                                        <p:attrNameLst>
                                          <p:attrName>ppt_w</p:attrName>
                                        </p:attrNameLst>
                                      </p:cBhvr>
                                      <p:tavLst>
                                        <p:tav tm="0">
                                          <p:val>
                                            <p:fltVal val="0"/>
                                          </p:val>
                                        </p:tav>
                                        <p:tav tm="100000">
                                          <p:val>
                                            <p:strVal val="#ppt_w"/>
                                          </p:val>
                                        </p:tav>
                                      </p:tavLst>
                                    </p:anim>
                                    <p:anim calcmode="lin" valueType="num">
                                      <p:cBhvr>
                                        <p:cTn id="8" dur="700" fill="hold"/>
                                        <p:tgtEl>
                                          <p:spTgt spid="3"/>
                                        </p:tgtEl>
                                        <p:attrNameLst>
                                          <p:attrName>ppt_h</p:attrName>
                                        </p:attrNameLst>
                                      </p:cBhvr>
                                      <p:tavLst>
                                        <p:tav tm="0">
                                          <p:val>
                                            <p:fltVal val="0"/>
                                          </p:val>
                                        </p:tav>
                                        <p:tav tm="100000">
                                          <p:val>
                                            <p:strVal val="#ppt_h"/>
                                          </p:val>
                                        </p:tav>
                                      </p:tavLst>
                                    </p:anim>
                                    <p:animEffect transition="in" filter="fade">
                                      <p:cBhvr>
                                        <p:cTn id="9" dur="7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 calcmode="lin" valueType="num">
                                      <p:cBhvr>
                                        <p:cTn id="14" dur="500" fill="hold"/>
                                        <p:tgtEl>
                                          <p:spTgt spid="16"/>
                                        </p:tgtEl>
                                        <p:attrNameLst>
                                          <p:attrName>ppt_w</p:attrName>
                                        </p:attrNameLst>
                                      </p:cBhvr>
                                      <p:tavLst>
                                        <p:tav tm="0">
                                          <p:val>
                                            <p:fltVal val="0"/>
                                          </p:val>
                                        </p:tav>
                                        <p:tav tm="100000">
                                          <p:val>
                                            <p:strVal val="#ppt_w"/>
                                          </p:val>
                                        </p:tav>
                                      </p:tavLst>
                                    </p:anim>
                                    <p:anim calcmode="lin" valueType="num">
                                      <p:cBhvr>
                                        <p:cTn id="15" dur="500" fill="hold"/>
                                        <p:tgtEl>
                                          <p:spTgt spid="16"/>
                                        </p:tgtEl>
                                        <p:attrNameLst>
                                          <p:attrName>ppt_h</p:attrName>
                                        </p:attrNameLst>
                                      </p:cBhvr>
                                      <p:tavLst>
                                        <p:tav tm="0">
                                          <p:val>
                                            <p:fltVal val="0"/>
                                          </p:val>
                                        </p:tav>
                                        <p:tav tm="100000">
                                          <p:val>
                                            <p:strVal val="#ppt_h"/>
                                          </p:val>
                                        </p:tav>
                                      </p:tavLst>
                                    </p:anim>
                                    <p:animEffect transition="in" filter="fade">
                                      <p:cBhvr>
                                        <p:cTn id="16" dur="5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barn(inVertical)">
                                      <p:cBhvr>
                                        <p:cTn id="21" dur="500"/>
                                        <p:tgtEl>
                                          <p:spTgt spid="31"/>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500" fill="hold"/>
                                        <p:tgtEl>
                                          <p:spTgt spid="23"/>
                                        </p:tgtEl>
                                        <p:attrNameLst>
                                          <p:attrName>ppt_w</p:attrName>
                                        </p:attrNameLst>
                                      </p:cBhvr>
                                      <p:tavLst>
                                        <p:tav tm="0">
                                          <p:val>
                                            <p:fltVal val="0"/>
                                          </p:val>
                                        </p:tav>
                                        <p:tav tm="100000">
                                          <p:val>
                                            <p:strVal val="#ppt_w"/>
                                          </p:val>
                                        </p:tav>
                                      </p:tavLst>
                                    </p:anim>
                                    <p:anim calcmode="lin" valueType="num">
                                      <p:cBhvr>
                                        <p:cTn id="37" dur="500" fill="hold"/>
                                        <p:tgtEl>
                                          <p:spTgt spid="23"/>
                                        </p:tgtEl>
                                        <p:attrNameLst>
                                          <p:attrName>ppt_h</p:attrName>
                                        </p:attrNameLst>
                                      </p:cBhvr>
                                      <p:tavLst>
                                        <p:tav tm="0">
                                          <p:val>
                                            <p:fltVal val="0"/>
                                          </p:val>
                                        </p:tav>
                                        <p:tav tm="100000">
                                          <p:val>
                                            <p:strVal val="#ppt_h"/>
                                          </p:val>
                                        </p:tav>
                                      </p:tavLst>
                                    </p:anim>
                                    <p:animEffect transition="in" filter="fade">
                                      <p:cBhvr>
                                        <p:cTn id="38" dur="500"/>
                                        <p:tgtEl>
                                          <p:spTgt spid="23"/>
                                        </p:tgtEl>
                                      </p:cBhvr>
                                    </p:animEffect>
                                  </p:childTnLst>
                                </p:cTn>
                              </p:par>
                            </p:childTnLst>
                          </p:cTn>
                        </p:par>
                      </p:childTnLst>
                    </p:cTn>
                  </p:par>
                  <p:par>
                    <p:cTn id="39" fill="hold">
                      <p:stCondLst>
                        <p:cond delay="indefinite"/>
                      </p:stCondLst>
                      <p:childTnLst>
                        <p:par>
                          <p:cTn id="40" fill="hold">
                            <p:stCondLst>
                              <p:cond delay="0"/>
                            </p:stCondLst>
                            <p:childTnLst>
                              <p:par>
                                <p:cTn id="41" presetID="53" presetClass="entr" presetSubtype="16"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p:cTn id="43" dur="500" fill="hold"/>
                                        <p:tgtEl>
                                          <p:spTgt spid="20"/>
                                        </p:tgtEl>
                                        <p:attrNameLst>
                                          <p:attrName>ppt_w</p:attrName>
                                        </p:attrNameLst>
                                      </p:cBhvr>
                                      <p:tavLst>
                                        <p:tav tm="0">
                                          <p:val>
                                            <p:fltVal val="0"/>
                                          </p:val>
                                        </p:tav>
                                        <p:tav tm="100000">
                                          <p:val>
                                            <p:strVal val="#ppt_w"/>
                                          </p:val>
                                        </p:tav>
                                      </p:tavLst>
                                    </p:anim>
                                    <p:anim calcmode="lin" valueType="num">
                                      <p:cBhvr>
                                        <p:cTn id="44" dur="500" fill="hold"/>
                                        <p:tgtEl>
                                          <p:spTgt spid="20"/>
                                        </p:tgtEl>
                                        <p:attrNameLst>
                                          <p:attrName>ppt_h</p:attrName>
                                        </p:attrNameLst>
                                      </p:cBhvr>
                                      <p:tavLst>
                                        <p:tav tm="0">
                                          <p:val>
                                            <p:fltVal val="0"/>
                                          </p:val>
                                        </p:tav>
                                        <p:tav tm="100000">
                                          <p:val>
                                            <p:strVal val="#ppt_h"/>
                                          </p:val>
                                        </p:tav>
                                      </p:tavLst>
                                    </p:anim>
                                    <p:animEffect transition="in" filter="fade">
                                      <p:cBhvr>
                                        <p:cTn id="45" dur="500"/>
                                        <p:tgtEl>
                                          <p:spTgt spid="20"/>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500" fill="hold"/>
                                        <p:tgtEl>
                                          <p:spTgt spid="21"/>
                                        </p:tgtEl>
                                        <p:attrNameLst>
                                          <p:attrName>ppt_w</p:attrName>
                                        </p:attrNameLst>
                                      </p:cBhvr>
                                      <p:tavLst>
                                        <p:tav tm="0">
                                          <p:val>
                                            <p:fltVal val="0"/>
                                          </p:val>
                                        </p:tav>
                                        <p:tav tm="100000">
                                          <p:val>
                                            <p:strVal val="#ppt_w"/>
                                          </p:val>
                                        </p:tav>
                                      </p:tavLst>
                                    </p:anim>
                                    <p:anim calcmode="lin" valueType="num">
                                      <p:cBhvr>
                                        <p:cTn id="56" dur="500" fill="hold"/>
                                        <p:tgtEl>
                                          <p:spTgt spid="21"/>
                                        </p:tgtEl>
                                        <p:attrNameLst>
                                          <p:attrName>ppt_h</p:attrName>
                                        </p:attrNameLst>
                                      </p:cBhvr>
                                      <p:tavLst>
                                        <p:tav tm="0">
                                          <p:val>
                                            <p:fltVal val="0"/>
                                          </p:val>
                                        </p:tav>
                                        <p:tav tm="100000">
                                          <p:val>
                                            <p:strVal val="#ppt_h"/>
                                          </p:val>
                                        </p:tav>
                                      </p:tavLst>
                                    </p:anim>
                                    <p:animEffect transition="in" filter="fade">
                                      <p:cBhvr>
                                        <p:cTn id="57" dur="500"/>
                                        <p:tgtEl>
                                          <p:spTgt spid="21"/>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5"/>
                                        </p:tgtEl>
                                        <p:attrNameLst>
                                          <p:attrName>style.visibility</p:attrName>
                                        </p:attrNameLst>
                                      </p:cBhvr>
                                      <p:to>
                                        <p:strVal val="visible"/>
                                      </p:to>
                                    </p:set>
                                    <p:anim calcmode="lin" valueType="num">
                                      <p:cBhvr>
                                        <p:cTn id="60" dur="500" fill="hold"/>
                                        <p:tgtEl>
                                          <p:spTgt spid="25"/>
                                        </p:tgtEl>
                                        <p:attrNameLst>
                                          <p:attrName>ppt_w</p:attrName>
                                        </p:attrNameLst>
                                      </p:cBhvr>
                                      <p:tavLst>
                                        <p:tav tm="0">
                                          <p:val>
                                            <p:fltVal val="0"/>
                                          </p:val>
                                        </p:tav>
                                        <p:tav tm="100000">
                                          <p:val>
                                            <p:strVal val="#ppt_w"/>
                                          </p:val>
                                        </p:tav>
                                      </p:tavLst>
                                    </p:anim>
                                    <p:anim calcmode="lin" valueType="num">
                                      <p:cBhvr>
                                        <p:cTn id="61" dur="500" fill="hold"/>
                                        <p:tgtEl>
                                          <p:spTgt spid="25"/>
                                        </p:tgtEl>
                                        <p:attrNameLst>
                                          <p:attrName>ppt_h</p:attrName>
                                        </p:attrNameLst>
                                      </p:cBhvr>
                                      <p:tavLst>
                                        <p:tav tm="0">
                                          <p:val>
                                            <p:fltVal val="0"/>
                                          </p:val>
                                        </p:tav>
                                        <p:tav tm="100000">
                                          <p:val>
                                            <p:strVal val="#ppt_h"/>
                                          </p:val>
                                        </p:tav>
                                      </p:tavLst>
                                    </p:anim>
                                    <p:animEffect transition="in" filter="fade">
                                      <p:cBhvr>
                                        <p:cTn id="62" dur="500"/>
                                        <p:tgtEl>
                                          <p:spTgt spid="25"/>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p:cTn id="74" dur="500" fill="hold"/>
                                        <p:tgtEl>
                                          <p:spTgt spid="26"/>
                                        </p:tgtEl>
                                        <p:attrNameLst>
                                          <p:attrName>ppt_w</p:attrName>
                                        </p:attrNameLst>
                                      </p:cBhvr>
                                      <p:tavLst>
                                        <p:tav tm="0">
                                          <p:val>
                                            <p:fltVal val="0"/>
                                          </p:val>
                                        </p:tav>
                                        <p:tav tm="100000">
                                          <p:val>
                                            <p:strVal val="#ppt_w"/>
                                          </p:val>
                                        </p:tav>
                                      </p:tavLst>
                                    </p:anim>
                                    <p:anim calcmode="lin" valueType="num">
                                      <p:cBhvr>
                                        <p:cTn id="75" dur="500" fill="hold"/>
                                        <p:tgtEl>
                                          <p:spTgt spid="26"/>
                                        </p:tgtEl>
                                        <p:attrNameLst>
                                          <p:attrName>ppt_h</p:attrName>
                                        </p:attrNameLst>
                                      </p:cBhvr>
                                      <p:tavLst>
                                        <p:tav tm="0">
                                          <p:val>
                                            <p:fltVal val="0"/>
                                          </p:val>
                                        </p:tav>
                                        <p:tav tm="100000">
                                          <p:val>
                                            <p:strVal val="#ppt_h"/>
                                          </p:val>
                                        </p:tav>
                                      </p:tavLst>
                                    </p:anim>
                                    <p:animEffect transition="in" filter="fade">
                                      <p:cBhvr>
                                        <p:cTn id="76" dur="500"/>
                                        <p:tgtEl>
                                          <p:spTgt spid="26"/>
                                        </p:tgtEl>
                                      </p:cBhvr>
                                    </p:animEffect>
                                  </p:childTnLst>
                                </p:cTn>
                              </p:par>
                            </p:childTnLst>
                          </p:cTn>
                        </p:par>
                      </p:childTnLst>
                    </p:cTn>
                  </p:par>
                  <p:par>
                    <p:cTn id="77" fill="hold">
                      <p:stCondLst>
                        <p:cond delay="indefinite"/>
                      </p:stCondLst>
                      <p:childTnLst>
                        <p:par>
                          <p:cTn id="78" fill="hold">
                            <p:stCondLst>
                              <p:cond delay="0"/>
                            </p:stCondLst>
                            <p:childTnLst>
                              <p:par>
                                <p:cTn id="79" presetID="21" presetClass="entr" presetSubtype="1" fill="hold" nodeType="click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wheel(1)">
                                      <p:cBhvr>
                                        <p:cTn id="81" dur="2000"/>
                                        <p:tgtEl>
                                          <p:spTgt spid="32"/>
                                        </p:tgtEl>
                                      </p:cBhvr>
                                    </p:animEffect>
                                  </p:childTnLst>
                                </p:cTn>
                              </p:par>
                            </p:childTnLst>
                          </p:cTn>
                        </p:par>
                      </p:childTnLst>
                    </p:cTn>
                  </p:par>
                  <p:par>
                    <p:cTn id="82" fill="hold">
                      <p:stCondLst>
                        <p:cond delay="indefinite"/>
                      </p:stCondLst>
                      <p:childTnLst>
                        <p:par>
                          <p:cTn id="83" fill="hold">
                            <p:stCondLst>
                              <p:cond delay="0"/>
                            </p:stCondLst>
                            <p:childTnLst>
                              <p:par>
                                <p:cTn id="84" presetID="45" presetClass="entr" presetSubtype="0" fill="hold" grpId="0" nodeType="clickEffect">
                                  <p:stCondLst>
                                    <p:cond delay="0"/>
                                  </p:stCondLst>
                                  <p:childTnLst>
                                    <p:set>
                                      <p:cBhvr>
                                        <p:cTn id="85" dur="1" fill="hold">
                                          <p:stCondLst>
                                            <p:cond delay="0"/>
                                          </p:stCondLst>
                                        </p:cTn>
                                        <p:tgtEl>
                                          <p:spTgt spid="33"/>
                                        </p:tgtEl>
                                        <p:attrNameLst>
                                          <p:attrName>style.visibility</p:attrName>
                                        </p:attrNameLst>
                                      </p:cBhvr>
                                      <p:to>
                                        <p:strVal val="visible"/>
                                      </p:to>
                                    </p:set>
                                    <p:animEffect transition="in" filter="fade">
                                      <p:cBhvr>
                                        <p:cTn id="86" dur="2000"/>
                                        <p:tgtEl>
                                          <p:spTgt spid="33"/>
                                        </p:tgtEl>
                                      </p:cBhvr>
                                    </p:animEffect>
                                    <p:anim calcmode="lin" valueType="num">
                                      <p:cBhvr>
                                        <p:cTn id="87" dur="2000" fill="hold"/>
                                        <p:tgtEl>
                                          <p:spTgt spid="33"/>
                                        </p:tgtEl>
                                        <p:attrNameLst>
                                          <p:attrName>ppt_w</p:attrName>
                                        </p:attrNameLst>
                                      </p:cBhvr>
                                      <p:tavLst>
                                        <p:tav tm="0" fmla="#ppt_w*sin(2.5*pi*$)">
                                          <p:val>
                                            <p:fltVal val="0"/>
                                          </p:val>
                                        </p:tav>
                                        <p:tav tm="100000">
                                          <p:val>
                                            <p:fltVal val="1"/>
                                          </p:val>
                                        </p:tav>
                                      </p:tavLst>
                                    </p:anim>
                                    <p:anim calcmode="lin" valueType="num">
                                      <p:cBhvr>
                                        <p:cTn id="88" dur="2000" fill="hold"/>
                                        <p:tgtEl>
                                          <p:spTgt spid="33"/>
                                        </p:tgtEl>
                                        <p:attrNameLst>
                                          <p:attrName>ppt_h</p:attrName>
                                        </p:attrNameLst>
                                      </p:cBhvr>
                                      <p:tavLst>
                                        <p:tav tm="0">
                                          <p:val>
                                            <p:strVal val="#ppt_h"/>
                                          </p:val>
                                        </p:tav>
                                        <p:tav tm="100000">
                                          <p:val>
                                            <p:strVal val="#ppt_h"/>
                                          </p:val>
                                        </p:tav>
                                      </p:tavLst>
                                    </p:anim>
                                  </p:childTnLst>
                                </p:cTn>
                              </p:par>
                            </p:childTnLst>
                          </p:cTn>
                        </p:par>
                        <p:par>
                          <p:cTn id="89" fill="hold">
                            <p:stCondLst>
                              <p:cond delay="2000"/>
                            </p:stCondLst>
                            <p:childTnLst>
                              <p:par>
                                <p:cTn id="90" presetID="53" presetClass="entr" presetSubtype="16" fill="hold" grpId="0" nodeType="afterEffect">
                                  <p:stCondLst>
                                    <p:cond delay="0"/>
                                  </p:stCondLst>
                                  <p:childTnLst>
                                    <p:set>
                                      <p:cBhvr>
                                        <p:cTn id="91" dur="1" fill="hold">
                                          <p:stCondLst>
                                            <p:cond delay="0"/>
                                          </p:stCondLst>
                                        </p:cTn>
                                        <p:tgtEl>
                                          <p:spTgt spid="35"/>
                                        </p:tgtEl>
                                        <p:attrNameLst>
                                          <p:attrName>style.visibility</p:attrName>
                                        </p:attrNameLst>
                                      </p:cBhvr>
                                      <p:to>
                                        <p:strVal val="visible"/>
                                      </p:to>
                                    </p:set>
                                    <p:anim calcmode="lin" valueType="num">
                                      <p:cBhvr>
                                        <p:cTn id="92" dur="700" fill="hold"/>
                                        <p:tgtEl>
                                          <p:spTgt spid="35"/>
                                        </p:tgtEl>
                                        <p:attrNameLst>
                                          <p:attrName>ppt_w</p:attrName>
                                        </p:attrNameLst>
                                      </p:cBhvr>
                                      <p:tavLst>
                                        <p:tav tm="0">
                                          <p:val>
                                            <p:fltVal val="0"/>
                                          </p:val>
                                        </p:tav>
                                        <p:tav tm="100000">
                                          <p:val>
                                            <p:strVal val="#ppt_w"/>
                                          </p:val>
                                        </p:tav>
                                      </p:tavLst>
                                    </p:anim>
                                    <p:anim calcmode="lin" valueType="num">
                                      <p:cBhvr>
                                        <p:cTn id="93" dur="700" fill="hold"/>
                                        <p:tgtEl>
                                          <p:spTgt spid="35"/>
                                        </p:tgtEl>
                                        <p:attrNameLst>
                                          <p:attrName>ppt_h</p:attrName>
                                        </p:attrNameLst>
                                      </p:cBhvr>
                                      <p:tavLst>
                                        <p:tav tm="0">
                                          <p:val>
                                            <p:fltVal val="0"/>
                                          </p:val>
                                        </p:tav>
                                        <p:tav tm="100000">
                                          <p:val>
                                            <p:strVal val="#ppt_h"/>
                                          </p:val>
                                        </p:tav>
                                      </p:tavLst>
                                    </p:anim>
                                    <p:animEffect transition="in" filter="fade">
                                      <p:cBhvr>
                                        <p:cTn id="94" dur="700"/>
                                        <p:tgtEl>
                                          <p:spTgt spid="35"/>
                                        </p:tgtEl>
                                      </p:cBhvr>
                                    </p:animEffect>
                                  </p:childTnLst>
                                </p:cTn>
                              </p:par>
                            </p:childTnLst>
                          </p:cTn>
                        </p:par>
                        <p:par>
                          <p:cTn id="95" fill="hold">
                            <p:stCondLst>
                              <p:cond delay="3000"/>
                            </p:stCondLst>
                            <p:childTnLst>
                              <p:par>
                                <p:cTn id="96" presetID="53" presetClass="entr" presetSubtype="16" fill="hold" grpId="0" nodeType="afterEffect">
                                  <p:stCondLst>
                                    <p:cond delay="0"/>
                                  </p:stCondLst>
                                  <p:childTnLst>
                                    <p:set>
                                      <p:cBhvr>
                                        <p:cTn id="97" dur="1" fill="hold">
                                          <p:stCondLst>
                                            <p:cond delay="0"/>
                                          </p:stCondLst>
                                        </p:cTn>
                                        <p:tgtEl>
                                          <p:spTgt spid="36"/>
                                        </p:tgtEl>
                                        <p:attrNameLst>
                                          <p:attrName>style.visibility</p:attrName>
                                        </p:attrNameLst>
                                      </p:cBhvr>
                                      <p:to>
                                        <p:strVal val="visible"/>
                                      </p:to>
                                    </p:set>
                                    <p:anim calcmode="lin" valueType="num">
                                      <p:cBhvr>
                                        <p:cTn id="98" dur="700" fill="hold"/>
                                        <p:tgtEl>
                                          <p:spTgt spid="36"/>
                                        </p:tgtEl>
                                        <p:attrNameLst>
                                          <p:attrName>ppt_w</p:attrName>
                                        </p:attrNameLst>
                                      </p:cBhvr>
                                      <p:tavLst>
                                        <p:tav tm="0">
                                          <p:val>
                                            <p:fltVal val="0"/>
                                          </p:val>
                                        </p:tav>
                                        <p:tav tm="100000">
                                          <p:val>
                                            <p:strVal val="#ppt_w"/>
                                          </p:val>
                                        </p:tav>
                                      </p:tavLst>
                                    </p:anim>
                                    <p:anim calcmode="lin" valueType="num">
                                      <p:cBhvr>
                                        <p:cTn id="99" dur="700" fill="hold"/>
                                        <p:tgtEl>
                                          <p:spTgt spid="36"/>
                                        </p:tgtEl>
                                        <p:attrNameLst>
                                          <p:attrName>ppt_h</p:attrName>
                                        </p:attrNameLst>
                                      </p:cBhvr>
                                      <p:tavLst>
                                        <p:tav tm="0">
                                          <p:val>
                                            <p:fltVal val="0"/>
                                          </p:val>
                                        </p:tav>
                                        <p:tav tm="100000">
                                          <p:val>
                                            <p:strVal val="#ppt_h"/>
                                          </p:val>
                                        </p:tav>
                                      </p:tavLst>
                                    </p:anim>
                                    <p:animEffect transition="in" filter="fade">
                                      <p:cBhvr>
                                        <p:cTn id="100"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6" grpId="0" animBg="1"/>
      <p:bldP spid="18" grpId="0" bldLvl="0" animBg="1"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bldLvl="0" autoUpdateAnimBg="0"/>
      <p:bldP spid="26" grpId="0" bldLvl="0" autoUpdateAnimBg="0"/>
      <p:bldP spid="33" grpId="0"/>
      <p:bldP spid="35" grpId="0" animBg="1"/>
      <p:bldP spid="3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899904" y="339509"/>
            <a:ext cx="6912463" cy="646331"/>
          </a:xfrm>
          <a:prstGeom prst="rect">
            <a:avLst/>
          </a:prstGeom>
        </p:spPr>
        <p:txBody>
          <a:bodyPr wrap="square" lIns="91426" tIns="45713" rIns="91426" bIns="45713">
            <a:spAutoFit/>
          </a:bodyPr>
          <a:lstStyle/>
          <a:p>
            <a:r>
              <a:rPr lang="zh-CN" altLang="en-US" dirty="0"/>
              <a:t/>
            </a:r>
            <a:br>
              <a:rPr lang="zh-CN" altLang="en-US" dirty="0"/>
            </a:br>
            <a:endParaRPr lang="zh-CN" altLang="en-US" dirty="0"/>
          </a:p>
        </p:txBody>
      </p:sp>
      <p:graphicFrame>
        <p:nvGraphicFramePr>
          <p:cNvPr id="4" name="图示 3"/>
          <p:cNvGraphicFramePr/>
          <p:nvPr/>
        </p:nvGraphicFramePr>
        <p:xfrm>
          <a:off x="611562" y="2245294"/>
          <a:ext cx="7704856" cy="20162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0" name="圆角矩形 29"/>
          <p:cNvSpPr/>
          <p:nvPr/>
        </p:nvSpPr>
        <p:spPr>
          <a:xfrm>
            <a:off x="827889" y="4227936"/>
            <a:ext cx="3240360" cy="603664"/>
          </a:xfrm>
          <a:prstGeom prst="roundRect">
            <a:avLst/>
          </a:prstGeom>
          <a:solidFill>
            <a:schemeClr val="tx1">
              <a:lumMod val="75000"/>
              <a:lumOff val="25000"/>
            </a:schemeClr>
          </a:solidFill>
          <a:ln w="25400" cap="flat" cmpd="sng" algn="ctr">
            <a:noFill/>
            <a:prstDash val="solid"/>
          </a:ln>
          <a:effectLst/>
        </p:spPr>
        <p:txBody>
          <a:bodyPr lIns="91426" tIns="45713" rIns="91426" bIns="45713" rtlCol="0" anchor="ctr"/>
          <a:lstStyle/>
          <a:p>
            <a:pPr algn="ctr" defTabSz="914400"/>
            <a:r>
              <a:rPr lang="zh-CN" altLang="en-US" sz="2400" kern="0" dirty="0">
                <a:solidFill>
                  <a:sysClr val="window" lastClr="FFFFFF"/>
                </a:solidFill>
                <a:latin typeface="微软雅黑" panose="020B0503020204020204" pitchFamily="34" charset="-122"/>
                <a:ea typeface="微软雅黑" panose="020B0503020204020204" pitchFamily="34" charset="-122"/>
              </a:rPr>
              <a:t>一次政治改革运动</a:t>
            </a:r>
          </a:p>
        </p:txBody>
      </p:sp>
      <p:sp>
        <p:nvSpPr>
          <p:cNvPr id="31" name="圆角矩形 30"/>
          <p:cNvSpPr/>
          <p:nvPr/>
        </p:nvSpPr>
        <p:spPr>
          <a:xfrm>
            <a:off x="4932040" y="4227936"/>
            <a:ext cx="3024336" cy="603664"/>
          </a:xfrm>
          <a:prstGeom prst="roundRect">
            <a:avLst/>
          </a:prstGeom>
          <a:solidFill>
            <a:schemeClr val="tx1">
              <a:lumMod val="75000"/>
              <a:lumOff val="25000"/>
            </a:schemeClr>
          </a:solidFill>
          <a:ln w="25400" cap="flat" cmpd="sng" algn="ctr">
            <a:noFill/>
            <a:prstDash val="solid"/>
          </a:ln>
          <a:effectLst/>
        </p:spPr>
        <p:txBody>
          <a:bodyPr lIns="91426" tIns="45713" rIns="91426" bIns="45713" rtlCol="0" anchor="ctr"/>
          <a:lstStyle/>
          <a:p>
            <a:pPr algn="ctr" defTabSz="914400"/>
            <a:r>
              <a:rPr lang="zh-CN" altLang="en-US" sz="2400" kern="0" dirty="0">
                <a:solidFill>
                  <a:sysClr val="window" lastClr="FFFFFF"/>
                </a:solidFill>
                <a:latin typeface="微软雅黑" panose="020B0503020204020204" pitchFamily="34" charset="-122"/>
                <a:ea typeface="微软雅黑" panose="020B0503020204020204" pitchFamily="34" charset="-122"/>
              </a:rPr>
              <a:t>一次思想解放运动</a:t>
            </a:r>
          </a:p>
        </p:txBody>
      </p:sp>
      <p:sp>
        <p:nvSpPr>
          <p:cNvPr id="32" name="任意多边形: 形状 92"/>
          <p:cNvSpPr/>
          <p:nvPr>
            <p:custDataLst>
              <p:tags r:id="rId1"/>
            </p:custDataLst>
          </p:nvPr>
        </p:nvSpPr>
        <p:spPr bwMode="auto">
          <a:xfrm>
            <a:off x="416394" y="339503"/>
            <a:ext cx="8404078" cy="1872207"/>
          </a:xfrm>
          <a:custGeom>
            <a:avLst/>
            <a:gdLst>
              <a:gd name="connsiteX0" fmla="*/ 0 w 9144000"/>
              <a:gd name="connsiteY0" fmla="*/ 0 h 2663868"/>
              <a:gd name="connsiteX1" fmla="*/ 9144000 w 9144000"/>
              <a:gd name="connsiteY1" fmla="*/ 0 h 2663868"/>
              <a:gd name="connsiteX2" fmla="*/ 9144000 w 9144000"/>
              <a:gd name="connsiteY2" fmla="*/ 2663868 h 2663868"/>
              <a:gd name="connsiteX3" fmla="*/ 0 w 9144000"/>
              <a:gd name="connsiteY3" fmla="*/ 2663868 h 2663868"/>
              <a:gd name="connsiteX4" fmla="*/ 0 w 9144000"/>
              <a:gd name="connsiteY4" fmla="*/ 0 h 2663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2663868">
                <a:moveTo>
                  <a:pt x="0" y="0"/>
                </a:moveTo>
                <a:lnTo>
                  <a:pt x="9144000" y="0"/>
                </a:lnTo>
                <a:lnTo>
                  <a:pt x="9144000" y="2663868"/>
                </a:lnTo>
                <a:lnTo>
                  <a:pt x="0" y="2663868"/>
                </a:lnTo>
                <a:lnTo>
                  <a:pt x="0" y="0"/>
                </a:lnTo>
                <a:close/>
              </a:path>
            </a:pathLst>
          </a:custGeom>
          <a:solidFill>
            <a:srgbClr val="EEECE1">
              <a:lumMod val="25000"/>
              <a:alpha val="75000"/>
            </a:srgbClr>
          </a:solidFill>
          <a:ln w="9525" cap="flat" cmpd="sng" algn="ctr">
            <a:noFill/>
            <a:prstDash val="solid"/>
            <a:round/>
            <a:headEnd type="none" w="med" len="med"/>
            <a:tailEnd type="none" w="med" len="med"/>
          </a:ln>
          <a:effectLst/>
        </p:spPr>
        <p:txBody>
          <a:bodyPr lIns="91426" tIns="45713" rIns="91426" bIns="45713"/>
          <a:lstStyle/>
          <a:p>
            <a:pPr defTabSz="914400">
              <a:spcAft>
                <a:spcPts val="600"/>
              </a:spcAft>
              <a:defRPr/>
            </a:pPr>
            <a:r>
              <a:rPr lang="zh-CN" altLang="en-US" kern="0" dirty="0" smtClean="0">
                <a:solidFill>
                  <a:srgbClr val="FFFFFF"/>
                </a:solidFill>
                <a:ea typeface="幼圆" panose="02010509060101010101" charset="-122"/>
              </a:rPr>
              <a:t>          </a:t>
            </a:r>
            <a:r>
              <a:rPr lang="zh-CN" altLang="en-US" sz="2000" kern="0" dirty="0">
                <a:solidFill>
                  <a:srgbClr val="FFFFFF"/>
                </a:solidFill>
                <a:latin typeface="华文新魏" pitchFamily="2" charset="-122"/>
                <a:ea typeface="华文新魏" pitchFamily="2" charset="-122"/>
              </a:rPr>
              <a:t>维新运动具有救亡和抵制人民革命的双重性质，但变法主张的公开提出，起了主要是积极的政治</a:t>
            </a:r>
            <a:r>
              <a:rPr lang="zh-CN" altLang="en-US" sz="2000" kern="0" dirty="0" smtClean="0">
                <a:solidFill>
                  <a:srgbClr val="FFFFFF"/>
                </a:solidFill>
                <a:latin typeface="华文新魏" pitchFamily="2" charset="-122"/>
                <a:ea typeface="华文新魏" pitchFamily="2" charset="-122"/>
              </a:rPr>
              <a:t>影响。   </a:t>
            </a:r>
            <a:r>
              <a:rPr lang="en-US" altLang="zh-CN" sz="2000" kern="0" dirty="0" smtClean="0">
                <a:solidFill>
                  <a:srgbClr val="FFFFFF"/>
                </a:solidFill>
                <a:latin typeface="华文新魏" pitchFamily="2" charset="-122"/>
                <a:ea typeface="华文新魏" pitchFamily="2" charset="-122"/>
              </a:rPr>
              <a:t>  ——</a:t>
            </a:r>
            <a:r>
              <a:rPr lang="zh-CN" altLang="en-US" sz="2000" kern="0" dirty="0" smtClean="0">
                <a:solidFill>
                  <a:srgbClr val="FFFFFF"/>
                </a:solidFill>
                <a:latin typeface="华文新魏" pitchFamily="2" charset="-122"/>
                <a:ea typeface="华文新魏" pitchFamily="2" charset="-122"/>
              </a:rPr>
              <a:t>历史学家翦伯赞</a:t>
            </a:r>
            <a:r>
              <a:rPr lang="en-US" altLang="zh-CN" sz="2000" kern="0" dirty="0" smtClean="0">
                <a:solidFill>
                  <a:srgbClr val="FFFFFF"/>
                </a:solidFill>
                <a:latin typeface="华文新魏" pitchFamily="2" charset="-122"/>
                <a:ea typeface="华文新魏" pitchFamily="2" charset="-122"/>
              </a:rPr>
              <a:t>《</a:t>
            </a:r>
            <a:r>
              <a:rPr lang="zh-CN" altLang="en-US" sz="2000" kern="0" dirty="0" smtClean="0">
                <a:solidFill>
                  <a:srgbClr val="FFFFFF"/>
                </a:solidFill>
                <a:latin typeface="华文新魏" pitchFamily="2" charset="-122"/>
                <a:ea typeface="华文新魏" pitchFamily="2" charset="-122"/>
              </a:rPr>
              <a:t>中国史纲要</a:t>
            </a:r>
            <a:r>
              <a:rPr lang="en-US" altLang="zh-CN" sz="2000" kern="0" dirty="0" smtClean="0">
                <a:solidFill>
                  <a:srgbClr val="FFFFFF"/>
                </a:solidFill>
                <a:latin typeface="华文新魏" pitchFamily="2" charset="-122"/>
                <a:ea typeface="华文新魏" pitchFamily="2" charset="-122"/>
              </a:rPr>
              <a:t>》</a:t>
            </a:r>
          </a:p>
          <a:p>
            <a:pPr defTabSz="914400">
              <a:spcAft>
                <a:spcPts val="600"/>
              </a:spcAft>
              <a:defRPr/>
            </a:pPr>
            <a:r>
              <a:rPr lang="zh-CN" altLang="en-US" sz="2000" kern="0" dirty="0" smtClean="0">
                <a:solidFill>
                  <a:srgbClr val="FFFFFF"/>
                </a:solidFill>
                <a:latin typeface="华文新魏" pitchFamily="2" charset="-122"/>
                <a:ea typeface="华文新魏" pitchFamily="2" charset="-122"/>
              </a:rPr>
              <a:t>         戊戌变法</a:t>
            </a:r>
            <a:r>
              <a:rPr lang="zh-CN" altLang="en-US" sz="2000" kern="0" dirty="0">
                <a:solidFill>
                  <a:srgbClr val="FFFFFF"/>
                </a:solidFill>
                <a:latin typeface="华文新魏" pitchFamily="2" charset="-122"/>
                <a:ea typeface="华文新魏" pitchFamily="2" charset="-122"/>
              </a:rPr>
              <a:t>失败的基本缘由不在康梁维新派的变法内容和详细战略上，而在于当时没有呈现一个使变法胜利的整体的社会环境以及与此相联络的强大的促进变革的政治和经济力气</a:t>
            </a:r>
            <a:r>
              <a:rPr lang="zh-CN" altLang="en-US" sz="2000" kern="0" dirty="0" smtClean="0">
                <a:solidFill>
                  <a:srgbClr val="FFFFFF"/>
                </a:solidFill>
                <a:latin typeface="华文新魏" pitchFamily="2" charset="-122"/>
                <a:ea typeface="华文新魏" pitchFamily="2" charset="-122"/>
              </a:rPr>
              <a:t>。   </a:t>
            </a:r>
            <a:r>
              <a:rPr lang="en-US" altLang="zh-CN" sz="2000" kern="0" dirty="0" smtClean="0">
                <a:solidFill>
                  <a:srgbClr val="FFFFFF"/>
                </a:solidFill>
                <a:latin typeface="华文新魏" pitchFamily="2" charset="-122"/>
                <a:ea typeface="华文新魏" pitchFamily="2" charset="-122"/>
              </a:rPr>
              <a:t>——</a:t>
            </a:r>
            <a:r>
              <a:rPr lang="zh-CN" altLang="en-US" sz="2000" kern="0" dirty="0">
                <a:solidFill>
                  <a:srgbClr val="FFFFFF"/>
                </a:solidFill>
                <a:latin typeface="华文新魏" pitchFamily="2" charset="-122"/>
                <a:ea typeface="华文新魏" pitchFamily="2" charset="-122"/>
              </a:rPr>
              <a:t>南开大学历史学院</a:t>
            </a:r>
            <a:r>
              <a:rPr lang="zh-CN" altLang="en-US" sz="2000" kern="0" dirty="0" smtClean="0">
                <a:solidFill>
                  <a:srgbClr val="FFFFFF"/>
                </a:solidFill>
                <a:latin typeface="华文新魏" pitchFamily="2" charset="-122"/>
                <a:ea typeface="华文新魏" pitchFamily="2" charset="-122"/>
              </a:rPr>
              <a:t>教授李喜所</a:t>
            </a:r>
            <a:endParaRPr lang="zh-CN" altLang="en-US" sz="2000" kern="0" dirty="0">
              <a:solidFill>
                <a:srgbClr val="FFFFFF"/>
              </a:solidFill>
              <a:latin typeface="华文新魏" pitchFamily="2" charset="-122"/>
              <a:ea typeface="华文新魏" pitchFamily="2" charset="-122"/>
            </a:endParaRPr>
          </a:p>
          <a:p>
            <a:pPr defTabSz="914400">
              <a:defRPr/>
            </a:pPr>
            <a:endParaRPr lang="zh-CN" altLang="en-US" sz="2000" kern="0" dirty="0">
              <a:solidFill>
                <a:srgbClr val="FFFFFF"/>
              </a:solidFill>
              <a:latin typeface="华文新魏" pitchFamily="2" charset="-122"/>
              <a:ea typeface="华文新魏" pitchFamily="2" charset="-122"/>
            </a:endParaRPr>
          </a:p>
          <a:p>
            <a:pPr defTabSz="914400">
              <a:defRPr/>
            </a:pPr>
            <a:endParaRPr lang="zh-CN" altLang="en-US" sz="2000" kern="0" dirty="0">
              <a:solidFill>
                <a:srgbClr val="FFFFFF"/>
              </a:solidFill>
              <a:latin typeface="华文新魏" pitchFamily="2" charset="-122"/>
              <a:ea typeface="华文新魏" pitchFamily="2" charset="-122"/>
            </a:endParaRPr>
          </a:p>
          <a:p>
            <a:pPr defTabSz="914400">
              <a:defRPr/>
            </a:pPr>
            <a:endParaRPr lang="zh-CN" altLang="en-US" kern="0" dirty="0">
              <a:solidFill>
                <a:srgbClr val="FFFFFF"/>
              </a:solidFill>
              <a:latin typeface="Arial" panose="020B0604020202020204"/>
              <a:ea typeface="幼圆" panose="02010509060101010101" charset="-122"/>
            </a:endParaRPr>
          </a:p>
        </p:txBody>
      </p:sp>
      <p:sp>
        <p:nvSpPr>
          <p:cNvPr id="7" name="文本占位符 2"/>
          <p:cNvSpPr txBox="1"/>
          <p:nvPr/>
        </p:nvSpPr>
        <p:spPr>
          <a:xfrm>
            <a:off x="-540568" y="2427734"/>
            <a:ext cx="8136904" cy="1656184"/>
          </a:xfrm>
          <a:prstGeom prst="rect">
            <a:avLst/>
          </a:prstGeom>
        </p:spPr>
        <p:txBody>
          <a:bodyPr vert="horz" lIns="68570" tIns="34289" rIns="68570" bIns="34289" rtlCol="0" anchor="t">
            <a:noAutofit/>
          </a:bodyPr>
          <a:lstStyle>
            <a:lvl1pPr marL="0" indent="0" algn="l" defTabSz="685800" rtl="0" eaLnBrk="1" latinLnBrk="0" hangingPunct="1">
              <a:lnSpc>
                <a:spcPct val="90000"/>
              </a:lnSpc>
              <a:spcBef>
                <a:spcPts val="900"/>
              </a:spcBef>
              <a:buClr>
                <a:schemeClr val="accent1">
                  <a:lumMod val="75000"/>
                </a:schemeClr>
              </a:buClr>
              <a:buSzPct val="85000"/>
              <a:buFont typeface="Wingdings" panose="05000000000000000000" pitchFamily="2" charset="2"/>
              <a:buNone/>
              <a:defRPr sz="1500" kern="1200">
                <a:solidFill>
                  <a:schemeClr val="tx1"/>
                </a:solidFill>
                <a:latin typeface="+mn-lt"/>
                <a:ea typeface="+mn-ea"/>
                <a:cs typeface="+mn-cs"/>
              </a:defRPr>
            </a:lvl1pPr>
            <a:lvl2pPr marL="342900"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400" kern="1200">
                <a:solidFill>
                  <a:schemeClr val="tx1">
                    <a:tint val="75000"/>
                  </a:schemeClr>
                </a:solidFill>
                <a:latin typeface="+mn-lt"/>
                <a:ea typeface="+mn-ea"/>
                <a:cs typeface="+mn-cs"/>
              </a:defRPr>
            </a:lvl2pPr>
            <a:lvl3pPr marL="685800"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200" kern="1200">
                <a:solidFill>
                  <a:schemeClr val="tx1">
                    <a:tint val="75000"/>
                  </a:schemeClr>
                </a:solidFill>
                <a:latin typeface="+mn-lt"/>
                <a:ea typeface="+mn-ea"/>
                <a:cs typeface="+mn-cs"/>
              </a:defRPr>
            </a:lvl3pPr>
            <a:lvl4pPr marL="1028700"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4pPr>
            <a:lvl5pPr marL="1371600"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5pPr>
            <a:lvl6pPr marL="1714500"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6pPr>
            <a:lvl7pPr marL="2056765"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7pPr>
            <a:lvl8pPr marL="2399665"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8pPr>
            <a:lvl9pPr marL="2742565"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9pPr>
          </a:lstStyle>
          <a:p>
            <a:pPr indent="457200">
              <a:lnSpc>
                <a:spcPct val="120000"/>
              </a:lnSpc>
            </a:pPr>
            <a:endParaRPr lang="zh-CN" altLang="en-US" sz="1800" dirty="0">
              <a:latin typeface="华文隶书" pitchFamily="2" charset="-122"/>
              <a:ea typeface="华文隶书"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0"/>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31"/>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nodePh="1">
                                  <p:stCondLst>
                                    <p:cond delay="0"/>
                                  </p:stCondLst>
                                  <p:endCondLst>
                                    <p:cond evt="begin" delay="0">
                                      <p:tn val="24"/>
                                    </p:cond>
                                  </p:endCondLst>
                                  <p:childTnLst>
                                    <p:set>
                                      <p:cBhvr>
                                        <p:cTn id="25" dur="1" fill="hold">
                                          <p:stCondLst>
                                            <p:cond delay="0"/>
                                          </p:stCondLst>
                                        </p:cTn>
                                        <p:tgtEl>
                                          <p:spTgt spid="7">
                                            <p:txEl>
                                              <p:pRg st="0" end="0"/>
                                            </p:txEl>
                                          </p:spTgt>
                                        </p:tgtEl>
                                        <p:attrNameLst>
                                          <p:attrName>style.visibility</p:attrName>
                                        </p:attrNameLst>
                                      </p:cBhvr>
                                      <p:to>
                                        <p:strVal val="visible"/>
                                      </p:to>
                                    </p:set>
                                    <p:animEffect transition="in" filter="fade">
                                      <p:cBhvr>
                                        <p:cTn id="26" dur="1000"/>
                                        <p:tgtEl>
                                          <p:spTgt spid="7">
                                            <p:txEl>
                                              <p:pRg st="0" end="0"/>
                                            </p:txEl>
                                          </p:spTgt>
                                        </p:tgtEl>
                                      </p:cBhvr>
                                    </p:animEffect>
                                    <p:anim calcmode="lin" valueType="num">
                                      <p:cBhvr>
                                        <p:cTn id="27"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30" grpId="0" animBg="1"/>
      <p:bldP spid="31" grpId="0" animBg="1"/>
      <p:bldP spid="32" grpId="0" animBg="1"/>
      <p:bldP spid="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07960" y="552963"/>
            <a:ext cx="9144000" cy="5138855"/>
          </a:xfrm>
          <a:prstGeom prst="rect">
            <a:avLst/>
          </a:prstGeom>
          <a:solidFill>
            <a:schemeClr val="bg1">
              <a:alpha val="22000"/>
            </a:schemeClr>
          </a:solidFill>
          <a:ln w="12700" cap="flat" cmpd="sng" algn="ctr">
            <a:noFill/>
            <a:prstDash val="solid"/>
          </a:ln>
          <a:effectLst/>
        </p:spPr>
        <p:txBody>
          <a:bodyPr lIns="91422" tIns="45711" rIns="91422" bIns="45711" rtlCol="0" anchor="ctr"/>
          <a:lstStyle/>
          <a:p>
            <a:pPr algn="ctr" defTabSz="914400"/>
            <a:endParaRPr lang="zh-CN" altLang="en-US" kern="0" dirty="0">
              <a:solidFill>
                <a:sysClr val="window" lastClr="FFFFFF"/>
              </a:solidFill>
              <a:latin typeface="Rockwell"/>
              <a:ea typeface="方正姚体"/>
            </a:endParaRPr>
          </a:p>
        </p:txBody>
      </p:sp>
      <p:sp>
        <p:nvSpPr>
          <p:cNvPr id="7" name="Rectangle 27"/>
          <p:cNvSpPr>
            <a:spLocks noChangeArrowheads="1"/>
          </p:cNvSpPr>
          <p:nvPr/>
        </p:nvSpPr>
        <p:spPr bwMode="auto">
          <a:xfrm>
            <a:off x="1605742" y="260576"/>
            <a:ext cx="5644495" cy="584775"/>
          </a:xfrm>
          <a:prstGeom prst="rect">
            <a:avLst/>
          </a:prstGeom>
          <a:noFill/>
          <a:ln>
            <a:noFill/>
          </a:ln>
          <a:effectLst/>
          <a:extLst>
            <a:ext uri="{909E8E84-426E-40DD-AFC4-6F175D3DCCD1}">
              <a14:hiddenFill xmlns:a14="http://schemas.microsoft.com/office/drawing/2010/main" xmlns="">
                <a:solidFill>
                  <a:srgbClr val="FF9900"/>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Bef>
                <a:spcPct val="50000"/>
              </a:spcBef>
              <a:spcAft>
                <a:spcPct val="0"/>
              </a:spcAft>
            </a:pPr>
            <a:r>
              <a:rPr kumimoji="1" lang="zh-CN" altLang="en-US" sz="3200" b="1" dirty="0">
                <a:solidFill>
                  <a:srgbClr val="FFC000"/>
                </a:solidFill>
                <a:latin typeface="微软雅黑" panose="020B0503020204020204" pitchFamily="34" charset="-122"/>
                <a:ea typeface="微软雅黑" panose="020B0503020204020204" pitchFamily="34" charset="-122"/>
              </a:rPr>
              <a:t>日本明治维新</a:t>
            </a:r>
            <a:r>
              <a:rPr kumimoji="1" lang="en-US" altLang="zh-CN" sz="3200" b="1" dirty="0">
                <a:solidFill>
                  <a:srgbClr val="FFC000"/>
                </a:solidFill>
                <a:latin typeface="微软雅黑" panose="020B0503020204020204" pitchFamily="34" charset="-122"/>
                <a:ea typeface="微软雅黑" panose="020B0503020204020204" pitchFamily="34" charset="-122"/>
              </a:rPr>
              <a:t>VS</a:t>
            </a:r>
            <a:r>
              <a:rPr kumimoji="1" lang="zh-CN" altLang="en-US" sz="3200" b="1" dirty="0">
                <a:solidFill>
                  <a:srgbClr val="FFC000"/>
                </a:solidFill>
                <a:latin typeface="微软雅黑" panose="020B0503020204020204" pitchFamily="34" charset="-122"/>
                <a:ea typeface="微软雅黑" panose="020B0503020204020204" pitchFamily="34" charset="-122"/>
              </a:rPr>
              <a:t>戊戌维新运动</a:t>
            </a:r>
          </a:p>
        </p:txBody>
      </p:sp>
      <p:sp>
        <p:nvSpPr>
          <p:cNvPr id="8" name="Line 17"/>
          <p:cNvSpPr>
            <a:spLocks noChangeShapeType="1"/>
          </p:cNvSpPr>
          <p:nvPr/>
        </p:nvSpPr>
        <p:spPr bwMode="auto">
          <a:xfrm flipV="1">
            <a:off x="107952" y="962031"/>
            <a:ext cx="8928100" cy="1"/>
          </a:xfrm>
          <a:prstGeom prst="line">
            <a:avLst/>
          </a:prstGeom>
          <a:noFill/>
          <a:ln w="28575" cap="sq">
            <a:solidFill>
              <a:srgbClr val="00000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9" name="Rectangle 16"/>
          <p:cNvSpPr>
            <a:spLocks noChangeArrowheads="1"/>
          </p:cNvSpPr>
          <p:nvPr/>
        </p:nvSpPr>
        <p:spPr bwMode="auto">
          <a:xfrm>
            <a:off x="107960" y="962025"/>
            <a:ext cx="936625" cy="388144"/>
          </a:xfrm>
          <a:prstGeom prst="rect">
            <a:avLst/>
          </a:prstGeom>
          <a:noFill/>
          <a:ln>
            <a:noFill/>
          </a:ln>
          <a:effectLst/>
        </p:spPr>
        <p:txBody>
          <a:bodyPr lIns="91426" tIns="45713" rIns="91426" bIns="45713"/>
          <a:lstStyle/>
          <a:p>
            <a:pPr defTabSz="914400" fontAlgn="base">
              <a:spcBef>
                <a:spcPct val="0"/>
              </a:spcBef>
              <a:spcAft>
                <a:spcPct val="0"/>
              </a:spcAft>
              <a:defRPr/>
            </a:pPr>
            <a:r>
              <a:rPr lang="zh-CN" altLang="en-US" sz="2400" b="1" kern="0" dirty="0">
                <a:solidFill>
                  <a:srgbClr val="000000"/>
                </a:solidFill>
                <a:latin typeface="微软雅黑" panose="020B0503020204020204" pitchFamily="34" charset="-122"/>
                <a:ea typeface="微软雅黑" panose="020B0503020204020204" pitchFamily="34" charset="-122"/>
              </a:rPr>
              <a:t>原因</a:t>
            </a:r>
          </a:p>
        </p:txBody>
      </p:sp>
      <p:sp>
        <p:nvSpPr>
          <p:cNvPr id="10" name="Rectangle 13"/>
          <p:cNvSpPr>
            <a:spLocks noChangeArrowheads="1"/>
          </p:cNvSpPr>
          <p:nvPr/>
        </p:nvSpPr>
        <p:spPr bwMode="auto">
          <a:xfrm>
            <a:off x="107960" y="1350169"/>
            <a:ext cx="936625" cy="857250"/>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pitchFamily="34" charset="-122"/>
                <a:ea typeface="微软雅黑" panose="020B0503020204020204" pitchFamily="34" charset="-122"/>
              </a:rPr>
              <a:t>社会背景</a:t>
            </a:r>
          </a:p>
        </p:txBody>
      </p:sp>
      <p:sp>
        <p:nvSpPr>
          <p:cNvPr id="11" name="Line 18"/>
          <p:cNvSpPr>
            <a:spLocks noChangeShapeType="1"/>
          </p:cNvSpPr>
          <p:nvPr/>
        </p:nvSpPr>
        <p:spPr bwMode="auto">
          <a:xfrm>
            <a:off x="107952" y="1350169"/>
            <a:ext cx="8928100" cy="0"/>
          </a:xfrm>
          <a:prstGeom prst="line">
            <a:avLst/>
          </a:prstGeom>
          <a:noFill/>
          <a:ln w="12700">
            <a:solidFill>
              <a:srgbClr val="00000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12" name="Rectangle 15"/>
          <p:cNvSpPr>
            <a:spLocks noChangeArrowheads="1"/>
          </p:cNvSpPr>
          <p:nvPr/>
        </p:nvSpPr>
        <p:spPr bwMode="auto">
          <a:xfrm>
            <a:off x="1044585" y="962025"/>
            <a:ext cx="3744913" cy="388144"/>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pitchFamily="34" charset="-122"/>
                <a:ea typeface="微软雅黑" panose="020B0503020204020204" pitchFamily="34" charset="-122"/>
              </a:rPr>
              <a:t>明治维新</a:t>
            </a:r>
            <a:r>
              <a:rPr lang="en-US" altLang="zh-CN" sz="2400" b="1" kern="0" dirty="0">
                <a:solidFill>
                  <a:srgbClr val="000000"/>
                </a:solidFill>
                <a:latin typeface="微软雅黑" panose="020B0503020204020204" pitchFamily="34" charset="-122"/>
                <a:ea typeface="微软雅黑" panose="020B0503020204020204" pitchFamily="34" charset="-122"/>
              </a:rPr>
              <a:t>——</a:t>
            </a:r>
            <a:r>
              <a:rPr lang="zh-CN" altLang="en-US" sz="2400" b="1" kern="0" dirty="0">
                <a:solidFill>
                  <a:srgbClr val="000000"/>
                </a:solidFill>
                <a:latin typeface="微软雅黑" panose="020B0503020204020204" pitchFamily="34" charset="-122"/>
                <a:ea typeface="微软雅黑" panose="020B0503020204020204" pitchFamily="34" charset="-122"/>
              </a:rPr>
              <a:t>成功</a:t>
            </a:r>
          </a:p>
        </p:txBody>
      </p:sp>
      <p:sp>
        <p:nvSpPr>
          <p:cNvPr id="13" name="Rectangle 12"/>
          <p:cNvSpPr>
            <a:spLocks noChangeArrowheads="1"/>
          </p:cNvSpPr>
          <p:nvPr/>
        </p:nvSpPr>
        <p:spPr bwMode="auto">
          <a:xfrm>
            <a:off x="1044585" y="1350169"/>
            <a:ext cx="3744913" cy="857250"/>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FFC000"/>
                </a:solidFill>
                <a:latin typeface="华文新魏" pitchFamily="2" charset="-122"/>
                <a:ea typeface="华文新魏" pitchFamily="2" charset="-122"/>
              </a:rPr>
              <a:t>资本主义发展水平较高     幕府统治危机</a:t>
            </a:r>
          </a:p>
        </p:txBody>
      </p:sp>
      <p:sp>
        <p:nvSpPr>
          <p:cNvPr id="14" name="Rectangle 14"/>
          <p:cNvSpPr>
            <a:spLocks noChangeArrowheads="1"/>
          </p:cNvSpPr>
          <p:nvPr/>
        </p:nvSpPr>
        <p:spPr bwMode="auto">
          <a:xfrm>
            <a:off x="4789488" y="962025"/>
            <a:ext cx="4246562" cy="388144"/>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pitchFamily="34" charset="-122"/>
                <a:ea typeface="微软雅黑" panose="020B0503020204020204" pitchFamily="34" charset="-122"/>
              </a:rPr>
              <a:t>戊戌变法</a:t>
            </a:r>
            <a:r>
              <a:rPr lang="en-US" altLang="zh-CN" sz="2400" b="1" kern="0" dirty="0">
                <a:solidFill>
                  <a:srgbClr val="000000"/>
                </a:solidFill>
                <a:latin typeface="微软雅黑" panose="020B0503020204020204" pitchFamily="34" charset="-122"/>
                <a:ea typeface="微软雅黑" panose="020B0503020204020204" pitchFamily="34" charset="-122"/>
              </a:rPr>
              <a:t>——</a:t>
            </a:r>
            <a:r>
              <a:rPr lang="zh-CN" altLang="en-US" sz="2400" b="1" kern="0" dirty="0">
                <a:solidFill>
                  <a:srgbClr val="000000"/>
                </a:solidFill>
                <a:latin typeface="微软雅黑" panose="020B0503020204020204" pitchFamily="34" charset="-122"/>
                <a:ea typeface="微软雅黑" panose="020B0503020204020204" pitchFamily="34" charset="-122"/>
              </a:rPr>
              <a:t>失败</a:t>
            </a:r>
          </a:p>
        </p:txBody>
      </p:sp>
      <p:sp>
        <p:nvSpPr>
          <p:cNvPr id="15" name="Rectangle 11"/>
          <p:cNvSpPr>
            <a:spLocks noChangeArrowheads="1"/>
          </p:cNvSpPr>
          <p:nvPr/>
        </p:nvSpPr>
        <p:spPr bwMode="auto">
          <a:xfrm>
            <a:off x="4789488" y="1350169"/>
            <a:ext cx="4246562" cy="857250"/>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latin typeface="华文新魏" pitchFamily="2" charset="-122"/>
                <a:ea typeface="华文新魏" pitchFamily="2" charset="-122"/>
              </a:rPr>
              <a:t>资本主义发展水平不充分</a:t>
            </a:r>
          </a:p>
          <a:p>
            <a:pPr defTabSz="914400" fontAlgn="base">
              <a:spcBef>
                <a:spcPct val="0"/>
              </a:spcBef>
              <a:spcAft>
                <a:spcPct val="0"/>
              </a:spcAft>
              <a:defRPr/>
            </a:pPr>
            <a:r>
              <a:rPr lang="zh-CN" altLang="en-US" sz="2400" b="1" kern="0" dirty="0">
                <a:latin typeface="华文新魏" pitchFamily="2" charset="-122"/>
                <a:ea typeface="华文新魏" pitchFamily="2" charset="-122"/>
              </a:rPr>
              <a:t>封建顽固势力强大</a:t>
            </a:r>
          </a:p>
        </p:txBody>
      </p:sp>
      <p:sp>
        <p:nvSpPr>
          <p:cNvPr id="16" name="Rectangle 9"/>
          <p:cNvSpPr>
            <a:spLocks noChangeArrowheads="1"/>
          </p:cNvSpPr>
          <p:nvPr/>
        </p:nvSpPr>
        <p:spPr bwMode="auto">
          <a:xfrm>
            <a:off x="1044585" y="2207420"/>
            <a:ext cx="3744913" cy="809625"/>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FFC000"/>
                </a:solidFill>
                <a:latin typeface="华文新魏" pitchFamily="2" charset="-122"/>
                <a:ea typeface="华文新魏" pitchFamily="2" charset="-122"/>
              </a:rPr>
              <a:t>武装倒幕成功</a:t>
            </a:r>
          </a:p>
          <a:p>
            <a:pPr defTabSz="914400" fontAlgn="base">
              <a:spcBef>
                <a:spcPct val="0"/>
              </a:spcBef>
              <a:spcAft>
                <a:spcPct val="0"/>
              </a:spcAft>
              <a:defRPr/>
            </a:pPr>
            <a:r>
              <a:rPr lang="zh-CN" altLang="en-US" sz="2400" b="1" kern="0" dirty="0">
                <a:solidFill>
                  <a:srgbClr val="FFC000"/>
                </a:solidFill>
                <a:latin typeface="华文新魏" pitchFamily="2" charset="-122"/>
                <a:ea typeface="华文新魏" pitchFamily="2" charset="-122"/>
              </a:rPr>
              <a:t>倒幕派实力强大</a:t>
            </a:r>
          </a:p>
        </p:txBody>
      </p:sp>
      <p:sp>
        <p:nvSpPr>
          <p:cNvPr id="17" name="Line 19"/>
          <p:cNvSpPr>
            <a:spLocks noChangeShapeType="1"/>
          </p:cNvSpPr>
          <p:nvPr/>
        </p:nvSpPr>
        <p:spPr bwMode="auto">
          <a:xfrm>
            <a:off x="107952" y="2207419"/>
            <a:ext cx="8928100" cy="0"/>
          </a:xfrm>
          <a:prstGeom prst="line">
            <a:avLst/>
          </a:prstGeom>
          <a:noFill/>
          <a:ln w="12700">
            <a:solidFill>
              <a:srgbClr val="00000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18" name="Rectangle 10"/>
          <p:cNvSpPr>
            <a:spLocks noChangeArrowheads="1"/>
          </p:cNvSpPr>
          <p:nvPr/>
        </p:nvSpPr>
        <p:spPr bwMode="auto">
          <a:xfrm>
            <a:off x="107960" y="2207420"/>
            <a:ext cx="936625" cy="809625"/>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pitchFamily="34" charset="-122"/>
                <a:ea typeface="微软雅黑" panose="020B0503020204020204" pitchFamily="34" charset="-122"/>
              </a:rPr>
              <a:t>领导力量</a:t>
            </a:r>
          </a:p>
        </p:txBody>
      </p:sp>
      <p:sp>
        <p:nvSpPr>
          <p:cNvPr id="19" name="Rectangle 8"/>
          <p:cNvSpPr>
            <a:spLocks noChangeArrowheads="1"/>
          </p:cNvSpPr>
          <p:nvPr/>
        </p:nvSpPr>
        <p:spPr bwMode="auto">
          <a:xfrm>
            <a:off x="4789488" y="2207420"/>
            <a:ext cx="4246562" cy="809625"/>
          </a:xfrm>
          <a:prstGeom prst="rect">
            <a:avLst/>
          </a:prstGeom>
          <a:noFill/>
          <a:ln>
            <a:noFill/>
          </a:ln>
          <a:effectLst/>
        </p:spPr>
        <p:txBody>
          <a:bodyPr lIns="91426" tIns="45713" rIns="91426" bIns="45713" anchor="ctr"/>
          <a:lstStyle/>
          <a:p>
            <a:pPr defTabSz="914400" fontAlgn="base">
              <a:spcBef>
                <a:spcPct val="0"/>
              </a:spcBef>
              <a:spcAft>
                <a:spcPct val="0"/>
              </a:spcAft>
            </a:pPr>
            <a:r>
              <a:rPr lang="zh-CN" altLang="en-US" sz="2400" b="1" kern="0" dirty="0">
                <a:latin typeface="华文新魏" pitchFamily="2" charset="-122"/>
                <a:ea typeface="华文新魏" pitchFamily="2" charset="-122"/>
              </a:rPr>
              <a:t>维新派力量薄弱</a:t>
            </a:r>
          </a:p>
          <a:p>
            <a:pPr defTabSz="914400" fontAlgn="base">
              <a:spcBef>
                <a:spcPct val="0"/>
              </a:spcBef>
              <a:spcAft>
                <a:spcPct val="0"/>
              </a:spcAft>
            </a:pPr>
            <a:r>
              <a:rPr lang="zh-CN" altLang="en-US" sz="2400" b="1" kern="0" dirty="0">
                <a:latin typeface="华文新魏" pitchFamily="2" charset="-122"/>
                <a:ea typeface="华文新魏" pitchFamily="2" charset="-122"/>
              </a:rPr>
              <a:t>寄希望于无实权的皇帝</a:t>
            </a:r>
          </a:p>
        </p:txBody>
      </p:sp>
      <p:sp>
        <p:nvSpPr>
          <p:cNvPr id="20" name="Rectangle 7"/>
          <p:cNvSpPr>
            <a:spLocks noChangeArrowheads="1"/>
          </p:cNvSpPr>
          <p:nvPr/>
        </p:nvSpPr>
        <p:spPr bwMode="auto">
          <a:xfrm>
            <a:off x="107960" y="3017044"/>
            <a:ext cx="936625" cy="708422"/>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pitchFamily="34" charset="-122"/>
                <a:ea typeface="微软雅黑" panose="020B0503020204020204" pitchFamily="34" charset="-122"/>
              </a:rPr>
              <a:t>政策措施</a:t>
            </a:r>
          </a:p>
        </p:txBody>
      </p:sp>
      <p:sp>
        <p:nvSpPr>
          <p:cNvPr id="21" name="Rectangle 6"/>
          <p:cNvSpPr>
            <a:spLocks noChangeArrowheads="1"/>
          </p:cNvSpPr>
          <p:nvPr/>
        </p:nvSpPr>
        <p:spPr bwMode="auto">
          <a:xfrm>
            <a:off x="1044585" y="3017044"/>
            <a:ext cx="3744913" cy="708422"/>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FFC000"/>
                </a:solidFill>
                <a:latin typeface="华文新魏" pitchFamily="2" charset="-122"/>
                <a:ea typeface="华文新魏" pitchFamily="2" charset="-122"/>
              </a:rPr>
              <a:t>逐渐改革，大力推行</a:t>
            </a:r>
          </a:p>
        </p:txBody>
      </p:sp>
      <p:sp>
        <p:nvSpPr>
          <p:cNvPr id="22" name="Rectangle 5"/>
          <p:cNvSpPr>
            <a:spLocks noChangeArrowheads="1"/>
          </p:cNvSpPr>
          <p:nvPr/>
        </p:nvSpPr>
        <p:spPr bwMode="auto">
          <a:xfrm>
            <a:off x="4789488" y="3017044"/>
            <a:ext cx="4246562" cy="708422"/>
          </a:xfrm>
          <a:prstGeom prst="rect">
            <a:avLst/>
          </a:prstGeom>
          <a:noFill/>
          <a:ln>
            <a:noFill/>
          </a:ln>
          <a:effectLst/>
        </p:spPr>
        <p:txBody>
          <a:bodyPr lIns="91426" tIns="45713" rIns="91426" bIns="45713" anchor="ctr"/>
          <a:lstStyle/>
          <a:p>
            <a:pPr defTabSz="914400" fontAlgn="base">
              <a:spcBef>
                <a:spcPct val="0"/>
              </a:spcBef>
              <a:spcAft>
                <a:spcPct val="0"/>
              </a:spcAft>
            </a:pPr>
            <a:r>
              <a:rPr lang="zh-CN" altLang="en-US" sz="2400" b="1" kern="0" dirty="0">
                <a:latin typeface="华文新魏" pitchFamily="2" charset="-122"/>
                <a:ea typeface="华文新魏" pitchFamily="2" charset="-122"/>
              </a:rPr>
              <a:t>措施激进，无法推行</a:t>
            </a:r>
          </a:p>
        </p:txBody>
      </p:sp>
      <p:sp>
        <p:nvSpPr>
          <p:cNvPr id="23" name="Rectangle 4"/>
          <p:cNvSpPr>
            <a:spLocks noChangeArrowheads="1"/>
          </p:cNvSpPr>
          <p:nvPr/>
        </p:nvSpPr>
        <p:spPr bwMode="auto">
          <a:xfrm>
            <a:off x="107960" y="3725474"/>
            <a:ext cx="936625" cy="736997"/>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000000"/>
                </a:solidFill>
                <a:latin typeface="微软雅黑" panose="020B0503020204020204" pitchFamily="34" charset="-122"/>
                <a:ea typeface="微软雅黑" panose="020B0503020204020204" pitchFamily="34" charset="-122"/>
              </a:rPr>
              <a:t>国际环境</a:t>
            </a:r>
          </a:p>
        </p:txBody>
      </p:sp>
      <p:sp>
        <p:nvSpPr>
          <p:cNvPr id="24" name="Rectangle 3"/>
          <p:cNvSpPr>
            <a:spLocks noChangeArrowheads="1"/>
          </p:cNvSpPr>
          <p:nvPr/>
        </p:nvSpPr>
        <p:spPr bwMode="auto">
          <a:xfrm>
            <a:off x="1044585" y="3725474"/>
            <a:ext cx="3744913" cy="736997"/>
          </a:xfrm>
          <a:prstGeom prst="rect">
            <a:avLst/>
          </a:prstGeom>
          <a:noFill/>
          <a:ln>
            <a:noFill/>
          </a:ln>
          <a:effectLst/>
        </p:spPr>
        <p:txBody>
          <a:bodyPr lIns="91426" tIns="45713" rIns="91426" bIns="45713" anchor="ctr"/>
          <a:lstStyle/>
          <a:p>
            <a:pPr defTabSz="914400" fontAlgn="base">
              <a:spcBef>
                <a:spcPct val="0"/>
              </a:spcBef>
              <a:spcAft>
                <a:spcPct val="0"/>
              </a:spcAft>
              <a:defRPr/>
            </a:pPr>
            <a:r>
              <a:rPr lang="zh-CN" altLang="en-US" sz="2400" b="1" kern="0" dirty="0">
                <a:solidFill>
                  <a:srgbClr val="FFC000"/>
                </a:solidFill>
                <a:latin typeface="华文新魏" pitchFamily="2" charset="-122"/>
                <a:ea typeface="华文新魏" pitchFamily="2" charset="-122"/>
              </a:rPr>
              <a:t>列强侵略亚洲其它国家</a:t>
            </a:r>
          </a:p>
        </p:txBody>
      </p:sp>
      <p:sp>
        <p:nvSpPr>
          <p:cNvPr id="25" name="Rectangle 2"/>
          <p:cNvSpPr>
            <a:spLocks noChangeArrowheads="1"/>
          </p:cNvSpPr>
          <p:nvPr/>
        </p:nvSpPr>
        <p:spPr bwMode="auto">
          <a:xfrm>
            <a:off x="4789488" y="3725474"/>
            <a:ext cx="4246562" cy="736997"/>
          </a:xfrm>
          <a:prstGeom prst="rect">
            <a:avLst/>
          </a:prstGeom>
          <a:noFill/>
          <a:ln>
            <a:noFill/>
          </a:ln>
          <a:effectLst/>
        </p:spPr>
        <p:txBody>
          <a:bodyPr lIns="91426" tIns="45713" rIns="91426" bIns="45713" anchor="ctr"/>
          <a:lstStyle/>
          <a:p>
            <a:pPr defTabSz="914400" fontAlgn="base">
              <a:spcBef>
                <a:spcPct val="0"/>
              </a:spcBef>
              <a:spcAft>
                <a:spcPct val="0"/>
              </a:spcAft>
            </a:pPr>
            <a:r>
              <a:rPr lang="zh-CN" altLang="en-US" sz="2400" b="1" kern="0" dirty="0">
                <a:latin typeface="华文新魏" pitchFamily="2" charset="-122"/>
                <a:ea typeface="华文新魏" pitchFamily="2" charset="-122"/>
              </a:rPr>
              <a:t>帝国主义瓜分中国</a:t>
            </a:r>
          </a:p>
        </p:txBody>
      </p:sp>
      <p:sp>
        <p:nvSpPr>
          <p:cNvPr id="26" name="Line 23"/>
          <p:cNvSpPr>
            <a:spLocks noChangeShapeType="1"/>
          </p:cNvSpPr>
          <p:nvPr/>
        </p:nvSpPr>
        <p:spPr bwMode="auto">
          <a:xfrm>
            <a:off x="107950" y="962026"/>
            <a:ext cx="0" cy="3500438"/>
          </a:xfrm>
          <a:prstGeom prst="line">
            <a:avLst/>
          </a:prstGeom>
          <a:noFill/>
          <a:ln w="28575" cap="sq">
            <a:solidFill>
              <a:srgbClr val="00000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27" name="Line 24"/>
          <p:cNvSpPr>
            <a:spLocks noChangeShapeType="1"/>
          </p:cNvSpPr>
          <p:nvPr/>
        </p:nvSpPr>
        <p:spPr bwMode="auto">
          <a:xfrm>
            <a:off x="1044575" y="962026"/>
            <a:ext cx="0" cy="3500438"/>
          </a:xfrm>
          <a:prstGeom prst="line">
            <a:avLst/>
          </a:prstGeom>
          <a:noFill/>
          <a:ln w="12700">
            <a:solidFill>
              <a:srgbClr val="00000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28" name="Line 25"/>
          <p:cNvSpPr>
            <a:spLocks noChangeShapeType="1"/>
          </p:cNvSpPr>
          <p:nvPr/>
        </p:nvSpPr>
        <p:spPr bwMode="auto">
          <a:xfrm>
            <a:off x="4789488" y="962026"/>
            <a:ext cx="0" cy="3500438"/>
          </a:xfrm>
          <a:prstGeom prst="line">
            <a:avLst/>
          </a:prstGeom>
          <a:noFill/>
          <a:ln w="12700">
            <a:solidFill>
              <a:srgbClr val="00000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29" name="Line 26"/>
          <p:cNvSpPr>
            <a:spLocks noChangeShapeType="1"/>
          </p:cNvSpPr>
          <p:nvPr/>
        </p:nvSpPr>
        <p:spPr bwMode="auto">
          <a:xfrm>
            <a:off x="9036050" y="962026"/>
            <a:ext cx="0" cy="3500438"/>
          </a:xfrm>
          <a:prstGeom prst="line">
            <a:avLst/>
          </a:prstGeom>
          <a:noFill/>
          <a:ln w="28575" cap="sq">
            <a:solidFill>
              <a:srgbClr val="00000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30" name="Line 20"/>
          <p:cNvSpPr>
            <a:spLocks noChangeShapeType="1"/>
          </p:cNvSpPr>
          <p:nvPr/>
        </p:nvSpPr>
        <p:spPr bwMode="auto">
          <a:xfrm>
            <a:off x="107952" y="3017044"/>
            <a:ext cx="8928100" cy="0"/>
          </a:xfrm>
          <a:prstGeom prst="line">
            <a:avLst/>
          </a:prstGeom>
          <a:noFill/>
          <a:ln w="12700">
            <a:solidFill>
              <a:srgbClr val="00000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31" name="Line 21"/>
          <p:cNvSpPr>
            <a:spLocks noChangeShapeType="1"/>
          </p:cNvSpPr>
          <p:nvPr/>
        </p:nvSpPr>
        <p:spPr bwMode="auto">
          <a:xfrm>
            <a:off x="107952" y="3725466"/>
            <a:ext cx="8928100" cy="0"/>
          </a:xfrm>
          <a:prstGeom prst="line">
            <a:avLst/>
          </a:prstGeom>
          <a:noFill/>
          <a:ln w="12700">
            <a:solidFill>
              <a:srgbClr val="00000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sp>
        <p:nvSpPr>
          <p:cNvPr id="32" name="Line 22"/>
          <p:cNvSpPr>
            <a:spLocks noChangeShapeType="1"/>
          </p:cNvSpPr>
          <p:nvPr/>
        </p:nvSpPr>
        <p:spPr bwMode="auto">
          <a:xfrm>
            <a:off x="107952" y="4462463"/>
            <a:ext cx="8928100" cy="0"/>
          </a:xfrm>
          <a:prstGeom prst="line">
            <a:avLst/>
          </a:prstGeom>
          <a:noFill/>
          <a:ln w="28575" cap="sq">
            <a:solidFill>
              <a:srgbClr val="000000"/>
            </a:solidFill>
            <a:rou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1426" tIns="45713" rIns="91426" bIns="45713" anchor="ctr"/>
          <a:lstStyle/>
          <a:p>
            <a:pPr defTabSz="914400" fontAlgn="base">
              <a:spcBef>
                <a:spcPct val="50000"/>
              </a:spcBef>
              <a:spcAft>
                <a:spcPct val="0"/>
              </a:spcAft>
              <a:defRPr/>
            </a:pPr>
            <a:endParaRPr lang="zh-CN" altLang="en-US" b="1" kern="0">
              <a:solidFill>
                <a:srgbClr val="000000"/>
              </a:solidFill>
            </a:endParaRPr>
          </a:p>
        </p:txBody>
      </p:sp>
      <p:pic>
        <p:nvPicPr>
          <p:cNvPr id="34" name="图片 3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634449" y="1852207"/>
            <a:ext cx="1151796" cy="1389450"/>
          </a:xfrm>
          <a:prstGeom prst="ellipse">
            <a:avLst/>
          </a:prstGeom>
          <a:ln>
            <a:noFill/>
          </a:ln>
          <a:effectLst>
            <a:softEdge rad="112500"/>
          </a:effectLst>
        </p:spPr>
      </p:pic>
      <p:pic>
        <p:nvPicPr>
          <p:cNvPr id="35" name="图片 3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7917281" y="1852207"/>
            <a:ext cx="1226719" cy="1389450"/>
          </a:xfrm>
          <a:prstGeom prst="ellipse">
            <a:avLst/>
          </a:prstGeom>
          <a:ln>
            <a:noFill/>
          </a:ln>
          <a:effectLst>
            <a:softEdge rad="112500"/>
          </a:effectLst>
        </p:spPr>
      </p:pic>
    </p:spTree>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P spid="16" grpId="0"/>
      <p:bldP spid="19" grpId="0"/>
      <p:bldP spid="21" grpId="0"/>
      <p:bldP spid="22" grpId="0"/>
      <p:bldP spid="24" grpId="0"/>
      <p:bldP spid="2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427167" y="804672"/>
            <a:ext cx="4289679" cy="2640330"/>
          </a:xfrm>
        </p:spPr>
        <p:txBody>
          <a:bodyPr/>
          <a:lstStyle/>
          <a:p>
            <a:r>
              <a:rPr lang="zh-CN" altLang="en-US" dirty="0" smtClean="0"/>
              <a:t>义和团运动</a:t>
            </a:r>
            <a:endParaRPr lang="zh-CN" altLang="en-US" dirty="0"/>
          </a:p>
        </p:txBody>
      </p:sp>
      <p:sp>
        <p:nvSpPr>
          <p:cNvPr id="5" name="文本占位符 2"/>
          <p:cNvSpPr txBox="1"/>
          <p:nvPr/>
        </p:nvSpPr>
        <p:spPr>
          <a:xfrm>
            <a:off x="351238" y="3761250"/>
            <a:ext cx="8496944" cy="1224136"/>
          </a:xfrm>
          <a:prstGeom prst="rect">
            <a:avLst/>
          </a:prstGeom>
        </p:spPr>
        <p:txBody>
          <a:bodyPr vert="horz" lIns="68567" tIns="34289" rIns="68567" bIns="34289" rtlCol="0" anchor="t">
            <a:noAutofit/>
          </a:bodyPr>
          <a:lstStyle>
            <a:lvl1pPr marL="0" indent="0" algn="l" defTabSz="685800" rtl="0" eaLnBrk="1" latinLnBrk="0" hangingPunct="1">
              <a:lnSpc>
                <a:spcPct val="90000"/>
              </a:lnSpc>
              <a:spcBef>
                <a:spcPts val="900"/>
              </a:spcBef>
              <a:buClr>
                <a:schemeClr val="accent1">
                  <a:lumMod val="75000"/>
                </a:schemeClr>
              </a:buClr>
              <a:buSzPct val="85000"/>
              <a:buFont typeface="Wingdings" panose="05000000000000000000" pitchFamily="2" charset="2"/>
              <a:buNone/>
              <a:defRPr sz="1500" kern="1200">
                <a:solidFill>
                  <a:schemeClr val="tx1"/>
                </a:solidFill>
                <a:latin typeface="+mn-lt"/>
                <a:ea typeface="+mn-ea"/>
                <a:cs typeface="+mn-cs"/>
              </a:defRPr>
            </a:lvl1pPr>
            <a:lvl2pPr marL="342900"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400" kern="1200">
                <a:solidFill>
                  <a:schemeClr val="tx1">
                    <a:tint val="75000"/>
                  </a:schemeClr>
                </a:solidFill>
                <a:latin typeface="+mn-lt"/>
                <a:ea typeface="+mn-ea"/>
                <a:cs typeface="+mn-cs"/>
              </a:defRPr>
            </a:lvl2pPr>
            <a:lvl3pPr marL="685800"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200" kern="1200">
                <a:solidFill>
                  <a:schemeClr val="tx1">
                    <a:tint val="75000"/>
                  </a:schemeClr>
                </a:solidFill>
                <a:latin typeface="+mn-lt"/>
                <a:ea typeface="+mn-ea"/>
                <a:cs typeface="+mn-cs"/>
              </a:defRPr>
            </a:lvl3pPr>
            <a:lvl4pPr marL="1028700"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4pPr>
            <a:lvl5pPr marL="1371600"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5pPr>
            <a:lvl6pPr marL="1713865"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6pPr>
            <a:lvl7pPr marL="2056765"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7pPr>
            <a:lvl8pPr marL="2399665"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8pPr>
            <a:lvl9pPr marL="2742565" indent="0" algn="l" defTabSz="685800" rtl="0" eaLnBrk="1" latinLnBrk="0" hangingPunct="1">
              <a:lnSpc>
                <a:spcPct val="90000"/>
              </a:lnSpc>
              <a:spcBef>
                <a:spcPts val="300"/>
              </a:spcBef>
              <a:spcAft>
                <a:spcPts val="150"/>
              </a:spcAft>
              <a:buClr>
                <a:schemeClr val="accent1">
                  <a:lumMod val="75000"/>
                </a:schemeClr>
              </a:buClr>
              <a:buSzPct val="85000"/>
              <a:buFont typeface="Wingdings" panose="05000000000000000000" pitchFamily="2" charset="2"/>
              <a:buNone/>
              <a:defRPr sz="1100" kern="1200">
                <a:solidFill>
                  <a:schemeClr val="tx1">
                    <a:tint val="75000"/>
                  </a:schemeClr>
                </a:solidFill>
                <a:latin typeface="+mn-lt"/>
                <a:ea typeface="+mn-ea"/>
                <a:cs typeface="+mn-cs"/>
              </a:defRPr>
            </a:lvl9pPr>
          </a:lstStyle>
          <a:p>
            <a:pPr>
              <a:spcBef>
                <a:spcPts val="0"/>
              </a:spcBef>
            </a:pPr>
            <a:r>
              <a:rPr lang="zh-CN" altLang="en-US" sz="1800" b="1" dirty="0" smtClean="0">
                <a:latin typeface="华文隶书" pitchFamily="2" charset="-122"/>
                <a:ea typeface="华文隶书" pitchFamily="2" charset="-122"/>
              </a:rPr>
              <a:t>        此</a:t>
            </a:r>
            <a:r>
              <a:rPr lang="zh-CN" altLang="en-US" sz="1800" b="1" dirty="0">
                <a:latin typeface="华文隶书" pitchFamily="2" charset="-122"/>
                <a:ea typeface="华文隶书" pitchFamily="2" charset="-122"/>
              </a:rPr>
              <a:t>鸾语拳乱已起，皇太后始请乩，其谶谓庚子年义和拳，丙午年真主降生，甲子由秦中到燕京。又谓庚子壬子皆是苦难之秋，等到西北真主追兵到京，那时与洋人决裂，虽即中外构衅，而真龙之主百灵效护，洋人一战即败，再战俄法不能逞其威，英日不能施其计，而我武惟扬，一洗从前耻辱。斯时也，中国威风凛烈洋人运败矣，扬帆而去</a:t>
            </a:r>
            <a:r>
              <a:rPr lang="zh-CN" altLang="en-US" sz="1800" b="1" dirty="0" smtClean="0">
                <a:latin typeface="华文隶书" pitchFamily="2" charset="-122"/>
                <a:ea typeface="华文隶书" pitchFamily="2" charset="-122"/>
              </a:rPr>
              <a:t>。                                                                                </a:t>
            </a:r>
            <a:r>
              <a:rPr lang="en-US" altLang="zh-CN" sz="1800" b="1" dirty="0" smtClean="0">
                <a:latin typeface="华文隶书" pitchFamily="2" charset="-122"/>
                <a:ea typeface="华文隶书" pitchFamily="2" charset="-122"/>
              </a:rPr>
              <a:t>——《</a:t>
            </a:r>
            <a:r>
              <a:rPr lang="zh-CN" altLang="en-US" sz="1800" b="1" dirty="0">
                <a:latin typeface="华文隶书" pitchFamily="2" charset="-122"/>
                <a:ea typeface="华文隶书" pitchFamily="2" charset="-122"/>
              </a:rPr>
              <a:t>九宫内鸾</a:t>
            </a:r>
            <a:r>
              <a:rPr lang="zh-CN" altLang="en-US" sz="1800" b="1" dirty="0" smtClean="0">
                <a:latin typeface="华文隶书" pitchFamily="2" charset="-122"/>
                <a:ea typeface="华文隶书" pitchFamily="2" charset="-122"/>
              </a:rPr>
              <a:t>语</a:t>
            </a:r>
            <a:r>
              <a:rPr lang="en-US" altLang="zh-CN" sz="1800" b="1" dirty="0" smtClean="0">
                <a:latin typeface="华文隶书" pitchFamily="2" charset="-122"/>
                <a:ea typeface="华文隶书" pitchFamily="2" charset="-122"/>
              </a:rPr>
              <a:t>》</a:t>
            </a:r>
            <a:endParaRPr lang="zh-CN" altLang="en-US" sz="1800" b="1" dirty="0">
              <a:latin typeface="华文隶书" pitchFamily="2" charset="-122"/>
              <a:ea typeface="华文隶书"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0" y="3175"/>
            <a:ext cx="9144000" cy="51387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grpSp>
        <p:nvGrpSpPr>
          <p:cNvPr id="14" name="组合 13"/>
          <p:cNvGrpSpPr/>
          <p:nvPr/>
        </p:nvGrpSpPr>
        <p:grpSpPr>
          <a:xfrm>
            <a:off x="3699467" y="1324540"/>
            <a:ext cx="5444533" cy="3472070"/>
            <a:chOff x="3699467" y="1324540"/>
            <a:chExt cx="5444533" cy="3472070"/>
          </a:xfrm>
        </p:grpSpPr>
        <p:pic>
          <p:nvPicPr>
            <p:cNvPr id="3" name="图片 2"/>
            <p:cNvPicPr>
              <a:picLocks noChangeAspect="1"/>
            </p:cNvPicPr>
            <p:nvPr/>
          </p:nvPicPr>
          <p:blipFill rotWithShape="1">
            <a:blip r:embed="rId3">
              <a:extLst>
                <a:ext uri="{28A0092B-C50C-407E-A947-70E740481C1C}">
                  <a14:useLocalDpi xmlns:a14="http://schemas.microsoft.com/office/drawing/2010/main" xmlns="" val="0"/>
                </a:ext>
              </a:extLst>
            </a:blip>
            <a:srcRect b="4898"/>
            <a:stretch>
              <a:fillRect/>
            </a:stretch>
          </p:blipFill>
          <p:spPr>
            <a:xfrm>
              <a:off x="6111667" y="1324540"/>
              <a:ext cx="2448272" cy="24960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圆角矩形 28"/>
            <p:cNvSpPr/>
            <p:nvPr/>
          </p:nvSpPr>
          <p:spPr>
            <a:xfrm>
              <a:off x="3699467" y="4256484"/>
              <a:ext cx="5444533" cy="540126"/>
            </a:xfrm>
            <a:prstGeom prst="roundRect">
              <a:avLst>
                <a:gd name="adj" fmla="val 50000"/>
              </a:avLst>
            </a:prstGeom>
            <a:solidFill>
              <a:srgbClr val="E7E6E6">
                <a:lumMod val="25000"/>
                <a:alpha val="78000"/>
              </a:srgbClr>
            </a:solidFill>
            <a:ln w="19050" cap="flat" cmpd="sng" algn="ctr">
              <a:noFill/>
              <a:prstDash val="solid"/>
              <a:miter lim="800000"/>
            </a:ln>
            <a:effectLst/>
          </p:spPr>
          <p:txBody>
            <a:bodyPr lIns="91426" tIns="45713" rIns="91426" bIns="45713" anchor="ctr"/>
            <a:lstStyle/>
            <a:p>
              <a:pPr algn="ctr" defTabSz="914400">
                <a:defRPr/>
              </a:pPr>
              <a:r>
                <a:rPr lang="en-US" altLang="zh-CN" dirty="0" smtClean="0">
                  <a:solidFill>
                    <a:prstClr val="white"/>
                  </a:solidFill>
                  <a:latin typeface="微软雅黑" panose="020B0503020204020204" pitchFamily="34" charset="-122"/>
                  <a:ea typeface="微软雅黑" panose="020B0503020204020204" pitchFamily="34" charset="-122"/>
                  <a:cs typeface="+mn-ea"/>
                  <a:sym typeface="+mn-lt"/>
                </a:rPr>
                <a:t>1900</a:t>
              </a:r>
              <a:r>
                <a:rPr lang="zh-CN" altLang="en-US" dirty="0" smtClean="0">
                  <a:solidFill>
                    <a:prstClr val="white"/>
                  </a:solidFill>
                  <a:latin typeface="微软雅黑" panose="020B0503020204020204" pitchFamily="34" charset="-122"/>
                  <a:ea typeface="微软雅黑" panose="020B0503020204020204" pitchFamily="34" charset="-122"/>
                  <a:cs typeface="+mn-ea"/>
                  <a:sym typeface="+mn-lt"/>
                </a:rPr>
                <a:t>年</a:t>
              </a:r>
              <a:r>
                <a:rPr lang="en-US" altLang="zh-CN" dirty="0" smtClean="0">
                  <a:solidFill>
                    <a:prstClr val="white"/>
                  </a:solidFill>
                  <a:latin typeface="微软雅黑" panose="020B0503020204020204" pitchFamily="34" charset="-122"/>
                  <a:ea typeface="微软雅黑" panose="020B0503020204020204" pitchFamily="34" charset="-122"/>
                  <a:cs typeface="+mn-ea"/>
                  <a:sym typeface="+mn-lt"/>
                </a:rPr>
                <a:t>7</a:t>
              </a:r>
              <a:r>
                <a:rPr lang="zh-CN" altLang="en-US" dirty="0" smtClean="0">
                  <a:solidFill>
                    <a:prstClr val="white"/>
                  </a:solidFill>
                  <a:latin typeface="微软雅黑" panose="020B0503020204020204" pitchFamily="34" charset="-122"/>
                  <a:ea typeface="微软雅黑" panose="020B0503020204020204" pitchFamily="34" charset="-122"/>
                  <a:cs typeface="+mn-ea"/>
                  <a:sym typeface="+mn-lt"/>
                </a:rPr>
                <a:t>月，义和团进攻聚集在宋家河教堂的教民</a:t>
              </a:r>
              <a:endParaRPr lang="zh-CN" altLang="en-US" dirty="0">
                <a:solidFill>
                  <a:prstClr val="white"/>
                </a:solidFill>
                <a:latin typeface="微软雅黑" panose="020B0503020204020204" pitchFamily="34" charset="-122"/>
                <a:ea typeface="微软雅黑" panose="020B0503020204020204" pitchFamily="34" charset="-122"/>
                <a:cs typeface="+mn-ea"/>
                <a:sym typeface="+mn-lt"/>
              </a:endParaRPr>
            </a:p>
          </p:txBody>
        </p:sp>
      </p:grpSp>
      <p:grpSp>
        <p:nvGrpSpPr>
          <p:cNvPr id="13" name="组合 12"/>
          <p:cNvGrpSpPr/>
          <p:nvPr/>
        </p:nvGrpSpPr>
        <p:grpSpPr>
          <a:xfrm>
            <a:off x="899592" y="842885"/>
            <a:ext cx="5212075" cy="3208983"/>
            <a:chOff x="899592" y="842885"/>
            <a:chExt cx="5212075" cy="3208983"/>
          </a:xfrm>
        </p:grpSpPr>
        <p:pic>
          <p:nvPicPr>
            <p:cNvPr id="2" name="图片 1"/>
            <p:cNvPicPr>
              <a:picLocks noChangeAspect="1"/>
            </p:cNvPicPr>
            <p:nvPr/>
          </p:nvPicPr>
          <p:blipFill rotWithShape="1">
            <a:blip r:embed="rId4">
              <a:extLst>
                <a:ext uri="{28A0092B-C50C-407E-A947-70E740481C1C}">
                  <a14:useLocalDpi xmlns:a14="http://schemas.microsoft.com/office/drawing/2010/main" xmlns="" val="0"/>
                </a:ext>
              </a:extLst>
            </a:blip>
            <a:srcRect t="-7796" b="7796"/>
            <a:stretch>
              <a:fillRect/>
            </a:stretch>
          </p:blipFill>
          <p:spPr>
            <a:xfrm>
              <a:off x="2511267" y="842885"/>
              <a:ext cx="3600400" cy="1873333"/>
            </a:xfrm>
            <a:prstGeom prst="rect">
              <a:avLst/>
            </a:prstGeom>
            <a:ln>
              <a:noFill/>
            </a:ln>
            <a:effectLst>
              <a:outerShdw blurRad="190500" algn="tl" rotWithShape="0">
                <a:srgbClr val="000000">
                  <a:alpha val="70000"/>
                </a:srgbClr>
              </a:outerShdw>
            </a:effectLst>
          </p:spPr>
        </p:pic>
        <p:sp>
          <p:nvSpPr>
            <p:cNvPr id="8" name="矩形 7"/>
            <p:cNvSpPr/>
            <p:nvPr/>
          </p:nvSpPr>
          <p:spPr>
            <a:xfrm>
              <a:off x="899592" y="2931790"/>
              <a:ext cx="5015199" cy="1120078"/>
            </a:xfrm>
            <a:prstGeom prst="rect">
              <a:avLst/>
            </a:prstGeom>
            <a:solidFill>
              <a:srgbClr val="FFC000"/>
            </a:solidFill>
            <a:ln w="12700" cap="flat" cmpd="sng" algn="ctr">
              <a:noFill/>
              <a:prstDash val="solid"/>
              <a:miter lim="800000"/>
            </a:ln>
            <a:effectLst/>
            <a:scene3d>
              <a:camera prst="orthographicFront"/>
              <a:lightRig rig="threePt" dir="t"/>
            </a:scene3d>
            <a:sp3d>
              <a:bevelT w="165100" prst="coolSlant"/>
            </a:sp3d>
          </p:spPr>
          <p:txBody>
            <a:bodyPr rot="0" spcFirstLastPara="0" vertOverflow="overflow" horzOverflow="overflow" vert="horz" wrap="square" lIns="91440" tIns="45720" rIns="91440" bIns="45720" numCol="1" spcCol="0" rtlCol="0" fromWordArt="0" anchor="ctr" anchorCtr="0" forceAA="0" compatLnSpc="1">
              <a:noAutofit/>
            </a:bodyPr>
            <a:lstStyle/>
            <a:p>
              <a:pPr lvl="0" defTabSz="914400"/>
              <a:r>
                <a:rPr lang="en-US" altLang="zh-CN" b="1" kern="0" dirty="0" smtClean="0">
                  <a:solidFill>
                    <a:sysClr val="window" lastClr="FFFFFF"/>
                  </a:solidFill>
                  <a:latin typeface="等线" panose="02010600030101010101" charset="-122"/>
                  <a:ea typeface="等线" panose="02010600030101010101" charset="-122"/>
                </a:rPr>
                <a:t>       </a:t>
              </a:r>
              <a:r>
                <a:rPr lang="en-US" altLang="zh-CN" b="1" kern="0" dirty="0" smtClean="0">
                  <a:latin typeface="等线" panose="02010600030101010101" charset="-122"/>
                  <a:ea typeface="等线" panose="02010600030101010101" charset="-122"/>
                </a:rPr>
                <a:t>1897</a:t>
              </a:r>
              <a:r>
                <a:rPr lang="zh-CN" altLang="en-US" b="1" kern="0" dirty="0">
                  <a:latin typeface="等线" panose="02010600030101010101" charset="-122"/>
                  <a:ea typeface="等线" panose="02010600030101010101" charset="-122"/>
                </a:rPr>
                <a:t>年</a:t>
              </a:r>
              <a:r>
                <a:rPr lang="en-US" altLang="zh-CN" b="1" kern="0" dirty="0">
                  <a:latin typeface="等线" panose="02010600030101010101" charset="-122"/>
                  <a:ea typeface="等线" panose="02010600030101010101" charset="-122"/>
                </a:rPr>
                <a:t>11</a:t>
              </a:r>
              <a:r>
                <a:rPr lang="zh-CN" altLang="en-US" b="1" kern="0" dirty="0">
                  <a:latin typeface="等线" panose="02010600030101010101" charset="-122"/>
                  <a:ea typeface="等线" panose="02010600030101010101" charset="-122"/>
                </a:rPr>
                <a:t>月</a:t>
              </a:r>
              <a:r>
                <a:rPr lang="en-US" altLang="zh-CN" b="1" kern="0" dirty="0">
                  <a:latin typeface="等线" panose="02010600030101010101" charset="-122"/>
                  <a:ea typeface="等线" panose="02010600030101010101" charset="-122"/>
                </a:rPr>
                <a:t>13</a:t>
              </a:r>
              <a:r>
                <a:rPr lang="zh-CN" altLang="en-US" b="1" kern="0" dirty="0">
                  <a:latin typeface="等线" panose="02010600030101010101" charset="-122"/>
                  <a:ea typeface="等线" panose="02010600030101010101" charset="-122"/>
                </a:rPr>
                <a:t>日，三艘德国军舰突然驶进往日平静的胶州湾，在不到</a:t>
              </a:r>
              <a:r>
                <a:rPr lang="en-US" altLang="zh-CN" b="1" kern="0" dirty="0">
                  <a:latin typeface="等线" panose="02010600030101010101" charset="-122"/>
                  <a:ea typeface="等线" panose="02010600030101010101" charset="-122"/>
                </a:rPr>
                <a:t>24</a:t>
              </a:r>
              <a:r>
                <a:rPr lang="zh-CN" altLang="en-US" b="1" kern="0" dirty="0">
                  <a:latin typeface="等线" panose="02010600030101010101" charset="-122"/>
                  <a:ea typeface="等线" panose="02010600030101010101" charset="-122"/>
                </a:rPr>
                <a:t>小时的时间里，舰上官兵竟顺利登陆并占领了青岛。这就是震动中外的胶州湾事件。</a:t>
              </a:r>
            </a:p>
          </p:txBody>
        </p:sp>
      </p:grpSp>
      <p:grpSp>
        <p:nvGrpSpPr>
          <p:cNvPr id="7" name="组合 6"/>
          <p:cNvGrpSpPr/>
          <p:nvPr/>
        </p:nvGrpSpPr>
        <p:grpSpPr>
          <a:xfrm>
            <a:off x="0" y="8473"/>
            <a:ext cx="2509276" cy="2604467"/>
            <a:chOff x="0" y="8473"/>
            <a:chExt cx="2509276" cy="2604467"/>
          </a:xfrm>
        </p:grpSpPr>
        <p:pic>
          <p:nvPicPr>
            <p:cNvPr id="10" name="Picture 7" descr="2"/>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0" y="8473"/>
              <a:ext cx="2509276" cy="1917724"/>
            </a:xfrm>
            <a:prstGeom prst="rect">
              <a:avLst/>
            </a:prstGeom>
            <a:noFill/>
            <a:ln w="19050">
              <a:solidFill>
                <a:srgbClr val="993366"/>
              </a:solidFill>
              <a:miter lim="800000"/>
              <a:headEnd/>
              <a:tailEnd/>
            </a:ln>
            <a:extLst>
              <a:ext uri="{909E8E84-426E-40DD-AFC4-6F175D3DCCD1}">
                <a14:hiddenFill xmlns:a14="http://schemas.microsoft.com/office/drawing/2010/main" xmlns="">
                  <a:solidFill>
                    <a:srgbClr val="FFFFFF"/>
                  </a:solidFill>
                </a14:hiddenFill>
              </a:ext>
            </a:extLst>
          </p:spPr>
        </p:pic>
        <p:sp>
          <p:nvSpPr>
            <p:cNvPr id="12" name="矩形 11"/>
            <p:cNvSpPr/>
            <p:nvPr/>
          </p:nvSpPr>
          <p:spPr>
            <a:xfrm>
              <a:off x="354538" y="2211710"/>
              <a:ext cx="1800200" cy="401230"/>
            </a:xfrm>
            <a:prstGeom prst="rect">
              <a:avLst/>
            </a:prstGeom>
            <a:solidFill>
              <a:srgbClr val="3A3A3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lvl="0" algn="ctr" defTabSz="914400"/>
              <a:r>
                <a:rPr lang="zh-CN" altLang="en-US" sz="2400" kern="0" dirty="0" smtClean="0">
                  <a:solidFill>
                    <a:sysClr val="window" lastClr="FFFFFF"/>
                  </a:solidFill>
                  <a:latin typeface="等线" panose="02010600030101010101" charset="-122"/>
                  <a:ea typeface="等线" panose="02010600030101010101" charset="-122"/>
                </a:rPr>
                <a:t>“人人有份”</a:t>
              </a:r>
              <a:endParaRPr lang="zh-CN" altLang="en-US" sz="2400" kern="0" dirty="0">
                <a:solidFill>
                  <a:sysClr val="window" lastClr="FFFFFF"/>
                </a:solidFill>
                <a:latin typeface="等线" panose="02010600030101010101" charset="-122"/>
                <a:ea typeface="等线" panose="02010600030101010101" charset="-122"/>
              </a:endParaRPr>
            </a:p>
          </p:txBody>
        </p:sp>
      </p:grpSp>
      <p:sp>
        <p:nvSpPr>
          <p:cNvPr id="16" name="圆角矩形 15"/>
          <p:cNvSpPr/>
          <p:nvPr/>
        </p:nvSpPr>
        <p:spPr>
          <a:xfrm>
            <a:off x="6921315" y="8473"/>
            <a:ext cx="2211775" cy="552351"/>
          </a:xfrm>
          <a:prstGeom prst="roundRect">
            <a:avLst>
              <a:gd name="adj" fmla="val 50000"/>
            </a:avLst>
          </a:prstGeom>
          <a:solidFill>
            <a:srgbClr val="FFC001"/>
          </a:solidFill>
          <a:ln w="12700" cap="flat" cmpd="sng" algn="ctr">
            <a:noFill/>
            <a:prstDash val="solid"/>
            <a:miter lim="800000"/>
          </a:ln>
          <a:effectLst/>
        </p:spPr>
        <p:txBody>
          <a:bodyPr rot="0" spcFirstLastPara="0" vertOverflow="overflow" horzOverflow="overflow" vert="horz" wrap="square" lIns="68579" tIns="34289" rIns="68579" bIns="34289" numCol="1" spcCol="0" rtlCol="0" fromWordArt="0" anchor="ctr" anchorCtr="0" forceAA="0" compatLnSpc="1">
            <a:noAutofit/>
          </a:bodyPr>
          <a:lstStyle/>
          <a:p>
            <a:pPr marL="0" marR="0" lvl="0" indent="0" algn="ctr" defTabSz="6858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effectLst/>
                <a:uLnTx/>
                <a:uFillTx/>
                <a:latin typeface="等线" panose="02010600030101010101" charset="-122"/>
                <a:ea typeface="等线" panose="02010600030101010101" charset="-122"/>
                <a:cs typeface="+mn-cs"/>
              </a:rPr>
              <a:t>义和团运动</a:t>
            </a:r>
            <a:endParaRPr kumimoji="0" lang="zh-CN" altLang="en-US" sz="2400" b="1" i="0" u="none" strike="noStrike" kern="0" cap="none" spc="0" normalizeH="0" baseline="0" noProof="0" dirty="0">
              <a:ln>
                <a:noFill/>
              </a:ln>
              <a:solidFill>
                <a:schemeClr val="bg1"/>
              </a:solidFill>
              <a:effectLst/>
              <a:uLnTx/>
              <a:uFillTx/>
              <a:latin typeface="等线" panose="02010600030101010101" charset="-122"/>
              <a:ea typeface="等线" panose="02010600030101010101" charset="-122"/>
              <a:cs typeface="+mn-cs"/>
            </a:endParaRPr>
          </a:p>
        </p:txBody>
      </p:sp>
    </p:spTree>
  </p:cSld>
  <p:clrMapOvr>
    <a:masterClrMapping/>
  </p:clrMapOvr>
  <mc:AlternateContent xmlns:mc="http://schemas.openxmlformats.org/markup-compatibility/2006">
    <mc:Choice xmlns:p14="http://schemas.microsoft.com/office/powerpoint/2010/main" xmlns=""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80">
                                          <p:stCondLst>
                                            <p:cond delay="0"/>
                                          </p:stCondLst>
                                        </p:cTn>
                                        <p:tgtEl>
                                          <p:spTgt spid="7"/>
                                        </p:tgtEl>
                                      </p:cBhvr>
                                    </p:animEffect>
                                    <p:anim calcmode="lin" valueType="num">
                                      <p:cBhvr>
                                        <p:cTn id="8"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gtEl>
                                      </p:cBhvr>
                                      <p:to x="100000" y="60000"/>
                                    </p:animScale>
                                    <p:animScale>
                                      <p:cBhvr>
                                        <p:cTn id="14" dur="166" decel="50000">
                                          <p:stCondLst>
                                            <p:cond delay="676"/>
                                          </p:stCondLst>
                                        </p:cTn>
                                        <p:tgtEl>
                                          <p:spTgt spid="7"/>
                                        </p:tgtEl>
                                      </p:cBhvr>
                                      <p:to x="100000" y="100000"/>
                                    </p:animScale>
                                    <p:animScale>
                                      <p:cBhvr>
                                        <p:cTn id="15" dur="26">
                                          <p:stCondLst>
                                            <p:cond delay="1312"/>
                                          </p:stCondLst>
                                        </p:cTn>
                                        <p:tgtEl>
                                          <p:spTgt spid="7"/>
                                        </p:tgtEl>
                                      </p:cBhvr>
                                      <p:to x="100000" y="80000"/>
                                    </p:animScale>
                                    <p:animScale>
                                      <p:cBhvr>
                                        <p:cTn id="16" dur="166" decel="50000">
                                          <p:stCondLst>
                                            <p:cond delay="1338"/>
                                          </p:stCondLst>
                                        </p:cTn>
                                        <p:tgtEl>
                                          <p:spTgt spid="7"/>
                                        </p:tgtEl>
                                      </p:cBhvr>
                                      <p:to x="100000" y="100000"/>
                                    </p:animScale>
                                    <p:animScale>
                                      <p:cBhvr>
                                        <p:cTn id="17" dur="26">
                                          <p:stCondLst>
                                            <p:cond delay="1642"/>
                                          </p:stCondLst>
                                        </p:cTn>
                                        <p:tgtEl>
                                          <p:spTgt spid="7"/>
                                        </p:tgtEl>
                                      </p:cBhvr>
                                      <p:to x="100000" y="90000"/>
                                    </p:animScale>
                                    <p:animScale>
                                      <p:cBhvr>
                                        <p:cTn id="18" dur="166" decel="50000">
                                          <p:stCondLst>
                                            <p:cond delay="1668"/>
                                          </p:stCondLst>
                                        </p:cTn>
                                        <p:tgtEl>
                                          <p:spTgt spid="7"/>
                                        </p:tgtEl>
                                      </p:cBhvr>
                                      <p:to x="100000" y="100000"/>
                                    </p:animScale>
                                    <p:animScale>
                                      <p:cBhvr>
                                        <p:cTn id="19" dur="26">
                                          <p:stCondLst>
                                            <p:cond delay="1808"/>
                                          </p:stCondLst>
                                        </p:cTn>
                                        <p:tgtEl>
                                          <p:spTgt spid="7"/>
                                        </p:tgtEl>
                                      </p:cBhvr>
                                      <p:to x="100000" y="95000"/>
                                    </p:animScale>
                                    <p:animScale>
                                      <p:cBhvr>
                                        <p:cTn id="20" dur="166" decel="50000">
                                          <p:stCondLst>
                                            <p:cond delay="1834"/>
                                          </p:stCondLst>
                                        </p:cTn>
                                        <p:tgtEl>
                                          <p:spTgt spid="7"/>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80">
                                          <p:stCondLst>
                                            <p:cond delay="0"/>
                                          </p:stCondLst>
                                        </p:cTn>
                                        <p:tgtEl>
                                          <p:spTgt spid="13"/>
                                        </p:tgtEl>
                                      </p:cBhvr>
                                    </p:animEffect>
                                    <p:anim calcmode="lin" valueType="num">
                                      <p:cBhvr>
                                        <p:cTn id="26"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31" dur="26">
                                          <p:stCondLst>
                                            <p:cond delay="650"/>
                                          </p:stCondLst>
                                        </p:cTn>
                                        <p:tgtEl>
                                          <p:spTgt spid="13"/>
                                        </p:tgtEl>
                                      </p:cBhvr>
                                      <p:to x="100000" y="60000"/>
                                    </p:animScale>
                                    <p:animScale>
                                      <p:cBhvr>
                                        <p:cTn id="32" dur="166" decel="50000">
                                          <p:stCondLst>
                                            <p:cond delay="676"/>
                                          </p:stCondLst>
                                        </p:cTn>
                                        <p:tgtEl>
                                          <p:spTgt spid="13"/>
                                        </p:tgtEl>
                                      </p:cBhvr>
                                      <p:to x="100000" y="100000"/>
                                    </p:animScale>
                                    <p:animScale>
                                      <p:cBhvr>
                                        <p:cTn id="33" dur="26">
                                          <p:stCondLst>
                                            <p:cond delay="1312"/>
                                          </p:stCondLst>
                                        </p:cTn>
                                        <p:tgtEl>
                                          <p:spTgt spid="13"/>
                                        </p:tgtEl>
                                      </p:cBhvr>
                                      <p:to x="100000" y="80000"/>
                                    </p:animScale>
                                    <p:animScale>
                                      <p:cBhvr>
                                        <p:cTn id="34" dur="166" decel="50000">
                                          <p:stCondLst>
                                            <p:cond delay="1338"/>
                                          </p:stCondLst>
                                        </p:cTn>
                                        <p:tgtEl>
                                          <p:spTgt spid="13"/>
                                        </p:tgtEl>
                                      </p:cBhvr>
                                      <p:to x="100000" y="100000"/>
                                    </p:animScale>
                                    <p:animScale>
                                      <p:cBhvr>
                                        <p:cTn id="35" dur="26">
                                          <p:stCondLst>
                                            <p:cond delay="1642"/>
                                          </p:stCondLst>
                                        </p:cTn>
                                        <p:tgtEl>
                                          <p:spTgt spid="13"/>
                                        </p:tgtEl>
                                      </p:cBhvr>
                                      <p:to x="100000" y="90000"/>
                                    </p:animScale>
                                    <p:animScale>
                                      <p:cBhvr>
                                        <p:cTn id="36" dur="166" decel="50000">
                                          <p:stCondLst>
                                            <p:cond delay="1668"/>
                                          </p:stCondLst>
                                        </p:cTn>
                                        <p:tgtEl>
                                          <p:spTgt spid="13"/>
                                        </p:tgtEl>
                                      </p:cBhvr>
                                      <p:to x="100000" y="100000"/>
                                    </p:animScale>
                                    <p:animScale>
                                      <p:cBhvr>
                                        <p:cTn id="37" dur="26">
                                          <p:stCondLst>
                                            <p:cond delay="1808"/>
                                          </p:stCondLst>
                                        </p:cTn>
                                        <p:tgtEl>
                                          <p:spTgt spid="13"/>
                                        </p:tgtEl>
                                      </p:cBhvr>
                                      <p:to x="100000" y="95000"/>
                                    </p:animScale>
                                    <p:animScale>
                                      <p:cBhvr>
                                        <p:cTn id="38" dur="166" decel="50000">
                                          <p:stCondLst>
                                            <p:cond delay="1834"/>
                                          </p:stCondLst>
                                        </p:cTn>
                                        <p:tgtEl>
                                          <p:spTgt spid="13"/>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wipe(down)">
                                      <p:cBhvr>
                                        <p:cTn id="43" dur="580">
                                          <p:stCondLst>
                                            <p:cond delay="0"/>
                                          </p:stCondLst>
                                        </p:cTn>
                                        <p:tgtEl>
                                          <p:spTgt spid="14"/>
                                        </p:tgtEl>
                                      </p:cBhvr>
                                    </p:animEffect>
                                    <p:anim calcmode="lin" valueType="num">
                                      <p:cBhvr>
                                        <p:cTn id="44"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49" dur="26">
                                          <p:stCondLst>
                                            <p:cond delay="650"/>
                                          </p:stCondLst>
                                        </p:cTn>
                                        <p:tgtEl>
                                          <p:spTgt spid="14"/>
                                        </p:tgtEl>
                                      </p:cBhvr>
                                      <p:to x="100000" y="60000"/>
                                    </p:animScale>
                                    <p:animScale>
                                      <p:cBhvr>
                                        <p:cTn id="50" dur="166" decel="50000">
                                          <p:stCondLst>
                                            <p:cond delay="676"/>
                                          </p:stCondLst>
                                        </p:cTn>
                                        <p:tgtEl>
                                          <p:spTgt spid="14"/>
                                        </p:tgtEl>
                                      </p:cBhvr>
                                      <p:to x="100000" y="100000"/>
                                    </p:animScale>
                                    <p:animScale>
                                      <p:cBhvr>
                                        <p:cTn id="51" dur="26">
                                          <p:stCondLst>
                                            <p:cond delay="1312"/>
                                          </p:stCondLst>
                                        </p:cTn>
                                        <p:tgtEl>
                                          <p:spTgt spid="14"/>
                                        </p:tgtEl>
                                      </p:cBhvr>
                                      <p:to x="100000" y="80000"/>
                                    </p:animScale>
                                    <p:animScale>
                                      <p:cBhvr>
                                        <p:cTn id="52" dur="166" decel="50000">
                                          <p:stCondLst>
                                            <p:cond delay="1338"/>
                                          </p:stCondLst>
                                        </p:cTn>
                                        <p:tgtEl>
                                          <p:spTgt spid="14"/>
                                        </p:tgtEl>
                                      </p:cBhvr>
                                      <p:to x="100000" y="100000"/>
                                    </p:animScale>
                                    <p:animScale>
                                      <p:cBhvr>
                                        <p:cTn id="53" dur="26">
                                          <p:stCondLst>
                                            <p:cond delay="1642"/>
                                          </p:stCondLst>
                                        </p:cTn>
                                        <p:tgtEl>
                                          <p:spTgt spid="14"/>
                                        </p:tgtEl>
                                      </p:cBhvr>
                                      <p:to x="100000" y="90000"/>
                                    </p:animScale>
                                    <p:animScale>
                                      <p:cBhvr>
                                        <p:cTn id="54" dur="166" decel="50000">
                                          <p:stCondLst>
                                            <p:cond delay="1668"/>
                                          </p:stCondLst>
                                        </p:cTn>
                                        <p:tgtEl>
                                          <p:spTgt spid="14"/>
                                        </p:tgtEl>
                                      </p:cBhvr>
                                      <p:to x="100000" y="100000"/>
                                    </p:animScale>
                                    <p:animScale>
                                      <p:cBhvr>
                                        <p:cTn id="55" dur="26">
                                          <p:stCondLst>
                                            <p:cond delay="1808"/>
                                          </p:stCondLst>
                                        </p:cTn>
                                        <p:tgtEl>
                                          <p:spTgt spid="14"/>
                                        </p:tgtEl>
                                      </p:cBhvr>
                                      <p:to x="100000" y="95000"/>
                                    </p:animScale>
                                    <p:animScale>
                                      <p:cBhvr>
                                        <p:cTn id="56"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95536" y="244043"/>
            <a:ext cx="8352928" cy="3877985"/>
          </a:xfrm>
          <a:prstGeom prst="rect">
            <a:avLst/>
          </a:prstGeom>
          <a:solidFill>
            <a:schemeClr val="tx1">
              <a:lumMod val="75000"/>
              <a:lumOff val="25000"/>
            </a:schemeClr>
          </a:solidFill>
        </p:spPr>
        <p:txBody>
          <a:bodyPr wrap="square">
            <a:spAutoFit/>
          </a:bodyPr>
          <a:lstStyle/>
          <a:p>
            <a:pPr>
              <a:spcAft>
                <a:spcPts val="1200"/>
              </a:spcAft>
            </a:pPr>
            <a:r>
              <a:rPr lang="zh-CN" altLang="en-US" b="1" dirty="0" smtClean="0">
                <a:solidFill>
                  <a:prstClr val="white"/>
                </a:solidFill>
                <a:latin typeface="黑体" panose="02010609060101010101" pitchFamily="49" charset="-122"/>
                <a:ea typeface="黑体" panose="02010609060101010101" pitchFamily="49" charset="-122"/>
              </a:rPr>
              <a:t>材料一：</a:t>
            </a:r>
            <a:r>
              <a:rPr lang="en-US" altLang="zh-CN" b="1" dirty="0" smtClean="0">
                <a:solidFill>
                  <a:prstClr val="white"/>
                </a:solidFill>
                <a:latin typeface="黑体" panose="02010609060101010101" pitchFamily="49" charset="-122"/>
                <a:ea typeface="黑体" panose="02010609060101010101" pitchFamily="49" charset="-122"/>
              </a:rPr>
              <a:t>19</a:t>
            </a:r>
            <a:r>
              <a:rPr lang="zh-CN" altLang="en-US" b="1" dirty="0">
                <a:solidFill>
                  <a:prstClr val="white"/>
                </a:solidFill>
                <a:latin typeface="黑体" panose="02010609060101010101" pitchFamily="49" charset="-122"/>
                <a:ea typeface="黑体" panose="02010609060101010101" pitchFamily="49" charset="-122"/>
              </a:rPr>
              <a:t>世纪末，西方传教士被准许在中国传教和成立教会。在治外法权之下，不单教会的西方神职人员不受清政府管辖，一般中国信徒也常获教会庇护。地方上，基督教教会每每因为文化、风俗差异等等各种原因，与地方民众发生冲突。部分不良教民欺压当地民众，而地方政府却往往因为惧于教会的治外法权，不欲与洋人作对而未能持公处理，造成教案。</a:t>
            </a:r>
          </a:p>
          <a:p>
            <a:pPr>
              <a:spcAft>
                <a:spcPts val="1200"/>
              </a:spcAft>
            </a:pPr>
            <a:r>
              <a:rPr lang="zh-CN" altLang="en-US" b="1" dirty="0" smtClean="0">
                <a:solidFill>
                  <a:prstClr val="white"/>
                </a:solidFill>
                <a:latin typeface="黑体" panose="02010609060101010101" pitchFamily="49" charset="-122"/>
                <a:ea typeface="黑体" panose="02010609060101010101" pitchFamily="49" charset="-122"/>
              </a:rPr>
              <a:t>材料二：清末</a:t>
            </a:r>
            <a:r>
              <a:rPr lang="zh-CN" altLang="en-US" b="1" dirty="0">
                <a:solidFill>
                  <a:prstClr val="white"/>
                </a:solidFill>
                <a:latin typeface="黑体" panose="02010609060101010101" pitchFamily="49" charset="-122"/>
                <a:ea typeface="黑体" panose="02010609060101010101" pitchFamily="49" charset="-122"/>
              </a:rPr>
              <a:t>华北地方经济破产，传统社会纲纪解体</a:t>
            </a:r>
            <a:r>
              <a:rPr lang="en-US" altLang="zh-CN" b="1" dirty="0">
                <a:solidFill>
                  <a:prstClr val="white"/>
                </a:solidFill>
                <a:latin typeface="黑体" panose="02010609060101010101" pitchFamily="49" charset="-122"/>
                <a:ea typeface="黑体" panose="02010609060101010101" pitchFamily="49" charset="-122"/>
              </a:rPr>
              <a:t>;</a:t>
            </a:r>
            <a:r>
              <a:rPr lang="zh-CN" altLang="en-US" b="1" dirty="0">
                <a:solidFill>
                  <a:prstClr val="white"/>
                </a:solidFill>
                <a:latin typeface="黑体" panose="02010609060101010101" pitchFamily="49" charset="-122"/>
                <a:ea typeface="黑体" panose="02010609060101010101" pitchFamily="49" charset="-122"/>
              </a:rPr>
              <a:t>在转变的时代，人心惶惶，各式秘密会社纷起。总之，教会、教众和洋人、洋货，成为了仇视的对象。</a:t>
            </a:r>
          </a:p>
          <a:p>
            <a:pPr>
              <a:spcAft>
                <a:spcPts val="1200"/>
              </a:spcAft>
            </a:pPr>
            <a:r>
              <a:rPr lang="zh-CN" altLang="en-US" b="1" dirty="0" smtClean="0">
                <a:solidFill>
                  <a:prstClr val="white"/>
                </a:solidFill>
                <a:latin typeface="黑体" panose="02010609060101010101" pitchFamily="49" charset="-122"/>
                <a:ea typeface="黑体" panose="02010609060101010101" pitchFamily="49" charset="-122"/>
              </a:rPr>
              <a:t>材料三：当时</a:t>
            </a:r>
            <a:r>
              <a:rPr lang="zh-CN" altLang="en-US" b="1" dirty="0">
                <a:solidFill>
                  <a:prstClr val="white"/>
                </a:solidFill>
                <a:latin typeface="黑体" panose="02010609060101010101" pitchFamily="49" charset="-122"/>
                <a:ea typeface="黑体" panose="02010609060101010101" pitchFamily="49" charset="-122"/>
              </a:rPr>
              <a:t>社会有许多诋毁西方人的谣言，如说洋人医院挖小孩眼睛制迷药、神父用特制器具吸男童阳精等等，而一般中国百姓一向迷信这类传言，从而人人自危，对西方人及中国教友恨之入骨。</a:t>
            </a:r>
          </a:p>
          <a:p>
            <a:pPr>
              <a:spcAft>
                <a:spcPts val="1200"/>
              </a:spcAft>
            </a:pPr>
            <a:r>
              <a:rPr lang="zh-CN" altLang="en-US" b="1" dirty="0" smtClean="0">
                <a:solidFill>
                  <a:prstClr val="white"/>
                </a:solidFill>
                <a:latin typeface="黑体" panose="02010609060101010101" pitchFamily="49" charset="-122"/>
                <a:ea typeface="黑体" panose="02010609060101010101" pitchFamily="49" charset="-122"/>
              </a:rPr>
              <a:t>材料四：教会</a:t>
            </a:r>
            <a:r>
              <a:rPr lang="zh-CN" altLang="en-US" b="1" dirty="0">
                <a:solidFill>
                  <a:prstClr val="white"/>
                </a:solidFill>
                <a:latin typeface="黑体" panose="02010609060101010101" pitchFamily="49" charset="-122"/>
                <a:ea typeface="黑体" panose="02010609060101010101" pitchFamily="49" charset="-122"/>
              </a:rPr>
              <a:t>除了传教之外也兴医办学、提倡破除陋习</a:t>
            </a:r>
            <a:r>
              <a:rPr lang="en-US" altLang="zh-CN" b="1" dirty="0">
                <a:solidFill>
                  <a:prstClr val="white"/>
                </a:solidFill>
                <a:latin typeface="黑体" panose="02010609060101010101" pitchFamily="49" charset="-122"/>
                <a:ea typeface="黑体" panose="02010609060101010101" pitchFamily="49" charset="-122"/>
              </a:rPr>
              <a:t>(</a:t>
            </a:r>
            <a:r>
              <a:rPr lang="zh-CN" altLang="en-US" b="1" dirty="0">
                <a:solidFill>
                  <a:prstClr val="white"/>
                </a:solidFill>
                <a:latin typeface="黑体" panose="02010609060101010101" pitchFamily="49" charset="-122"/>
                <a:ea typeface="黑体" panose="02010609060101010101" pitchFamily="49" charset="-122"/>
              </a:rPr>
              <a:t>如缠足纳妾</a:t>
            </a:r>
            <a:r>
              <a:rPr lang="en-US" altLang="zh-CN" b="1" dirty="0">
                <a:solidFill>
                  <a:prstClr val="white"/>
                </a:solidFill>
                <a:latin typeface="黑体" panose="02010609060101010101" pitchFamily="49" charset="-122"/>
                <a:ea typeface="黑体" panose="02010609060101010101" pitchFamily="49" charset="-122"/>
              </a:rPr>
              <a:t>)</a:t>
            </a:r>
            <a:r>
              <a:rPr lang="zh-CN" altLang="en-US" b="1" dirty="0">
                <a:solidFill>
                  <a:prstClr val="white"/>
                </a:solidFill>
                <a:latin typeface="黑体" panose="02010609060101010101" pitchFamily="49" charset="-122"/>
                <a:ea typeface="黑体" panose="02010609060101010101" pitchFamily="49" charset="-122"/>
              </a:rPr>
              <a:t>、传播新思想</a:t>
            </a:r>
            <a:r>
              <a:rPr lang="en-US" altLang="zh-CN" b="1" dirty="0">
                <a:solidFill>
                  <a:prstClr val="white"/>
                </a:solidFill>
                <a:latin typeface="黑体" panose="02010609060101010101" pitchFamily="49" charset="-122"/>
                <a:ea typeface="黑体" panose="02010609060101010101" pitchFamily="49" charset="-122"/>
              </a:rPr>
              <a:t>(</a:t>
            </a:r>
            <a:r>
              <a:rPr lang="zh-CN" altLang="en-US" b="1" dirty="0">
                <a:solidFill>
                  <a:prstClr val="white"/>
                </a:solidFill>
                <a:latin typeface="黑体" panose="02010609060101010101" pitchFamily="49" charset="-122"/>
                <a:ea typeface="黑体" panose="02010609060101010101" pitchFamily="49" charset="-122"/>
              </a:rPr>
              <a:t>如宪政、民主</a:t>
            </a:r>
            <a:r>
              <a:rPr lang="en-US" altLang="zh-CN" b="1" dirty="0">
                <a:solidFill>
                  <a:prstClr val="white"/>
                </a:solidFill>
                <a:latin typeface="黑体" panose="02010609060101010101" pitchFamily="49" charset="-122"/>
                <a:ea typeface="黑体" panose="02010609060101010101" pitchFamily="49" charset="-122"/>
              </a:rPr>
              <a:t>)</a:t>
            </a:r>
            <a:r>
              <a:rPr lang="zh-CN" altLang="en-US" b="1" dirty="0">
                <a:solidFill>
                  <a:prstClr val="white"/>
                </a:solidFill>
                <a:latin typeface="黑体" panose="02010609060101010101" pitchFamily="49" charset="-122"/>
                <a:ea typeface="黑体" panose="02010609060101010101" pitchFamily="49" charset="-122"/>
              </a:rPr>
              <a:t>，与维新运动一样不可避免会引起守旧势力的仇恨。</a:t>
            </a:r>
          </a:p>
        </p:txBody>
      </p:sp>
      <p:sp>
        <p:nvSpPr>
          <p:cNvPr id="5" name="圆角矩形 4"/>
          <p:cNvSpPr/>
          <p:nvPr/>
        </p:nvSpPr>
        <p:spPr>
          <a:xfrm>
            <a:off x="1151620" y="4358936"/>
            <a:ext cx="6840760" cy="552351"/>
          </a:xfrm>
          <a:prstGeom prst="roundRect">
            <a:avLst>
              <a:gd name="adj" fmla="val 50000"/>
            </a:avLst>
          </a:prstGeom>
          <a:solidFill>
            <a:srgbClr val="FFC001"/>
          </a:solidFill>
          <a:ln w="12700" cap="flat" cmpd="sng" algn="ctr">
            <a:noFill/>
            <a:prstDash val="solid"/>
            <a:miter lim="800000"/>
          </a:ln>
          <a:effectLst/>
        </p:spPr>
        <p:txBody>
          <a:bodyPr rot="0" spcFirstLastPara="0" vertOverflow="overflow" horzOverflow="overflow" vert="horz" wrap="square" lIns="68579" tIns="34289" rIns="68579" bIns="34289" numCol="1" spcCol="0" rtlCol="0" fromWordArt="0" anchor="ctr" anchorCtr="0" forceAA="0" compatLnSpc="1">
            <a:noAutofit/>
          </a:bodyPr>
          <a:lstStyle/>
          <a:p>
            <a:pPr algn="ctr" defTabSz="685800">
              <a:defRPr/>
            </a:pPr>
            <a:r>
              <a:rPr lang="zh-CN" altLang="en-US" sz="2400" b="1" kern="0" dirty="0" smtClean="0">
                <a:solidFill>
                  <a:prstClr val="white"/>
                </a:solidFill>
                <a:latin typeface="等线" panose="02010600030101010101" charset="-122"/>
                <a:ea typeface="等线" panose="02010600030101010101" charset="-122"/>
              </a:rPr>
              <a:t>据以上材料，探究义和团运动兴起的背景</a:t>
            </a:r>
            <a:endParaRPr lang="zh-CN" altLang="en-US" sz="2400" b="1" kern="0" dirty="0">
              <a:solidFill>
                <a:prstClr val="white"/>
              </a:solidFill>
              <a:latin typeface="等线" panose="02010600030101010101" charset="-122"/>
              <a:ea typeface="等线" panose="02010600030101010101" charset="-122"/>
            </a:endParaRPr>
          </a:p>
        </p:txBody>
      </p:sp>
    </p:spTree>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23529" y="81894"/>
            <a:ext cx="4896544" cy="438581"/>
          </a:xfrm>
          <a:prstGeom prst="rect">
            <a:avLst/>
          </a:prstGeom>
          <a:noFill/>
        </p:spPr>
        <p:txBody>
          <a:bodyPr wrap="square" lIns="68570" tIns="34289" rIns="68570" bIns="34289" rtlCol="0">
            <a:spAutoFit/>
          </a:bodyPr>
          <a:lstStyle/>
          <a:p>
            <a:r>
              <a:rPr lang="en-US" altLang="zh-CN" sz="2400" b="1" dirty="0">
                <a:solidFill>
                  <a:schemeClr val="bg1"/>
                </a:solidFill>
                <a:latin typeface="微软雅黑" panose="020B0503020204020204" pitchFamily="34" charset="-122"/>
                <a:ea typeface="微软雅黑" panose="020B0503020204020204" pitchFamily="34" charset="-122"/>
              </a:rPr>
              <a:t>1900</a:t>
            </a:r>
            <a:r>
              <a:rPr lang="zh-CN" altLang="en-US" sz="2400" b="1" dirty="0">
                <a:solidFill>
                  <a:schemeClr val="bg1"/>
                </a:solidFill>
                <a:latin typeface="微软雅黑" panose="020B0503020204020204" pitchFamily="34" charset="-122"/>
                <a:ea typeface="微软雅黑" panose="020B0503020204020204" pitchFamily="34" charset="-122"/>
              </a:rPr>
              <a:t>年春夏在京津地区形成高潮</a:t>
            </a:r>
          </a:p>
        </p:txBody>
      </p:sp>
      <p:grpSp>
        <p:nvGrpSpPr>
          <p:cNvPr id="3" name="组合 2"/>
          <p:cNvGrpSpPr/>
          <p:nvPr/>
        </p:nvGrpSpPr>
        <p:grpSpPr>
          <a:xfrm>
            <a:off x="3288226" y="771550"/>
            <a:ext cx="6036302" cy="2088232"/>
            <a:chOff x="3288226" y="771550"/>
            <a:chExt cx="6036302" cy="2088232"/>
          </a:xfrm>
        </p:grpSpPr>
        <p:sp>
          <p:nvSpPr>
            <p:cNvPr id="5" name="PA_矩形 33"/>
            <p:cNvSpPr/>
            <p:nvPr>
              <p:custDataLst>
                <p:tags r:id="rId1"/>
              </p:custDataLst>
            </p:nvPr>
          </p:nvSpPr>
          <p:spPr bwMode="auto">
            <a:xfrm>
              <a:off x="3288226" y="771550"/>
              <a:ext cx="5855774" cy="2088232"/>
            </a:xfrm>
            <a:prstGeom prst="rect">
              <a:avLst/>
            </a:prstGeom>
            <a:solidFill>
              <a:srgbClr val="000000">
                <a:lumMod val="85000"/>
                <a:lumOff val="15000"/>
                <a:alpha val="75000"/>
              </a:srgb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6" name="矩形 5"/>
            <p:cNvSpPr/>
            <p:nvPr/>
          </p:nvSpPr>
          <p:spPr>
            <a:xfrm>
              <a:off x="3347864" y="846177"/>
              <a:ext cx="5976664" cy="1938978"/>
            </a:xfrm>
            <a:prstGeom prst="rect">
              <a:avLst/>
            </a:prstGeom>
          </p:spPr>
          <p:txBody>
            <a:bodyPr wrap="square" lIns="91426" tIns="45713" rIns="91426" bIns="45713">
              <a:spAutoFit/>
            </a:bodyPr>
            <a:lstStyle/>
            <a:p>
              <a:r>
                <a:rPr lang="zh-CN" altLang="en-US" sz="2400" dirty="0" smtClean="0">
                  <a:solidFill>
                    <a:schemeClr val="bg1"/>
                  </a:solidFill>
                  <a:latin typeface="微软雅黑" panose="020B0503020204020204" pitchFamily="34" charset="-122"/>
                  <a:ea typeface="微软雅黑" panose="020B0503020204020204" pitchFamily="34" charset="-122"/>
                </a:rPr>
                <a:t>  “</a:t>
              </a:r>
              <a:r>
                <a:rPr lang="zh-CN" altLang="en-US" sz="2400" dirty="0">
                  <a:solidFill>
                    <a:schemeClr val="bg1"/>
                  </a:solidFill>
                  <a:latin typeface="微软雅黑" panose="020B0503020204020204" pitchFamily="34" charset="-122"/>
                  <a:ea typeface="微软雅黑" panose="020B0503020204020204" pitchFamily="34" charset="-122"/>
                </a:rPr>
                <a:t>神助拳，义和团，只因鬼子闹中原。</a:t>
              </a:r>
            </a:p>
            <a:p>
              <a:r>
                <a:rPr lang="en-US" altLang="zh-CN" sz="2400" dirty="0">
                  <a:solidFill>
                    <a:schemeClr val="bg1"/>
                  </a:solidFill>
                  <a:latin typeface="微软雅黑" panose="020B0503020204020204" pitchFamily="34" charset="-122"/>
                  <a:ea typeface="微软雅黑" panose="020B0503020204020204" pitchFamily="34" charset="-122"/>
                </a:rPr>
                <a:t>……</a:t>
              </a:r>
              <a:r>
                <a:rPr lang="zh-CN" altLang="en-US" sz="2400" dirty="0">
                  <a:solidFill>
                    <a:schemeClr val="bg1"/>
                  </a:solidFill>
                  <a:latin typeface="微软雅黑" panose="020B0503020204020204" pitchFamily="34" charset="-122"/>
                  <a:ea typeface="微软雅黑" panose="020B0503020204020204" pitchFamily="34" charset="-122"/>
                </a:rPr>
                <a:t>升黄表，焚香烟，请来各等众神仙。</a:t>
              </a:r>
            </a:p>
            <a:p>
              <a:r>
                <a:rPr lang="en-US" altLang="zh-CN" sz="2400" dirty="0">
                  <a:solidFill>
                    <a:schemeClr val="bg1"/>
                  </a:solidFill>
                  <a:latin typeface="微软雅黑" panose="020B0503020204020204" pitchFamily="34" charset="-122"/>
                  <a:ea typeface="微软雅黑" panose="020B0503020204020204" pitchFamily="34" charset="-122"/>
                </a:rPr>
                <a:t>……</a:t>
              </a:r>
              <a:r>
                <a:rPr lang="zh-CN" altLang="en-US" sz="2400" dirty="0">
                  <a:solidFill>
                    <a:schemeClr val="bg1"/>
                  </a:solidFill>
                  <a:latin typeface="微软雅黑" panose="020B0503020204020204" pitchFamily="34" charset="-122"/>
                  <a:ea typeface="微软雅黑" panose="020B0503020204020204" pitchFamily="34" charset="-122"/>
                </a:rPr>
                <a:t>挑铁道，把线砍，旋即毁坏大轮船。</a:t>
              </a:r>
            </a:p>
            <a:p>
              <a:r>
                <a:rPr lang="en-US" altLang="zh-CN" sz="2400" dirty="0">
                  <a:solidFill>
                    <a:schemeClr val="bg1"/>
                  </a:solidFill>
                  <a:latin typeface="微软雅黑" panose="020B0503020204020204" pitchFamily="34" charset="-122"/>
                  <a:ea typeface="微软雅黑" panose="020B0503020204020204" pitchFamily="34" charset="-122"/>
                </a:rPr>
                <a:t>……</a:t>
              </a:r>
              <a:r>
                <a:rPr lang="zh-CN" altLang="en-US" sz="2400" dirty="0">
                  <a:solidFill>
                    <a:schemeClr val="bg1"/>
                  </a:solidFill>
                  <a:latin typeface="微软雅黑" panose="020B0503020204020204" pitchFamily="34" charset="-122"/>
                  <a:ea typeface="微软雅黑" panose="020B0503020204020204" pitchFamily="34" charset="-122"/>
                </a:rPr>
                <a:t>一概鬼子都杀尽，大清一统庆升平。”</a:t>
              </a:r>
            </a:p>
            <a:p>
              <a:r>
                <a:rPr lang="zh-CN" altLang="en-US" sz="2400" dirty="0">
                  <a:solidFill>
                    <a:schemeClr val="bg1"/>
                  </a:solidFill>
                  <a:latin typeface="微软雅黑" panose="020B0503020204020204" pitchFamily="34" charset="-122"/>
                  <a:ea typeface="微软雅黑" panose="020B0503020204020204" pitchFamily="34" charset="-122"/>
                </a:rPr>
                <a:t>                       </a:t>
              </a:r>
              <a:r>
                <a:rPr lang="en-US" altLang="zh-CN" sz="2400" dirty="0">
                  <a:solidFill>
                    <a:schemeClr val="bg1"/>
                  </a:solidFill>
                  <a:latin typeface="微软雅黑" panose="020B0503020204020204" pitchFamily="34" charset="-122"/>
                  <a:ea typeface="微软雅黑" panose="020B0503020204020204" pitchFamily="34" charset="-122"/>
                </a:rPr>
                <a:t>——</a:t>
              </a:r>
              <a:r>
                <a:rPr lang="zh-CN" altLang="en-US" sz="2400" dirty="0">
                  <a:solidFill>
                    <a:schemeClr val="bg1"/>
                  </a:solidFill>
                  <a:latin typeface="微软雅黑" panose="020B0503020204020204" pitchFamily="34" charset="-122"/>
                  <a:ea typeface="微软雅黑" panose="020B0503020204020204" pitchFamily="34" charset="-122"/>
                </a:rPr>
                <a:t>义和团前期揭贴</a:t>
              </a:r>
            </a:p>
          </p:txBody>
        </p:sp>
      </p:grpSp>
      <p:pic>
        <p:nvPicPr>
          <p:cNvPr id="8" name="图片 7"/>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5563" y="2859782"/>
            <a:ext cx="3270293" cy="2279597"/>
          </a:xfrm>
          <a:prstGeom prst="rect">
            <a:avLst/>
          </a:prstGeom>
          <a:ln>
            <a:noFill/>
          </a:ln>
          <a:effectLst>
            <a:softEdge rad="112500"/>
          </a:effectLst>
        </p:spPr>
      </p:pic>
      <p:sp>
        <p:nvSpPr>
          <p:cNvPr id="9" name="矩形 8"/>
          <p:cNvSpPr/>
          <p:nvPr/>
        </p:nvSpPr>
        <p:spPr>
          <a:xfrm>
            <a:off x="3473165" y="3291830"/>
            <a:ext cx="2880320" cy="497788"/>
          </a:xfrm>
          <a:prstGeom prst="rect">
            <a:avLst/>
          </a:prstGeom>
          <a:solidFill>
            <a:srgbClr val="3A3A3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lvl="0" algn="ctr" defTabSz="914400"/>
            <a:r>
              <a:rPr lang="zh-CN" altLang="en-US" sz="2400" kern="0" dirty="0">
                <a:solidFill>
                  <a:sysClr val="window" lastClr="FFFFFF"/>
                </a:solidFill>
                <a:latin typeface="等线" panose="02010600030101010101" charset="-122"/>
                <a:ea typeface="等线" panose="02010600030101010101" charset="-122"/>
              </a:rPr>
              <a:t>口号：“扶清灭洋”</a:t>
            </a:r>
          </a:p>
        </p:txBody>
      </p:sp>
      <p:sp>
        <p:nvSpPr>
          <p:cNvPr id="11" name="矩形 10"/>
          <p:cNvSpPr/>
          <p:nvPr/>
        </p:nvSpPr>
        <p:spPr>
          <a:xfrm>
            <a:off x="3923928" y="4083918"/>
            <a:ext cx="4968552" cy="571412"/>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i="1" dirty="0">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你如何看待“扶清灭洋”这一口号？</a:t>
            </a:r>
          </a:p>
        </p:txBody>
      </p:sp>
      <p:sp>
        <p:nvSpPr>
          <p:cNvPr id="13" name="圆角矩形 10"/>
          <p:cNvSpPr/>
          <p:nvPr/>
        </p:nvSpPr>
        <p:spPr>
          <a:xfrm>
            <a:off x="560589" y="1154816"/>
            <a:ext cx="2160240" cy="1255493"/>
          </a:xfrm>
          <a:prstGeom prst="roundRect">
            <a:avLst/>
          </a:prstGeom>
          <a:solidFill>
            <a:srgbClr val="FFC000"/>
          </a:solidFill>
          <a:ln w="25400" cap="flat" cmpd="sng" algn="ctr">
            <a:solidFill>
              <a:srgbClr val="FFC000"/>
            </a:solidFill>
            <a:prstDash val="solid"/>
          </a:ln>
          <a:effectLst/>
        </p:spPr>
        <p:txBody>
          <a:bodyPr rtlCol="0" anchor="ctr"/>
          <a:lstStyle/>
          <a:p>
            <a:pPr lvl="0" defTabSz="457200">
              <a:defRPr/>
            </a:pPr>
            <a:r>
              <a:rPr lang="zh-CN" altLang="en-US" sz="2400" kern="0" dirty="0">
                <a:solidFill>
                  <a:prstClr val="white"/>
                </a:solidFill>
                <a:latin typeface="Arial" panose="020B0604020202020204"/>
                <a:ea typeface="微软雅黑" panose="020B0503020204020204" pitchFamily="34" charset="-122"/>
              </a:rPr>
              <a:t>帝国主义侵略加深，洋教势力猖獗</a:t>
            </a:r>
          </a:p>
        </p:txBody>
      </p:sp>
    </p:spTree>
  </p:cSld>
  <p:clrMapOvr>
    <a:masterClrMapping/>
  </p:clrMapOvr>
  <mc:AlternateContent xmlns:mc="http://schemas.openxmlformats.org/markup-compatibility/2006">
    <mc:Choice xmlns:p14="http://schemas.microsoft.com/office/powerpoint/2010/main" xmlns=""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par>
                                <p:cTn id="14" presetID="6"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circle(in)">
                                      <p:cBhvr>
                                        <p:cTn id="16" dur="20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down)">
                                      <p:cBhvr>
                                        <p:cTn id="28" dur="500"/>
                                        <p:tgtEl>
                                          <p:spTgt spid="9"/>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1000" fill="hold"/>
                                        <p:tgtEl>
                                          <p:spTgt spid="11"/>
                                        </p:tgtEl>
                                        <p:attrNameLst>
                                          <p:attrName>ppt_w</p:attrName>
                                        </p:attrNameLst>
                                      </p:cBhvr>
                                      <p:tavLst>
                                        <p:tav tm="0">
                                          <p:val>
                                            <p:fltVal val="0"/>
                                          </p:val>
                                        </p:tav>
                                        <p:tav tm="100000">
                                          <p:val>
                                            <p:strVal val="#ppt_w"/>
                                          </p:val>
                                        </p:tav>
                                      </p:tavLst>
                                    </p:anim>
                                    <p:anim calcmode="lin" valueType="num">
                                      <p:cBhvr>
                                        <p:cTn id="34" dur="1000" fill="hold"/>
                                        <p:tgtEl>
                                          <p:spTgt spid="11"/>
                                        </p:tgtEl>
                                        <p:attrNameLst>
                                          <p:attrName>ppt_h</p:attrName>
                                        </p:attrNameLst>
                                      </p:cBhvr>
                                      <p:tavLst>
                                        <p:tav tm="0">
                                          <p:val>
                                            <p:fltVal val="0"/>
                                          </p:val>
                                        </p:tav>
                                        <p:tav tm="100000">
                                          <p:val>
                                            <p:strVal val="#ppt_h"/>
                                          </p:val>
                                        </p:tav>
                                      </p:tavLst>
                                    </p:anim>
                                    <p:anim calcmode="lin" valueType="num">
                                      <p:cBhvr>
                                        <p:cTn id="35" dur="1000" fill="hold"/>
                                        <p:tgtEl>
                                          <p:spTgt spid="11"/>
                                        </p:tgtEl>
                                        <p:attrNameLst>
                                          <p:attrName>style.rotation</p:attrName>
                                        </p:attrNameLst>
                                      </p:cBhvr>
                                      <p:tavLst>
                                        <p:tav tm="0">
                                          <p:val>
                                            <p:fltVal val="90"/>
                                          </p:val>
                                        </p:tav>
                                        <p:tav tm="100000">
                                          <p:val>
                                            <p:fltVal val="0"/>
                                          </p:val>
                                        </p:tav>
                                      </p:tavLst>
                                    </p:anim>
                                    <p:animEffect transition="in" filter="fade">
                                      <p:cBhvr>
                                        <p:cTn id="36"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animBg="1"/>
      <p:bldP spid="11"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9143999" cy="5143500"/>
          </a:xfrm>
          <a:prstGeom prst="rect">
            <a:avLst/>
          </a:prstGeom>
        </p:spPr>
      </p:pic>
      <p:grpSp>
        <p:nvGrpSpPr>
          <p:cNvPr id="9" name="组合 8"/>
          <p:cNvGrpSpPr/>
          <p:nvPr/>
        </p:nvGrpSpPr>
        <p:grpSpPr>
          <a:xfrm>
            <a:off x="1043608" y="478512"/>
            <a:ext cx="7603465" cy="3528392"/>
            <a:chOff x="791579" y="771550"/>
            <a:chExt cx="7603465" cy="3528392"/>
          </a:xfrm>
        </p:grpSpPr>
        <p:sp>
          <p:nvSpPr>
            <p:cNvPr id="6" name="PA_矩形 33"/>
            <p:cNvSpPr/>
            <p:nvPr>
              <p:custDataLst>
                <p:tags r:id="rId1"/>
              </p:custDataLst>
            </p:nvPr>
          </p:nvSpPr>
          <p:spPr bwMode="auto">
            <a:xfrm>
              <a:off x="791579" y="771550"/>
              <a:ext cx="7560840" cy="3528392"/>
            </a:xfrm>
            <a:prstGeom prst="rect">
              <a:avLst/>
            </a:prstGeom>
            <a:solidFill>
              <a:srgbClr val="000000">
                <a:lumMod val="85000"/>
                <a:lumOff val="15000"/>
                <a:alpha val="75000"/>
              </a:srgb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lstStyle/>
            <a:p>
              <a:pPr marL="0" marR="0" lvl="0" indent="0" algn="l" defTabSz="1218565" rtl="0" eaLnBrk="1" fontAlgn="base" latinLnBrk="0" hangingPunct="1">
                <a:lnSpc>
                  <a:spcPct val="100000"/>
                </a:lnSpc>
                <a:spcBef>
                  <a:spcPct val="0"/>
                </a:spcBef>
                <a:spcAft>
                  <a:spcPct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7" name="矩形 6"/>
            <p:cNvSpPr/>
            <p:nvPr/>
          </p:nvSpPr>
          <p:spPr>
            <a:xfrm>
              <a:off x="834204" y="978411"/>
              <a:ext cx="7488832" cy="1557335"/>
            </a:xfrm>
            <a:prstGeom prst="rect">
              <a:avLst/>
            </a:prstGeom>
          </p:spPr>
          <p:txBody>
            <a:bodyPr wrap="square" lIns="91426" tIns="45713" rIns="91426" bIns="45713">
              <a:spAutoFit/>
            </a:bodyPr>
            <a:lstStyle/>
            <a:p>
              <a:pPr marL="342900" indent="-342900" defTabSz="914400" fontAlgn="base">
                <a:spcBef>
                  <a:spcPct val="20000"/>
                </a:spcBef>
                <a:spcAft>
                  <a:spcPct val="0"/>
                </a:spcAft>
              </a:pPr>
              <a:r>
                <a:rPr lang="zh-CN" altLang="en-US" sz="2800" b="1" kern="0" dirty="0">
                  <a:solidFill>
                    <a:srgbClr val="FFC000"/>
                  </a:solidFill>
                  <a:latin typeface="Arial" panose="020B0604020202020204"/>
                  <a:ea typeface="黑体" panose="02010609060101010101" pitchFamily="49" charset="-122"/>
                </a:rPr>
                <a:t>爱国性</a:t>
              </a:r>
              <a:r>
                <a:rPr lang="zh-CN" altLang="en-US" sz="2800" b="1" kern="0" dirty="0" smtClean="0">
                  <a:solidFill>
                    <a:srgbClr val="FFC000"/>
                  </a:solidFill>
                  <a:latin typeface="Arial" panose="020B0604020202020204"/>
                  <a:ea typeface="黑体" panose="02010609060101010101" pitchFamily="49" charset="-122"/>
                </a:rPr>
                <a:t>：</a:t>
              </a:r>
              <a:endParaRPr lang="en-US" altLang="zh-CN" sz="2800" b="1" kern="0" dirty="0" smtClean="0">
                <a:solidFill>
                  <a:srgbClr val="FFC000"/>
                </a:solidFill>
                <a:latin typeface="Arial" panose="020B0604020202020204"/>
                <a:ea typeface="黑体" panose="02010609060101010101" pitchFamily="49" charset="-122"/>
              </a:endParaRPr>
            </a:p>
            <a:p>
              <a:pPr marL="342900" indent="-342900" defTabSz="914400" fontAlgn="base">
                <a:spcBef>
                  <a:spcPct val="20000"/>
                </a:spcBef>
                <a:spcAft>
                  <a:spcPct val="0"/>
                </a:spcAft>
              </a:pPr>
              <a:r>
                <a:rPr lang="zh-CN" altLang="en-US" sz="2800" b="1" kern="0" dirty="0" smtClean="0">
                  <a:solidFill>
                    <a:schemeClr val="bg1"/>
                  </a:solidFill>
                  <a:latin typeface="Arial" panose="020B0604020202020204"/>
                  <a:ea typeface="黑体" panose="02010609060101010101" pitchFamily="49" charset="-122"/>
                </a:rPr>
                <a:t>“</a:t>
              </a:r>
              <a:r>
                <a:rPr lang="zh-CN" altLang="en-US" sz="2800" b="1" kern="0" dirty="0" smtClean="0">
                  <a:solidFill>
                    <a:schemeClr val="bg1"/>
                  </a:solidFill>
                  <a:latin typeface="黑体" panose="02010609060101010101" pitchFamily="49" charset="-122"/>
                  <a:ea typeface="黑体" panose="02010609060101010101" pitchFamily="49" charset="-122"/>
                </a:rPr>
                <a:t>扶清</a:t>
              </a:r>
              <a:r>
                <a:rPr lang="zh-CN" altLang="en-US" sz="2800" b="1" kern="0" dirty="0" smtClean="0">
                  <a:solidFill>
                    <a:schemeClr val="bg1"/>
                  </a:solidFill>
                  <a:latin typeface="Arial" panose="020B0604020202020204"/>
                  <a:ea typeface="黑体" panose="02010609060101010101" pitchFamily="49" charset="-122"/>
                </a:rPr>
                <a:t>”</a:t>
              </a:r>
              <a:r>
                <a:rPr lang="zh-CN" altLang="en-US" sz="2800" b="1" kern="0" dirty="0">
                  <a:solidFill>
                    <a:schemeClr val="bg1"/>
                  </a:solidFill>
                  <a:latin typeface="黑体" panose="02010609060101010101" pitchFamily="49" charset="-122"/>
                  <a:ea typeface="黑体" panose="02010609060101010101" pitchFamily="49" charset="-122"/>
                </a:rPr>
                <a:t>有利于争取官军反帝</a:t>
              </a:r>
              <a:r>
                <a:rPr lang="zh-CN" altLang="en-US" sz="2800" b="1" kern="0" dirty="0" smtClean="0">
                  <a:solidFill>
                    <a:schemeClr val="bg1"/>
                  </a:solidFill>
                  <a:latin typeface="黑体" panose="02010609060101010101" pitchFamily="49" charset="-122"/>
                  <a:ea typeface="黑体" panose="02010609060101010101" pitchFamily="49" charset="-122"/>
                </a:rPr>
                <a:t>；</a:t>
              </a:r>
              <a:endParaRPr lang="en-US" altLang="zh-CN" sz="2800" b="1" kern="0" dirty="0" smtClean="0">
                <a:solidFill>
                  <a:schemeClr val="bg1"/>
                </a:solidFill>
                <a:latin typeface="黑体" panose="02010609060101010101" pitchFamily="49" charset="-122"/>
                <a:ea typeface="黑体" panose="02010609060101010101" pitchFamily="49" charset="-122"/>
              </a:endParaRPr>
            </a:p>
            <a:p>
              <a:pPr marL="342900" indent="-342900" defTabSz="914400" fontAlgn="base">
                <a:spcBef>
                  <a:spcPct val="20000"/>
                </a:spcBef>
                <a:spcAft>
                  <a:spcPct val="0"/>
                </a:spcAft>
              </a:pPr>
              <a:r>
                <a:rPr lang="zh-CN" altLang="en-US" sz="2800" b="1" kern="0" dirty="0" smtClean="0">
                  <a:solidFill>
                    <a:schemeClr val="bg1"/>
                  </a:solidFill>
                  <a:latin typeface="Arial" panose="020B0604020202020204"/>
                  <a:ea typeface="黑体" panose="02010609060101010101" pitchFamily="49" charset="-122"/>
                </a:rPr>
                <a:t>“</a:t>
              </a:r>
              <a:r>
                <a:rPr lang="zh-CN" altLang="en-US" sz="2800" b="1" kern="0" dirty="0" smtClean="0">
                  <a:solidFill>
                    <a:schemeClr val="bg1"/>
                  </a:solidFill>
                  <a:latin typeface="黑体" panose="02010609060101010101" pitchFamily="49" charset="-122"/>
                  <a:ea typeface="黑体" panose="02010609060101010101" pitchFamily="49" charset="-122"/>
                </a:rPr>
                <a:t>灭洋</a:t>
              </a:r>
              <a:r>
                <a:rPr lang="zh-CN" altLang="en-US" sz="2800" b="1" kern="0" dirty="0" smtClean="0">
                  <a:solidFill>
                    <a:schemeClr val="bg1"/>
                  </a:solidFill>
                  <a:latin typeface="Arial" panose="020B0604020202020204"/>
                  <a:ea typeface="黑体" panose="02010609060101010101" pitchFamily="49" charset="-122"/>
                </a:rPr>
                <a:t>”</a:t>
              </a:r>
              <a:r>
                <a:rPr lang="zh-CN" altLang="en-US" sz="2800" b="1" kern="0" dirty="0">
                  <a:solidFill>
                    <a:schemeClr val="bg1"/>
                  </a:solidFill>
                  <a:latin typeface="黑体" panose="02010609060101010101" pitchFamily="49" charset="-122"/>
                  <a:ea typeface="黑体" panose="02010609060101010101" pitchFamily="49" charset="-122"/>
                </a:rPr>
                <a:t>能够动员广大群众参加反帝斗争。</a:t>
              </a:r>
            </a:p>
          </p:txBody>
        </p:sp>
        <p:sp>
          <p:nvSpPr>
            <p:cNvPr id="8" name="矩形 7"/>
            <p:cNvSpPr/>
            <p:nvPr/>
          </p:nvSpPr>
          <p:spPr>
            <a:xfrm>
              <a:off x="834204" y="2535746"/>
              <a:ext cx="7560840" cy="1471158"/>
            </a:xfrm>
            <a:prstGeom prst="rect">
              <a:avLst/>
            </a:prstGeom>
          </p:spPr>
          <p:txBody>
            <a:bodyPr wrap="square" lIns="91426" tIns="45713" rIns="91426" bIns="45713">
              <a:spAutoFit/>
            </a:bodyPr>
            <a:lstStyle/>
            <a:p>
              <a:pPr defTabSz="914400" fontAlgn="base">
                <a:spcBef>
                  <a:spcPct val="20000"/>
                </a:spcBef>
                <a:spcAft>
                  <a:spcPct val="0"/>
                </a:spcAft>
              </a:pPr>
              <a:r>
                <a:rPr lang="zh-CN" altLang="en-US" sz="2800" b="1" kern="0" dirty="0">
                  <a:solidFill>
                    <a:srgbClr val="FFC000"/>
                  </a:solidFill>
                  <a:latin typeface="黑体" panose="02010609060101010101" pitchFamily="49" charset="-122"/>
                  <a:ea typeface="黑体" panose="02010609060101010101" pitchFamily="49" charset="-122"/>
                </a:rPr>
                <a:t>落后性</a:t>
              </a:r>
              <a:r>
                <a:rPr lang="zh-CN" altLang="en-US" sz="2800" b="1" kern="0" dirty="0" smtClean="0">
                  <a:solidFill>
                    <a:srgbClr val="FFC000"/>
                  </a:solidFill>
                  <a:latin typeface="黑体" panose="02010609060101010101" pitchFamily="49" charset="-122"/>
                  <a:ea typeface="黑体" panose="02010609060101010101" pitchFamily="49" charset="-122"/>
                </a:rPr>
                <a:t>：</a:t>
              </a:r>
              <a:endParaRPr lang="en-US" altLang="zh-CN" sz="2800" b="1" kern="0" dirty="0" smtClean="0">
                <a:solidFill>
                  <a:srgbClr val="FFC000"/>
                </a:solidFill>
                <a:latin typeface="黑体" panose="02010609060101010101" pitchFamily="49" charset="-122"/>
                <a:ea typeface="黑体" panose="02010609060101010101" pitchFamily="49" charset="-122"/>
              </a:endParaRPr>
            </a:p>
            <a:p>
              <a:pPr defTabSz="914400" fontAlgn="base">
                <a:spcBef>
                  <a:spcPct val="20000"/>
                </a:spcBef>
                <a:spcAft>
                  <a:spcPct val="0"/>
                </a:spcAft>
              </a:pPr>
              <a:r>
                <a:rPr lang="zh-CN" altLang="en-US" sz="2800" b="1" kern="0" dirty="0" smtClean="0">
                  <a:solidFill>
                    <a:schemeClr val="bg1"/>
                  </a:solidFill>
                  <a:latin typeface="Arial" panose="020B0604020202020204"/>
                  <a:ea typeface="黑体" panose="02010609060101010101" pitchFamily="49" charset="-122"/>
                </a:rPr>
                <a:t>“</a:t>
              </a:r>
              <a:r>
                <a:rPr lang="zh-CN" altLang="en-US" sz="2800" b="1" kern="0" dirty="0" smtClean="0">
                  <a:solidFill>
                    <a:schemeClr val="bg1"/>
                  </a:solidFill>
                  <a:latin typeface="黑体" panose="02010609060101010101" pitchFamily="49" charset="-122"/>
                  <a:ea typeface="黑体" panose="02010609060101010101" pitchFamily="49" charset="-122"/>
                </a:rPr>
                <a:t>扶清</a:t>
              </a:r>
              <a:r>
                <a:rPr lang="zh-CN" altLang="en-US" sz="2800" b="1" kern="0" dirty="0" smtClean="0">
                  <a:solidFill>
                    <a:schemeClr val="bg1"/>
                  </a:solidFill>
                  <a:latin typeface="Arial" panose="020B0604020202020204"/>
                  <a:ea typeface="黑体" panose="02010609060101010101" pitchFamily="49" charset="-122"/>
                </a:rPr>
                <a:t>”</a:t>
              </a:r>
              <a:r>
                <a:rPr lang="zh-CN" altLang="en-US" sz="2800" b="1" kern="0" dirty="0" smtClean="0">
                  <a:solidFill>
                    <a:schemeClr val="bg1"/>
                  </a:solidFill>
                  <a:latin typeface="黑体" panose="02010609060101010101" pitchFamily="49" charset="-122"/>
                  <a:ea typeface="黑体" panose="02010609060101010101" pitchFamily="49" charset="-122"/>
                </a:rPr>
                <a:t>容易</a:t>
              </a:r>
              <a:r>
                <a:rPr lang="zh-CN" altLang="en-US" sz="2800" b="1" kern="0" dirty="0">
                  <a:solidFill>
                    <a:schemeClr val="bg1"/>
                  </a:solidFill>
                  <a:latin typeface="黑体" panose="02010609060101010101" pitchFamily="49" charset="-122"/>
                  <a:ea typeface="黑体" panose="02010609060101010101" pitchFamily="49" charset="-122"/>
                </a:rPr>
                <a:t>让群众放松对清政府的</a:t>
              </a:r>
              <a:r>
                <a:rPr lang="zh-CN" altLang="en-US" sz="2800" b="1" kern="0" dirty="0" smtClean="0">
                  <a:solidFill>
                    <a:schemeClr val="bg1"/>
                  </a:solidFill>
                  <a:latin typeface="黑体" panose="02010609060101010101" pitchFamily="49" charset="-122"/>
                  <a:ea typeface="黑体" panose="02010609060101010101" pitchFamily="49" charset="-122"/>
                </a:rPr>
                <a:t>警惕；</a:t>
              </a:r>
              <a:r>
                <a:rPr lang="zh-CN" altLang="en-US" sz="2800" b="1" kern="0" dirty="0" smtClean="0">
                  <a:solidFill>
                    <a:schemeClr val="bg1"/>
                  </a:solidFill>
                  <a:latin typeface="Arial" panose="020B0604020202020204"/>
                  <a:ea typeface="黑体" panose="02010609060101010101" pitchFamily="49" charset="-122"/>
                </a:rPr>
                <a:t>“</a:t>
              </a:r>
              <a:r>
                <a:rPr lang="zh-CN" altLang="en-US" sz="2800" b="1" kern="0" dirty="0" smtClean="0">
                  <a:solidFill>
                    <a:schemeClr val="bg1"/>
                  </a:solidFill>
                  <a:latin typeface="黑体" panose="02010609060101010101" pitchFamily="49" charset="-122"/>
                  <a:ea typeface="黑体" panose="02010609060101010101" pitchFamily="49" charset="-122"/>
                </a:rPr>
                <a:t>灭洋</a:t>
              </a:r>
              <a:r>
                <a:rPr lang="zh-CN" altLang="en-US" sz="2800" b="1" kern="0" dirty="0" smtClean="0">
                  <a:solidFill>
                    <a:schemeClr val="bg1"/>
                  </a:solidFill>
                  <a:latin typeface="Arial" panose="020B0604020202020204"/>
                  <a:ea typeface="黑体" panose="02010609060101010101" pitchFamily="49" charset="-122"/>
                </a:rPr>
                <a:t>”</a:t>
              </a:r>
              <a:r>
                <a:rPr lang="zh-CN" altLang="en-US" sz="2800" b="1" kern="0" dirty="0">
                  <a:solidFill>
                    <a:schemeClr val="bg1"/>
                  </a:solidFill>
                  <a:latin typeface="黑体" panose="02010609060101010101" pitchFamily="49" charset="-122"/>
                  <a:ea typeface="黑体" panose="02010609060101010101" pitchFamily="49" charset="-122"/>
                </a:rPr>
                <a:t>带有笼统排外</a:t>
              </a:r>
              <a:r>
                <a:rPr lang="zh-CN" altLang="en-US" sz="2800" b="1" kern="0" dirty="0" smtClean="0">
                  <a:solidFill>
                    <a:schemeClr val="bg1"/>
                  </a:solidFill>
                  <a:latin typeface="黑体" panose="02010609060101010101" pitchFamily="49" charset="-122"/>
                  <a:ea typeface="黑体" panose="02010609060101010101" pitchFamily="49" charset="-122"/>
                </a:rPr>
                <a:t>色彩。</a:t>
              </a:r>
              <a:endParaRPr lang="zh-CN" altLang="en-US" sz="2800" b="1" kern="0" dirty="0">
                <a:solidFill>
                  <a:schemeClr val="bg1"/>
                </a:solidFill>
                <a:latin typeface="黑体" panose="02010609060101010101" pitchFamily="49" charset="-122"/>
                <a:ea typeface="黑体" panose="02010609060101010101" pitchFamily="49" charset="-122"/>
              </a:endParaRPr>
            </a:p>
          </p:txBody>
        </p:sp>
      </p:grpSp>
      <p:sp>
        <p:nvSpPr>
          <p:cNvPr id="10" name="矩形 9"/>
          <p:cNvSpPr/>
          <p:nvPr/>
        </p:nvSpPr>
        <p:spPr>
          <a:xfrm>
            <a:off x="395536" y="4359277"/>
            <a:ext cx="6624735" cy="383259"/>
          </a:xfrm>
          <a:prstGeom prst="rect">
            <a:avLst/>
          </a:prstGeom>
          <a:solidFill>
            <a:srgbClr val="FFC0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lvl="0" algn="ctr" defTabSz="914400"/>
            <a:r>
              <a:rPr lang="zh-CN" altLang="en-US" sz="2400" b="1" kern="0" dirty="0">
                <a:solidFill>
                  <a:sysClr val="window" lastClr="FFFFFF"/>
                </a:solidFill>
                <a:latin typeface="等线" panose="02010600030101010101" charset="-122"/>
                <a:ea typeface="等线" panose="02010600030101010101" charset="-122"/>
              </a:rPr>
              <a:t>性质：义和团运动是农民阶级的反帝爱国运动。</a:t>
            </a:r>
          </a:p>
        </p:txBody>
      </p:sp>
      <p:pic>
        <p:nvPicPr>
          <p:cNvPr id="2" name="图片 1" descr="视频水印小"/>
          <p:cNvPicPr>
            <a:picLocks noChangeAspect="1"/>
          </p:cNvPicPr>
          <p:nvPr/>
        </p:nvPicPr>
        <p:blipFill>
          <a:blip r:embed="rId4"/>
          <a:stretch>
            <a:fillRect/>
          </a:stretch>
        </p:blipFill>
        <p:spPr>
          <a:xfrm>
            <a:off x="6851015" y="4742815"/>
            <a:ext cx="2108200" cy="29210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heckerboard(across)">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KSO_Shape"/>
          <p:cNvSpPr/>
          <p:nvPr/>
        </p:nvSpPr>
        <p:spPr>
          <a:xfrm>
            <a:off x="565770" y="226104"/>
            <a:ext cx="429260" cy="461525"/>
          </a:xfrm>
          <a:prstGeom prst="homePlate">
            <a:avLst>
              <a:gd name="adj" fmla="val 32249"/>
            </a:avLst>
          </a:pr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文本框 16"/>
          <p:cNvSpPr txBox="1"/>
          <p:nvPr/>
        </p:nvSpPr>
        <p:spPr>
          <a:xfrm>
            <a:off x="892442" y="187991"/>
            <a:ext cx="4552204" cy="523220"/>
          </a:xfrm>
          <a:prstGeom prst="rect">
            <a:avLst/>
          </a:prstGeom>
          <a:noFill/>
        </p:spPr>
        <p:txBody>
          <a:bodyPr wrap="square" rtlCol="0">
            <a:spAutoFit/>
          </a:bodyPr>
          <a:lstStyle/>
          <a:p>
            <a:pPr algn="ctr"/>
            <a:r>
              <a:rPr lang="zh-CN" altLang="en-US" sz="2800" dirty="0" smtClean="0">
                <a:solidFill>
                  <a:srgbClr val="3A3A3A"/>
                </a:solidFill>
                <a:latin typeface="微软雅黑" panose="020B0503020204020204" pitchFamily="34" charset="-122"/>
                <a:ea typeface="微软雅黑" panose="020B0503020204020204" pitchFamily="34" charset="-122"/>
              </a:rPr>
              <a:t>慈禧对义和团态度变化</a:t>
            </a:r>
            <a:endParaRPr lang="zh-CN" altLang="en-US" sz="2800" dirty="0">
              <a:solidFill>
                <a:srgbClr val="3A3A3A"/>
              </a:solidFill>
              <a:latin typeface="微软雅黑" panose="020B0503020204020204" pitchFamily="34" charset="-122"/>
              <a:ea typeface="微软雅黑" panose="020B0503020204020204" pitchFamily="34" charset="-122"/>
            </a:endParaRPr>
          </a:p>
        </p:txBody>
      </p:sp>
      <p:sp>
        <p:nvSpPr>
          <p:cNvPr id="5" name="Text Box 2"/>
          <p:cNvSpPr txBox="1">
            <a:spLocks noChangeArrowheads="1"/>
          </p:cNvSpPr>
          <p:nvPr/>
        </p:nvSpPr>
        <p:spPr bwMode="auto">
          <a:xfrm>
            <a:off x="251520" y="1629869"/>
            <a:ext cx="2232248" cy="3016196"/>
          </a:xfrm>
          <a:prstGeom prst="rect">
            <a:avLst/>
          </a:prstGeom>
          <a:solidFill>
            <a:schemeClr val="tx1">
              <a:lumMod val="65000"/>
              <a:lumOff val="35000"/>
            </a:schemeClr>
          </a:solidFill>
          <a:ln w="28575">
            <a:solidFill>
              <a:srgbClr val="FFC000"/>
            </a:solidFill>
            <a:miter lim="800000"/>
          </a:ln>
        </p:spPr>
        <p:txBody>
          <a:bodyPr wrap="square" lIns="91426" tIns="45713" rIns="91426" bIns="45713">
            <a:spAutoFit/>
          </a:bodyPr>
          <a:lstStyle/>
          <a:p>
            <a:pPr lvl="0" defTabSz="914400">
              <a:spcBef>
                <a:spcPct val="50000"/>
              </a:spcBef>
            </a:pPr>
            <a:r>
              <a:rPr lang="zh-CN" altLang="en-US" sz="2000" b="1" kern="0" dirty="0">
                <a:solidFill>
                  <a:schemeClr val="bg1"/>
                </a:solidFill>
                <a:latin typeface="黑体" panose="02010609060101010101" pitchFamily="49" charset="-122"/>
                <a:ea typeface="黑体" panose="02010609060101010101" pitchFamily="49" charset="-122"/>
              </a:rPr>
              <a:t>“著都饬所属文武各员，查明各种会匪名目，严行禁止，胆敢仍前聚众，藉闹教为名，结党滋事，并著从严惩办，以靖地方。” </a:t>
            </a:r>
            <a:endParaRPr lang="en-US" altLang="zh-CN" sz="2000" b="1" kern="0" dirty="0" smtClean="0">
              <a:solidFill>
                <a:schemeClr val="bg1"/>
              </a:solidFill>
              <a:latin typeface="黑体" panose="02010609060101010101" pitchFamily="49" charset="-122"/>
              <a:ea typeface="黑体" panose="02010609060101010101" pitchFamily="49" charset="-122"/>
            </a:endParaRPr>
          </a:p>
          <a:p>
            <a:pPr lvl="0" algn="r" defTabSz="914400">
              <a:spcBef>
                <a:spcPct val="50000"/>
              </a:spcBef>
            </a:pPr>
            <a:r>
              <a:rPr lang="en-US" altLang="zh-CN" sz="2000" b="1" kern="0" dirty="0" smtClean="0">
                <a:solidFill>
                  <a:schemeClr val="bg1"/>
                </a:solidFill>
                <a:latin typeface="黑体" panose="02010609060101010101" pitchFamily="49" charset="-122"/>
                <a:ea typeface="黑体" panose="02010609060101010101" pitchFamily="49" charset="-122"/>
              </a:rPr>
              <a:t>     ——《</a:t>
            </a:r>
            <a:r>
              <a:rPr lang="zh-CN" altLang="en-US" sz="2000" b="1" kern="0" dirty="0" smtClean="0">
                <a:solidFill>
                  <a:schemeClr val="bg1"/>
                </a:solidFill>
                <a:latin typeface="黑体" panose="02010609060101010101" pitchFamily="49" charset="-122"/>
                <a:ea typeface="黑体" panose="02010609060101010101" pitchFamily="49" charset="-122"/>
              </a:rPr>
              <a:t>上谕</a:t>
            </a:r>
            <a:r>
              <a:rPr lang="en-US" altLang="zh-CN" sz="2000" b="1" kern="0" dirty="0" smtClean="0">
                <a:solidFill>
                  <a:schemeClr val="bg1"/>
                </a:solidFill>
                <a:latin typeface="黑体" panose="02010609060101010101" pitchFamily="49" charset="-122"/>
                <a:ea typeface="黑体" panose="02010609060101010101" pitchFamily="49" charset="-122"/>
              </a:rPr>
              <a:t>》       1899</a:t>
            </a:r>
            <a:r>
              <a:rPr lang="zh-CN" altLang="en-US" sz="2000" b="1" kern="0" dirty="0">
                <a:solidFill>
                  <a:schemeClr val="bg1"/>
                </a:solidFill>
                <a:latin typeface="黑体" panose="02010609060101010101" pitchFamily="49" charset="-122"/>
                <a:ea typeface="黑体" panose="02010609060101010101" pitchFamily="49" charset="-122"/>
              </a:rPr>
              <a:t>年</a:t>
            </a:r>
            <a:r>
              <a:rPr lang="en-US" altLang="zh-CN" sz="2000" b="1" kern="0" dirty="0">
                <a:solidFill>
                  <a:schemeClr val="bg1"/>
                </a:solidFill>
                <a:latin typeface="黑体" panose="02010609060101010101" pitchFamily="49" charset="-122"/>
                <a:ea typeface="黑体" panose="02010609060101010101" pitchFamily="49" charset="-122"/>
              </a:rPr>
              <a:t>11</a:t>
            </a:r>
            <a:r>
              <a:rPr lang="zh-CN" altLang="en-US" sz="2000" b="1" kern="0" dirty="0">
                <a:solidFill>
                  <a:schemeClr val="bg1"/>
                </a:solidFill>
                <a:latin typeface="黑体" panose="02010609060101010101" pitchFamily="49" charset="-122"/>
                <a:ea typeface="黑体" panose="02010609060101010101" pitchFamily="49" charset="-122"/>
              </a:rPr>
              <a:t>月</a:t>
            </a:r>
            <a:r>
              <a:rPr lang="en-US" altLang="zh-CN" sz="2000" b="1" kern="0" dirty="0">
                <a:solidFill>
                  <a:schemeClr val="bg1"/>
                </a:solidFill>
                <a:latin typeface="黑体" panose="02010609060101010101" pitchFamily="49" charset="-122"/>
                <a:ea typeface="黑体" panose="02010609060101010101" pitchFamily="49" charset="-122"/>
              </a:rPr>
              <a:t>28</a:t>
            </a:r>
            <a:r>
              <a:rPr lang="zh-CN" altLang="en-US" sz="2000" b="1" kern="0" dirty="0">
                <a:solidFill>
                  <a:schemeClr val="bg1"/>
                </a:solidFill>
                <a:latin typeface="黑体" panose="02010609060101010101" pitchFamily="49" charset="-122"/>
                <a:ea typeface="黑体" panose="02010609060101010101" pitchFamily="49" charset="-122"/>
              </a:rPr>
              <a:t>日</a:t>
            </a:r>
          </a:p>
        </p:txBody>
      </p:sp>
      <p:sp>
        <p:nvSpPr>
          <p:cNvPr id="7" name="Text Box 2"/>
          <p:cNvSpPr txBox="1">
            <a:spLocks noChangeArrowheads="1"/>
          </p:cNvSpPr>
          <p:nvPr/>
        </p:nvSpPr>
        <p:spPr bwMode="auto">
          <a:xfrm>
            <a:off x="2627784" y="862722"/>
            <a:ext cx="3312368" cy="3631749"/>
          </a:xfrm>
          <a:prstGeom prst="rect">
            <a:avLst/>
          </a:prstGeom>
          <a:solidFill>
            <a:schemeClr val="tx1">
              <a:lumMod val="65000"/>
              <a:lumOff val="35000"/>
            </a:schemeClr>
          </a:solidFill>
          <a:ln w="28575">
            <a:solidFill>
              <a:srgbClr val="FFC000"/>
            </a:solidFill>
            <a:miter lim="800000"/>
          </a:ln>
        </p:spPr>
        <p:txBody>
          <a:bodyPr wrap="square" lIns="91426" tIns="45713" rIns="91426" bIns="45713">
            <a:spAutoFit/>
          </a:bodyPr>
          <a:lstStyle/>
          <a:p>
            <a:pPr lvl="0" defTabSz="914400"/>
            <a:r>
              <a:rPr lang="zh-CN" altLang="en-US" sz="2000" b="1" kern="0" dirty="0">
                <a:solidFill>
                  <a:schemeClr val="bg1"/>
                </a:solidFill>
                <a:latin typeface="黑体" panose="02010609060101010101" pitchFamily="49" charset="-122"/>
                <a:ea typeface="黑体" panose="02010609060101010101" pitchFamily="49" charset="-122"/>
              </a:rPr>
              <a:t>“近日京城内外，拳匪仇教，与洋人为敌，教堂教民，连日焚杀，蔓延太甚，剿抚两难。</a:t>
            </a:r>
            <a:r>
              <a:rPr lang="zh-CN" altLang="en-US" sz="2000" b="1" kern="0" dirty="0" smtClean="0">
                <a:solidFill>
                  <a:schemeClr val="bg1"/>
                </a:solidFill>
                <a:latin typeface="黑体" panose="02010609060101010101" pitchFamily="49" charset="-122"/>
                <a:ea typeface="黑体" panose="02010609060101010101" pitchFamily="49" charset="-122"/>
              </a:rPr>
              <a:t>”       </a:t>
            </a:r>
            <a:r>
              <a:rPr lang="en-US" altLang="zh-CN" sz="2000" b="1" kern="0" dirty="0" smtClean="0">
                <a:solidFill>
                  <a:schemeClr val="bg1"/>
                </a:solidFill>
                <a:latin typeface="黑体" panose="02010609060101010101" pitchFamily="49" charset="-122"/>
                <a:ea typeface="黑体" panose="02010609060101010101" pitchFamily="49" charset="-122"/>
              </a:rPr>
              <a:t>——《</a:t>
            </a:r>
            <a:r>
              <a:rPr lang="zh-CN" altLang="en-US" sz="2000" b="1" kern="0" dirty="0">
                <a:solidFill>
                  <a:schemeClr val="bg1"/>
                </a:solidFill>
                <a:latin typeface="黑体" panose="02010609060101010101" pitchFamily="49" charset="-122"/>
                <a:ea typeface="黑体" panose="02010609060101010101" pitchFamily="49" charset="-122"/>
              </a:rPr>
              <a:t>上谕</a:t>
            </a:r>
            <a:r>
              <a:rPr lang="en-US" altLang="zh-CN" sz="2000" b="1" kern="0" dirty="0">
                <a:solidFill>
                  <a:schemeClr val="bg1"/>
                </a:solidFill>
                <a:latin typeface="黑体" panose="02010609060101010101" pitchFamily="49" charset="-122"/>
                <a:ea typeface="黑体" panose="02010609060101010101" pitchFamily="49" charset="-122"/>
              </a:rPr>
              <a:t>》 </a:t>
            </a:r>
            <a:endParaRPr lang="en-US" altLang="zh-CN" sz="2000" b="1" kern="0" dirty="0" smtClean="0">
              <a:solidFill>
                <a:schemeClr val="bg1"/>
              </a:solidFill>
              <a:latin typeface="黑体" panose="02010609060101010101" pitchFamily="49" charset="-122"/>
              <a:ea typeface="黑体" panose="02010609060101010101" pitchFamily="49" charset="-122"/>
            </a:endParaRPr>
          </a:p>
          <a:p>
            <a:pPr lvl="0" defTabSz="914400"/>
            <a:r>
              <a:rPr lang="en-US" altLang="zh-CN" sz="2000" b="1" kern="0" dirty="0" smtClean="0">
                <a:solidFill>
                  <a:schemeClr val="bg1"/>
                </a:solidFill>
                <a:latin typeface="黑体" panose="02010609060101010101" pitchFamily="49" charset="-122"/>
                <a:ea typeface="黑体" panose="02010609060101010101" pitchFamily="49" charset="-122"/>
              </a:rPr>
              <a:t>           1900</a:t>
            </a:r>
            <a:r>
              <a:rPr lang="zh-CN" altLang="en-US" sz="2000" b="1" kern="0" dirty="0">
                <a:solidFill>
                  <a:schemeClr val="bg1"/>
                </a:solidFill>
                <a:latin typeface="黑体" panose="02010609060101010101" pitchFamily="49" charset="-122"/>
                <a:ea typeface="黑体" panose="02010609060101010101" pitchFamily="49" charset="-122"/>
              </a:rPr>
              <a:t>年</a:t>
            </a:r>
            <a:r>
              <a:rPr lang="en-US" altLang="zh-CN" sz="2000" b="1" kern="0" dirty="0">
                <a:solidFill>
                  <a:schemeClr val="bg1"/>
                </a:solidFill>
                <a:latin typeface="黑体" panose="02010609060101010101" pitchFamily="49" charset="-122"/>
                <a:ea typeface="黑体" panose="02010609060101010101" pitchFamily="49" charset="-122"/>
              </a:rPr>
              <a:t>6</a:t>
            </a:r>
            <a:r>
              <a:rPr lang="zh-CN" altLang="en-US" sz="2000" b="1" kern="0" dirty="0">
                <a:solidFill>
                  <a:schemeClr val="bg1"/>
                </a:solidFill>
                <a:latin typeface="黑体" panose="02010609060101010101" pitchFamily="49" charset="-122"/>
                <a:ea typeface="黑体" panose="02010609060101010101" pitchFamily="49" charset="-122"/>
              </a:rPr>
              <a:t>月</a:t>
            </a:r>
            <a:r>
              <a:rPr lang="en-US" altLang="zh-CN" sz="2000" b="1" kern="0" dirty="0">
                <a:solidFill>
                  <a:schemeClr val="bg1"/>
                </a:solidFill>
                <a:latin typeface="黑体" panose="02010609060101010101" pitchFamily="49" charset="-122"/>
                <a:ea typeface="黑体" panose="02010609060101010101" pitchFamily="49" charset="-122"/>
              </a:rPr>
              <a:t>20</a:t>
            </a:r>
            <a:r>
              <a:rPr lang="zh-CN" altLang="en-US" sz="2000" b="1" kern="0" dirty="0" smtClean="0">
                <a:solidFill>
                  <a:schemeClr val="bg1"/>
                </a:solidFill>
                <a:latin typeface="黑体" panose="02010609060101010101" pitchFamily="49" charset="-122"/>
                <a:ea typeface="黑体" panose="02010609060101010101" pitchFamily="49" charset="-122"/>
              </a:rPr>
              <a:t>日 </a:t>
            </a:r>
            <a:endParaRPr lang="en-US" altLang="zh-CN" sz="2000" b="1" kern="0" dirty="0" smtClean="0">
              <a:solidFill>
                <a:schemeClr val="bg1"/>
              </a:solidFill>
              <a:latin typeface="黑体" panose="02010609060101010101" pitchFamily="49" charset="-122"/>
              <a:ea typeface="黑体" panose="02010609060101010101" pitchFamily="49" charset="-122"/>
            </a:endParaRPr>
          </a:p>
          <a:p>
            <a:pPr lvl="0" defTabSz="914400">
              <a:spcBef>
                <a:spcPct val="50000"/>
              </a:spcBef>
            </a:pPr>
            <a:r>
              <a:rPr lang="zh-CN" altLang="en-US" sz="2000" b="1" kern="0" dirty="0" smtClean="0">
                <a:solidFill>
                  <a:schemeClr val="bg1"/>
                </a:solidFill>
                <a:latin typeface="黑体" panose="02010609060101010101" pitchFamily="49" charset="-122"/>
                <a:ea typeface="黑体" panose="02010609060101010101" pitchFamily="49" charset="-122"/>
              </a:rPr>
              <a:t>“</a:t>
            </a:r>
            <a:r>
              <a:rPr lang="zh-CN" altLang="en-US" sz="2000" b="1" kern="0" dirty="0">
                <a:solidFill>
                  <a:schemeClr val="bg1"/>
                </a:solidFill>
                <a:latin typeface="黑体" panose="02010609060101010101" pitchFamily="49" charset="-122"/>
                <a:ea typeface="黑体" panose="02010609060101010101" pitchFamily="49" charset="-122"/>
              </a:rPr>
              <a:t>剿之则即刻祸起肘腋，生灵涂炭，乃各督抚奏称，信其邪术以保固，亦不谅朝廷万不得已之苦衷矣。</a:t>
            </a:r>
            <a:r>
              <a:rPr lang="zh-CN" altLang="en-US" sz="2000" b="1" kern="0" dirty="0" smtClean="0">
                <a:solidFill>
                  <a:schemeClr val="bg1"/>
                </a:solidFill>
                <a:latin typeface="黑体" panose="02010609060101010101" pitchFamily="49" charset="-122"/>
                <a:ea typeface="黑体" panose="02010609060101010101" pitchFamily="49" charset="-122"/>
              </a:rPr>
              <a:t>”</a:t>
            </a:r>
            <a:endParaRPr lang="en-US" altLang="zh-CN" sz="2000" b="1" kern="0" dirty="0" smtClean="0">
              <a:solidFill>
                <a:schemeClr val="bg1"/>
              </a:solidFill>
              <a:latin typeface="黑体" panose="02010609060101010101" pitchFamily="49" charset="-122"/>
              <a:ea typeface="黑体" panose="02010609060101010101" pitchFamily="49" charset="-122"/>
            </a:endParaRPr>
          </a:p>
          <a:p>
            <a:pPr lvl="0" defTabSz="914400"/>
            <a:r>
              <a:rPr lang="en-US" altLang="zh-CN" sz="2000" b="1" kern="0" dirty="0" smtClean="0">
                <a:solidFill>
                  <a:schemeClr val="bg1"/>
                </a:solidFill>
                <a:latin typeface="黑体" panose="02010609060101010101" pitchFamily="49" charset="-122"/>
                <a:ea typeface="黑体" panose="02010609060101010101" pitchFamily="49" charset="-122"/>
              </a:rPr>
              <a:t>             ——《</a:t>
            </a:r>
            <a:r>
              <a:rPr lang="zh-CN" altLang="en-US" sz="2000" b="1" kern="0" dirty="0">
                <a:solidFill>
                  <a:schemeClr val="bg1"/>
                </a:solidFill>
                <a:latin typeface="黑体" panose="02010609060101010101" pitchFamily="49" charset="-122"/>
                <a:ea typeface="黑体" panose="02010609060101010101" pitchFamily="49" charset="-122"/>
              </a:rPr>
              <a:t>上谕</a:t>
            </a:r>
            <a:r>
              <a:rPr lang="en-US" altLang="zh-CN" sz="2000" b="1" kern="0" dirty="0">
                <a:solidFill>
                  <a:schemeClr val="bg1"/>
                </a:solidFill>
                <a:latin typeface="黑体" panose="02010609060101010101" pitchFamily="49" charset="-122"/>
                <a:ea typeface="黑体" panose="02010609060101010101" pitchFamily="49" charset="-122"/>
              </a:rPr>
              <a:t>》 </a:t>
            </a:r>
            <a:endParaRPr lang="en-US" altLang="zh-CN" sz="2000" b="1" kern="0" dirty="0" smtClean="0">
              <a:solidFill>
                <a:schemeClr val="bg1"/>
              </a:solidFill>
              <a:latin typeface="黑体" panose="02010609060101010101" pitchFamily="49" charset="-122"/>
              <a:ea typeface="黑体" panose="02010609060101010101" pitchFamily="49" charset="-122"/>
            </a:endParaRPr>
          </a:p>
          <a:p>
            <a:pPr lvl="0" defTabSz="914400"/>
            <a:r>
              <a:rPr lang="en-US" altLang="zh-CN" sz="2000" b="1" kern="0" dirty="0" smtClean="0">
                <a:solidFill>
                  <a:schemeClr val="bg1"/>
                </a:solidFill>
                <a:latin typeface="黑体" panose="02010609060101010101" pitchFamily="49" charset="-122"/>
                <a:ea typeface="黑体" panose="02010609060101010101" pitchFamily="49" charset="-122"/>
              </a:rPr>
              <a:t>           1900</a:t>
            </a:r>
            <a:r>
              <a:rPr lang="zh-CN" altLang="en-US" sz="2000" b="1" kern="0" dirty="0">
                <a:solidFill>
                  <a:schemeClr val="bg1"/>
                </a:solidFill>
                <a:latin typeface="黑体" panose="02010609060101010101" pitchFamily="49" charset="-122"/>
                <a:ea typeface="黑体" panose="02010609060101010101" pitchFamily="49" charset="-122"/>
              </a:rPr>
              <a:t>年</a:t>
            </a:r>
            <a:r>
              <a:rPr lang="en-US" altLang="zh-CN" sz="2000" b="1" kern="0" dirty="0">
                <a:solidFill>
                  <a:schemeClr val="bg1"/>
                </a:solidFill>
                <a:latin typeface="黑体" panose="02010609060101010101" pitchFamily="49" charset="-122"/>
                <a:ea typeface="黑体" panose="02010609060101010101" pitchFamily="49" charset="-122"/>
              </a:rPr>
              <a:t>6</a:t>
            </a:r>
            <a:r>
              <a:rPr lang="zh-CN" altLang="en-US" sz="2000" b="1" kern="0" dirty="0">
                <a:solidFill>
                  <a:schemeClr val="bg1"/>
                </a:solidFill>
                <a:latin typeface="黑体" panose="02010609060101010101" pitchFamily="49" charset="-122"/>
                <a:ea typeface="黑体" panose="02010609060101010101" pitchFamily="49" charset="-122"/>
              </a:rPr>
              <a:t>月</a:t>
            </a:r>
            <a:r>
              <a:rPr lang="en-US" altLang="zh-CN" sz="2000" b="1" kern="0" dirty="0">
                <a:solidFill>
                  <a:schemeClr val="bg1"/>
                </a:solidFill>
                <a:latin typeface="黑体" panose="02010609060101010101" pitchFamily="49" charset="-122"/>
                <a:ea typeface="黑体" panose="02010609060101010101" pitchFamily="49" charset="-122"/>
              </a:rPr>
              <a:t>26</a:t>
            </a:r>
            <a:r>
              <a:rPr lang="zh-CN" altLang="en-US" sz="2000" b="1" kern="0" dirty="0" smtClean="0">
                <a:solidFill>
                  <a:schemeClr val="bg1"/>
                </a:solidFill>
                <a:latin typeface="黑体" panose="02010609060101010101" pitchFamily="49" charset="-122"/>
                <a:ea typeface="黑体" panose="02010609060101010101" pitchFamily="49" charset="-122"/>
              </a:rPr>
              <a:t>日</a:t>
            </a:r>
            <a:endParaRPr lang="zh-CN" altLang="en-US" sz="2000" b="1" kern="0" dirty="0">
              <a:solidFill>
                <a:schemeClr val="bg1"/>
              </a:solidFill>
              <a:latin typeface="黑体" panose="02010609060101010101" pitchFamily="49" charset="-122"/>
              <a:ea typeface="黑体" panose="02010609060101010101" pitchFamily="49" charset="-122"/>
            </a:endParaRPr>
          </a:p>
        </p:txBody>
      </p:sp>
      <p:sp>
        <p:nvSpPr>
          <p:cNvPr id="8" name="Text Box 2"/>
          <p:cNvSpPr txBox="1">
            <a:spLocks noChangeArrowheads="1"/>
          </p:cNvSpPr>
          <p:nvPr/>
        </p:nvSpPr>
        <p:spPr bwMode="auto">
          <a:xfrm>
            <a:off x="6103022" y="2183866"/>
            <a:ext cx="2861466" cy="2062089"/>
          </a:xfrm>
          <a:prstGeom prst="rect">
            <a:avLst/>
          </a:prstGeom>
          <a:solidFill>
            <a:schemeClr val="tx1">
              <a:lumMod val="65000"/>
              <a:lumOff val="35000"/>
            </a:schemeClr>
          </a:solidFill>
          <a:ln w="28575">
            <a:solidFill>
              <a:srgbClr val="FFC000"/>
            </a:solidFill>
            <a:miter lim="800000"/>
          </a:ln>
        </p:spPr>
        <p:txBody>
          <a:bodyPr wrap="square" lIns="91426" tIns="45713" rIns="91426" bIns="45713">
            <a:spAutoFit/>
          </a:bodyPr>
          <a:lstStyle/>
          <a:p>
            <a:pPr lvl="0" defTabSz="914400"/>
            <a:r>
              <a:rPr lang="zh-CN" altLang="en-US" sz="2800" b="1" kern="0" dirty="0">
                <a:solidFill>
                  <a:schemeClr val="bg1"/>
                </a:solidFill>
                <a:latin typeface="黑体" panose="02010609060101010101" pitchFamily="49" charset="-122"/>
                <a:ea typeface="黑体" panose="02010609060101010101" pitchFamily="49" charset="-122"/>
              </a:rPr>
              <a:t>“</a:t>
            </a:r>
            <a:r>
              <a:rPr lang="zh-CN" altLang="en-US" sz="2000" b="1" kern="0" dirty="0">
                <a:solidFill>
                  <a:schemeClr val="bg1"/>
                </a:solidFill>
                <a:latin typeface="黑体" panose="02010609060101010101" pitchFamily="49" charset="-122"/>
                <a:ea typeface="黑体" panose="02010609060101010101" pitchFamily="49" charset="-122"/>
              </a:rPr>
              <a:t>义和团实为肇祸之由，今欲拔本塞源，非痛加划除不可。”“严行查办，务净根株。</a:t>
            </a:r>
            <a:r>
              <a:rPr lang="zh-CN" altLang="en-US" sz="2000" b="1" kern="0" dirty="0" smtClean="0">
                <a:solidFill>
                  <a:schemeClr val="bg1"/>
                </a:solidFill>
                <a:latin typeface="黑体" panose="02010609060101010101" pitchFamily="49" charset="-122"/>
                <a:ea typeface="黑体" panose="02010609060101010101" pitchFamily="49" charset="-122"/>
              </a:rPr>
              <a:t>”  </a:t>
            </a:r>
            <a:endParaRPr lang="en-US" altLang="zh-CN" sz="2000" b="1" kern="0" dirty="0" smtClean="0">
              <a:solidFill>
                <a:schemeClr val="bg1"/>
              </a:solidFill>
              <a:latin typeface="黑体" panose="02010609060101010101" pitchFamily="49" charset="-122"/>
              <a:ea typeface="黑体" panose="02010609060101010101" pitchFamily="49" charset="-122"/>
            </a:endParaRPr>
          </a:p>
          <a:p>
            <a:pPr lvl="0" defTabSz="914400"/>
            <a:r>
              <a:rPr lang="zh-CN" altLang="en-US" sz="2000" b="1" kern="0" dirty="0" smtClean="0">
                <a:solidFill>
                  <a:schemeClr val="bg1"/>
                </a:solidFill>
                <a:latin typeface="黑体" panose="02010609060101010101" pitchFamily="49" charset="-122"/>
                <a:ea typeface="黑体" panose="02010609060101010101" pitchFamily="49" charset="-122"/>
              </a:rPr>
              <a:t>         </a:t>
            </a:r>
            <a:r>
              <a:rPr lang="en-US" altLang="zh-CN" sz="2000" b="1" kern="0" dirty="0" smtClean="0">
                <a:solidFill>
                  <a:schemeClr val="bg1"/>
                </a:solidFill>
                <a:latin typeface="黑体" panose="02010609060101010101" pitchFamily="49" charset="-122"/>
                <a:ea typeface="黑体" panose="02010609060101010101" pitchFamily="49" charset="-122"/>
              </a:rPr>
              <a:t>——《</a:t>
            </a:r>
            <a:r>
              <a:rPr lang="zh-CN" altLang="en-US" sz="2000" b="1" kern="0" dirty="0">
                <a:solidFill>
                  <a:schemeClr val="bg1"/>
                </a:solidFill>
                <a:latin typeface="黑体" panose="02010609060101010101" pitchFamily="49" charset="-122"/>
                <a:ea typeface="黑体" panose="02010609060101010101" pitchFamily="49" charset="-122"/>
              </a:rPr>
              <a:t>上谕</a:t>
            </a:r>
            <a:r>
              <a:rPr lang="en-US" altLang="zh-CN" sz="2000" b="1" kern="0" dirty="0">
                <a:solidFill>
                  <a:schemeClr val="bg1"/>
                </a:solidFill>
                <a:latin typeface="黑体" panose="02010609060101010101" pitchFamily="49" charset="-122"/>
                <a:ea typeface="黑体" panose="02010609060101010101" pitchFamily="49" charset="-122"/>
              </a:rPr>
              <a:t>》 </a:t>
            </a:r>
            <a:endParaRPr lang="en-US" altLang="zh-CN" sz="2000" b="1" kern="0" dirty="0" smtClean="0">
              <a:solidFill>
                <a:schemeClr val="bg1"/>
              </a:solidFill>
              <a:latin typeface="黑体" panose="02010609060101010101" pitchFamily="49" charset="-122"/>
              <a:ea typeface="黑体" panose="02010609060101010101" pitchFamily="49" charset="-122"/>
            </a:endParaRPr>
          </a:p>
          <a:p>
            <a:pPr lvl="0" defTabSz="914400"/>
            <a:r>
              <a:rPr lang="en-US" altLang="zh-CN" sz="2000" b="1" kern="0" dirty="0" smtClean="0">
                <a:solidFill>
                  <a:schemeClr val="bg1"/>
                </a:solidFill>
                <a:latin typeface="黑体" panose="02010609060101010101" pitchFamily="49" charset="-122"/>
                <a:ea typeface="黑体" panose="02010609060101010101" pitchFamily="49" charset="-122"/>
              </a:rPr>
              <a:t>        1900</a:t>
            </a:r>
            <a:r>
              <a:rPr lang="zh-CN" altLang="en-US" sz="2000" b="1" kern="0" dirty="0">
                <a:solidFill>
                  <a:schemeClr val="bg1"/>
                </a:solidFill>
                <a:latin typeface="黑体" panose="02010609060101010101" pitchFamily="49" charset="-122"/>
                <a:ea typeface="黑体" panose="02010609060101010101" pitchFamily="49" charset="-122"/>
              </a:rPr>
              <a:t>年</a:t>
            </a:r>
            <a:r>
              <a:rPr lang="en-US" altLang="zh-CN" sz="2000" b="1" kern="0" dirty="0">
                <a:solidFill>
                  <a:schemeClr val="bg1"/>
                </a:solidFill>
                <a:latin typeface="黑体" panose="02010609060101010101" pitchFamily="49" charset="-122"/>
                <a:ea typeface="黑体" panose="02010609060101010101" pitchFamily="49" charset="-122"/>
              </a:rPr>
              <a:t>9</a:t>
            </a:r>
            <a:r>
              <a:rPr lang="zh-CN" altLang="en-US" sz="2000" b="1" kern="0" dirty="0">
                <a:solidFill>
                  <a:schemeClr val="bg1"/>
                </a:solidFill>
                <a:latin typeface="黑体" panose="02010609060101010101" pitchFamily="49" charset="-122"/>
                <a:ea typeface="黑体" panose="02010609060101010101" pitchFamily="49" charset="-122"/>
              </a:rPr>
              <a:t>月</a:t>
            </a:r>
            <a:r>
              <a:rPr lang="en-US" altLang="zh-CN" sz="2000" b="1" kern="0" dirty="0">
                <a:solidFill>
                  <a:schemeClr val="bg1"/>
                </a:solidFill>
                <a:latin typeface="黑体" panose="02010609060101010101" pitchFamily="49" charset="-122"/>
                <a:ea typeface="黑体" panose="02010609060101010101" pitchFamily="49" charset="-122"/>
              </a:rPr>
              <a:t>7</a:t>
            </a:r>
            <a:r>
              <a:rPr lang="zh-CN" altLang="en-US" sz="2000" b="1" kern="0" dirty="0" smtClean="0">
                <a:solidFill>
                  <a:schemeClr val="bg1"/>
                </a:solidFill>
                <a:latin typeface="黑体" panose="02010609060101010101" pitchFamily="49" charset="-122"/>
                <a:ea typeface="黑体" panose="02010609060101010101" pitchFamily="49" charset="-122"/>
              </a:rPr>
              <a:t>日</a:t>
            </a:r>
            <a:endParaRPr lang="zh-CN" altLang="en-US" sz="2000" b="1" kern="0" dirty="0">
              <a:solidFill>
                <a:schemeClr val="bg1"/>
              </a:solidFill>
              <a:latin typeface="黑体" panose="02010609060101010101" pitchFamily="49" charset="-122"/>
              <a:ea typeface="黑体" panose="02010609060101010101" pitchFamily="49" charset="-122"/>
            </a:endParaRPr>
          </a:p>
        </p:txBody>
      </p:sp>
      <p:sp>
        <p:nvSpPr>
          <p:cNvPr id="9" name="椭圆 8"/>
          <p:cNvSpPr/>
          <p:nvPr/>
        </p:nvSpPr>
        <p:spPr bwMode="auto">
          <a:xfrm>
            <a:off x="946435" y="915563"/>
            <a:ext cx="842417" cy="576065"/>
          </a:xfrm>
          <a:prstGeom prst="ellipse">
            <a:avLst/>
          </a:prstGeom>
          <a:solidFill>
            <a:schemeClr val="tx1">
              <a:lumMod val="85000"/>
              <a:lumOff val="15000"/>
            </a:scheme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lstStyle/>
          <a:p>
            <a:pPr marL="0" marR="0" lvl="0" indent="0" algn="ctr" defTabSz="1218565" rtl="0" eaLnBrk="1" fontAlgn="base" latinLnBrk="0" hangingPunct="1">
              <a:lnSpc>
                <a:spcPct val="100000"/>
              </a:lnSpc>
              <a:spcBef>
                <a:spcPct val="0"/>
              </a:spcBef>
              <a:spcAft>
                <a:spcPct val="0"/>
              </a:spcAft>
              <a:buClrTx/>
              <a:buSzTx/>
              <a:buFontTx/>
              <a:buNone/>
              <a:defRPr/>
            </a:pPr>
            <a:r>
              <a:rPr kumimoji="0" lang="zh-CN" altLang="en-US" sz="2400" b="1"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剿</a:t>
            </a:r>
            <a:endParaRPr kumimoji="0" lang="zh-CN" altLang="en-US" sz="2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0" name="椭圆 9"/>
          <p:cNvSpPr/>
          <p:nvPr/>
        </p:nvSpPr>
        <p:spPr bwMode="auto">
          <a:xfrm>
            <a:off x="7034707" y="1059579"/>
            <a:ext cx="926087" cy="864097"/>
          </a:xfrm>
          <a:prstGeom prst="ellipse">
            <a:avLst/>
          </a:prstGeom>
          <a:solidFill>
            <a:srgbClr val="C000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lstStyle/>
          <a:p>
            <a:pPr marL="0" marR="0" lvl="0" indent="0" algn="ctr" defTabSz="1218565" rtl="0" eaLnBrk="1" fontAlgn="base" latinLnBrk="0" hangingPunct="1">
              <a:lnSpc>
                <a:spcPct val="100000"/>
              </a:lnSpc>
              <a:spcBef>
                <a:spcPct val="0"/>
              </a:spcBef>
              <a:spcAft>
                <a:spcPct val="0"/>
              </a:spcAft>
              <a:buClrTx/>
              <a:buSzTx/>
              <a:buFontTx/>
              <a:buNone/>
              <a:defRPr/>
            </a:pPr>
            <a:r>
              <a:rPr kumimoji="0" lang="zh-CN" altLang="en-US" sz="2800" b="1"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rPr>
              <a:t>剿</a:t>
            </a:r>
            <a:endParaRPr kumimoji="0" lang="zh-CN" altLang="en-US" sz="28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
        <p:nvSpPr>
          <p:cNvPr id="11" name="椭圆 10"/>
          <p:cNvSpPr/>
          <p:nvPr/>
        </p:nvSpPr>
        <p:spPr bwMode="auto">
          <a:xfrm>
            <a:off x="3779910" y="4527380"/>
            <a:ext cx="926087" cy="576065"/>
          </a:xfrm>
          <a:prstGeom prst="ellipse">
            <a:avLst/>
          </a:prstGeom>
          <a:solidFill>
            <a:srgbClr val="FFC000"/>
          </a:solidFill>
          <a:ln w="9525" cap="flat" cmpd="sng" algn="ctr">
            <a:solidFill>
              <a:srgbClr val="FFC000"/>
            </a:solidFill>
            <a:prstDash val="solid"/>
            <a:round/>
            <a:headEnd type="none" w="med" len="med"/>
            <a:tailEnd type="none" w="med" len="med"/>
          </a:ln>
          <a:effectLst/>
        </p:spPr>
        <p:txBody>
          <a:bodyPr vert="horz" wrap="square" lIns="121920" tIns="60960" rIns="121920" bIns="60960" numCol="1" rtlCol="0" anchor="t" anchorCtr="0" compatLnSpc="1"/>
          <a:lstStyle/>
          <a:p>
            <a:pPr marL="0" marR="0" lvl="0" indent="0" algn="ctr" defTabSz="1218565" rtl="0" eaLnBrk="1" fontAlgn="base" latinLnBrk="0" hangingPunct="1">
              <a:lnSpc>
                <a:spcPct val="100000"/>
              </a:lnSpc>
              <a:spcBef>
                <a:spcPct val="0"/>
              </a:spcBef>
              <a:spcAft>
                <a:spcPct val="0"/>
              </a:spcAft>
              <a:buClrTx/>
              <a:buSzTx/>
              <a:buFontTx/>
              <a:buNone/>
              <a:defRPr/>
            </a:pPr>
            <a:r>
              <a:rPr lang="zh-CN" altLang="en-US" sz="2400" b="1" dirty="0">
                <a:solidFill>
                  <a:schemeClr val="bg1"/>
                </a:solidFill>
                <a:latin typeface="微软雅黑" panose="020B0503020204020204" pitchFamily="34" charset="-122"/>
                <a:ea typeface="微软雅黑" panose="020B0503020204020204" pitchFamily="34" charset="-122"/>
              </a:rPr>
              <a:t>抚</a:t>
            </a:r>
            <a:endParaRPr kumimoji="0" lang="zh-CN" altLang="en-US" sz="2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anim calcmode="lin" valueType="num">
                                      <p:cBhvr>
                                        <p:cTn id="12" dur="1000" fill="hold"/>
                                        <p:tgtEl>
                                          <p:spTgt spid="9"/>
                                        </p:tgtEl>
                                        <p:attrNameLst>
                                          <p:attrName>ppt_x</p:attrName>
                                        </p:attrNameLst>
                                      </p:cBhvr>
                                      <p:tavLst>
                                        <p:tav tm="0">
                                          <p:val>
                                            <p:strVal val="#ppt_x"/>
                                          </p:val>
                                        </p:tav>
                                        <p:tav tm="100000">
                                          <p:val>
                                            <p:strVal val="#ppt_x"/>
                                          </p:val>
                                        </p:tav>
                                      </p:tavLst>
                                    </p:anim>
                                    <p:anim calcmode="lin" valueType="num">
                                      <p:cBhvr>
                                        <p:cTn id="1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499"/>
                                          </p:stCondLst>
                                        </p:cTn>
                                        <p:tgtEl>
                                          <p:spTgt spid="7"/>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95736" y="1275606"/>
            <a:ext cx="5529209" cy="1911094"/>
          </a:xfrm>
        </p:spPr>
        <p:txBody>
          <a:bodyPr/>
          <a:lstStyle/>
          <a:p>
            <a:r>
              <a:rPr lang="zh-CN" altLang="en-US" dirty="0" smtClean="0"/>
              <a:t>八国联军侵华</a:t>
            </a:r>
            <a:endParaRPr lang="zh-CN" altLang="en-US" dirty="0"/>
          </a:p>
        </p:txBody>
      </p:sp>
      <p:sp>
        <p:nvSpPr>
          <p:cNvPr id="3" name="文本占位符 2"/>
          <p:cNvSpPr>
            <a:spLocks noGrp="1"/>
          </p:cNvSpPr>
          <p:nvPr>
            <p:ph type="body" idx="1"/>
          </p:nvPr>
        </p:nvSpPr>
        <p:spPr>
          <a:xfrm>
            <a:off x="467544" y="3934238"/>
            <a:ext cx="8352928" cy="1224136"/>
          </a:xfrm>
        </p:spPr>
        <p:txBody>
          <a:bodyPr>
            <a:noAutofit/>
          </a:bodyPr>
          <a:lstStyle/>
          <a:p>
            <a:pPr>
              <a:spcBef>
                <a:spcPts val="0"/>
              </a:spcBef>
            </a:pPr>
            <a:r>
              <a:rPr lang="zh-CN" altLang="en-US" sz="1800" b="1" dirty="0">
                <a:latin typeface="华文隶书" pitchFamily="2" charset="-122"/>
                <a:ea typeface="华文隶书" pitchFamily="2" charset="-122"/>
              </a:rPr>
              <a:t>        “我们永远不会忘记，中国是在首都北京被八国联军占领的奇耻大辱中进入二十世纪的。</a:t>
            </a:r>
            <a:r>
              <a:rPr lang="zh-CN" altLang="en-US" sz="1800" b="1" dirty="0" smtClean="0">
                <a:latin typeface="华文隶书" pitchFamily="2" charset="-122"/>
                <a:ea typeface="华文隶书" pitchFamily="2" charset="-122"/>
              </a:rPr>
              <a:t>”</a:t>
            </a:r>
            <a:endParaRPr lang="en-US" altLang="zh-CN" sz="1800" b="1" dirty="0" smtClean="0">
              <a:latin typeface="华文隶书" pitchFamily="2" charset="-122"/>
              <a:ea typeface="华文隶书" pitchFamily="2" charset="-122"/>
            </a:endParaRPr>
          </a:p>
          <a:p>
            <a:pPr>
              <a:spcBef>
                <a:spcPts val="0"/>
              </a:spcBef>
            </a:pPr>
            <a:r>
              <a:rPr lang="en-US" altLang="zh-CN" sz="1800" b="1" dirty="0">
                <a:latin typeface="华文隶书" pitchFamily="2" charset="-122"/>
                <a:ea typeface="华文隶书" pitchFamily="2" charset="-122"/>
              </a:rPr>
              <a:t> </a:t>
            </a:r>
            <a:r>
              <a:rPr lang="en-US" altLang="zh-CN" sz="1800" b="1" dirty="0" smtClean="0">
                <a:latin typeface="华文隶书" pitchFamily="2" charset="-122"/>
                <a:ea typeface="华文隶书" pitchFamily="2" charset="-122"/>
              </a:rPr>
              <a:t>                                                                   ——《</a:t>
            </a:r>
            <a:r>
              <a:rPr lang="zh-CN" altLang="en-US" sz="1800" b="1" dirty="0">
                <a:latin typeface="华文隶书" pitchFamily="2" charset="-122"/>
                <a:ea typeface="华文隶书" pitchFamily="2" charset="-122"/>
              </a:rPr>
              <a:t>血溅京津</a:t>
            </a:r>
            <a:r>
              <a:rPr lang="en-US" altLang="zh-CN" sz="1800" b="1" dirty="0">
                <a:latin typeface="华文隶书" pitchFamily="2" charset="-122"/>
                <a:ea typeface="华文隶书" pitchFamily="2" charset="-122"/>
              </a:rPr>
              <a:t>—</a:t>
            </a:r>
            <a:r>
              <a:rPr lang="zh-CN" altLang="en-US" sz="1800" b="1" dirty="0">
                <a:latin typeface="华文隶书" pitchFamily="2" charset="-122"/>
                <a:ea typeface="华文隶书" pitchFamily="2" charset="-122"/>
              </a:rPr>
              <a:t>八国联军侵华战争实录</a:t>
            </a:r>
            <a:r>
              <a:rPr lang="en-US" altLang="zh-CN" sz="1800" b="1" dirty="0" smtClean="0">
                <a:latin typeface="华文隶书" pitchFamily="2" charset="-122"/>
                <a:ea typeface="华文隶书" pitchFamily="2" charset="-122"/>
              </a:rPr>
              <a:t>》</a:t>
            </a:r>
            <a:endParaRPr lang="en-US" altLang="zh-CN" sz="1800" b="1" dirty="0">
              <a:latin typeface="华文隶书" pitchFamily="2" charset="-122"/>
              <a:ea typeface="华文隶书"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文本框 6"/>
          <p:cNvSpPr txBox="1"/>
          <p:nvPr/>
        </p:nvSpPr>
        <p:spPr>
          <a:xfrm>
            <a:off x="3923928" y="919526"/>
            <a:ext cx="4752528" cy="377024"/>
          </a:xfrm>
          <a:prstGeom prst="rect">
            <a:avLst/>
          </a:prstGeom>
          <a:noFill/>
        </p:spPr>
        <p:txBody>
          <a:bodyPr wrap="square" lIns="68570" tIns="34289" rIns="68570" bIns="34289" rtlCol="0">
            <a:spAutoFit/>
          </a:bodyPr>
          <a:lstStyle/>
          <a:p>
            <a:pPr indent="200025"/>
            <a:endParaRPr lang="zh-CN" altLang="en-US" sz="2000" kern="100" dirty="0">
              <a:solidFill>
                <a:prstClr val="black"/>
              </a:solidFill>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4324447" cy="5143500"/>
          </a:xfrm>
          <a:prstGeom prst="rect">
            <a:avLst/>
          </a:prstGeom>
        </p:spPr>
      </p:pic>
      <p:grpSp>
        <p:nvGrpSpPr>
          <p:cNvPr id="4" name="组合 3"/>
          <p:cNvGrpSpPr/>
          <p:nvPr/>
        </p:nvGrpSpPr>
        <p:grpSpPr>
          <a:xfrm>
            <a:off x="4324447" y="0"/>
            <a:ext cx="4847195" cy="5143499"/>
            <a:chOff x="4324447" y="0"/>
            <a:chExt cx="4847195" cy="5143499"/>
          </a:xfrm>
        </p:grpSpPr>
        <p:pic>
          <p:nvPicPr>
            <p:cNvPr id="5" name="图片 4"/>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4324447" y="0"/>
              <a:ext cx="4819553" cy="2566414"/>
            </a:xfrm>
            <a:prstGeom prst="rect">
              <a:avLst/>
            </a:prstGeom>
          </p:spPr>
        </p:pic>
        <p:pic>
          <p:nvPicPr>
            <p:cNvPr id="7" name="图片 6"/>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4324447" y="2566414"/>
              <a:ext cx="4847195" cy="2577085"/>
            </a:xfrm>
            <a:prstGeom prst="rect">
              <a:avLst/>
            </a:prstGeom>
          </p:spPr>
        </p:pic>
      </p:grpSp>
      <p:grpSp>
        <p:nvGrpSpPr>
          <p:cNvPr id="19" name="组合 18"/>
          <p:cNvGrpSpPr/>
          <p:nvPr/>
        </p:nvGrpSpPr>
        <p:grpSpPr>
          <a:xfrm>
            <a:off x="4324447" y="1"/>
            <a:ext cx="4819553" cy="5112428"/>
            <a:chOff x="4324447" y="1"/>
            <a:chExt cx="4819553" cy="5112428"/>
          </a:xfrm>
        </p:grpSpPr>
        <p:grpSp>
          <p:nvGrpSpPr>
            <p:cNvPr id="17" name="组合 16"/>
            <p:cNvGrpSpPr/>
            <p:nvPr/>
          </p:nvGrpSpPr>
          <p:grpSpPr>
            <a:xfrm>
              <a:off x="4324447" y="1"/>
              <a:ext cx="4819553" cy="5112428"/>
              <a:chOff x="6405816" y="7395"/>
              <a:chExt cx="4819553" cy="5112428"/>
            </a:xfrm>
          </p:grpSpPr>
          <p:sp>
            <p:nvSpPr>
              <p:cNvPr id="10" name="矩形 9"/>
              <p:cNvSpPr/>
              <p:nvPr/>
            </p:nvSpPr>
            <p:spPr>
              <a:xfrm>
                <a:off x="6405816" y="7395"/>
                <a:ext cx="4819553" cy="5112428"/>
              </a:xfrm>
              <a:prstGeom prst="rect">
                <a:avLst/>
              </a:prstGeom>
              <a:solidFill>
                <a:schemeClr val="tx1">
                  <a:lumMod val="85000"/>
                  <a:lumOff val="15000"/>
                  <a:alpha val="35000"/>
                </a:schemeClr>
              </a:solidFill>
              <a:ln w="12700" cap="flat" cmpd="sng" algn="ctr">
                <a:noFill/>
                <a:prstDash val="solid"/>
                <a:miter lim="800000"/>
              </a:ln>
              <a:effectLst>
                <a:outerShdw blurRad="165100" sx="105000" sy="105000" algn="ctr" rotWithShape="0">
                  <a:prstClr val="black">
                    <a:alpha val="40000"/>
                  </a:prstClr>
                </a:outerShdw>
              </a:effectLst>
            </p:spPr>
            <p:txBody>
              <a:bodyPr rtlCol="0" anchor="ctr"/>
              <a:lstStyle/>
              <a:p>
                <a:pPr algn="ctr" defTabSz="914400"/>
                <a:endParaRPr lang="zh-CN" altLang="en-US" kern="0" dirty="0">
                  <a:solidFill>
                    <a:sysClr val="window" lastClr="FFFFFF"/>
                  </a:solidFill>
                  <a:latin typeface="等线" panose="02010600030101010101" charset="-122"/>
                  <a:ea typeface="等线" panose="02010600030101010101" charset="-122"/>
                </a:endParaRPr>
              </a:p>
            </p:txBody>
          </p:sp>
          <p:cxnSp>
            <p:nvCxnSpPr>
              <p:cNvPr id="13" name="直接连接符 12"/>
              <p:cNvCxnSpPr/>
              <p:nvPr/>
            </p:nvCxnSpPr>
            <p:spPr>
              <a:xfrm>
                <a:off x="6672875" y="1205881"/>
                <a:ext cx="4084950" cy="0"/>
              </a:xfrm>
              <a:prstGeom prst="line">
                <a:avLst/>
              </a:prstGeom>
              <a:noFill/>
              <a:ln w="38100" cap="flat" cmpd="thickThin" algn="ctr">
                <a:solidFill>
                  <a:srgbClr val="FFC000"/>
                </a:solidFill>
                <a:prstDash val="solid"/>
                <a:miter lim="800000"/>
              </a:ln>
              <a:effectLst/>
            </p:spPr>
          </p:cxnSp>
          <p:sp>
            <p:nvSpPr>
              <p:cNvPr id="15" name="文本框 12"/>
              <p:cNvSpPr txBox="1"/>
              <p:nvPr/>
            </p:nvSpPr>
            <p:spPr>
              <a:xfrm>
                <a:off x="7223042" y="375687"/>
                <a:ext cx="2643994" cy="830997"/>
              </a:xfrm>
              <a:prstGeom prst="rect">
                <a:avLst/>
              </a:prstGeom>
              <a:noFill/>
            </p:spPr>
            <p:txBody>
              <a:bodyPr wrap="square" rtlCol="0">
                <a:spAutoFit/>
              </a:bodyPr>
              <a:lstStyle/>
              <a:p>
                <a:pPr algn="ctr" defTabSz="914400"/>
                <a:r>
                  <a:rPr lang="zh-CN" altLang="en-US" sz="2400" b="1" kern="0" dirty="0">
                    <a:solidFill>
                      <a:schemeClr val="bg1"/>
                    </a:solidFill>
                    <a:latin typeface="微软雅黑" panose="020B0503020204020204" pitchFamily="34" charset="-122"/>
                    <a:ea typeface="微软雅黑" panose="020B0503020204020204" pitchFamily="34" charset="-122"/>
                  </a:rPr>
                  <a:t>八国联军侵华战争（</a:t>
                </a:r>
                <a:r>
                  <a:rPr lang="en-US" altLang="zh-CN" sz="2400" b="1" kern="0" dirty="0">
                    <a:solidFill>
                      <a:schemeClr val="bg1"/>
                    </a:solidFill>
                    <a:latin typeface="微软雅黑" panose="020B0503020204020204" pitchFamily="34" charset="-122"/>
                    <a:ea typeface="微软雅黑" panose="020B0503020204020204" pitchFamily="34" charset="-122"/>
                  </a:rPr>
                  <a:t>1900-1901</a:t>
                </a:r>
                <a:r>
                  <a:rPr lang="zh-CN" altLang="en-US" sz="2400" b="1" kern="0" dirty="0" smtClean="0">
                    <a:solidFill>
                      <a:schemeClr val="bg1"/>
                    </a:solidFill>
                    <a:latin typeface="微软雅黑" panose="020B0503020204020204" pitchFamily="34" charset="-122"/>
                    <a:ea typeface="微软雅黑" panose="020B0503020204020204" pitchFamily="34" charset="-122"/>
                  </a:rPr>
                  <a:t>）</a:t>
                </a:r>
                <a:endParaRPr lang="zh-CN" altLang="en-US" sz="2400" b="1" kern="0" dirty="0">
                  <a:solidFill>
                    <a:schemeClr val="bg1"/>
                  </a:solidFill>
                  <a:latin typeface="微软雅黑" panose="020B0503020204020204" pitchFamily="34" charset="-122"/>
                  <a:ea typeface="微软雅黑" panose="020B0503020204020204" pitchFamily="34" charset="-122"/>
                </a:endParaRPr>
              </a:p>
            </p:txBody>
          </p:sp>
        </p:grpSp>
        <p:sp>
          <p:nvSpPr>
            <p:cNvPr id="2" name="矩形 1"/>
            <p:cNvSpPr/>
            <p:nvPr/>
          </p:nvSpPr>
          <p:spPr>
            <a:xfrm>
              <a:off x="5702714" y="1259449"/>
              <a:ext cx="1415772" cy="461665"/>
            </a:xfrm>
            <a:prstGeom prst="rect">
              <a:avLst/>
            </a:prstGeom>
          </p:spPr>
          <p:txBody>
            <a:bodyPr wrap="none">
              <a:spAutoFit/>
            </a:bodyPr>
            <a:lstStyle/>
            <a:p>
              <a:pPr algn="ctr" defTabSz="914400"/>
              <a:r>
                <a:rPr lang="zh-CN" altLang="en-US" sz="2400" b="1" kern="0" dirty="0">
                  <a:solidFill>
                    <a:schemeClr val="bg1"/>
                  </a:solidFill>
                  <a:latin typeface="微软雅黑" panose="020B0503020204020204" pitchFamily="34" charset="-122"/>
                  <a:ea typeface="微软雅黑" panose="020B0503020204020204" pitchFamily="34" charset="-122"/>
                </a:rPr>
                <a:t>战争过程</a:t>
              </a:r>
            </a:p>
          </p:txBody>
        </p:sp>
      </p:grpSp>
      <p:sp>
        <p:nvSpPr>
          <p:cNvPr id="8" name="矩形 7"/>
          <p:cNvSpPr/>
          <p:nvPr/>
        </p:nvSpPr>
        <p:spPr>
          <a:xfrm>
            <a:off x="5345415" y="1635646"/>
            <a:ext cx="2236510" cy="830997"/>
          </a:xfrm>
          <a:prstGeom prst="rect">
            <a:avLst/>
          </a:prstGeom>
        </p:spPr>
        <p:txBody>
          <a:bodyPr wrap="none">
            <a:spAutoFit/>
          </a:bodyPr>
          <a:lstStyle/>
          <a:p>
            <a:pPr lvl="0" algn="ctr" defTabSz="914400">
              <a:lnSpc>
                <a:spcPct val="150000"/>
              </a:lnSpc>
            </a:pPr>
            <a:r>
              <a:rPr lang="zh-CN" altLang="en-US" sz="3200" b="1" kern="0" dirty="0">
                <a:solidFill>
                  <a:srgbClr val="FFC000"/>
                </a:solidFill>
                <a:latin typeface="等线" panose="02010600030101010101" charset="-122"/>
                <a:ea typeface="等线" panose="02010600030101010101" charset="-122"/>
              </a:rPr>
              <a:t>大沽口登陆</a:t>
            </a:r>
          </a:p>
        </p:txBody>
      </p:sp>
      <p:sp>
        <p:nvSpPr>
          <p:cNvPr id="11" name="矩形 10"/>
          <p:cNvSpPr/>
          <p:nvPr/>
        </p:nvSpPr>
        <p:spPr>
          <a:xfrm>
            <a:off x="5578337" y="3000200"/>
            <a:ext cx="1826141" cy="830997"/>
          </a:xfrm>
          <a:prstGeom prst="rect">
            <a:avLst/>
          </a:prstGeom>
        </p:spPr>
        <p:txBody>
          <a:bodyPr wrap="none">
            <a:spAutoFit/>
          </a:bodyPr>
          <a:lstStyle/>
          <a:p>
            <a:pPr lvl="0" algn="ctr" defTabSz="914400">
              <a:lnSpc>
                <a:spcPct val="150000"/>
              </a:lnSpc>
            </a:pPr>
            <a:r>
              <a:rPr lang="zh-CN" altLang="en-US" sz="3200" b="1" kern="0" dirty="0">
                <a:solidFill>
                  <a:srgbClr val="FFC000"/>
                </a:solidFill>
                <a:latin typeface="等线" panose="02010600030101010101" charset="-122"/>
                <a:ea typeface="等线" panose="02010600030101010101" charset="-122"/>
              </a:rPr>
              <a:t>廊坊阻击</a:t>
            </a:r>
            <a:endParaRPr lang="en-US" altLang="zh-CN" sz="3200" b="1" kern="0" dirty="0">
              <a:solidFill>
                <a:srgbClr val="FFC000"/>
              </a:solidFill>
              <a:latin typeface="等线" panose="02010600030101010101" charset="-122"/>
              <a:ea typeface="等线" panose="02010600030101010101" charset="-122"/>
            </a:endParaRPr>
          </a:p>
        </p:txBody>
      </p:sp>
      <p:sp>
        <p:nvSpPr>
          <p:cNvPr id="16" name="矩形 15"/>
          <p:cNvSpPr/>
          <p:nvPr/>
        </p:nvSpPr>
        <p:spPr>
          <a:xfrm>
            <a:off x="5578337" y="2323640"/>
            <a:ext cx="1826141" cy="830997"/>
          </a:xfrm>
          <a:prstGeom prst="rect">
            <a:avLst/>
          </a:prstGeom>
        </p:spPr>
        <p:txBody>
          <a:bodyPr wrap="none">
            <a:spAutoFit/>
          </a:bodyPr>
          <a:lstStyle/>
          <a:p>
            <a:pPr lvl="0" algn="ctr" defTabSz="914400">
              <a:lnSpc>
                <a:spcPct val="150000"/>
              </a:lnSpc>
            </a:pPr>
            <a:r>
              <a:rPr lang="zh-CN" altLang="en-US" sz="3200" b="1" kern="0" dirty="0">
                <a:solidFill>
                  <a:srgbClr val="FFC000"/>
                </a:solidFill>
                <a:latin typeface="等线" panose="02010600030101010101" charset="-122"/>
                <a:ea typeface="等线" panose="02010600030101010101" charset="-122"/>
              </a:rPr>
              <a:t>天津陷落</a:t>
            </a:r>
          </a:p>
        </p:txBody>
      </p:sp>
      <p:sp>
        <p:nvSpPr>
          <p:cNvPr id="18" name="文本框 9"/>
          <p:cNvSpPr txBox="1"/>
          <p:nvPr/>
        </p:nvSpPr>
        <p:spPr>
          <a:xfrm>
            <a:off x="5266743" y="3651870"/>
            <a:ext cx="2449326" cy="755913"/>
          </a:xfrm>
          <a:prstGeom prst="rect">
            <a:avLst/>
          </a:prstGeom>
          <a:noFill/>
        </p:spPr>
        <p:txBody>
          <a:bodyPr wrap="square" rtlCol="0">
            <a:spAutoFit/>
          </a:bodyPr>
          <a:lstStyle/>
          <a:p>
            <a:pPr algn="ctr" defTabSz="914400">
              <a:lnSpc>
                <a:spcPct val="150000"/>
              </a:lnSpc>
            </a:pPr>
            <a:r>
              <a:rPr lang="zh-CN" altLang="en-US" sz="3200" b="1" kern="0" dirty="0" smtClean="0">
                <a:solidFill>
                  <a:srgbClr val="FFC000"/>
                </a:solidFill>
                <a:latin typeface="等线" panose="02010600030101010101" charset="-122"/>
                <a:ea typeface="等线" panose="02010600030101010101" charset="-122"/>
              </a:rPr>
              <a:t>攻陷北京</a:t>
            </a:r>
            <a:endParaRPr lang="zh-CN" altLang="en-US" sz="3200" b="1" kern="0" dirty="0">
              <a:solidFill>
                <a:srgbClr val="FFC000"/>
              </a:solidFill>
              <a:latin typeface="等线" panose="02010600030101010101" charset="-122"/>
              <a:ea typeface="等线" panose="02010600030101010101"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300">
        <p14:pan dir="u"/>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nodePh="1">
                                  <p:stCondLst>
                                    <p:cond delay="0"/>
                                  </p:stCondLst>
                                  <p:endCondLst>
                                    <p:cond evt="begin" delay="0">
                                      <p:tn val="5"/>
                                    </p:cond>
                                  </p:endCondLst>
                                  <p:childTnLst>
                                    <p:set>
                                      <p:cBhvr>
                                        <p:cTn id="6" dur="1" fill="hold">
                                          <p:stCondLst>
                                            <p:cond delay="0"/>
                                          </p:stCondLst>
                                        </p:cTn>
                                        <p:tgtEl>
                                          <p:spTgt spid="14"/>
                                        </p:tgtEl>
                                        <p:attrNameLst>
                                          <p:attrName>style.visibility</p:attrName>
                                        </p:attrNameLst>
                                      </p:cBhvr>
                                      <p:to>
                                        <p:strVal val="visible"/>
                                      </p:to>
                                    </p:set>
                                    <p:animEffect transition="in" filter="wipe(up)">
                                      <p:cBhvr>
                                        <p:cTn id="7" dur="75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ppt_x"/>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additive="base">
                                        <p:cTn id="24" dur="500" fill="hold"/>
                                        <p:tgtEl>
                                          <p:spTgt spid="11"/>
                                        </p:tgtEl>
                                        <p:attrNameLst>
                                          <p:attrName>ppt_x</p:attrName>
                                        </p:attrNameLst>
                                      </p:cBhvr>
                                      <p:tavLst>
                                        <p:tav tm="0">
                                          <p:val>
                                            <p:strVal val="#ppt_x"/>
                                          </p:val>
                                        </p:tav>
                                        <p:tav tm="100000">
                                          <p:val>
                                            <p:strVal val="#ppt_x"/>
                                          </p:val>
                                        </p:tav>
                                      </p:tavLst>
                                    </p:anim>
                                    <p:anim calcmode="lin" valueType="num">
                                      <p:cBhvr additive="base">
                                        <p:cTn id="25"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500" fill="hold"/>
                                        <p:tgtEl>
                                          <p:spTgt spid="18"/>
                                        </p:tgtEl>
                                        <p:attrNameLst>
                                          <p:attrName>ppt_x</p:attrName>
                                        </p:attrNameLst>
                                      </p:cBhvr>
                                      <p:tavLst>
                                        <p:tav tm="0">
                                          <p:val>
                                            <p:strVal val="#ppt_x"/>
                                          </p:val>
                                        </p:tav>
                                        <p:tav tm="100000">
                                          <p:val>
                                            <p:strVal val="#ppt_x"/>
                                          </p:val>
                                        </p:tav>
                                      </p:tavLst>
                                    </p:anim>
                                    <p:anim calcmode="lin" valueType="num">
                                      <p:cBhvr additive="base">
                                        <p:cTn id="31"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8" grpId="0"/>
      <p:bldP spid="11" grpId="0"/>
      <p:bldP spid="16" grpId="0"/>
      <p:bldP spid="1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37" name="Text Box 29"/>
          <p:cNvSpPr txBox="1">
            <a:spLocks noChangeArrowheads="1"/>
          </p:cNvSpPr>
          <p:nvPr/>
        </p:nvSpPr>
        <p:spPr bwMode="auto">
          <a:xfrm>
            <a:off x="1671638" y="3406386"/>
            <a:ext cx="184731"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endParaRPr lang="zh-CN" altLang="zh-CN" sz="2400" b="1">
              <a:solidFill>
                <a:srgbClr val="3333FF"/>
              </a:solidFill>
            </a:endParaRPr>
          </a:p>
        </p:txBody>
      </p:sp>
      <p:grpSp>
        <p:nvGrpSpPr>
          <p:cNvPr id="2" name="组合 1"/>
          <p:cNvGrpSpPr/>
          <p:nvPr/>
        </p:nvGrpSpPr>
        <p:grpSpPr>
          <a:xfrm>
            <a:off x="35810" y="919104"/>
            <a:ext cx="1871894" cy="2252648"/>
            <a:chOff x="146000" y="915566"/>
            <a:chExt cx="1871894" cy="2252648"/>
          </a:xfrm>
        </p:grpSpPr>
        <p:sp>
          <p:nvSpPr>
            <p:cNvPr id="11" name="矩形 10"/>
            <p:cNvSpPr/>
            <p:nvPr/>
          </p:nvSpPr>
          <p:spPr>
            <a:xfrm>
              <a:off x="146000" y="2798882"/>
              <a:ext cx="1871894" cy="369332"/>
            </a:xfrm>
            <a:prstGeom prst="rect">
              <a:avLst/>
            </a:prstGeom>
          </p:spPr>
          <p:txBody>
            <a:bodyPr wrap="square">
              <a:spAutoFit/>
            </a:bodyPr>
            <a:lstStyle/>
            <a:p>
              <a:r>
                <a:rPr lang="zh-CN" altLang="en-US" b="1" dirty="0">
                  <a:solidFill>
                    <a:prstClr val="black"/>
                  </a:solidFill>
                  <a:latin typeface="华文楷体" pitchFamily="2" charset="-122"/>
                  <a:ea typeface="华文楷体" pitchFamily="2" charset="-122"/>
                </a:rPr>
                <a:t>邮政大臣</a:t>
              </a:r>
              <a:r>
                <a:rPr lang="zh-CN" altLang="en-US" b="1" dirty="0" smtClean="0">
                  <a:solidFill>
                    <a:prstClr val="black"/>
                  </a:solidFill>
                  <a:latin typeface="华文楷体" pitchFamily="2" charset="-122"/>
                  <a:ea typeface="华文楷体" pitchFamily="2" charset="-122"/>
                </a:rPr>
                <a:t>盛宣怀</a:t>
              </a:r>
              <a:endParaRPr lang="zh-CN" altLang="en-US" b="1" dirty="0">
                <a:solidFill>
                  <a:prstClr val="black"/>
                </a:solidFill>
                <a:latin typeface="华文楷体" pitchFamily="2" charset="-122"/>
                <a:ea typeface="华文楷体" pitchFamily="2" charset="-122"/>
              </a:endParaRPr>
            </a:p>
          </p:txBody>
        </p:sp>
        <p:pic>
          <p:nvPicPr>
            <p:cNvPr id="14" name="图片 13"/>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401160" y="915566"/>
              <a:ext cx="1361575" cy="1856694"/>
            </a:xfrm>
            <a:prstGeom prst="ellipse">
              <a:avLst/>
            </a:prstGeom>
            <a:ln>
              <a:noFill/>
            </a:ln>
            <a:effectLst>
              <a:softEdge rad="112500"/>
            </a:effectLst>
          </p:spPr>
        </p:pic>
      </p:grpSp>
      <p:sp>
        <p:nvSpPr>
          <p:cNvPr id="18" name="矩形 17"/>
          <p:cNvSpPr/>
          <p:nvPr/>
        </p:nvSpPr>
        <p:spPr>
          <a:xfrm>
            <a:off x="1705066" y="211453"/>
            <a:ext cx="6938118" cy="400110"/>
          </a:xfrm>
          <a:prstGeom prst="rect">
            <a:avLst/>
          </a:prstGeom>
        </p:spPr>
        <p:txBody>
          <a:bodyPr wrap="none">
            <a:spAutoFit/>
          </a:bodyPr>
          <a:lstStyle/>
          <a:p>
            <a:r>
              <a:rPr lang="en-US" altLang="zh-CN" sz="2000" b="1" dirty="0">
                <a:solidFill>
                  <a:prstClr val="black"/>
                </a:solidFill>
                <a:latin typeface="微软雅黑" panose="020B0503020204020204" pitchFamily="34" charset="-122"/>
                <a:ea typeface="微软雅黑" panose="020B0503020204020204" pitchFamily="34" charset="-122"/>
              </a:rPr>
              <a:t>1900</a:t>
            </a:r>
            <a:r>
              <a:rPr lang="zh-CN" altLang="en-US" sz="2000" b="1" dirty="0">
                <a:solidFill>
                  <a:prstClr val="black"/>
                </a:solidFill>
                <a:latin typeface="微软雅黑" panose="020B0503020204020204" pitchFamily="34" charset="-122"/>
                <a:ea typeface="微软雅黑" panose="020B0503020204020204" pitchFamily="34" charset="-122"/>
              </a:rPr>
              <a:t>年</a:t>
            </a:r>
            <a:r>
              <a:rPr lang="en-US" altLang="zh-CN" sz="2000" b="1" dirty="0">
                <a:solidFill>
                  <a:prstClr val="black"/>
                </a:solidFill>
                <a:latin typeface="微软雅黑" panose="020B0503020204020204" pitchFamily="34" charset="-122"/>
                <a:ea typeface="微软雅黑" panose="020B0503020204020204" pitchFamily="34" charset="-122"/>
              </a:rPr>
              <a:t>6</a:t>
            </a:r>
            <a:r>
              <a:rPr lang="zh-CN" altLang="en-US" sz="2000" b="1" dirty="0">
                <a:solidFill>
                  <a:prstClr val="black"/>
                </a:solidFill>
                <a:latin typeface="微软雅黑" panose="020B0503020204020204" pitchFamily="34" charset="-122"/>
                <a:ea typeface="微软雅黑" panose="020B0503020204020204" pitchFamily="34" charset="-122"/>
              </a:rPr>
              <a:t>月</a:t>
            </a:r>
            <a:r>
              <a:rPr lang="en-US" altLang="zh-CN" sz="2000" b="1" dirty="0">
                <a:solidFill>
                  <a:prstClr val="black"/>
                </a:solidFill>
                <a:latin typeface="微软雅黑" panose="020B0503020204020204" pitchFamily="34" charset="-122"/>
                <a:ea typeface="微软雅黑" panose="020B0503020204020204" pitchFamily="34" charset="-122"/>
              </a:rPr>
              <a:t>21</a:t>
            </a:r>
            <a:r>
              <a:rPr lang="zh-CN" altLang="en-US" sz="2000" b="1" dirty="0">
                <a:solidFill>
                  <a:prstClr val="black"/>
                </a:solidFill>
                <a:latin typeface="微软雅黑" panose="020B0503020204020204" pitchFamily="34" charset="-122"/>
                <a:ea typeface="微软雅黑" panose="020B0503020204020204" pitchFamily="34" charset="-122"/>
              </a:rPr>
              <a:t>日，清政府以光绪的名义，向十一国同时</a:t>
            </a:r>
            <a:r>
              <a:rPr lang="zh-CN" altLang="en-US" sz="2000" b="1" dirty="0" smtClean="0">
                <a:solidFill>
                  <a:prstClr val="black"/>
                </a:solidFill>
                <a:latin typeface="微软雅黑" panose="020B0503020204020204" pitchFamily="34" charset="-122"/>
                <a:ea typeface="微软雅黑" panose="020B0503020204020204" pitchFamily="34" charset="-122"/>
              </a:rPr>
              <a:t>宣战</a:t>
            </a:r>
            <a:endParaRPr lang="zh-CN" altLang="en-US" sz="2000" b="1" dirty="0">
              <a:solidFill>
                <a:prstClr val="black"/>
              </a:solidFill>
              <a:latin typeface="微软雅黑" panose="020B0503020204020204" pitchFamily="34" charset="-122"/>
              <a:ea typeface="微软雅黑" panose="020B0503020204020204" pitchFamily="34" charset="-122"/>
            </a:endParaRPr>
          </a:p>
        </p:txBody>
      </p:sp>
      <p:sp>
        <p:nvSpPr>
          <p:cNvPr id="20" name="任意多边形 19"/>
          <p:cNvSpPr/>
          <p:nvPr/>
        </p:nvSpPr>
        <p:spPr>
          <a:xfrm>
            <a:off x="0" y="0"/>
            <a:ext cx="1122218" cy="520906"/>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rgbClr val="3A3A3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21" name="任意多边形 20"/>
          <p:cNvSpPr/>
          <p:nvPr/>
        </p:nvSpPr>
        <p:spPr>
          <a:xfrm>
            <a:off x="561108" y="120497"/>
            <a:ext cx="1041683" cy="582023"/>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rgbClr val="FFC001"/>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prstClr val="white"/>
                </a:solidFill>
                <a:effectLst/>
                <a:uLnTx/>
                <a:uFillTx/>
                <a:latin typeface="等线" panose="02010600030101010101" charset="-122"/>
                <a:ea typeface="等线" panose="02010600030101010101" charset="-122"/>
                <a:cs typeface="+mn-cs"/>
              </a:rPr>
              <a:t>宣战</a:t>
            </a:r>
            <a:endParaRPr kumimoji="0" lang="zh-CN" altLang="en-US" sz="2400" b="1" i="0" u="none" strike="noStrike" kern="0" cap="none" spc="0" normalizeH="0" baseline="0" noProof="0" dirty="0">
              <a:ln>
                <a:noFill/>
              </a:ln>
              <a:solidFill>
                <a:prstClr val="white"/>
              </a:solidFill>
              <a:effectLst/>
              <a:uLnTx/>
              <a:uFillTx/>
              <a:latin typeface="等线" panose="02010600030101010101" charset="-122"/>
              <a:ea typeface="等线" panose="02010600030101010101" charset="-122"/>
              <a:cs typeface="+mn-cs"/>
            </a:endParaRPr>
          </a:p>
        </p:txBody>
      </p:sp>
      <p:grpSp>
        <p:nvGrpSpPr>
          <p:cNvPr id="3" name="组合 2"/>
          <p:cNvGrpSpPr/>
          <p:nvPr/>
        </p:nvGrpSpPr>
        <p:grpSpPr>
          <a:xfrm>
            <a:off x="1820095" y="935529"/>
            <a:ext cx="1800493" cy="2232685"/>
            <a:chOff x="1883124" y="935529"/>
            <a:chExt cx="1800493" cy="2232685"/>
          </a:xfrm>
        </p:grpSpPr>
        <p:pic>
          <p:nvPicPr>
            <p:cNvPr id="15" name="图片 14"/>
            <p:cNvPicPr>
              <a:picLocks noChangeAspect="1"/>
            </p:cNvPicPr>
            <p:nvPr/>
          </p:nvPicPr>
          <p:blipFill rotWithShape="1">
            <a:blip r:embed="rId4">
              <a:extLst>
                <a:ext uri="{28A0092B-C50C-407E-A947-70E740481C1C}">
                  <a14:useLocalDpi xmlns:a14="http://schemas.microsoft.com/office/drawing/2010/main" xmlns="" val="0"/>
                </a:ext>
              </a:extLst>
            </a:blip>
            <a:srcRect r="37622"/>
            <a:stretch>
              <a:fillRect/>
            </a:stretch>
          </p:blipFill>
          <p:spPr>
            <a:xfrm>
              <a:off x="1907704" y="935529"/>
              <a:ext cx="1751334" cy="1867600"/>
            </a:xfrm>
            <a:prstGeom prst="ellipse">
              <a:avLst/>
            </a:prstGeom>
            <a:ln>
              <a:noFill/>
            </a:ln>
            <a:effectLst>
              <a:softEdge rad="112500"/>
            </a:effectLst>
          </p:spPr>
        </p:pic>
        <p:sp>
          <p:nvSpPr>
            <p:cNvPr id="19" name="矩形 18"/>
            <p:cNvSpPr/>
            <p:nvPr/>
          </p:nvSpPr>
          <p:spPr>
            <a:xfrm>
              <a:off x="1883124" y="2798882"/>
              <a:ext cx="1800493" cy="369332"/>
            </a:xfrm>
            <a:prstGeom prst="rect">
              <a:avLst/>
            </a:prstGeom>
          </p:spPr>
          <p:txBody>
            <a:bodyPr wrap="none">
              <a:spAutoFit/>
            </a:bodyPr>
            <a:lstStyle/>
            <a:p>
              <a:r>
                <a:rPr lang="zh-CN" altLang="en-US" b="1" dirty="0">
                  <a:solidFill>
                    <a:prstClr val="black"/>
                  </a:solidFill>
                  <a:latin typeface="华文楷体" pitchFamily="2" charset="-122"/>
                  <a:ea typeface="华文楷体" pitchFamily="2" charset="-122"/>
                </a:rPr>
                <a:t>湖广总督张之洞</a:t>
              </a:r>
            </a:p>
          </p:txBody>
        </p:sp>
      </p:grpSp>
      <p:grpSp>
        <p:nvGrpSpPr>
          <p:cNvPr id="4" name="组合 3"/>
          <p:cNvGrpSpPr/>
          <p:nvPr/>
        </p:nvGrpSpPr>
        <p:grpSpPr>
          <a:xfrm>
            <a:off x="3684565" y="956246"/>
            <a:ext cx="1800493" cy="2211968"/>
            <a:chOff x="3752002" y="956246"/>
            <a:chExt cx="1800493" cy="2211968"/>
          </a:xfrm>
        </p:grpSpPr>
        <p:pic>
          <p:nvPicPr>
            <p:cNvPr id="8" name="图片 7"/>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3935559" y="956246"/>
              <a:ext cx="1433382" cy="1784562"/>
            </a:xfrm>
            <a:prstGeom prst="ellipse">
              <a:avLst/>
            </a:prstGeom>
            <a:ln>
              <a:noFill/>
            </a:ln>
            <a:effectLst>
              <a:softEdge rad="112500"/>
            </a:effectLst>
          </p:spPr>
        </p:pic>
        <p:sp>
          <p:nvSpPr>
            <p:cNvPr id="23" name="矩形 22"/>
            <p:cNvSpPr/>
            <p:nvPr/>
          </p:nvSpPr>
          <p:spPr>
            <a:xfrm>
              <a:off x="3752002" y="2798882"/>
              <a:ext cx="1800493" cy="369332"/>
            </a:xfrm>
            <a:prstGeom prst="rect">
              <a:avLst/>
            </a:prstGeom>
          </p:spPr>
          <p:txBody>
            <a:bodyPr wrap="none">
              <a:spAutoFit/>
            </a:bodyPr>
            <a:lstStyle/>
            <a:p>
              <a:r>
                <a:rPr lang="zh-CN" altLang="en-US" b="1" dirty="0">
                  <a:solidFill>
                    <a:prstClr val="black"/>
                  </a:solidFill>
                  <a:latin typeface="华文楷体" pitchFamily="2" charset="-122"/>
                  <a:ea typeface="华文楷体" pitchFamily="2" charset="-122"/>
                </a:rPr>
                <a:t>两广总督李鸿章</a:t>
              </a:r>
            </a:p>
          </p:txBody>
        </p:sp>
      </p:grpSp>
      <p:grpSp>
        <p:nvGrpSpPr>
          <p:cNvPr id="5" name="组合 4"/>
          <p:cNvGrpSpPr/>
          <p:nvPr/>
        </p:nvGrpSpPr>
        <p:grpSpPr>
          <a:xfrm>
            <a:off x="5432355" y="1028979"/>
            <a:ext cx="1800493" cy="2143657"/>
            <a:chOff x="5552495" y="1024557"/>
            <a:chExt cx="1800493" cy="2143657"/>
          </a:xfrm>
        </p:grpSpPr>
        <p:sp>
          <p:nvSpPr>
            <p:cNvPr id="24" name="矩形 23"/>
            <p:cNvSpPr/>
            <p:nvPr/>
          </p:nvSpPr>
          <p:spPr>
            <a:xfrm>
              <a:off x="5552495" y="2798882"/>
              <a:ext cx="1800493" cy="369332"/>
            </a:xfrm>
            <a:prstGeom prst="rect">
              <a:avLst/>
            </a:prstGeom>
          </p:spPr>
          <p:txBody>
            <a:bodyPr wrap="none">
              <a:spAutoFit/>
            </a:bodyPr>
            <a:lstStyle/>
            <a:p>
              <a:r>
                <a:rPr lang="zh-CN" altLang="en-US" b="1" dirty="0">
                  <a:solidFill>
                    <a:prstClr val="black"/>
                  </a:solidFill>
                  <a:latin typeface="华文楷体" pitchFamily="2" charset="-122"/>
                  <a:ea typeface="华文楷体" pitchFamily="2" charset="-122"/>
                </a:rPr>
                <a:t>两江总督刘坤一</a:t>
              </a:r>
            </a:p>
          </p:txBody>
        </p:sp>
        <p:pic>
          <p:nvPicPr>
            <p:cNvPr id="25" name="图片 24"/>
            <p:cNvPicPr>
              <a:picLocks noChangeAspect="1"/>
            </p:cNvPicPr>
            <p:nvPr/>
          </p:nvPicPr>
          <p:blipFill rotWithShape="1">
            <a:blip r:embed="rId6" cstate="print">
              <a:extLst>
                <a:ext uri="{28A0092B-C50C-407E-A947-70E740481C1C}">
                  <a14:useLocalDpi xmlns:a14="http://schemas.microsoft.com/office/drawing/2010/main" xmlns="" val="0"/>
                </a:ext>
              </a:extLst>
            </a:blip>
            <a:srcRect l="27004" r="24947"/>
            <a:stretch>
              <a:fillRect/>
            </a:stretch>
          </p:blipFill>
          <p:spPr>
            <a:xfrm>
              <a:off x="5759569" y="1024557"/>
              <a:ext cx="1307779" cy="1791454"/>
            </a:xfrm>
            <a:prstGeom prst="ellipse">
              <a:avLst/>
            </a:prstGeom>
            <a:ln>
              <a:noFill/>
            </a:ln>
            <a:effectLst>
              <a:softEdge rad="112500"/>
            </a:effectLst>
          </p:spPr>
        </p:pic>
      </p:grpSp>
      <p:grpSp>
        <p:nvGrpSpPr>
          <p:cNvPr id="6" name="组合 5"/>
          <p:cNvGrpSpPr/>
          <p:nvPr/>
        </p:nvGrpSpPr>
        <p:grpSpPr>
          <a:xfrm>
            <a:off x="7236296" y="997955"/>
            <a:ext cx="1800493" cy="2174681"/>
            <a:chOff x="7128276" y="997071"/>
            <a:chExt cx="1800493" cy="2174681"/>
          </a:xfrm>
        </p:grpSpPr>
        <p:pic>
          <p:nvPicPr>
            <p:cNvPr id="12" name="图片 11"/>
            <p:cNvPicPr>
              <a:picLocks noChangeAspect="1"/>
            </p:cNvPicPr>
            <p:nvPr/>
          </p:nvPicPr>
          <p:blipFill>
            <a:blip r:embed="rId7" cstate="print">
              <a:extLst>
                <a:ext uri="{28A0092B-C50C-407E-A947-70E740481C1C}">
                  <a14:useLocalDpi xmlns:a14="http://schemas.microsoft.com/office/drawing/2010/main" xmlns="" val="0"/>
                </a:ext>
              </a:extLst>
            </a:blip>
            <a:stretch>
              <a:fillRect/>
            </a:stretch>
          </p:blipFill>
          <p:spPr>
            <a:xfrm>
              <a:off x="7421115" y="997071"/>
              <a:ext cx="1214817" cy="1744515"/>
            </a:xfrm>
            <a:prstGeom prst="ellipse">
              <a:avLst/>
            </a:prstGeom>
            <a:ln>
              <a:noFill/>
            </a:ln>
            <a:effectLst>
              <a:softEdge rad="112500"/>
            </a:effectLst>
          </p:spPr>
        </p:pic>
        <p:sp>
          <p:nvSpPr>
            <p:cNvPr id="26" name="矩形 25"/>
            <p:cNvSpPr/>
            <p:nvPr/>
          </p:nvSpPr>
          <p:spPr>
            <a:xfrm>
              <a:off x="7128276" y="2802420"/>
              <a:ext cx="1800493" cy="369332"/>
            </a:xfrm>
            <a:prstGeom prst="rect">
              <a:avLst/>
            </a:prstGeom>
          </p:spPr>
          <p:txBody>
            <a:bodyPr wrap="none">
              <a:spAutoFit/>
            </a:bodyPr>
            <a:lstStyle/>
            <a:p>
              <a:r>
                <a:rPr lang="zh-CN" altLang="en-US" b="1" dirty="0">
                  <a:solidFill>
                    <a:prstClr val="black"/>
                  </a:solidFill>
                  <a:latin typeface="华文楷体" pitchFamily="2" charset="-122"/>
                  <a:ea typeface="华文楷体" pitchFamily="2" charset="-122"/>
                </a:rPr>
                <a:t>山东巡抚袁世凯</a:t>
              </a:r>
            </a:p>
          </p:txBody>
        </p:sp>
      </p:grpSp>
      <p:sp>
        <p:nvSpPr>
          <p:cNvPr id="27" name="PA_矩形 33"/>
          <p:cNvSpPr/>
          <p:nvPr>
            <p:custDataLst>
              <p:tags r:id="rId1"/>
            </p:custDataLst>
          </p:nvPr>
        </p:nvSpPr>
        <p:spPr bwMode="auto">
          <a:xfrm>
            <a:off x="611560" y="3389537"/>
            <a:ext cx="7992888" cy="1440160"/>
          </a:xfrm>
          <a:prstGeom prst="rect">
            <a:avLst/>
          </a:prstGeom>
          <a:solidFill>
            <a:srgbClr val="000000">
              <a:lumMod val="85000"/>
              <a:lumOff val="15000"/>
              <a:alpha val="75000"/>
            </a:srgb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lstStyle/>
          <a:p>
            <a:pPr lvl="0" defTabSz="1218565" fontAlgn="base">
              <a:spcBef>
                <a:spcPct val="0"/>
              </a:spcBef>
              <a:spcAft>
                <a:spcPct val="0"/>
              </a:spcAft>
              <a:defRPr/>
            </a:pPr>
            <a:r>
              <a:rPr lang="zh-CN" altLang="en-US" sz="2400" dirty="0">
                <a:solidFill>
                  <a:schemeClr val="bg1"/>
                </a:solidFill>
                <a:latin typeface="微软雅黑" panose="020B0503020204020204" pitchFamily="34" charset="-122"/>
                <a:ea typeface="微软雅黑" panose="020B0503020204020204" pitchFamily="34" charset="-122"/>
              </a:rPr>
              <a:t>“乱民不可用、邪术不可信，兵衅不可</a:t>
            </a:r>
            <a:r>
              <a:rPr lang="zh-CN" altLang="en-US" sz="2400" dirty="0" smtClean="0">
                <a:solidFill>
                  <a:schemeClr val="bg1"/>
                </a:solidFill>
                <a:latin typeface="微软雅黑" panose="020B0503020204020204" pitchFamily="34" charset="-122"/>
                <a:ea typeface="微软雅黑" panose="020B0503020204020204" pitchFamily="34" charset="-122"/>
              </a:rPr>
              <a:t>开。”</a:t>
            </a:r>
            <a:endParaRPr lang="en-US" altLang="zh-CN" sz="2400" dirty="0" smtClean="0">
              <a:solidFill>
                <a:schemeClr val="bg1"/>
              </a:solidFill>
              <a:latin typeface="微软雅黑" panose="020B0503020204020204" pitchFamily="34" charset="-122"/>
              <a:ea typeface="微软雅黑" panose="020B0503020204020204" pitchFamily="34" charset="-122"/>
            </a:endParaRPr>
          </a:p>
          <a:p>
            <a:pPr lvl="0" defTabSz="1218565" fontAlgn="base">
              <a:spcBef>
                <a:spcPct val="0"/>
              </a:spcBef>
              <a:spcAft>
                <a:spcPct val="0"/>
              </a:spcAft>
              <a:defRPr/>
            </a:pPr>
            <a:r>
              <a:rPr lang="zh-CN" altLang="en-US" sz="2400" dirty="0" smtClean="0">
                <a:solidFill>
                  <a:schemeClr val="bg1"/>
                </a:solidFill>
                <a:latin typeface="微软雅黑" panose="020B0503020204020204" pitchFamily="34" charset="-122"/>
                <a:ea typeface="微软雅黑" panose="020B0503020204020204" pitchFamily="34" charset="-122"/>
              </a:rPr>
              <a:t>“</a:t>
            </a:r>
            <a:r>
              <a:rPr lang="zh-CN" altLang="en-US" sz="2400" dirty="0">
                <a:solidFill>
                  <a:schemeClr val="bg1"/>
                </a:solidFill>
                <a:latin typeface="微软雅黑" panose="020B0503020204020204" pitchFamily="34" charset="-122"/>
                <a:ea typeface="微软雅黑" panose="020B0503020204020204" pitchFamily="34" charset="-122"/>
              </a:rPr>
              <a:t>无论北方情形如何，请列国勿进兵长江流域与各省内地；各国人民生命财产，凡在辖区之内者，决依条约保护。”</a:t>
            </a:r>
            <a:endParaRPr kumimoji="0" lang="zh-CN" altLang="en-US" sz="24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2000">
        <p14:ferris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inVertic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ircle(in)">
                                      <p:cBhvr>
                                        <p:cTn id="17" dur="20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circle(in)">
                                      <p:cBhvr>
                                        <p:cTn id="27" dur="20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circle(in)">
                                      <p:cBhvr>
                                        <p:cTn id="32" dur="20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1021558" y="593118"/>
            <a:ext cx="6987272" cy="4571873"/>
          </a:xfrm>
          <a:prstGeom prst="rect">
            <a:avLst/>
          </a:prstGeom>
          <a:ln>
            <a:noFill/>
          </a:ln>
          <a:effectLst>
            <a:softEdge rad="112500"/>
          </a:effectLst>
        </p:spPr>
      </p:pic>
      <p:sp>
        <p:nvSpPr>
          <p:cNvPr id="4" name="矩形 3"/>
          <p:cNvSpPr/>
          <p:nvPr/>
        </p:nvSpPr>
        <p:spPr>
          <a:xfrm>
            <a:off x="3347864" y="128200"/>
            <a:ext cx="2016225" cy="464918"/>
          </a:xfrm>
          <a:prstGeom prst="rect">
            <a:avLst/>
          </a:prstGeom>
          <a:solidFill>
            <a:srgbClr val="3A3A3A"/>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3" name="矩形 2"/>
          <p:cNvSpPr/>
          <p:nvPr/>
        </p:nvSpPr>
        <p:spPr>
          <a:xfrm>
            <a:off x="3131840" y="0"/>
            <a:ext cx="2069315" cy="483518"/>
          </a:xfrm>
          <a:prstGeom prst="rect">
            <a:avLst/>
          </a:prstGeom>
          <a:solidFill>
            <a:srgbClr val="FFC000"/>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rPr>
              <a:t>东南互保</a:t>
            </a:r>
            <a:endParaRPr kumimoji="0" lang="zh-CN" altLang="en-US" sz="24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endParaRPr>
          </a:p>
        </p:txBody>
      </p:sp>
      <p:sp>
        <p:nvSpPr>
          <p:cNvPr id="5" name="任意多边形 4"/>
          <p:cNvSpPr/>
          <p:nvPr/>
        </p:nvSpPr>
        <p:spPr>
          <a:xfrm rot="16200000" flipV="1">
            <a:off x="-1918278" y="2203667"/>
            <a:ext cx="4797389" cy="1082281"/>
          </a:xfrm>
          <a:custGeom>
            <a:avLst/>
            <a:gdLst>
              <a:gd name="connsiteX0" fmla="*/ 6396518 w 6396518"/>
              <a:gd name="connsiteY0" fmla="*/ 1443041 h 1443041"/>
              <a:gd name="connsiteX1" fmla="*/ 3214875 w 6396518"/>
              <a:gd name="connsiteY1" fmla="*/ 0 h 1443041"/>
              <a:gd name="connsiteX2" fmla="*/ 0 w 6396518"/>
              <a:gd name="connsiteY2" fmla="*/ 1432086 h 1443041"/>
              <a:gd name="connsiteX3" fmla="*/ 0 w 6396518"/>
              <a:gd name="connsiteY3" fmla="*/ 1443041 h 1443041"/>
            </a:gdLst>
            <a:ahLst/>
            <a:cxnLst>
              <a:cxn ang="0">
                <a:pos x="connsiteX0" y="connsiteY0"/>
              </a:cxn>
              <a:cxn ang="0">
                <a:pos x="connsiteX1" y="connsiteY1"/>
              </a:cxn>
              <a:cxn ang="0">
                <a:pos x="connsiteX2" y="connsiteY2"/>
              </a:cxn>
              <a:cxn ang="0">
                <a:pos x="connsiteX3" y="connsiteY3"/>
              </a:cxn>
            </a:cxnLst>
            <a:rect l="l" t="t" r="r" b="b"/>
            <a:pathLst>
              <a:path w="6396518" h="1443041">
                <a:moveTo>
                  <a:pt x="6396518" y="1443041"/>
                </a:moveTo>
                <a:lnTo>
                  <a:pt x="3214875" y="0"/>
                </a:lnTo>
                <a:lnTo>
                  <a:pt x="0" y="1432086"/>
                </a:lnTo>
                <a:lnTo>
                  <a:pt x="0" y="1443041"/>
                </a:lnTo>
                <a:close/>
              </a:path>
            </a:pathLst>
          </a:custGeom>
          <a:solidFill>
            <a:srgbClr val="3A3A3A"/>
          </a:solidFill>
          <a:ln w="12700" cap="flat" cmpd="sng" algn="ctr">
            <a:noFill/>
            <a:prstDash val="solid"/>
            <a:miter lim="800000"/>
          </a:ln>
          <a:effectLst/>
        </p:spPr>
        <p:txBody>
          <a:bodyPr lIns="68579" tIns="34289" rIns="68579" bIns="34289" rtlCol="0" anchor="ctr"/>
          <a:lstStyle/>
          <a:p>
            <a:pPr marL="0" marR="0" lvl="0" indent="0" algn="ctr" defTabSz="685800" eaLnBrk="1" fontAlgn="auto" latinLnBrk="0" hangingPunct="1">
              <a:lnSpc>
                <a:spcPct val="100000"/>
              </a:lnSpc>
              <a:spcBef>
                <a:spcPts val="0"/>
              </a:spcBef>
              <a:spcAft>
                <a:spcPts val="0"/>
              </a:spcAft>
              <a:buClrTx/>
              <a:buSzTx/>
              <a:buFontTx/>
              <a:buNone/>
              <a:defRPr/>
            </a:pPr>
            <a:endParaRPr kumimoji="0" lang="zh-CN" altLang="en-US" sz="1400" b="0" i="0" u="none" strike="noStrike" kern="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6" name="任意多边形 5"/>
          <p:cNvSpPr/>
          <p:nvPr/>
        </p:nvSpPr>
        <p:spPr>
          <a:xfrm rot="16200000" flipV="1">
            <a:off x="-1867173" y="1806448"/>
            <a:ext cx="4695179" cy="1082282"/>
          </a:xfrm>
          <a:custGeom>
            <a:avLst/>
            <a:gdLst>
              <a:gd name="connsiteX0" fmla="*/ 6260239 w 6260239"/>
              <a:gd name="connsiteY0" fmla="*/ 1443042 h 1443042"/>
              <a:gd name="connsiteX1" fmla="*/ 6260239 w 6260239"/>
              <a:gd name="connsiteY1" fmla="*/ 1370077 h 1443042"/>
              <a:gd name="connsiteX2" fmla="*/ 3239468 w 6260239"/>
              <a:gd name="connsiteY2" fmla="*/ 0 h 1443042"/>
              <a:gd name="connsiteX3" fmla="*/ 0 w 6260239"/>
              <a:gd name="connsiteY3" fmla="*/ 1443042 h 1443042"/>
            </a:gdLst>
            <a:ahLst/>
            <a:cxnLst>
              <a:cxn ang="0">
                <a:pos x="connsiteX0" y="connsiteY0"/>
              </a:cxn>
              <a:cxn ang="0">
                <a:pos x="connsiteX1" y="connsiteY1"/>
              </a:cxn>
              <a:cxn ang="0">
                <a:pos x="connsiteX2" y="connsiteY2"/>
              </a:cxn>
              <a:cxn ang="0">
                <a:pos x="connsiteX3" y="connsiteY3"/>
              </a:cxn>
            </a:cxnLst>
            <a:rect l="l" t="t" r="r" b="b"/>
            <a:pathLst>
              <a:path w="6260239" h="1443042">
                <a:moveTo>
                  <a:pt x="6260239" y="1443042"/>
                </a:moveTo>
                <a:lnTo>
                  <a:pt x="6260239" y="1370077"/>
                </a:lnTo>
                <a:lnTo>
                  <a:pt x="3239468" y="0"/>
                </a:lnTo>
                <a:lnTo>
                  <a:pt x="0" y="1443042"/>
                </a:lnTo>
                <a:close/>
              </a:path>
            </a:pathLst>
          </a:custGeom>
          <a:solidFill>
            <a:srgbClr val="FFC0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rtlCol="0" anchor="ctr"/>
          <a:lstStyle/>
          <a:p>
            <a:pPr algn="ctr" defTabSz="685800"/>
            <a:endParaRPr lang="zh-CN" altLang="en-US" sz="1400">
              <a:solidFill>
                <a:prstClr val="white"/>
              </a:solidFill>
            </a:endParaRPr>
          </a:p>
        </p:txBody>
      </p:sp>
      <p:cxnSp>
        <p:nvCxnSpPr>
          <p:cNvPr id="7" name="直接连接符 6"/>
          <p:cNvCxnSpPr/>
          <p:nvPr/>
        </p:nvCxnSpPr>
        <p:spPr>
          <a:xfrm rot="16200000" flipV="1">
            <a:off x="-397125" y="479165"/>
            <a:ext cx="1814306" cy="827403"/>
          </a:xfrm>
          <a:prstGeom prst="line">
            <a:avLst/>
          </a:prstGeom>
          <a:ln>
            <a:solidFill>
              <a:srgbClr val="3A3A3A"/>
            </a:solidFill>
          </a:ln>
        </p:spPr>
        <p:style>
          <a:lnRef idx="1">
            <a:schemeClr val="accent1"/>
          </a:lnRef>
          <a:fillRef idx="0">
            <a:schemeClr val="accent1"/>
          </a:fillRef>
          <a:effectRef idx="0">
            <a:schemeClr val="accent1"/>
          </a:effectRef>
          <a:fontRef idx="minor">
            <a:schemeClr val="tx1"/>
          </a:fontRef>
        </p:style>
      </p:cxnSp>
      <p:sp>
        <p:nvSpPr>
          <p:cNvPr id="9" name="圆角矩形 8"/>
          <p:cNvSpPr/>
          <p:nvPr/>
        </p:nvSpPr>
        <p:spPr>
          <a:xfrm>
            <a:off x="1021558" y="699542"/>
            <a:ext cx="7800045" cy="669938"/>
          </a:xfrm>
          <a:prstGeom prst="roundRect">
            <a:avLst>
              <a:gd name="adj" fmla="val 50000"/>
            </a:avLst>
          </a:prstGeom>
          <a:solidFill>
            <a:srgbClr val="FFC000"/>
          </a:solidFill>
          <a:ln w="12700" cap="flat" cmpd="sng" algn="ctr">
            <a:noFill/>
            <a:prstDash val="solid"/>
            <a:miter lim="800000"/>
          </a:ln>
          <a:effectLst/>
        </p:spPr>
        <p:txBody>
          <a:bodyPr rot="0" spcFirstLastPara="0" vertOverflow="overflow" horzOverflow="overflow" vert="horz" wrap="square" lIns="68579" tIns="34289" rIns="68579" bIns="34289" numCol="1" spcCol="0" rtlCol="0" fromWordArt="0" anchor="ctr" anchorCtr="0" forceAA="0" compatLnSpc="1">
            <a:noAutofit/>
          </a:bodyPr>
          <a:lstStyle/>
          <a:p>
            <a:pPr lvl="0" defTabSz="685800"/>
            <a:r>
              <a:rPr lang="en-US" altLang="zh-CN" sz="2000" kern="0" dirty="0" smtClean="0">
                <a:solidFill>
                  <a:prstClr val="white"/>
                </a:solidFill>
                <a:latin typeface="等线" panose="02010600030101010101" charset="-122"/>
                <a:ea typeface="等线" panose="02010600030101010101" charset="-122"/>
              </a:rPr>
              <a:t>      </a:t>
            </a:r>
            <a:r>
              <a:rPr lang="en-US" altLang="zh-CN" kern="0" dirty="0" smtClean="0">
                <a:solidFill>
                  <a:prstClr val="white"/>
                </a:solidFill>
                <a:latin typeface="等线" panose="02010600030101010101" charset="-122"/>
                <a:ea typeface="等线" panose="02010600030101010101" charset="-122"/>
              </a:rPr>
              <a:t>1900</a:t>
            </a:r>
            <a:r>
              <a:rPr lang="zh-CN" altLang="en-US" kern="0" dirty="0">
                <a:solidFill>
                  <a:prstClr val="white"/>
                </a:solidFill>
                <a:latin typeface="等线" panose="02010600030101010101" charset="-122"/>
                <a:ea typeface="等线" panose="02010600030101010101" charset="-122"/>
              </a:rPr>
              <a:t>年</a:t>
            </a:r>
            <a:r>
              <a:rPr lang="en-US" altLang="zh-CN" kern="0" dirty="0">
                <a:solidFill>
                  <a:prstClr val="white"/>
                </a:solidFill>
                <a:latin typeface="等线" panose="02010600030101010101" charset="-122"/>
                <a:ea typeface="等线" panose="02010600030101010101" charset="-122"/>
              </a:rPr>
              <a:t>6</a:t>
            </a:r>
            <a:r>
              <a:rPr lang="zh-CN" altLang="en-US" kern="0" dirty="0">
                <a:solidFill>
                  <a:prstClr val="white"/>
                </a:solidFill>
                <a:latin typeface="等线" panose="02010600030101010101" charset="-122"/>
                <a:ea typeface="等线" panose="02010600030101010101" charset="-122"/>
              </a:rPr>
              <a:t>月</a:t>
            </a:r>
            <a:r>
              <a:rPr lang="en-US" altLang="zh-CN" kern="0" dirty="0">
                <a:solidFill>
                  <a:prstClr val="white"/>
                </a:solidFill>
                <a:latin typeface="等线" panose="02010600030101010101" charset="-122"/>
                <a:ea typeface="等线" panose="02010600030101010101" charset="-122"/>
              </a:rPr>
              <a:t>26</a:t>
            </a:r>
            <a:r>
              <a:rPr lang="zh-CN" altLang="en-US" kern="0" dirty="0">
                <a:solidFill>
                  <a:prstClr val="white"/>
                </a:solidFill>
                <a:latin typeface="等线" panose="02010600030101010101" charset="-122"/>
                <a:ea typeface="等线" panose="02010600030101010101" charset="-122"/>
              </a:rPr>
              <a:t>日，在刘坤一、张之洞等人的支持下，由盛宣怀从中牵线策划，上海道余联元与各国驻沪领事商定了“保护东南章程九款”</a:t>
            </a:r>
            <a:r>
              <a:rPr lang="zh-CN" altLang="en-US" kern="0" dirty="0" smtClean="0">
                <a:solidFill>
                  <a:prstClr val="white"/>
                </a:solidFill>
                <a:latin typeface="等线" panose="02010600030101010101" charset="-122"/>
                <a:ea typeface="等线" panose="02010600030101010101" charset="-122"/>
              </a:rPr>
              <a:t>。</a:t>
            </a:r>
            <a:endParaRPr lang="en-US" altLang="zh-CN" kern="0" dirty="0">
              <a:solidFill>
                <a:prstClr val="white"/>
              </a:solidFill>
              <a:latin typeface="等线" panose="02010600030101010101" charset="-122"/>
              <a:ea typeface="等线" panose="02010600030101010101" charset="-122"/>
            </a:endParaRPr>
          </a:p>
        </p:txBody>
      </p:sp>
      <p:sp>
        <p:nvSpPr>
          <p:cNvPr id="10" name="PA_矩形 33"/>
          <p:cNvSpPr/>
          <p:nvPr>
            <p:custDataLst>
              <p:tags r:id="rId1"/>
            </p:custDataLst>
          </p:nvPr>
        </p:nvSpPr>
        <p:spPr bwMode="auto">
          <a:xfrm>
            <a:off x="1573208" y="1505264"/>
            <a:ext cx="6696744" cy="1684650"/>
          </a:xfrm>
          <a:prstGeom prst="rect">
            <a:avLst/>
          </a:prstGeom>
          <a:solidFill>
            <a:srgbClr val="000000">
              <a:lumMod val="85000"/>
              <a:lumOff val="15000"/>
              <a:alpha val="75000"/>
            </a:srgb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lstStyle/>
          <a:p>
            <a:pPr lvl="0" defTabSz="1218565" fontAlgn="base">
              <a:spcBef>
                <a:spcPct val="0"/>
              </a:spcBef>
              <a:spcAft>
                <a:spcPct val="0"/>
              </a:spcAft>
              <a:defRPr/>
            </a:pPr>
            <a:r>
              <a:rPr lang="zh-CN" altLang="en-US" sz="2000" dirty="0">
                <a:solidFill>
                  <a:schemeClr val="bg1"/>
                </a:solidFill>
                <a:latin typeface="微软雅黑" panose="020B0503020204020204" pitchFamily="34" charset="-122"/>
                <a:ea typeface="微软雅黑" panose="020B0503020204020204" pitchFamily="34" charset="-122"/>
              </a:rPr>
              <a:t>一、上海租界归各国共同保护，长江及苏杭内地均归各督抚保护，两不相扰，以保全中外商 民人命产业为主</a:t>
            </a:r>
            <a:r>
              <a:rPr lang="zh-CN" altLang="en-US" sz="2000" dirty="0" smtClean="0">
                <a:solidFill>
                  <a:schemeClr val="bg1"/>
                </a:solidFill>
                <a:latin typeface="微软雅黑" panose="020B0503020204020204" pitchFamily="34" charset="-122"/>
                <a:ea typeface="微软雅黑" panose="020B0503020204020204" pitchFamily="34" charset="-122"/>
              </a:rPr>
              <a:t>。</a:t>
            </a:r>
            <a:endParaRPr lang="en-US" altLang="zh-CN" sz="2000" dirty="0" smtClean="0">
              <a:solidFill>
                <a:schemeClr val="bg1"/>
              </a:solidFill>
              <a:latin typeface="微软雅黑" panose="020B0503020204020204" pitchFamily="34" charset="-122"/>
              <a:ea typeface="微软雅黑" panose="020B0503020204020204" pitchFamily="34" charset="-122"/>
            </a:endParaRPr>
          </a:p>
          <a:p>
            <a:pPr lvl="0" defTabSz="1218565" fontAlgn="base">
              <a:spcBef>
                <a:spcPct val="0"/>
              </a:spcBef>
              <a:spcAft>
                <a:spcPct val="0"/>
              </a:spcAft>
              <a:defRPr/>
            </a:pPr>
            <a:r>
              <a:rPr lang="zh-CN" altLang="en-US" sz="2000" dirty="0" smtClean="0">
                <a:solidFill>
                  <a:schemeClr val="bg1"/>
                </a:solidFill>
                <a:latin typeface="微软雅黑" panose="020B0503020204020204" pitchFamily="34" charset="-122"/>
                <a:ea typeface="微软雅黑" panose="020B0503020204020204" pitchFamily="34" charset="-122"/>
              </a:rPr>
              <a:t>五</a:t>
            </a:r>
            <a:r>
              <a:rPr lang="zh-CN" altLang="en-US" sz="2000" dirty="0">
                <a:solidFill>
                  <a:schemeClr val="bg1"/>
                </a:solidFill>
                <a:latin typeface="微软雅黑" panose="020B0503020204020204" pitchFamily="34" charset="-122"/>
                <a:ea typeface="微软雅黑" panose="020B0503020204020204" pitchFamily="34" charset="-122"/>
              </a:rPr>
              <a:t>、各国以后如不待中国督抚商允，竟至多派兵轮驶入长江等处，以致百姓怀疑，借端启衅 ，毁坏洋商教士的人命产业，事后中国不认赔偿。</a:t>
            </a:r>
          </a:p>
          <a:p>
            <a:pPr lvl="0" defTabSz="1218565" fontAlgn="base">
              <a:spcBef>
                <a:spcPct val="0"/>
              </a:spcBef>
              <a:spcAft>
                <a:spcPct val="0"/>
              </a:spcAft>
              <a:defRPr/>
            </a:pPr>
            <a:endParaRPr lang="zh-CN" altLang="en-US" sz="2000" dirty="0">
              <a:solidFill>
                <a:schemeClr val="bg1"/>
              </a:solidFill>
              <a:latin typeface="微软雅黑" panose="020B0503020204020204" pitchFamily="34" charset="-122"/>
              <a:ea typeface="微软雅黑" panose="020B0503020204020204" pitchFamily="34" charset="-122"/>
            </a:endParaRPr>
          </a:p>
        </p:txBody>
      </p:sp>
      <p:sp>
        <p:nvSpPr>
          <p:cNvPr id="12" name="圆角矩形 11"/>
          <p:cNvSpPr/>
          <p:nvPr/>
        </p:nvSpPr>
        <p:spPr>
          <a:xfrm>
            <a:off x="1343955" y="4239894"/>
            <a:ext cx="7800045" cy="753783"/>
          </a:xfrm>
          <a:prstGeom prst="roundRect">
            <a:avLst>
              <a:gd name="adj" fmla="val 50000"/>
            </a:avLst>
          </a:prstGeom>
          <a:solidFill>
            <a:schemeClr val="tx1">
              <a:lumMod val="85000"/>
              <a:lumOff val="15000"/>
              <a:alpha val="81000"/>
            </a:schemeClr>
          </a:solidFill>
          <a:ln w="12700" cap="flat" cmpd="sng" algn="ctr">
            <a:noFill/>
            <a:prstDash val="solid"/>
            <a:miter lim="800000"/>
          </a:ln>
          <a:effectLst/>
        </p:spPr>
        <p:txBody>
          <a:bodyPr rot="0" spcFirstLastPara="0" vertOverflow="overflow" horzOverflow="overflow" vert="horz" wrap="square" lIns="68579" tIns="34289" rIns="68579" bIns="34289" numCol="1" spcCol="0" rtlCol="0" fromWordArt="0" anchor="ctr" anchorCtr="0" forceAA="0" compatLnSpc="1">
            <a:noAutofit/>
          </a:bodyPr>
          <a:lstStyle/>
          <a:p>
            <a:pPr lvl="0" defTabSz="685800"/>
            <a:r>
              <a:rPr lang="zh-CN" altLang="en-US" sz="2000" kern="0" dirty="0">
                <a:solidFill>
                  <a:prstClr val="white"/>
                </a:solidFill>
                <a:latin typeface="等线" panose="02010600030101010101" charset="-122"/>
                <a:ea typeface="等线" panose="02010600030101010101" charset="-122"/>
              </a:rPr>
              <a:t>它标志着在封建帝国内具有近代政治意识的官员第一次在国家政治事务中显示出鲜明的独立性和抗争性</a:t>
            </a:r>
            <a:r>
              <a:rPr lang="zh-CN" altLang="en-US" sz="2000" kern="0" dirty="0" smtClean="0">
                <a:solidFill>
                  <a:prstClr val="white"/>
                </a:solidFill>
                <a:latin typeface="等线" panose="02010600030101010101" charset="-122"/>
                <a:ea typeface="等线" panose="02010600030101010101" charset="-122"/>
              </a:rPr>
              <a:t>。                          </a:t>
            </a:r>
            <a:r>
              <a:rPr lang="en-US" altLang="zh-CN" sz="2000" kern="0" dirty="0" smtClean="0">
                <a:solidFill>
                  <a:prstClr val="white"/>
                </a:solidFill>
                <a:latin typeface="等线" panose="02010600030101010101" charset="-122"/>
                <a:ea typeface="等线" panose="02010600030101010101" charset="-122"/>
              </a:rPr>
              <a:t>——</a:t>
            </a:r>
            <a:r>
              <a:rPr lang="zh-CN" altLang="en-US" sz="2000" kern="0" dirty="0">
                <a:solidFill>
                  <a:prstClr val="white"/>
                </a:solidFill>
                <a:latin typeface="等线" panose="02010600030101010101" charset="-122"/>
                <a:ea typeface="等线" panose="02010600030101010101" charset="-122"/>
              </a:rPr>
              <a:t>王树增</a:t>
            </a:r>
          </a:p>
        </p:txBody>
      </p:sp>
      <p:sp>
        <p:nvSpPr>
          <p:cNvPr id="13" name="圆角矩形 12"/>
          <p:cNvSpPr/>
          <p:nvPr/>
        </p:nvSpPr>
        <p:spPr>
          <a:xfrm>
            <a:off x="679911" y="3326385"/>
            <a:ext cx="7800045" cy="753783"/>
          </a:xfrm>
          <a:prstGeom prst="roundRect">
            <a:avLst>
              <a:gd name="adj" fmla="val 50000"/>
            </a:avLst>
          </a:prstGeom>
          <a:solidFill>
            <a:schemeClr val="tx1">
              <a:lumMod val="95000"/>
              <a:lumOff val="5000"/>
              <a:alpha val="64000"/>
            </a:schemeClr>
          </a:solidFill>
          <a:ln w="12700" cap="flat" cmpd="sng" algn="ctr">
            <a:noFill/>
            <a:prstDash val="solid"/>
            <a:miter lim="800000"/>
          </a:ln>
          <a:effectLst/>
        </p:spPr>
        <p:txBody>
          <a:bodyPr rot="0" spcFirstLastPara="0" vertOverflow="overflow" horzOverflow="overflow" vert="horz" wrap="square" lIns="68579" tIns="34289" rIns="68579" bIns="34289" numCol="1" spcCol="0" rtlCol="0" fromWordArt="0" anchor="ctr" anchorCtr="0" forceAA="0" compatLnSpc="1">
            <a:noAutofit/>
          </a:bodyPr>
          <a:lstStyle/>
          <a:p>
            <a:pPr lvl="0" defTabSz="685800"/>
            <a:r>
              <a:rPr lang="zh-CN" altLang="en-US" sz="2000" kern="0" dirty="0" smtClean="0">
                <a:solidFill>
                  <a:prstClr val="white"/>
                </a:solidFill>
                <a:latin typeface="等线" panose="02010600030101010101" charset="-122"/>
                <a:ea typeface="等线" panose="02010600030101010101" charset="-122"/>
              </a:rPr>
              <a:t>在清政府危亡之际，地方大员</a:t>
            </a:r>
            <a:r>
              <a:rPr lang="zh-CN" altLang="en-US" sz="2000" kern="0" dirty="0">
                <a:solidFill>
                  <a:prstClr val="white"/>
                </a:solidFill>
                <a:latin typeface="等线" panose="02010600030101010101" charset="-122"/>
                <a:ea typeface="等线" panose="02010600030101010101" charset="-122"/>
              </a:rPr>
              <a:t>寻求“自保”，</a:t>
            </a:r>
            <a:r>
              <a:rPr lang="zh-CN" altLang="en-US" sz="2000" kern="0" dirty="0" smtClean="0">
                <a:solidFill>
                  <a:prstClr val="white"/>
                </a:solidFill>
                <a:latin typeface="等线" panose="02010600030101010101" charset="-122"/>
                <a:ea typeface="等线" panose="02010600030101010101" charset="-122"/>
              </a:rPr>
              <a:t>表明中央权威的式微与地方势力的扩张。</a:t>
            </a:r>
            <a:endParaRPr lang="zh-CN" altLang="en-US" sz="2000" kern="0" dirty="0">
              <a:solidFill>
                <a:prstClr val="white"/>
              </a:solidFill>
              <a:latin typeface="等线" panose="02010600030101010101" charset="-122"/>
              <a:ea typeface="等线" panose="02010600030101010101"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600">
        <p14:conveyor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randombar(horizontal)">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down)">
                                      <p:cBhvr>
                                        <p:cTn id="2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2"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37" name="Text Box 29"/>
          <p:cNvSpPr txBox="1">
            <a:spLocks noChangeArrowheads="1"/>
          </p:cNvSpPr>
          <p:nvPr/>
        </p:nvSpPr>
        <p:spPr bwMode="auto">
          <a:xfrm>
            <a:off x="1671638" y="3406386"/>
            <a:ext cx="184731" cy="46166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endParaRPr lang="zh-CN" altLang="zh-CN" sz="2400" b="1">
              <a:solidFill>
                <a:srgbClr val="3333FF"/>
              </a:solidFill>
            </a:endParaRPr>
          </a:p>
        </p:txBody>
      </p:sp>
      <p:sp>
        <p:nvSpPr>
          <p:cNvPr id="9" name="任意多边形 8"/>
          <p:cNvSpPr/>
          <p:nvPr/>
        </p:nvSpPr>
        <p:spPr>
          <a:xfrm rot="2700000">
            <a:off x="-421729" y="4480380"/>
            <a:ext cx="1751051" cy="414787"/>
          </a:xfrm>
          <a:custGeom>
            <a:avLst/>
            <a:gdLst>
              <a:gd name="connsiteX0" fmla="*/ 0 w 1716663"/>
              <a:gd name="connsiteY0" fmla="*/ 0 h 414787"/>
              <a:gd name="connsiteX1" fmla="*/ 1716663 w 1716663"/>
              <a:gd name="connsiteY1" fmla="*/ 0 h 414787"/>
              <a:gd name="connsiteX2" fmla="*/ 1301876 w 1716663"/>
              <a:gd name="connsiteY2" fmla="*/ 414787 h 414787"/>
              <a:gd name="connsiteX3" fmla="*/ 414787 w 1716663"/>
              <a:gd name="connsiteY3" fmla="*/ 414787 h 414787"/>
            </a:gdLst>
            <a:ahLst/>
            <a:cxnLst>
              <a:cxn ang="0">
                <a:pos x="connsiteX0" y="connsiteY0"/>
              </a:cxn>
              <a:cxn ang="0">
                <a:pos x="connsiteX1" y="connsiteY1"/>
              </a:cxn>
              <a:cxn ang="0">
                <a:pos x="connsiteX2" y="connsiteY2"/>
              </a:cxn>
              <a:cxn ang="0">
                <a:pos x="connsiteX3" y="connsiteY3"/>
              </a:cxn>
            </a:cxnLst>
            <a:rect l="l" t="t" r="r" b="b"/>
            <a:pathLst>
              <a:path w="1716663" h="414787">
                <a:moveTo>
                  <a:pt x="0" y="0"/>
                </a:moveTo>
                <a:lnTo>
                  <a:pt x="1716663" y="0"/>
                </a:lnTo>
                <a:lnTo>
                  <a:pt x="1301876" y="414787"/>
                </a:lnTo>
                <a:lnTo>
                  <a:pt x="414787" y="414787"/>
                </a:lnTo>
                <a:close/>
              </a:path>
            </a:pathLst>
          </a:custGeom>
          <a:solidFill>
            <a:srgbClr val="3A3A3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prstClr val="white"/>
              </a:solidFill>
            </a:endParaRPr>
          </a:p>
        </p:txBody>
      </p:sp>
      <p:sp>
        <p:nvSpPr>
          <p:cNvPr id="10" name="任意多边形 9"/>
          <p:cNvSpPr/>
          <p:nvPr/>
        </p:nvSpPr>
        <p:spPr>
          <a:xfrm rot="2700000">
            <a:off x="-296487" y="4775292"/>
            <a:ext cx="925070" cy="462535"/>
          </a:xfrm>
          <a:custGeom>
            <a:avLst/>
            <a:gdLst>
              <a:gd name="connsiteX0" fmla="*/ 0 w 925070"/>
              <a:gd name="connsiteY0" fmla="*/ 0 h 462535"/>
              <a:gd name="connsiteX1" fmla="*/ 925070 w 925070"/>
              <a:gd name="connsiteY1" fmla="*/ 0 h 462535"/>
              <a:gd name="connsiteX2" fmla="*/ 462535 w 925070"/>
              <a:gd name="connsiteY2" fmla="*/ 462535 h 462535"/>
            </a:gdLst>
            <a:ahLst/>
            <a:cxnLst>
              <a:cxn ang="0">
                <a:pos x="connsiteX0" y="connsiteY0"/>
              </a:cxn>
              <a:cxn ang="0">
                <a:pos x="connsiteX1" y="connsiteY1"/>
              </a:cxn>
              <a:cxn ang="0">
                <a:pos x="connsiteX2" y="connsiteY2"/>
              </a:cxn>
            </a:cxnLst>
            <a:rect l="l" t="t" r="r" b="b"/>
            <a:pathLst>
              <a:path w="925070" h="462535">
                <a:moveTo>
                  <a:pt x="0" y="0"/>
                </a:moveTo>
                <a:lnTo>
                  <a:pt x="925070" y="0"/>
                </a:lnTo>
                <a:lnTo>
                  <a:pt x="462535" y="462535"/>
                </a:lnTo>
                <a:close/>
              </a:path>
            </a:pathLst>
          </a:custGeom>
          <a:solidFill>
            <a:srgbClr val="FFC00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prstClr val="white"/>
              </a:solidFill>
            </a:endParaRPr>
          </a:p>
        </p:txBody>
      </p:sp>
      <p:sp>
        <p:nvSpPr>
          <p:cNvPr id="11" name="矩形 10"/>
          <p:cNvSpPr/>
          <p:nvPr/>
        </p:nvSpPr>
        <p:spPr>
          <a:xfrm>
            <a:off x="5940152" y="0"/>
            <a:ext cx="3203848" cy="38325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2400" b="1" dirty="0">
                <a:solidFill>
                  <a:prstClr val="white"/>
                </a:solidFill>
                <a:latin typeface="微软雅黑" panose="020B0503020204020204" pitchFamily="34" charset="-122"/>
                <a:ea typeface="微软雅黑" panose="020B0503020204020204" pitchFamily="34" charset="-122"/>
              </a:rPr>
              <a:t>八国联军</a:t>
            </a:r>
            <a:r>
              <a:rPr lang="zh-CN" altLang="en-US" sz="2400" b="1" dirty="0" smtClean="0">
                <a:solidFill>
                  <a:prstClr val="white"/>
                </a:solidFill>
                <a:latin typeface="微软雅黑" panose="020B0503020204020204" pitchFamily="34" charset="-122"/>
                <a:ea typeface="微软雅黑" panose="020B0503020204020204" pitchFamily="34" charset="-122"/>
              </a:rPr>
              <a:t>侵华面面观</a:t>
            </a:r>
            <a:endParaRPr lang="zh-CN" altLang="en-US" sz="2400" b="1" dirty="0">
              <a:solidFill>
                <a:prstClr val="white"/>
              </a:solidFill>
              <a:latin typeface="微软雅黑" panose="020B0503020204020204" pitchFamily="34" charset="-122"/>
              <a:ea typeface="微软雅黑" panose="020B0503020204020204" pitchFamily="34" charset="-122"/>
            </a:endParaRPr>
          </a:p>
        </p:txBody>
      </p:sp>
      <p:grpSp>
        <p:nvGrpSpPr>
          <p:cNvPr id="15" name="组合 14"/>
          <p:cNvGrpSpPr/>
          <p:nvPr/>
        </p:nvGrpSpPr>
        <p:grpSpPr>
          <a:xfrm>
            <a:off x="3059832" y="1167594"/>
            <a:ext cx="2880320" cy="2885122"/>
            <a:chOff x="3059832" y="1167594"/>
            <a:chExt cx="2880320" cy="2885122"/>
          </a:xfrm>
        </p:grpSpPr>
        <p:pic>
          <p:nvPicPr>
            <p:cNvPr id="7" name="图片 6"/>
            <p:cNvPicPr>
              <a:picLocks noChangeAspect="1"/>
            </p:cNvPicPr>
            <p:nvPr/>
          </p:nvPicPr>
          <p:blipFill rotWithShape="1">
            <a:blip r:embed="rId2" cstate="print">
              <a:extLst>
                <a:ext uri="{28A0092B-C50C-407E-A947-70E740481C1C}">
                  <a14:useLocalDpi xmlns:a14="http://schemas.microsoft.com/office/drawing/2010/main" xmlns="" val="0"/>
                </a:ext>
              </a:extLst>
            </a:blip>
            <a:srcRect l="9227" r="10350"/>
            <a:stretch>
              <a:fillRect/>
            </a:stretch>
          </p:blipFill>
          <p:spPr>
            <a:xfrm>
              <a:off x="3394670" y="1167594"/>
              <a:ext cx="2084784" cy="1944216"/>
            </a:xfrm>
            <a:prstGeom prst="ellipse">
              <a:avLst/>
            </a:prstGeom>
            <a:ln>
              <a:noFill/>
            </a:ln>
            <a:effectLst>
              <a:softEdge rad="112500"/>
            </a:effectLst>
          </p:spPr>
        </p:pic>
        <p:sp>
          <p:nvSpPr>
            <p:cNvPr id="12" name="Text Box 8"/>
            <p:cNvSpPr txBox="1">
              <a:spLocks noChangeArrowheads="1"/>
            </p:cNvSpPr>
            <p:nvPr/>
          </p:nvSpPr>
          <p:spPr bwMode="auto">
            <a:xfrm>
              <a:off x="3059832" y="3221719"/>
              <a:ext cx="2880320"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b="1" dirty="0" smtClean="0">
                  <a:ea typeface="黑体" panose="02010609060101010101" pitchFamily="49" charset="-122"/>
                </a:rPr>
                <a:t>“量</a:t>
              </a:r>
              <a:r>
                <a:rPr lang="zh-CN" altLang="en-US" sz="2400" b="1" dirty="0">
                  <a:ea typeface="黑体" panose="02010609060101010101" pitchFamily="49" charset="-122"/>
                </a:rPr>
                <a:t>中华之物力，</a:t>
              </a:r>
            </a:p>
            <a:p>
              <a:pPr algn="ctr"/>
              <a:r>
                <a:rPr lang="zh-CN" altLang="en-US" sz="2400" b="1" dirty="0">
                  <a:ea typeface="黑体" panose="02010609060101010101" pitchFamily="49" charset="-122"/>
                </a:rPr>
                <a:t>结与国之欢心。”</a:t>
              </a:r>
            </a:p>
          </p:txBody>
        </p:sp>
      </p:grpSp>
      <p:grpSp>
        <p:nvGrpSpPr>
          <p:cNvPr id="4" name="组合 3"/>
          <p:cNvGrpSpPr/>
          <p:nvPr/>
        </p:nvGrpSpPr>
        <p:grpSpPr>
          <a:xfrm>
            <a:off x="323843" y="987574"/>
            <a:ext cx="2880320" cy="2935135"/>
            <a:chOff x="323843" y="987574"/>
            <a:chExt cx="2880320" cy="2935135"/>
          </a:xfrm>
        </p:grpSpPr>
        <p:pic>
          <p:nvPicPr>
            <p:cNvPr id="2" name="图片 1"/>
            <p:cNvPicPr>
              <a:picLocks noChangeAspect="1"/>
            </p:cNvPicPr>
            <p:nvPr/>
          </p:nvPicPr>
          <p:blipFill rotWithShape="1">
            <a:blip r:embed="rId3">
              <a:extLst>
                <a:ext uri="{28A0092B-C50C-407E-A947-70E740481C1C}">
                  <a14:useLocalDpi xmlns:a14="http://schemas.microsoft.com/office/drawing/2010/main" xmlns="" val="0"/>
                </a:ext>
              </a:extLst>
            </a:blip>
            <a:srcRect b="5619"/>
            <a:stretch>
              <a:fillRect/>
            </a:stretch>
          </p:blipFill>
          <p:spPr>
            <a:xfrm>
              <a:off x="441505" y="987574"/>
              <a:ext cx="2716764" cy="23042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3" name="Text Box 8"/>
            <p:cNvSpPr txBox="1">
              <a:spLocks noChangeArrowheads="1"/>
            </p:cNvSpPr>
            <p:nvPr/>
          </p:nvSpPr>
          <p:spPr bwMode="auto">
            <a:xfrm>
              <a:off x="323843" y="3461044"/>
              <a:ext cx="288032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b="1" dirty="0" smtClean="0">
                  <a:ea typeface="黑体" panose="02010609060101010101" pitchFamily="49" charset="-122"/>
                </a:rPr>
                <a:t>八国联军攻占北京</a:t>
              </a:r>
              <a:endParaRPr lang="zh-CN" altLang="en-US" sz="2400" b="1" dirty="0">
                <a:ea typeface="黑体" panose="02010609060101010101" pitchFamily="49" charset="-122"/>
              </a:endParaRPr>
            </a:p>
          </p:txBody>
        </p:sp>
      </p:grpSp>
      <p:grpSp>
        <p:nvGrpSpPr>
          <p:cNvPr id="16" name="组合 15"/>
          <p:cNvGrpSpPr/>
          <p:nvPr/>
        </p:nvGrpSpPr>
        <p:grpSpPr>
          <a:xfrm>
            <a:off x="5615109" y="866555"/>
            <a:ext cx="3383857" cy="3044660"/>
            <a:chOff x="5615109" y="866555"/>
            <a:chExt cx="3383857" cy="3044660"/>
          </a:xfrm>
        </p:grpSpPr>
        <p:pic>
          <p:nvPicPr>
            <p:cNvPr id="3" name="图片 2"/>
            <p:cNvPicPr>
              <a:picLocks noChangeAspect="1"/>
            </p:cNvPicPr>
            <p:nvPr/>
          </p:nvPicPr>
          <p:blipFill>
            <a:blip r:embed="rId4">
              <a:extLst>
                <a:ext uri="{28A0092B-C50C-407E-A947-70E740481C1C}">
                  <a14:useLocalDpi xmlns:a14="http://schemas.microsoft.com/office/drawing/2010/main" xmlns="" val="0"/>
                </a:ext>
              </a:extLst>
            </a:blip>
            <a:stretch>
              <a:fillRect/>
            </a:stretch>
          </p:blipFill>
          <p:spPr>
            <a:xfrm>
              <a:off x="5615109" y="866555"/>
              <a:ext cx="3383857" cy="2355164"/>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14" name="Text Box 8"/>
            <p:cNvSpPr txBox="1">
              <a:spLocks noChangeArrowheads="1"/>
            </p:cNvSpPr>
            <p:nvPr/>
          </p:nvSpPr>
          <p:spPr bwMode="auto">
            <a:xfrm>
              <a:off x="5866877" y="3449550"/>
              <a:ext cx="288032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a:r>
                <a:rPr lang="zh-CN" altLang="en-US" sz="2400" b="1" dirty="0" smtClean="0">
                  <a:ea typeface="黑体" panose="02010609060101010101" pitchFamily="49" charset="-122"/>
                </a:rPr>
                <a:t>义和团民被杀害</a:t>
              </a:r>
              <a:endParaRPr lang="zh-CN" altLang="en-US" sz="2400" b="1" dirty="0">
                <a:ea typeface="黑体" panose="02010609060101010101" pitchFamily="49" charset="-122"/>
              </a:endParaRPr>
            </a:p>
          </p:txBody>
        </p:sp>
      </p:grpSp>
    </p:spTree>
  </p:cSld>
  <p:clrMapOvr>
    <a:masterClrMapping/>
  </p:clrMapOvr>
  <mc:AlternateContent xmlns:mc="http://schemas.openxmlformats.org/markup-compatibility/2006">
    <mc:Choice xmlns:p14="http://schemas.microsoft.com/office/powerpoint/2010/main" xmlns="" Requires="p14">
      <p:transition spd="slow" p14:dur="2000">
        <p14:prism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randombar(horizont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95736" y="1275606"/>
            <a:ext cx="5529209" cy="1911094"/>
          </a:xfrm>
        </p:spPr>
        <p:txBody>
          <a:bodyPr/>
          <a:lstStyle/>
          <a:p>
            <a:r>
              <a:rPr lang="zh-CN" altLang="en-US" dirty="0" smtClean="0"/>
              <a:t>民族危机的加深</a:t>
            </a:r>
            <a:endParaRPr lang="zh-CN" altLang="en-US" dirty="0"/>
          </a:p>
        </p:txBody>
      </p:sp>
      <p:sp>
        <p:nvSpPr>
          <p:cNvPr id="3" name="文本占位符 2"/>
          <p:cNvSpPr>
            <a:spLocks noGrp="1"/>
          </p:cNvSpPr>
          <p:nvPr>
            <p:ph type="body" idx="1"/>
          </p:nvPr>
        </p:nvSpPr>
        <p:spPr>
          <a:xfrm>
            <a:off x="323528" y="3723878"/>
            <a:ext cx="8352928" cy="1419622"/>
          </a:xfrm>
        </p:spPr>
        <p:txBody>
          <a:bodyPr>
            <a:noAutofit/>
          </a:bodyPr>
          <a:lstStyle/>
          <a:p>
            <a:pPr>
              <a:spcBef>
                <a:spcPts val="0"/>
              </a:spcBef>
            </a:pPr>
            <a:r>
              <a:rPr lang="zh-CN" altLang="en-US" sz="1800" b="1" dirty="0" smtClean="0">
                <a:latin typeface="华文隶书" pitchFamily="2" charset="-122"/>
                <a:ea typeface="华文隶书" pitchFamily="2" charset="-122"/>
              </a:rPr>
              <a:t>        对</a:t>
            </a:r>
            <a:r>
              <a:rPr lang="zh-CN" altLang="en-US" sz="1800" b="1" dirty="0">
                <a:latin typeface="华文隶书" pitchFamily="2" charset="-122"/>
                <a:ea typeface="华文隶书" pitchFamily="2" charset="-122"/>
              </a:rPr>
              <a:t>德、日“谢罪”。清政府分派亲王、大臣赴德、日两国表示“惋惜之意”，在德国公使克林德被杀之处建立石牌坊。</a:t>
            </a:r>
          </a:p>
          <a:p>
            <a:pPr>
              <a:spcBef>
                <a:spcPts val="0"/>
              </a:spcBef>
            </a:pPr>
            <a:r>
              <a:rPr lang="zh-CN" altLang="en-US" sz="1800" b="1" dirty="0" smtClean="0">
                <a:latin typeface="华文隶书" pitchFamily="2" charset="-122"/>
                <a:ea typeface="华文隶书" pitchFamily="2" charset="-122"/>
              </a:rPr>
              <a:t>         永远</a:t>
            </a:r>
            <a:r>
              <a:rPr lang="zh-CN" altLang="en-US" sz="1800" b="1" dirty="0">
                <a:latin typeface="华文隶书" pitchFamily="2" charset="-122"/>
                <a:ea typeface="华文隶书" pitchFamily="2" charset="-122"/>
              </a:rPr>
              <a:t>禁止中国人民成立或加入任何“与诸国仇敌”的组织，违者处死。各省官员必须保证外国人的安全，否则立予革职，永不录用</a:t>
            </a:r>
            <a:r>
              <a:rPr lang="zh-CN" altLang="en-US" sz="1800" b="1" dirty="0" smtClean="0">
                <a:latin typeface="华文隶书" pitchFamily="2" charset="-122"/>
                <a:ea typeface="华文隶书" pitchFamily="2" charset="-122"/>
              </a:rPr>
              <a:t>。</a:t>
            </a:r>
            <a:endParaRPr lang="en-US" altLang="zh-CN" sz="1800" b="1" dirty="0" smtClean="0">
              <a:latin typeface="华文隶书" pitchFamily="2" charset="-122"/>
              <a:ea typeface="华文隶书" pitchFamily="2" charset="-122"/>
            </a:endParaRPr>
          </a:p>
          <a:p>
            <a:pPr>
              <a:spcBef>
                <a:spcPts val="0"/>
              </a:spcBef>
            </a:pPr>
            <a:r>
              <a:rPr lang="en-US" altLang="zh-CN" sz="1800" b="1" dirty="0">
                <a:latin typeface="华文隶书" pitchFamily="2" charset="-122"/>
                <a:ea typeface="华文隶书" pitchFamily="2" charset="-122"/>
              </a:rPr>
              <a:t> </a:t>
            </a:r>
            <a:r>
              <a:rPr lang="en-US" altLang="zh-CN" sz="1800" b="1" dirty="0" smtClean="0">
                <a:latin typeface="华文隶书" pitchFamily="2" charset="-122"/>
                <a:ea typeface="华文隶书" pitchFamily="2" charset="-122"/>
              </a:rPr>
              <a:t>                                                                                                        ——</a:t>
            </a:r>
            <a:r>
              <a:rPr lang="zh-CN" altLang="en-US" sz="1800" b="1" dirty="0" smtClean="0">
                <a:latin typeface="华文隶书" pitchFamily="2" charset="-122"/>
                <a:ea typeface="华文隶书" pitchFamily="2" charset="-122"/>
              </a:rPr>
              <a:t>摘自</a:t>
            </a:r>
            <a:r>
              <a:rPr lang="en-US" altLang="zh-CN" sz="1800" b="1" dirty="0" smtClean="0">
                <a:latin typeface="华文隶书" pitchFamily="2" charset="-122"/>
                <a:ea typeface="华文隶书" pitchFamily="2" charset="-122"/>
              </a:rPr>
              <a:t>《</a:t>
            </a:r>
            <a:r>
              <a:rPr lang="zh-CN" altLang="en-US" sz="1800" b="1" dirty="0" smtClean="0">
                <a:latin typeface="华文隶书" pitchFamily="2" charset="-122"/>
                <a:ea typeface="华文隶书" pitchFamily="2" charset="-122"/>
              </a:rPr>
              <a:t>辛丑条约</a:t>
            </a:r>
            <a:r>
              <a:rPr lang="en-US" altLang="zh-CN" sz="1800" b="1" dirty="0" smtClean="0">
                <a:latin typeface="华文隶书" pitchFamily="2" charset="-122"/>
                <a:ea typeface="华文隶书" pitchFamily="2" charset="-122"/>
              </a:rPr>
              <a:t>》</a:t>
            </a:r>
            <a:endParaRPr lang="zh-CN" altLang="en-US" sz="1800" b="1" dirty="0">
              <a:latin typeface="华文隶书" pitchFamily="2" charset="-122"/>
              <a:ea typeface="华文隶书" pitchFamily="2" charset="-122"/>
            </a:endParaRPr>
          </a:p>
          <a:p>
            <a:pPr>
              <a:spcBef>
                <a:spcPts val="0"/>
              </a:spcBef>
            </a:pPr>
            <a:endParaRPr lang="zh-CN" altLang="en-US" sz="1800" b="1" dirty="0">
              <a:latin typeface="华文隶书" pitchFamily="2" charset="-122"/>
              <a:ea typeface="华文隶书" pitchFamily="2"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9146138" cy="5155862"/>
          </a:xfrm>
          <a:prstGeom prst="rect">
            <a:avLst/>
          </a:prstGeom>
        </p:spPr>
      </p:pic>
      <p:graphicFrame>
        <p:nvGraphicFramePr>
          <p:cNvPr id="2" name="表格 1"/>
          <p:cNvGraphicFramePr>
            <a:graphicFrameLocks noGrp="1"/>
          </p:cNvGraphicFramePr>
          <p:nvPr/>
        </p:nvGraphicFramePr>
        <p:xfrm>
          <a:off x="409391" y="649052"/>
          <a:ext cx="6480720" cy="4159227"/>
        </p:xfrm>
        <a:graphic>
          <a:graphicData uri="http://schemas.openxmlformats.org/drawingml/2006/table">
            <a:tbl>
              <a:tblPr firstRow="1" firstCol="1" bandRow="1">
                <a:tableStyleId>{08FB837D-C827-4EFA-A057-4D05807E0F7C}</a:tableStyleId>
              </a:tblPr>
              <a:tblGrid>
                <a:gridCol w="1858353"/>
                <a:gridCol w="4622367"/>
              </a:tblGrid>
              <a:tr h="630835">
                <a:tc>
                  <a:txBody>
                    <a:bodyPr/>
                    <a:lstStyle/>
                    <a:p>
                      <a:pPr indent="266700" algn="ctr">
                        <a:spcAft>
                          <a:spcPts val="0"/>
                        </a:spcAft>
                      </a:pPr>
                      <a:r>
                        <a:rPr lang="zh-CN" sz="2000" b="1" kern="100" dirty="0" smtClean="0">
                          <a:solidFill>
                            <a:schemeClr val="bg1"/>
                          </a:solidFill>
                          <a:effectLst/>
                          <a:latin typeface="微软雅黑" panose="020B0503020204020204" pitchFamily="34" charset="-122"/>
                          <a:ea typeface="微软雅黑" panose="020B0503020204020204" pitchFamily="34" charset="-122"/>
                          <a:cs typeface="+mn-cs"/>
                        </a:rPr>
                        <a:t>《</a:t>
                      </a:r>
                      <a:r>
                        <a:rPr lang="zh-CN" altLang="en-US" sz="2000" b="1" kern="100" dirty="0" smtClean="0">
                          <a:solidFill>
                            <a:schemeClr val="bg1"/>
                          </a:solidFill>
                          <a:effectLst/>
                          <a:latin typeface="微软雅黑" panose="020B0503020204020204" pitchFamily="34" charset="-122"/>
                          <a:ea typeface="微软雅黑" panose="020B0503020204020204" pitchFamily="34" charset="-122"/>
                          <a:cs typeface="+mn-cs"/>
                        </a:rPr>
                        <a:t>辛丑</a:t>
                      </a:r>
                      <a:r>
                        <a:rPr lang="zh-CN" sz="2000" b="1" kern="100" dirty="0" smtClean="0">
                          <a:solidFill>
                            <a:schemeClr val="bg1"/>
                          </a:solidFill>
                          <a:effectLst/>
                          <a:latin typeface="微软雅黑" panose="020B0503020204020204" pitchFamily="34" charset="-122"/>
                          <a:ea typeface="微软雅黑" panose="020B0503020204020204" pitchFamily="34" charset="-122"/>
                          <a:cs typeface="+mn-cs"/>
                        </a:rPr>
                        <a:t>条约》</a:t>
                      </a:r>
                      <a:endParaRPr lang="zh-CN" sz="2000" b="1" kern="100" dirty="0">
                        <a:solidFill>
                          <a:schemeClr val="bg1"/>
                        </a:solidFill>
                        <a:effectLst/>
                        <a:latin typeface="微软雅黑" panose="020B0503020204020204" pitchFamily="34" charset="-122"/>
                        <a:ea typeface="微软雅黑" panose="020B0503020204020204" pitchFamily="34" charset="-122"/>
                        <a:cs typeface="+mn-cs"/>
                      </a:endParaRPr>
                    </a:p>
                    <a:p>
                      <a:pPr indent="266700" algn="ctr">
                        <a:spcAft>
                          <a:spcPts val="0"/>
                        </a:spcAft>
                      </a:pPr>
                      <a:r>
                        <a:rPr lang="zh-CN" sz="2000" b="1" kern="100" dirty="0">
                          <a:solidFill>
                            <a:schemeClr val="bg1"/>
                          </a:solidFill>
                          <a:effectLst/>
                          <a:latin typeface="微软雅黑" panose="020B0503020204020204" pitchFamily="34" charset="-122"/>
                          <a:ea typeface="微软雅黑" panose="020B0503020204020204" pitchFamily="34" charset="-122"/>
                          <a:cs typeface="+mn-cs"/>
                        </a:rPr>
                        <a:t>内容</a:t>
                      </a:r>
                    </a:p>
                  </a:txBody>
                  <a:tcPr marL="51435" marR="51435" marT="0" marB="0" anchor="ctr"/>
                </a:tc>
                <a:tc>
                  <a:txBody>
                    <a:bodyPr/>
                    <a:lstStyle/>
                    <a:p>
                      <a:pPr indent="266700" algn="ctr">
                        <a:spcAft>
                          <a:spcPts val="0"/>
                        </a:spcAft>
                      </a:pPr>
                      <a:r>
                        <a:rPr lang="zh-CN" sz="2000" b="1" kern="100" dirty="0">
                          <a:solidFill>
                            <a:schemeClr val="bg1"/>
                          </a:solidFill>
                          <a:effectLst/>
                          <a:latin typeface="微软雅黑" panose="020B0503020204020204" pitchFamily="34" charset="-122"/>
                          <a:ea typeface="微软雅黑" panose="020B0503020204020204" pitchFamily="34" charset="-122"/>
                          <a:cs typeface="+mn-cs"/>
                        </a:rPr>
                        <a:t>影响</a:t>
                      </a:r>
                    </a:p>
                  </a:txBody>
                  <a:tcPr marL="51435" marR="51435" marT="0" marB="0" anchor="ctr"/>
                </a:tc>
              </a:tr>
              <a:tr h="3528392">
                <a:tc>
                  <a:txBody>
                    <a:bodyPr/>
                    <a:lstStyle/>
                    <a:p>
                      <a:endParaRPr lang="zh-CN" altLang="en-US" dirty="0"/>
                    </a:p>
                  </a:txBody>
                  <a:tcPr marL="51435" marR="51435" marT="0" marB="0" anchor="ctr">
                    <a:solidFill>
                      <a:schemeClr val="accent6">
                        <a:alpha val="12000"/>
                      </a:schemeClr>
                    </a:solidFill>
                  </a:tcPr>
                </a:tc>
                <a:tc>
                  <a:txBody>
                    <a:bodyPr/>
                    <a:lstStyle/>
                    <a:p>
                      <a:endParaRPr lang="zh-CN" altLang="en-US" dirty="0"/>
                    </a:p>
                  </a:txBody>
                  <a:tcPr marL="51435" marR="51435" marT="0" marB="0" anchor="ctr"/>
                </a:tc>
              </a:tr>
            </a:tbl>
          </a:graphicData>
        </a:graphic>
      </p:graphicFrame>
      <p:sp>
        <p:nvSpPr>
          <p:cNvPr id="6" name="矩形 5"/>
          <p:cNvSpPr/>
          <p:nvPr/>
        </p:nvSpPr>
        <p:spPr>
          <a:xfrm>
            <a:off x="611560" y="85733"/>
            <a:ext cx="8208912" cy="461665"/>
          </a:xfrm>
          <a:prstGeom prst="rect">
            <a:avLst/>
          </a:prstGeom>
        </p:spPr>
        <p:txBody>
          <a:bodyPr wrap="square">
            <a:spAutoFit/>
          </a:bodyPr>
          <a:lstStyle/>
          <a:p>
            <a:pPr indent="266700" algn="ctr"/>
            <a:r>
              <a:rPr lang="zh-CN" altLang="en-US" sz="2400"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战争失败，</a:t>
            </a:r>
            <a:r>
              <a:rPr lang="en-US" altLang="zh-CN" sz="2400"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1901.9.7</a:t>
            </a:r>
            <a:r>
              <a:rPr lang="zh-CN" altLang="en-US" sz="2400"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清政府与</a:t>
            </a:r>
            <a:r>
              <a:rPr lang="en-US" altLang="zh-CN" sz="2400"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11</a:t>
            </a:r>
            <a:r>
              <a:rPr lang="zh-CN" altLang="en-US" sz="2400"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国签订</a:t>
            </a:r>
            <a:r>
              <a:rPr lang="en-US" altLang="zh-CN" sz="2400"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2400"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辛丑条约</a:t>
            </a:r>
            <a:r>
              <a:rPr lang="en-US" altLang="zh-CN" sz="2400" kern="100" dirty="0" smtClean="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2400"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7" name="KSO_Shape"/>
          <p:cNvSpPr/>
          <p:nvPr/>
        </p:nvSpPr>
        <p:spPr>
          <a:xfrm>
            <a:off x="468930" y="85873"/>
            <a:ext cx="429260" cy="461525"/>
          </a:xfrm>
          <a:prstGeom prst="homePlate">
            <a:avLst>
              <a:gd name="adj" fmla="val 3224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C000"/>
              </a:solidFill>
            </a:endParaRPr>
          </a:p>
        </p:txBody>
      </p:sp>
      <p:sp>
        <p:nvSpPr>
          <p:cNvPr id="8" name="矩形 7"/>
          <p:cNvSpPr/>
          <p:nvPr/>
        </p:nvSpPr>
        <p:spPr>
          <a:xfrm>
            <a:off x="437920" y="1479084"/>
            <a:ext cx="1771639" cy="464230"/>
          </a:xfrm>
          <a:prstGeom prst="rect">
            <a:avLst/>
          </a:prstGeom>
        </p:spPr>
        <p:txBody>
          <a:bodyPr wrap="none">
            <a:spAutoFit/>
          </a:bodyPr>
          <a:lstStyle/>
          <a:p>
            <a:pPr indent="200025" algn="ctr">
              <a:lnSpc>
                <a:spcPts val="2880"/>
              </a:lnSpc>
            </a:pPr>
            <a:r>
              <a:rPr lang="zh-CN" altLang="en-US" sz="2400" kern="100" dirty="0" smtClean="0">
                <a:solidFill>
                  <a:prstClr val="black"/>
                </a:solidFill>
                <a:latin typeface="黑体" panose="02010609060101010101" pitchFamily="49" charset="-122"/>
                <a:ea typeface="黑体" panose="02010609060101010101" pitchFamily="49" charset="-122"/>
              </a:rPr>
              <a:t>赔款</a:t>
            </a:r>
            <a:r>
              <a:rPr lang="en-US" altLang="zh-CN" sz="2400" kern="100" dirty="0" smtClean="0">
                <a:solidFill>
                  <a:prstClr val="black"/>
                </a:solidFill>
                <a:latin typeface="黑体" panose="02010609060101010101" pitchFamily="49" charset="-122"/>
                <a:ea typeface="黑体" panose="02010609060101010101" pitchFamily="49" charset="-122"/>
              </a:rPr>
              <a:t>4.5</a:t>
            </a:r>
            <a:r>
              <a:rPr lang="zh-CN" altLang="en-US" sz="2400" kern="100" dirty="0" smtClean="0">
                <a:solidFill>
                  <a:prstClr val="black"/>
                </a:solidFill>
                <a:latin typeface="黑体" panose="02010609060101010101" pitchFamily="49" charset="-122"/>
                <a:ea typeface="黑体" panose="02010609060101010101" pitchFamily="49" charset="-122"/>
              </a:rPr>
              <a:t>亿</a:t>
            </a:r>
            <a:endParaRPr lang="en-US" altLang="zh-CN" sz="2400" kern="100" dirty="0">
              <a:solidFill>
                <a:prstClr val="black"/>
              </a:solidFill>
              <a:latin typeface="黑体" panose="02010609060101010101" pitchFamily="49" charset="-122"/>
              <a:ea typeface="黑体" panose="02010609060101010101" pitchFamily="49" charset="-122"/>
            </a:endParaRPr>
          </a:p>
        </p:txBody>
      </p:sp>
      <p:sp>
        <p:nvSpPr>
          <p:cNvPr id="9" name="矩形 8"/>
          <p:cNvSpPr/>
          <p:nvPr/>
        </p:nvSpPr>
        <p:spPr>
          <a:xfrm>
            <a:off x="2123728" y="1370509"/>
            <a:ext cx="4752528" cy="707886"/>
          </a:xfrm>
          <a:prstGeom prst="rect">
            <a:avLst/>
          </a:prstGeom>
        </p:spPr>
        <p:txBody>
          <a:bodyPr wrap="square">
            <a:spAutoFit/>
          </a:bodyPr>
          <a:lstStyle/>
          <a:p>
            <a:pPr indent="200025"/>
            <a:r>
              <a:rPr lang="zh-CN" altLang="en-US" sz="2000" kern="100" dirty="0" smtClean="0">
                <a:solidFill>
                  <a:prstClr val="black"/>
                </a:solidFill>
                <a:latin typeface="微软雅黑" panose="020B0503020204020204" pitchFamily="34" charset="-122"/>
                <a:ea typeface="微软雅黑" panose="020B0503020204020204" pitchFamily="34" charset="-122"/>
              </a:rPr>
              <a:t>巨额赔款，加重</a:t>
            </a:r>
            <a:r>
              <a:rPr lang="zh-CN" altLang="en-US" sz="2000" kern="100" dirty="0">
                <a:solidFill>
                  <a:prstClr val="black"/>
                </a:solidFill>
                <a:latin typeface="微软雅黑" panose="020B0503020204020204" pitchFamily="34" charset="-122"/>
                <a:ea typeface="微软雅黑" panose="020B0503020204020204" pitchFamily="34" charset="-122"/>
              </a:rPr>
              <a:t>了中国人民的负担</a:t>
            </a:r>
            <a:r>
              <a:rPr lang="zh-CN" altLang="en-US" sz="2000" kern="100" dirty="0" smtClean="0">
                <a:solidFill>
                  <a:prstClr val="black"/>
                </a:solidFill>
                <a:latin typeface="微软雅黑" panose="020B0503020204020204" pitchFamily="34" charset="-122"/>
                <a:ea typeface="微软雅黑" panose="020B0503020204020204" pitchFamily="34" charset="-122"/>
              </a:rPr>
              <a:t>，</a:t>
            </a:r>
            <a:endParaRPr lang="en-US" altLang="zh-CN" sz="2000" kern="100" dirty="0" smtClean="0">
              <a:solidFill>
                <a:prstClr val="black"/>
              </a:solidFill>
              <a:latin typeface="微软雅黑" panose="020B0503020204020204" pitchFamily="34" charset="-122"/>
              <a:ea typeface="微软雅黑" panose="020B0503020204020204" pitchFamily="34" charset="-122"/>
            </a:endParaRPr>
          </a:p>
          <a:p>
            <a:pPr indent="200025"/>
            <a:r>
              <a:rPr lang="zh-CN" altLang="en-US" sz="2000" kern="100" dirty="0" smtClean="0">
                <a:solidFill>
                  <a:prstClr val="black"/>
                </a:solidFill>
                <a:latin typeface="微软雅黑" panose="020B0503020204020204" pitchFamily="34" charset="-122"/>
                <a:ea typeface="微软雅黑" panose="020B0503020204020204" pitchFamily="34" charset="-122"/>
              </a:rPr>
              <a:t>加剧了中国的贫困和经济衰败</a:t>
            </a:r>
            <a:endParaRPr lang="en-US" altLang="zh-CN" sz="2000" kern="100" dirty="0">
              <a:solidFill>
                <a:prstClr val="black"/>
              </a:solidFill>
              <a:latin typeface="微软雅黑" panose="020B0503020204020204" pitchFamily="34" charset="-122"/>
              <a:ea typeface="微软雅黑" panose="020B0503020204020204" pitchFamily="34" charset="-122"/>
            </a:endParaRPr>
          </a:p>
        </p:txBody>
      </p:sp>
      <p:sp>
        <p:nvSpPr>
          <p:cNvPr id="10" name="矩形 9"/>
          <p:cNvSpPr/>
          <p:nvPr/>
        </p:nvSpPr>
        <p:spPr>
          <a:xfrm>
            <a:off x="323528" y="2046335"/>
            <a:ext cx="1800200" cy="464230"/>
          </a:xfrm>
          <a:prstGeom prst="rect">
            <a:avLst/>
          </a:prstGeom>
        </p:spPr>
        <p:txBody>
          <a:bodyPr wrap="square">
            <a:spAutoFit/>
          </a:bodyPr>
          <a:lstStyle/>
          <a:p>
            <a:pPr indent="200025" algn="ctr">
              <a:lnSpc>
                <a:spcPts val="2880"/>
              </a:lnSpc>
            </a:pPr>
            <a:r>
              <a:rPr lang="zh-CN" altLang="en-US" sz="2400" kern="100" dirty="0">
                <a:solidFill>
                  <a:prstClr val="black"/>
                </a:solidFill>
                <a:latin typeface="黑体" panose="02010609060101010101" pitchFamily="49" charset="-122"/>
                <a:ea typeface="黑体" panose="02010609060101010101" pitchFamily="49" charset="-122"/>
              </a:rPr>
              <a:t>划</a:t>
            </a:r>
            <a:r>
              <a:rPr lang="zh-CN" altLang="en-US" sz="2400" kern="100" dirty="0" smtClean="0">
                <a:solidFill>
                  <a:prstClr val="black"/>
                </a:solidFill>
                <a:latin typeface="黑体" panose="02010609060101010101" pitchFamily="49" charset="-122"/>
                <a:ea typeface="黑体" panose="02010609060101010101" pitchFamily="49" charset="-122"/>
              </a:rPr>
              <a:t>使馆界</a:t>
            </a:r>
            <a:endParaRPr lang="zh-CN" altLang="en-US" sz="2400" kern="100" dirty="0">
              <a:solidFill>
                <a:prstClr val="black"/>
              </a:solidFill>
              <a:latin typeface="黑体" panose="02010609060101010101" pitchFamily="49" charset="-122"/>
              <a:ea typeface="黑体" panose="02010609060101010101" pitchFamily="49" charset="-122"/>
            </a:endParaRPr>
          </a:p>
        </p:txBody>
      </p:sp>
      <p:sp>
        <p:nvSpPr>
          <p:cNvPr id="11" name="矩形 10"/>
          <p:cNvSpPr/>
          <p:nvPr/>
        </p:nvSpPr>
        <p:spPr>
          <a:xfrm>
            <a:off x="1907704" y="2078395"/>
            <a:ext cx="4572000" cy="400110"/>
          </a:xfrm>
          <a:prstGeom prst="rect">
            <a:avLst/>
          </a:prstGeom>
        </p:spPr>
        <p:txBody>
          <a:bodyPr>
            <a:spAutoFit/>
          </a:bodyPr>
          <a:lstStyle/>
          <a:p>
            <a:pPr indent="200025"/>
            <a:r>
              <a:rPr lang="zh-CN" altLang="en-US" sz="2000" kern="100" dirty="0">
                <a:solidFill>
                  <a:prstClr val="black"/>
                </a:solidFill>
                <a:latin typeface="微软雅黑" panose="020B0503020204020204" pitchFamily="34" charset="-122"/>
                <a:ea typeface="微软雅黑" panose="020B0503020204020204" pitchFamily="34" charset="-122"/>
              </a:rPr>
              <a:t>“国中之国”，成为列强侵华</a:t>
            </a:r>
            <a:r>
              <a:rPr lang="zh-CN" altLang="en-US" sz="2000" kern="100" dirty="0" smtClean="0">
                <a:solidFill>
                  <a:prstClr val="black"/>
                </a:solidFill>
                <a:latin typeface="微软雅黑" panose="020B0503020204020204" pitchFamily="34" charset="-122"/>
                <a:ea typeface="微软雅黑" panose="020B0503020204020204" pitchFamily="34" charset="-122"/>
              </a:rPr>
              <a:t>大本营</a:t>
            </a:r>
            <a:endParaRPr lang="en-US" altLang="zh-CN" sz="2000" kern="100" dirty="0">
              <a:solidFill>
                <a:prstClr val="black"/>
              </a:solidFill>
              <a:latin typeface="微软雅黑" panose="020B0503020204020204" pitchFamily="34" charset="-122"/>
              <a:ea typeface="微软雅黑" panose="020B0503020204020204" pitchFamily="34" charset="-122"/>
            </a:endParaRPr>
          </a:p>
        </p:txBody>
      </p:sp>
      <p:sp>
        <p:nvSpPr>
          <p:cNvPr id="12" name="矩形 11"/>
          <p:cNvSpPr/>
          <p:nvPr/>
        </p:nvSpPr>
        <p:spPr>
          <a:xfrm>
            <a:off x="414752" y="2626968"/>
            <a:ext cx="1617751" cy="464230"/>
          </a:xfrm>
          <a:prstGeom prst="rect">
            <a:avLst/>
          </a:prstGeom>
        </p:spPr>
        <p:txBody>
          <a:bodyPr wrap="none">
            <a:spAutoFit/>
          </a:bodyPr>
          <a:lstStyle/>
          <a:p>
            <a:pPr indent="200025" algn="ctr">
              <a:lnSpc>
                <a:spcPts val="2880"/>
              </a:lnSpc>
            </a:pPr>
            <a:r>
              <a:rPr lang="zh-CN" altLang="en-US" sz="2400" kern="100" dirty="0">
                <a:solidFill>
                  <a:prstClr val="black"/>
                </a:solidFill>
                <a:latin typeface="黑体" panose="02010609060101010101" pitchFamily="49" charset="-122"/>
                <a:ea typeface="黑体" panose="02010609060101010101" pitchFamily="49" charset="-122"/>
              </a:rPr>
              <a:t>拆炮驻兵</a:t>
            </a:r>
          </a:p>
        </p:txBody>
      </p:sp>
      <p:sp>
        <p:nvSpPr>
          <p:cNvPr id="13" name="矩形 12"/>
          <p:cNvSpPr/>
          <p:nvPr/>
        </p:nvSpPr>
        <p:spPr>
          <a:xfrm>
            <a:off x="2093996" y="2505140"/>
            <a:ext cx="4784252" cy="707886"/>
          </a:xfrm>
          <a:prstGeom prst="rect">
            <a:avLst/>
          </a:prstGeom>
        </p:spPr>
        <p:txBody>
          <a:bodyPr wrap="square">
            <a:spAutoFit/>
          </a:bodyPr>
          <a:lstStyle/>
          <a:p>
            <a:pPr indent="200025"/>
            <a:r>
              <a:rPr lang="zh-CN" altLang="en-US" sz="2000" kern="100" dirty="0" smtClean="0">
                <a:solidFill>
                  <a:prstClr val="black"/>
                </a:solidFill>
                <a:latin typeface="微软雅黑" panose="020B0503020204020204" pitchFamily="34" charset="-122"/>
                <a:ea typeface="微软雅黑" panose="020B0503020204020204" pitchFamily="34" charset="-122"/>
              </a:rPr>
              <a:t>腹地京津至山海关广大地区置于列强武</a:t>
            </a:r>
            <a:endParaRPr lang="en-US" altLang="zh-CN" sz="2000" kern="100" dirty="0" smtClean="0">
              <a:solidFill>
                <a:prstClr val="black"/>
              </a:solidFill>
              <a:latin typeface="微软雅黑" panose="020B0503020204020204" pitchFamily="34" charset="-122"/>
              <a:ea typeface="微软雅黑" panose="020B0503020204020204" pitchFamily="34" charset="-122"/>
            </a:endParaRPr>
          </a:p>
          <a:p>
            <a:pPr indent="200025"/>
            <a:r>
              <a:rPr lang="zh-CN" altLang="en-US" sz="2000" kern="100" dirty="0" smtClean="0">
                <a:solidFill>
                  <a:prstClr val="black"/>
                </a:solidFill>
                <a:latin typeface="微软雅黑" panose="020B0503020204020204" pitchFamily="34" charset="-122"/>
                <a:ea typeface="微软雅黑" panose="020B0503020204020204" pitchFamily="34" charset="-122"/>
              </a:rPr>
              <a:t>装控制之下</a:t>
            </a:r>
            <a:r>
              <a:rPr lang="en-US" altLang="zh-CN" sz="2000" kern="100" dirty="0" smtClean="0">
                <a:solidFill>
                  <a:prstClr val="black"/>
                </a:solidFill>
                <a:latin typeface="微软雅黑" panose="020B0503020204020204" pitchFamily="34" charset="-122"/>
                <a:ea typeface="微软雅黑" panose="020B0503020204020204" pitchFamily="34" charset="-122"/>
              </a:rPr>
              <a:t>,</a:t>
            </a:r>
            <a:r>
              <a:rPr lang="zh-CN" altLang="en-US" sz="2000" kern="100" dirty="0" smtClean="0">
                <a:solidFill>
                  <a:prstClr val="black"/>
                </a:solidFill>
                <a:latin typeface="微软雅黑" panose="020B0503020204020204" pitchFamily="34" charset="-122"/>
                <a:ea typeface="微软雅黑" panose="020B0503020204020204" pitchFamily="34" charset="-122"/>
              </a:rPr>
              <a:t>严重破坏了中国的主权完整</a:t>
            </a:r>
            <a:endParaRPr lang="en-US" altLang="zh-CN" sz="2000" kern="100" dirty="0">
              <a:solidFill>
                <a:prstClr val="black"/>
              </a:solidFill>
              <a:latin typeface="微软雅黑" panose="020B0503020204020204" pitchFamily="34" charset="-122"/>
              <a:ea typeface="微软雅黑" panose="020B0503020204020204" pitchFamily="34" charset="-122"/>
            </a:endParaRPr>
          </a:p>
        </p:txBody>
      </p:sp>
      <p:sp>
        <p:nvSpPr>
          <p:cNvPr id="14" name="矩形 13"/>
          <p:cNvSpPr/>
          <p:nvPr/>
        </p:nvSpPr>
        <p:spPr>
          <a:xfrm>
            <a:off x="130143" y="3223258"/>
            <a:ext cx="2387192" cy="836126"/>
          </a:xfrm>
          <a:prstGeom prst="rect">
            <a:avLst/>
          </a:prstGeom>
        </p:spPr>
        <p:txBody>
          <a:bodyPr wrap="none">
            <a:spAutoFit/>
          </a:bodyPr>
          <a:lstStyle/>
          <a:p>
            <a:pPr indent="200025" algn="ctr">
              <a:lnSpc>
                <a:spcPts val="2880"/>
              </a:lnSpc>
            </a:pPr>
            <a:r>
              <a:rPr lang="zh-CN" altLang="en-US" sz="2400" kern="100" dirty="0">
                <a:solidFill>
                  <a:prstClr val="black"/>
                </a:solidFill>
                <a:latin typeface="黑体" panose="02010609060101010101" pitchFamily="49" charset="-122"/>
                <a:ea typeface="黑体" panose="02010609060101010101" pitchFamily="49" charset="-122"/>
              </a:rPr>
              <a:t>惩办爱国官吏 </a:t>
            </a:r>
            <a:endParaRPr lang="en-US" altLang="zh-CN" sz="2400" kern="100" dirty="0" smtClean="0">
              <a:solidFill>
                <a:prstClr val="black"/>
              </a:solidFill>
              <a:latin typeface="黑体" panose="02010609060101010101" pitchFamily="49" charset="-122"/>
              <a:ea typeface="黑体" panose="02010609060101010101" pitchFamily="49" charset="-122"/>
            </a:endParaRPr>
          </a:p>
          <a:p>
            <a:pPr indent="200025" algn="ctr">
              <a:lnSpc>
                <a:spcPts val="2880"/>
              </a:lnSpc>
            </a:pPr>
            <a:r>
              <a:rPr lang="zh-CN" altLang="en-US" sz="2400" kern="100" dirty="0" smtClean="0">
                <a:solidFill>
                  <a:prstClr val="black"/>
                </a:solidFill>
                <a:latin typeface="黑体" panose="02010609060101010101" pitchFamily="49" charset="-122"/>
                <a:ea typeface="黑体" panose="02010609060101010101" pitchFamily="49" charset="-122"/>
              </a:rPr>
              <a:t>严禁反帝</a:t>
            </a:r>
            <a:endParaRPr lang="en-US" altLang="zh-CN" sz="2400" kern="100" dirty="0" smtClean="0">
              <a:solidFill>
                <a:prstClr val="black"/>
              </a:solidFill>
              <a:latin typeface="黑体" panose="02010609060101010101" pitchFamily="49" charset="-122"/>
              <a:ea typeface="黑体" panose="02010609060101010101" pitchFamily="49" charset="-122"/>
            </a:endParaRPr>
          </a:p>
        </p:txBody>
      </p:sp>
      <p:sp>
        <p:nvSpPr>
          <p:cNvPr id="15" name="矩形 14"/>
          <p:cNvSpPr/>
          <p:nvPr/>
        </p:nvSpPr>
        <p:spPr>
          <a:xfrm>
            <a:off x="2093996" y="3287378"/>
            <a:ext cx="4709082" cy="707886"/>
          </a:xfrm>
          <a:prstGeom prst="rect">
            <a:avLst/>
          </a:prstGeom>
        </p:spPr>
        <p:txBody>
          <a:bodyPr wrap="square">
            <a:spAutoFit/>
          </a:bodyPr>
          <a:lstStyle/>
          <a:p>
            <a:pPr indent="200025"/>
            <a:r>
              <a:rPr lang="zh-CN" altLang="en-US" sz="2000" kern="100" dirty="0">
                <a:solidFill>
                  <a:prstClr val="black"/>
                </a:solidFill>
                <a:latin typeface="微软雅黑" panose="020B0503020204020204" pitchFamily="34" charset="-122"/>
                <a:ea typeface="微软雅黑" panose="020B0503020204020204" pitchFamily="34" charset="-122"/>
              </a:rPr>
              <a:t>清政府成为帝国主义统治中国的工具 ，</a:t>
            </a:r>
            <a:endParaRPr lang="en-US" altLang="zh-CN" sz="2000" kern="100" dirty="0" smtClean="0">
              <a:solidFill>
                <a:prstClr val="black"/>
              </a:solidFill>
              <a:latin typeface="微软雅黑" panose="020B0503020204020204" pitchFamily="34" charset="-122"/>
              <a:ea typeface="微软雅黑" panose="020B0503020204020204" pitchFamily="34" charset="-122"/>
            </a:endParaRPr>
          </a:p>
          <a:p>
            <a:pPr indent="200025"/>
            <a:r>
              <a:rPr lang="zh-CN" altLang="en-US" sz="2000" kern="100" dirty="0" smtClean="0">
                <a:solidFill>
                  <a:prstClr val="black"/>
                </a:solidFill>
                <a:latin typeface="微软雅黑" panose="020B0503020204020204" pitchFamily="34" charset="-122"/>
                <a:ea typeface="微软雅黑" panose="020B0503020204020204" pitchFamily="34" charset="-122"/>
              </a:rPr>
              <a:t>堕落</a:t>
            </a:r>
            <a:r>
              <a:rPr lang="zh-CN" altLang="en-US" sz="2000" kern="100" dirty="0">
                <a:solidFill>
                  <a:prstClr val="black"/>
                </a:solidFill>
                <a:latin typeface="微软雅黑" panose="020B0503020204020204" pitchFamily="34" charset="-122"/>
                <a:ea typeface="微软雅黑" panose="020B0503020204020204" pitchFamily="34" charset="-122"/>
              </a:rPr>
              <a:t>为</a:t>
            </a:r>
            <a:r>
              <a:rPr lang="zh-CN" altLang="en-US" sz="2000" kern="100" dirty="0" smtClean="0">
                <a:solidFill>
                  <a:prstClr val="black"/>
                </a:solidFill>
                <a:latin typeface="微软雅黑" panose="020B0503020204020204" pitchFamily="34" charset="-122"/>
                <a:ea typeface="微软雅黑" panose="020B0503020204020204" pitchFamily="34" charset="-122"/>
              </a:rPr>
              <a:t>“洋人的朝廷”</a:t>
            </a:r>
            <a:endParaRPr lang="zh-CN" altLang="en-US" sz="2000" kern="100" dirty="0">
              <a:solidFill>
                <a:prstClr val="black"/>
              </a:solidFill>
              <a:latin typeface="微软雅黑" panose="020B0503020204020204" pitchFamily="34" charset="-122"/>
              <a:ea typeface="微软雅黑" panose="020B0503020204020204" pitchFamily="34" charset="-122"/>
            </a:endParaRPr>
          </a:p>
        </p:txBody>
      </p:sp>
      <p:sp>
        <p:nvSpPr>
          <p:cNvPr id="16" name="矩形 15"/>
          <p:cNvSpPr/>
          <p:nvPr/>
        </p:nvSpPr>
        <p:spPr>
          <a:xfrm>
            <a:off x="415077" y="4122094"/>
            <a:ext cx="1617751" cy="464230"/>
          </a:xfrm>
          <a:prstGeom prst="rect">
            <a:avLst/>
          </a:prstGeom>
        </p:spPr>
        <p:txBody>
          <a:bodyPr wrap="none">
            <a:spAutoFit/>
          </a:bodyPr>
          <a:lstStyle/>
          <a:p>
            <a:pPr indent="200025" algn="ctr">
              <a:lnSpc>
                <a:spcPts val="2880"/>
              </a:lnSpc>
            </a:pPr>
            <a:r>
              <a:rPr lang="zh-CN" altLang="en-US" sz="2400" kern="100" dirty="0">
                <a:solidFill>
                  <a:prstClr val="black"/>
                </a:solidFill>
                <a:latin typeface="黑体" panose="02010609060101010101" pitchFamily="49" charset="-122"/>
                <a:ea typeface="黑体" panose="02010609060101010101" pitchFamily="49" charset="-122"/>
              </a:rPr>
              <a:t>设外务部</a:t>
            </a:r>
          </a:p>
        </p:txBody>
      </p:sp>
      <p:sp>
        <p:nvSpPr>
          <p:cNvPr id="17" name="矩形 16"/>
          <p:cNvSpPr/>
          <p:nvPr/>
        </p:nvSpPr>
        <p:spPr>
          <a:xfrm>
            <a:off x="2109486" y="3995264"/>
            <a:ext cx="4719456" cy="707886"/>
          </a:xfrm>
          <a:prstGeom prst="rect">
            <a:avLst/>
          </a:prstGeom>
        </p:spPr>
        <p:txBody>
          <a:bodyPr wrap="square">
            <a:spAutoFit/>
          </a:bodyPr>
          <a:lstStyle/>
          <a:p>
            <a:pPr indent="200025"/>
            <a:r>
              <a:rPr lang="zh-CN" altLang="en-US" sz="2000" kern="100" dirty="0">
                <a:solidFill>
                  <a:prstClr val="black"/>
                </a:solidFill>
                <a:latin typeface="微软雅黑" panose="020B0503020204020204" pitchFamily="34" charset="-122"/>
                <a:ea typeface="微软雅黑" panose="020B0503020204020204" pitchFamily="34" charset="-122"/>
              </a:rPr>
              <a:t>便于</a:t>
            </a:r>
            <a:r>
              <a:rPr lang="zh-CN" altLang="en-US" sz="2000" kern="100" dirty="0" smtClean="0">
                <a:solidFill>
                  <a:prstClr val="black"/>
                </a:solidFill>
                <a:latin typeface="微软雅黑" panose="020B0503020204020204" pitchFamily="34" charset="-122"/>
                <a:ea typeface="微软雅黑" panose="020B0503020204020204" pitchFamily="34" charset="-122"/>
              </a:rPr>
              <a:t>清政府按列强的意旨</a:t>
            </a:r>
            <a:r>
              <a:rPr lang="zh-CN" altLang="en-US" sz="2000" kern="100" dirty="0">
                <a:solidFill>
                  <a:prstClr val="black"/>
                </a:solidFill>
                <a:latin typeface="微软雅黑" panose="020B0503020204020204" pitchFamily="34" charset="-122"/>
                <a:ea typeface="微软雅黑" panose="020B0503020204020204" pitchFamily="34" charset="-122"/>
              </a:rPr>
              <a:t>实行卖国的</a:t>
            </a:r>
            <a:r>
              <a:rPr lang="zh-CN" altLang="en-US" sz="2000" kern="100" dirty="0" smtClean="0">
                <a:solidFill>
                  <a:prstClr val="black"/>
                </a:solidFill>
                <a:latin typeface="微软雅黑" panose="020B0503020204020204" pitchFamily="34" charset="-122"/>
                <a:ea typeface="微软雅黑" panose="020B0503020204020204" pitchFamily="34" charset="-122"/>
              </a:rPr>
              <a:t>外</a:t>
            </a:r>
            <a:endParaRPr lang="en-US" altLang="zh-CN" sz="2000" kern="100" dirty="0" smtClean="0">
              <a:solidFill>
                <a:prstClr val="black"/>
              </a:solidFill>
              <a:latin typeface="微软雅黑" panose="020B0503020204020204" pitchFamily="34" charset="-122"/>
              <a:ea typeface="微软雅黑" panose="020B0503020204020204" pitchFamily="34" charset="-122"/>
            </a:endParaRPr>
          </a:p>
          <a:p>
            <a:pPr indent="200025"/>
            <a:r>
              <a:rPr lang="zh-CN" altLang="en-US" sz="2000" kern="100" dirty="0" smtClean="0">
                <a:solidFill>
                  <a:prstClr val="black"/>
                </a:solidFill>
                <a:latin typeface="微软雅黑" panose="020B0503020204020204" pitchFamily="34" charset="-122"/>
                <a:ea typeface="微软雅黑" panose="020B0503020204020204" pitchFamily="34" charset="-122"/>
              </a:rPr>
              <a:t>交政策（</a:t>
            </a:r>
            <a:r>
              <a:rPr lang="zh-CN" altLang="en-US" sz="2000" kern="100" dirty="0">
                <a:solidFill>
                  <a:prstClr val="black"/>
                </a:solidFill>
                <a:latin typeface="微软雅黑" panose="020B0503020204020204" pitchFamily="34" charset="-122"/>
                <a:ea typeface="微软雅黑" panose="020B0503020204020204" pitchFamily="34" charset="-122"/>
              </a:rPr>
              <a:t>中央机构完全半殖民地化）</a:t>
            </a:r>
          </a:p>
        </p:txBody>
      </p:sp>
      <p:sp>
        <p:nvSpPr>
          <p:cNvPr id="18" name="圆角矩形 17"/>
          <p:cNvSpPr/>
          <p:nvPr/>
        </p:nvSpPr>
        <p:spPr>
          <a:xfrm>
            <a:off x="6931950" y="1769776"/>
            <a:ext cx="2208990" cy="2178613"/>
          </a:xfrm>
          <a:prstGeom prst="roundRect">
            <a:avLst>
              <a:gd name="adj" fmla="val 50000"/>
            </a:avLst>
          </a:prstGeom>
          <a:solidFill>
            <a:schemeClr val="accent6">
              <a:lumMod val="75000"/>
            </a:schemeClr>
          </a:solidFill>
          <a:ln w="12700" cap="flat" cmpd="sng" algn="ctr">
            <a:noFill/>
            <a:prstDash val="solid"/>
            <a:miter lim="800000"/>
          </a:ln>
          <a:effectLst/>
        </p:spPr>
        <p:txBody>
          <a:bodyPr rot="0" spcFirstLastPara="0" vertOverflow="overflow" horzOverflow="overflow" vert="horz" wrap="square" lIns="68579" tIns="34289" rIns="68579" bIns="34289" numCol="1" spcCol="0" rtlCol="0" fromWordArt="0" anchor="ctr" anchorCtr="0" forceAA="0" compatLnSpc="1">
            <a:noAutofit/>
          </a:bodyPr>
          <a:lstStyle/>
          <a:p>
            <a:pPr algn="ctr" defTabSz="685800"/>
            <a:r>
              <a:rPr lang="zh-CN" altLang="en-US" sz="2400" b="1" kern="0" dirty="0" smtClean="0">
                <a:solidFill>
                  <a:prstClr val="white"/>
                </a:solidFill>
                <a:latin typeface="微软雅黑" panose="020B0503020204020204" pitchFamily="34" charset="-122"/>
                <a:ea typeface="微软雅黑" panose="020B0503020204020204" pitchFamily="34" charset="-122"/>
              </a:rPr>
              <a:t>中国完全沦为半殖民地</a:t>
            </a:r>
            <a:r>
              <a:rPr lang="zh-CN" altLang="en-US" sz="2400" b="1" kern="0" dirty="0">
                <a:solidFill>
                  <a:prstClr val="white"/>
                </a:solidFill>
                <a:latin typeface="微软雅黑" panose="020B0503020204020204" pitchFamily="34" charset="-122"/>
                <a:ea typeface="微软雅黑" panose="020B0503020204020204" pitchFamily="34" charset="-122"/>
              </a:rPr>
              <a:t>半封建社会</a:t>
            </a:r>
          </a:p>
        </p:txBody>
      </p:sp>
    </p:spTree>
  </p:cSld>
  <p:clrMapOvr>
    <a:masterClrMapping/>
  </p:clrMapOvr>
  <mc:AlternateContent xmlns:mc="http://schemas.openxmlformats.org/markup-compatibility/2006">
    <mc:Choice xmlns:p14="http://schemas.microsoft.com/office/powerpoint/2010/main" xmlns="" Requires="p14">
      <p:transition spd="slow" p14:dur="1500">
        <p14:window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500" fill="hold"/>
                                        <p:tgtEl>
                                          <p:spTgt spid="11"/>
                                        </p:tgtEl>
                                        <p:attrNameLst>
                                          <p:attrName>ppt_x</p:attrName>
                                        </p:attrNameLst>
                                      </p:cBhvr>
                                      <p:tavLst>
                                        <p:tav tm="0">
                                          <p:val>
                                            <p:strVal val="#ppt_x"/>
                                          </p:val>
                                        </p:tav>
                                        <p:tav tm="100000">
                                          <p:val>
                                            <p:strVal val="#ppt_x"/>
                                          </p:val>
                                        </p:tav>
                                      </p:tavLst>
                                    </p:anim>
                                    <p:anim calcmode="lin" valueType="num">
                                      <p:cBhvr additive="base">
                                        <p:cTn id="3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 calcmode="lin" valueType="num">
                                      <p:cBhvr additive="base">
                                        <p:cTn id="36" dur="500" fill="hold"/>
                                        <p:tgtEl>
                                          <p:spTgt spid="12"/>
                                        </p:tgtEl>
                                        <p:attrNameLst>
                                          <p:attrName>ppt_x</p:attrName>
                                        </p:attrNameLst>
                                      </p:cBhvr>
                                      <p:tavLst>
                                        <p:tav tm="0">
                                          <p:val>
                                            <p:strVal val="#ppt_x"/>
                                          </p:val>
                                        </p:tav>
                                        <p:tav tm="100000">
                                          <p:val>
                                            <p:strVal val="#ppt_x"/>
                                          </p:val>
                                        </p:tav>
                                      </p:tavLst>
                                    </p:anim>
                                    <p:anim calcmode="lin" valueType="num">
                                      <p:cBhvr additive="base">
                                        <p:cTn id="37"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500" fill="hold"/>
                                        <p:tgtEl>
                                          <p:spTgt spid="13"/>
                                        </p:tgtEl>
                                        <p:attrNameLst>
                                          <p:attrName>ppt_x</p:attrName>
                                        </p:attrNameLst>
                                      </p:cBhvr>
                                      <p:tavLst>
                                        <p:tav tm="0">
                                          <p:val>
                                            <p:strVal val="#ppt_x"/>
                                          </p:val>
                                        </p:tav>
                                        <p:tav tm="100000">
                                          <p:val>
                                            <p:strVal val="#ppt_x"/>
                                          </p:val>
                                        </p:tav>
                                      </p:tavLst>
                                    </p:anim>
                                    <p:anim calcmode="lin" valueType="num">
                                      <p:cBhvr additive="base">
                                        <p:cTn id="4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fill="hold"/>
                                        <p:tgtEl>
                                          <p:spTgt spid="14"/>
                                        </p:tgtEl>
                                        <p:attrNameLst>
                                          <p:attrName>ppt_x</p:attrName>
                                        </p:attrNameLst>
                                      </p:cBhvr>
                                      <p:tavLst>
                                        <p:tav tm="0">
                                          <p:val>
                                            <p:strVal val="#ppt_x"/>
                                          </p:val>
                                        </p:tav>
                                        <p:tav tm="100000">
                                          <p:val>
                                            <p:strVal val="#ppt_x"/>
                                          </p:val>
                                        </p:tav>
                                      </p:tavLst>
                                    </p:anim>
                                    <p:anim calcmode="lin" valueType="num">
                                      <p:cBhvr additive="base">
                                        <p:cTn id="49"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500" fill="hold"/>
                                        <p:tgtEl>
                                          <p:spTgt spid="15"/>
                                        </p:tgtEl>
                                        <p:attrNameLst>
                                          <p:attrName>ppt_x</p:attrName>
                                        </p:attrNameLst>
                                      </p:cBhvr>
                                      <p:tavLst>
                                        <p:tav tm="0">
                                          <p:val>
                                            <p:strVal val="#ppt_x"/>
                                          </p:val>
                                        </p:tav>
                                        <p:tav tm="100000">
                                          <p:val>
                                            <p:strVal val="#ppt_x"/>
                                          </p:val>
                                        </p:tav>
                                      </p:tavLst>
                                    </p:anim>
                                    <p:anim calcmode="lin" valueType="num">
                                      <p:cBhvr additive="base">
                                        <p:cTn id="55"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16"/>
                                        </p:tgtEl>
                                        <p:attrNameLst>
                                          <p:attrName>style.visibility</p:attrName>
                                        </p:attrNameLst>
                                      </p:cBhvr>
                                      <p:to>
                                        <p:strVal val="visible"/>
                                      </p:to>
                                    </p:set>
                                    <p:anim calcmode="lin" valueType="num">
                                      <p:cBhvr additive="base">
                                        <p:cTn id="60" dur="500" fill="hold"/>
                                        <p:tgtEl>
                                          <p:spTgt spid="16"/>
                                        </p:tgtEl>
                                        <p:attrNameLst>
                                          <p:attrName>ppt_x</p:attrName>
                                        </p:attrNameLst>
                                      </p:cBhvr>
                                      <p:tavLst>
                                        <p:tav tm="0">
                                          <p:val>
                                            <p:strVal val="#ppt_x"/>
                                          </p:val>
                                        </p:tav>
                                        <p:tav tm="100000">
                                          <p:val>
                                            <p:strVal val="#ppt_x"/>
                                          </p:val>
                                        </p:tav>
                                      </p:tavLst>
                                    </p:anim>
                                    <p:anim calcmode="lin" valueType="num">
                                      <p:cBhvr additive="base">
                                        <p:cTn id="61"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additive="base">
                                        <p:cTn id="66" dur="500" fill="hold"/>
                                        <p:tgtEl>
                                          <p:spTgt spid="17"/>
                                        </p:tgtEl>
                                        <p:attrNameLst>
                                          <p:attrName>ppt_x</p:attrName>
                                        </p:attrNameLst>
                                      </p:cBhvr>
                                      <p:tavLst>
                                        <p:tav tm="0">
                                          <p:val>
                                            <p:strVal val="#ppt_x"/>
                                          </p:val>
                                        </p:tav>
                                        <p:tav tm="100000">
                                          <p:val>
                                            <p:strVal val="#ppt_x"/>
                                          </p:val>
                                        </p:tav>
                                      </p:tavLst>
                                    </p:anim>
                                    <p:anim calcmode="lin" valueType="num">
                                      <p:cBhvr additive="base">
                                        <p:cTn id="6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fill="hold"/>
                                        <p:tgtEl>
                                          <p:spTgt spid="18"/>
                                        </p:tgtEl>
                                        <p:attrNameLst>
                                          <p:attrName>ppt_w</p:attrName>
                                        </p:attrNameLst>
                                      </p:cBhvr>
                                      <p:tavLst>
                                        <p:tav tm="0">
                                          <p:val>
                                            <p:fltVal val="0"/>
                                          </p:val>
                                        </p:tav>
                                        <p:tav tm="100000">
                                          <p:val>
                                            <p:strVal val="#ppt_w"/>
                                          </p:val>
                                        </p:tav>
                                      </p:tavLst>
                                    </p:anim>
                                    <p:anim calcmode="lin" valueType="num">
                                      <p:cBhvr>
                                        <p:cTn id="73" dur="500" fill="hold"/>
                                        <p:tgtEl>
                                          <p:spTgt spid="18"/>
                                        </p:tgtEl>
                                        <p:attrNameLst>
                                          <p:attrName>ppt_h</p:attrName>
                                        </p:attrNameLst>
                                      </p:cBhvr>
                                      <p:tavLst>
                                        <p:tav tm="0">
                                          <p:val>
                                            <p:fltVal val="0"/>
                                          </p:val>
                                        </p:tav>
                                        <p:tav tm="100000">
                                          <p:val>
                                            <p:strVal val="#ppt_h"/>
                                          </p:val>
                                        </p:tav>
                                      </p:tavLst>
                                    </p:anim>
                                    <p:animEffect transition="in" filter="fade">
                                      <p:cBhvr>
                                        <p:cTn id="7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P spid="14" grpId="0"/>
      <p:bldP spid="15" grpId="0"/>
      <p:bldP spid="16" grpId="0"/>
      <p:bldP spid="17" grpId="0"/>
      <p:bldP spid="1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高一（6）班黎欣然4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915979" y="0"/>
            <a:ext cx="3616462" cy="5157048"/>
          </a:xfrm>
          <a:prstGeom prst="rect">
            <a:avLst/>
          </a:prstGeom>
          <a:noFill/>
          <a:extLst>
            <a:ext uri="{909E8E84-426E-40DD-AFC4-6F175D3DCCD1}">
              <a14:hiddenFill xmlns:a14="http://schemas.microsoft.com/office/drawing/2010/main" xmlns="">
                <a:solidFill>
                  <a:srgbClr val="FFFFFF"/>
                </a:solidFill>
              </a14:hiddenFill>
            </a:ext>
          </a:extLst>
        </p:spPr>
      </p:pic>
      <p:pic>
        <p:nvPicPr>
          <p:cNvPr id="3" name="Picture 3" descr="高一（4）班刘川24"/>
          <p:cNvPicPr>
            <a:picLocks noChangeAspect="1" noChangeArrowheads="1"/>
          </p:cNvPicPr>
          <p:nvPr/>
        </p:nvPicPr>
        <p:blipFill>
          <a:blip r:embed="rId4">
            <a:extLst>
              <a:ext uri="{28A0092B-C50C-407E-A947-70E740481C1C}">
                <a14:useLocalDpi xmlns:a14="http://schemas.microsoft.com/office/drawing/2010/main" xmlns="" val="0"/>
              </a:ext>
            </a:extLst>
          </a:blip>
          <a:srcRect l="16122" t="2234" r="20840"/>
          <a:stretch>
            <a:fillRect/>
          </a:stretch>
        </p:blipFill>
        <p:spPr bwMode="auto">
          <a:xfrm>
            <a:off x="0" y="10206"/>
            <a:ext cx="3131840" cy="5146841"/>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ext Box 4"/>
          <p:cNvSpPr txBox="1">
            <a:spLocks noChangeArrowheads="1"/>
          </p:cNvSpPr>
          <p:nvPr/>
        </p:nvSpPr>
        <p:spPr bwMode="auto">
          <a:xfrm>
            <a:off x="8244408" y="39484"/>
            <a:ext cx="923330" cy="50970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rgbClr val="000000"/>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eaVert" wrap="square">
            <a:spAutoFit/>
          </a:bodyPr>
          <a:ls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eaLnBrk="1" hangingPunct="1">
              <a:spcBef>
                <a:spcPct val="50000"/>
              </a:spcBef>
            </a:pPr>
            <a:r>
              <a:rPr lang="zh-CN" altLang="en-US" sz="2400" dirty="0">
                <a:latin typeface="微软雅黑" panose="020B0503020204020204" pitchFamily="34" charset="-122"/>
                <a:ea typeface="微软雅黑" panose="020B0503020204020204" pitchFamily="34" charset="-122"/>
              </a:rPr>
              <a:t>清政府就像列强手中的扯线木偶一样，逐步成为侵略者统治中国的</a:t>
            </a:r>
            <a:r>
              <a:rPr lang="zh-CN" altLang="en-US" sz="2400" dirty="0" smtClean="0">
                <a:latin typeface="微软雅黑" panose="020B0503020204020204" pitchFamily="34" charset="-122"/>
                <a:ea typeface="微软雅黑" panose="020B0503020204020204" pitchFamily="34" charset="-122"/>
              </a:rPr>
              <a:t>工具。</a:t>
            </a:r>
            <a:endParaRPr lang="zh-CN" altLang="en-US" sz="2400" dirty="0">
              <a:latin typeface="微软雅黑" panose="020B0503020204020204" pitchFamily="34" charset="-122"/>
              <a:ea typeface="微软雅黑" panose="020B0503020204020204" pitchFamily="34" charset="-122"/>
            </a:endParaRPr>
          </a:p>
        </p:txBody>
      </p:sp>
      <p:sp>
        <p:nvSpPr>
          <p:cNvPr id="6" name="Text Box 4"/>
          <p:cNvSpPr txBox="1">
            <a:spLocks noChangeArrowheads="1"/>
          </p:cNvSpPr>
          <p:nvPr/>
        </p:nvSpPr>
        <p:spPr bwMode="auto">
          <a:xfrm>
            <a:off x="3131840" y="10206"/>
            <a:ext cx="2031325" cy="512629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eaVert" wrap="square">
            <a:spAutoFit/>
          </a:bodyPr>
          <a:ls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a:lstStyle>
          <a:p>
            <a:pPr>
              <a:spcBef>
                <a:spcPct val="50000"/>
              </a:spcBef>
            </a:pPr>
            <a:r>
              <a:rPr lang="zh-CN" altLang="en-US" sz="2400" dirty="0">
                <a:latin typeface="微软雅黑" panose="020B0503020204020204" pitchFamily="34" charset="-122"/>
                <a:ea typeface="微软雅黑" panose="020B0503020204020204" pitchFamily="34" charset="-122"/>
              </a:rPr>
              <a:t>画面中那个身带血迹、瘦弱并颤抖着的人代表的是当时受尽欺凌的中国人。他正被众多不平等条约扎得像个木乃伊。表明帝国主义者凭借多个不平等条约残酷剥削中国人。</a:t>
            </a:r>
          </a:p>
        </p:txBody>
      </p:sp>
    </p:spTree>
  </p:cSld>
  <p:clrMapOvr>
    <a:masterClrMapping/>
  </p:clrMapOvr>
  <mc:AlternateContent xmlns:mc="http://schemas.openxmlformats.org/markup-compatibility/2006">
    <mc:Choice xmlns:p14="http://schemas.microsoft.com/office/powerpoint/2010/main" xmlns="" Requires="p14">
      <p:transition spd="slow" p14:dur="1600">
        <p14:prism isInverted="1" isContent="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0943" y="81894"/>
            <a:ext cx="5660409" cy="807911"/>
          </a:xfrm>
          <a:prstGeom prst="rect">
            <a:avLst/>
          </a:prstGeom>
          <a:noFill/>
        </p:spPr>
        <p:txBody>
          <a:bodyPr wrap="square" lIns="68570" tIns="34289" rIns="68570" bIns="34289" rtlCol="0">
            <a:spAutoFit/>
          </a:bodyPr>
          <a:lstStyle/>
          <a:p>
            <a:r>
              <a:rPr lang="zh-CN" altLang="en-US" sz="2400" b="1" dirty="0" smtClean="0">
                <a:solidFill>
                  <a:schemeClr val="bg1"/>
                </a:solidFill>
                <a:latin typeface="微软雅黑" panose="020B0503020204020204" pitchFamily="34" charset="-122"/>
                <a:ea typeface="微软雅黑" panose="020B0503020204020204" pitchFamily="34" charset="-122"/>
              </a:rPr>
              <a:t>  中国</a:t>
            </a:r>
            <a:r>
              <a:rPr lang="zh-CN" altLang="en-US" sz="2400" b="1" dirty="0">
                <a:solidFill>
                  <a:schemeClr val="bg1"/>
                </a:solidFill>
                <a:latin typeface="微软雅黑" panose="020B0503020204020204" pitchFamily="34" charset="-122"/>
                <a:ea typeface="微软雅黑" panose="020B0503020204020204" pitchFamily="34" charset="-122"/>
              </a:rPr>
              <a:t>半殖民地半封建社会形成的历程</a:t>
            </a:r>
          </a:p>
          <a:p>
            <a:endParaRPr lang="zh-CN" altLang="en-US" sz="2400" b="1" dirty="0">
              <a:solidFill>
                <a:schemeClr val="bg1"/>
              </a:solidFill>
              <a:latin typeface="微软雅黑" panose="020B0503020204020204" pitchFamily="34" charset="-122"/>
              <a:ea typeface="微软雅黑" panose="020B0503020204020204" pitchFamily="34" charset="-122"/>
            </a:endParaRPr>
          </a:p>
        </p:txBody>
      </p:sp>
      <p:graphicFrame>
        <p:nvGraphicFramePr>
          <p:cNvPr id="8" name="Group 4"/>
          <p:cNvGraphicFramePr>
            <a:graphicFrameLocks noGrp="1"/>
          </p:cNvGraphicFramePr>
          <p:nvPr/>
        </p:nvGraphicFramePr>
        <p:xfrm>
          <a:off x="467544" y="1059581"/>
          <a:ext cx="8280920" cy="3602692"/>
        </p:xfrm>
        <a:graphic>
          <a:graphicData uri="http://schemas.openxmlformats.org/drawingml/2006/table">
            <a:tbl>
              <a:tblPr/>
              <a:tblGrid>
                <a:gridCol w="3813720"/>
                <a:gridCol w="4467200"/>
              </a:tblGrid>
              <a:tr h="432048">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rPr>
                        <a:t>项目</a:t>
                      </a:r>
                      <a:endParaRPr kumimoji="0" lang="zh-CN" altLang="zh-CN" sz="2400" b="1" i="0" u="none" strike="noStrike" cap="none" normalizeH="0" baseline="0" dirty="0" smtClean="0">
                        <a:ln>
                          <a:noFill/>
                        </a:ln>
                        <a:solidFill>
                          <a:schemeClr val="tx1"/>
                        </a:solidFill>
                        <a:effectLst/>
                        <a:latin typeface="微软雅黑" panose="020B0503020204020204" pitchFamily="34" charset="-122"/>
                        <a:ea typeface="微软雅黑" panose="020B0503020204020204" pitchFamily="34" charset="-122"/>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pPr>
                      <a:r>
                        <a:rPr kumimoji="0" lang="zh-CN" altLang="en-US" sz="2400" b="1"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rPr>
                        <a:t>程度</a:t>
                      </a:r>
                      <a:endParaRPr kumimoji="0" lang="zh-CN" altLang="zh-CN" sz="2400" b="1" i="0" u="none" strike="noStrike" kern="1200" cap="none" normalizeH="0" baseline="0" dirty="0" smtClean="0">
                        <a:ln>
                          <a:noFill/>
                        </a:ln>
                        <a:solidFill>
                          <a:schemeClr val="tx1"/>
                        </a:solidFill>
                        <a:effectLst/>
                        <a:latin typeface="微软雅黑" panose="020B0503020204020204" pitchFamily="34" charset="-122"/>
                        <a:ea typeface="微软雅黑" panose="020B0503020204020204" pitchFamily="34" charset="-122"/>
                        <a:cs typeface="+mn-cs"/>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1604">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78099">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50476">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88173">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zh-CN" sz="2100" b="0" i="0" u="none" strike="noStrike" cap="none" normalizeH="0" baseline="0" dirty="0" smtClean="0">
                        <a:ln>
                          <a:noFill/>
                        </a:ln>
                        <a:solidFill>
                          <a:schemeClr val="tx1"/>
                        </a:solidFill>
                        <a:effectLst/>
                        <a:latin typeface="Arial" panose="020B0604020202020204" pitchFamily="34" charset="0"/>
                        <a:ea typeface="宋体" panose="02010600030101010101" pitchFamily="2" charset="-122"/>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1" name="Text Box 25"/>
          <p:cNvSpPr txBox="1">
            <a:spLocks noChangeArrowheads="1"/>
          </p:cNvSpPr>
          <p:nvPr/>
        </p:nvSpPr>
        <p:spPr bwMode="auto">
          <a:xfrm>
            <a:off x="1358985" y="1516955"/>
            <a:ext cx="1980001" cy="7694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pitchFamily="34" charset="-122"/>
                <a:ea typeface="微软雅黑" panose="020B0503020204020204" pitchFamily="34" charset="-122"/>
              </a:rPr>
              <a:t>第一次鸦片战争</a:t>
            </a:r>
          </a:p>
          <a:p>
            <a:pPr algn="ctr" defTabSz="914400" fontAlgn="base">
              <a:spcAft>
                <a:spcPct val="0"/>
              </a:spcAft>
            </a:pPr>
            <a:r>
              <a:rPr lang="en-US" altLang="zh-CN" sz="2000" b="1" dirty="0">
                <a:latin typeface="微软雅黑" panose="020B0503020204020204" pitchFamily="34" charset="-122"/>
                <a:ea typeface="微软雅黑" panose="020B0503020204020204" pitchFamily="34" charset="-122"/>
              </a:rPr>
              <a:t>《</a:t>
            </a:r>
            <a:r>
              <a:rPr lang="zh-CN" altLang="en-US" sz="2000" b="1" dirty="0">
                <a:latin typeface="微软雅黑" panose="020B0503020204020204" pitchFamily="34" charset="-122"/>
                <a:ea typeface="微软雅黑" panose="020B0503020204020204" pitchFamily="34" charset="-122"/>
              </a:rPr>
              <a:t>南京条约</a:t>
            </a:r>
            <a:r>
              <a:rPr lang="en-US" altLang="zh-CN" sz="2400" b="1" dirty="0"/>
              <a:t>》</a:t>
            </a:r>
          </a:p>
        </p:txBody>
      </p:sp>
      <p:sp>
        <p:nvSpPr>
          <p:cNvPr id="12" name="Text Box 26"/>
          <p:cNvSpPr txBox="1">
            <a:spLocks noChangeArrowheads="1"/>
          </p:cNvSpPr>
          <p:nvPr/>
        </p:nvSpPr>
        <p:spPr bwMode="auto">
          <a:xfrm>
            <a:off x="5366946" y="1547732"/>
            <a:ext cx="2492962" cy="7078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pitchFamily="34" charset="-122"/>
                <a:ea typeface="微软雅黑" panose="020B0503020204020204" pitchFamily="34" charset="-122"/>
              </a:rPr>
              <a:t>中国开始沦为半殖民</a:t>
            </a:r>
          </a:p>
          <a:p>
            <a:pPr algn="ctr" defTabSz="914400" fontAlgn="base">
              <a:spcAft>
                <a:spcPct val="0"/>
              </a:spcAft>
            </a:pPr>
            <a:r>
              <a:rPr lang="zh-CN" altLang="en-US" sz="2000" b="1" dirty="0">
                <a:latin typeface="微软雅黑" panose="020B0503020204020204" pitchFamily="34" charset="-122"/>
                <a:ea typeface="微软雅黑" panose="020B0503020204020204" pitchFamily="34" charset="-122"/>
              </a:rPr>
              <a:t>半封建社会</a:t>
            </a:r>
          </a:p>
        </p:txBody>
      </p:sp>
      <p:sp>
        <p:nvSpPr>
          <p:cNvPr id="13" name="Text Box 27"/>
          <p:cNvSpPr txBox="1">
            <a:spLocks noChangeArrowheads="1"/>
          </p:cNvSpPr>
          <p:nvPr/>
        </p:nvSpPr>
        <p:spPr bwMode="auto">
          <a:xfrm>
            <a:off x="1357975" y="2214809"/>
            <a:ext cx="1980001" cy="101564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pitchFamily="34" charset="-122"/>
                <a:ea typeface="微软雅黑" panose="020B0503020204020204" pitchFamily="34" charset="-122"/>
              </a:rPr>
              <a:t>第二次鸦片战争</a:t>
            </a:r>
          </a:p>
          <a:p>
            <a:pPr algn="ctr" defTabSz="914400" fontAlgn="base">
              <a:spcAft>
                <a:spcPct val="0"/>
              </a:spcAft>
            </a:pPr>
            <a:r>
              <a:rPr lang="en-US" altLang="zh-CN" sz="2000" b="1" dirty="0">
                <a:latin typeface="微软雅黑" panose="020B0503020204020204" pitchFamily="34" charset="-122"/>
                <a:ea typeface="微软雅黑" panose="020B0503020204020204" pitchFamily="34" charset="-122"/>
              </a:rPr>
              <a:t>《</a:t>
            </a:r>
            <a:r>
              <a:rPr lang="zh-CN" altLang="en-US" sz="2000" b="1" dirty="0">
                <a:latin typeface="微软雅黑" panose="020B0503020204020204" pitchFamily="34" charset="-122"/>
                <a:ea typeface="微软雅黑" panose="020B0503020204020204" pitchFamily="34" charset="-122"/>
              </a:rPr>
              <a:t>天津条约</a:t>
            </a:r>
            <a:r>
              <a:rPr lang="en-US" altLang="zh-CN" sz="2000" b="1" dirty="0">
                <a:latin typeface="微软雅黑" panose="020B0503020204020204" pitchFamily="34" charset="-122"/>
                <a:ea typeface="微软雅黑" panose="020B0503020204020204" pitchFamily="34" charset="-122"/>
              </a:rPr>
              <a:t>》</a:t>
            </a:r>
          </a:p>
          <a:p>
            <a:pPr algn="ctr" defTabSz="914400" fontAlgn="base">
              <a:spcAft>
                <a:spcPct val="0"/>
              </a:spcAft>
            </a:pPr>
            <a:r>
              <a:rPr lang="en-US" altLang="zh-CN" sz="2000" b="1" dirty="0">
                <a:latin typeface="微软雅黑" panose="020B0503020204020204" pitchFamily="34" charset="-122"/>
                <a:ea typeface="微软雅黑" panose="020B0503020204020204" pitchFamily="34" charset="-122"/>
              </a:rPr>
              <a:t>《</a:t>
            </a:r>
            <a:r>
              <a:rPr lang="zh-CN" altLang="en-US" sz="2000" b="1" dirty="0">
                <a:latin typeface="微软雅黑" panose="020B0503020204020204" pitchFamily="34" charset="-122"/>
                <a:ea typeface="微软雅黑" panose="020B0503020204020204" pitchFamily="34" charset="-122"/>
              </a:rPr>
              <a:t>北京条约</a:t>
            </a:r>
            <a:r>
              <a:rPr lang="en-US" altLang="zh-CN" sz="2000" b="1" dirty="0">
                <a:latin typeface="微软雅黑" panose="020B0503020204020204" pitchFamily="34" charset="-122"/>
                <a:ea typeface="微软雅黑" panose="020B0503020204020204" pitchFamily="34" charset="-122"/>
              </a:rPr>
              <a:t>》</a:t>
            </a:r>
          </a:p>
        </p:txBody>
      </p:sp>
      <p:sp>
        <p:nvSpPr>
          <p:cNvPr id="14" name="Text Box 28"/>
          <p:cNvSpPr txBox="1">
            <a:spLocks noChangeArrowheads="1"/>
          </p:cNvSpPr>
          <p:nvPr/>
        </p:nvSpPr>
        <p:spPr bwMode="auto">
          <a:xfrm>
            <a:off x="4850762" y="2368697"/>
            <a:ext cx="3450512" cy="7078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91426" tIns="45713" rIns="91426" bIns="45713">
            <a:spAutoFit/>
          </a:bodyPr>
          <a:lstStyle/>
          <a:p>
            <a:pPr algn="ctr" defTabSz="914400" fontAlgn="base">
              <a:spcAft>
                <a:spcPct val="0"/>
              </a:spcAft>
            </a:pPr>
            <a:r>
              <a:rPr lang="zh-CN" altLang="en-US" sz="2000" b="1" dirty="0">
                <a:latin typeface="微软雅黑" panose="020B0503020204020204" pitchFamily="34" charset="-122"/>
                <a:ea typeface="微软雅黑" panose="020B0503020204020204" pitchFamily="34" charset="-122"/>
              </a:rPr>
              <a:t>使中国社会半</a:t>
            </a:r>
            <a:r>
              <a:rPr lang="zh-CN" altLang="en-US" sz="2000" b="1" dirty="0" smtClean="0">
                <a:latin typeface="微软雅黑" panose="020B0503020204020204" pitchFamily="34" charset="-122"/>
                <a:ea typeface="微软雅黑" panose="020B0503020204020204" pitchFamily="34" charset="-122"/>
              </a:rPr>
              <a:t>殖民半封建</a:t>
            </a:r>
            <a:r>
              <a:rPr lang="zh-CN" altLang="en-US" sz="2000" b="1" dirty="0">
                <a:latin typeface="微软雅黑" panose="020B0503020204020204" pitchFamily="34" charset="-122"/>
                <a:ea typeface="微软雅黑" panose="020B0503020204020204" pitchFamily="34" charset="-122"/>
              </a:rPr>
              <a:t>的</a:t>
            </a:r>
            <a:r>
              <a:rPr lang="zh-CN" altLang="en-US" sz="2000" b="1" dirty="0" smtClean="0">
                <a:latin typeface="微软雅黑" panose="020B0503020204020204" pitchFamily="34" charset="-122"/>
                <a:ea typeface="微软雅黑" panose="020B0503020204020204" pitchFamily="34" charset="-122"/>
              </a:rPr>
              <a:t>程度进一步加深</a:t>
            </a:r>
            <a:endParaRPr lang="zh-CN" altLang="en-US" sz="2000" b="1" dirty="0">
              <a:latin typeface="微软雅黑" panose="020B0503020204020204" pitchFamily="34" charset="-122"/>
              <a:ea typeface="微软雅黑" panose="020B0503020204020204" pitchFamily="34" charset="-122"/>
            </a:endParaRPr>
          </a:p>
        </p:txBody>
      </p:sp>
      <p:sp>
        <p:nvSpPr>
          <p:cNvPr id="15" name="Text Box 30"/>
          <p:cNvSpPr txBox="1">
            <a:spLocks noChangeArrowheads="1"/>
          </p:cNvSpPr>
          <p:nvPr/>
        </p:nvSpPr>
        <p:spPr bwMode="auto">
          <a:xfrm>
            <a:off x="1460775" y="3230458"/>
            <a:ext cx="1776420" cy="76942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pitchFamily="34" charset="-122"/>
                <a:ea typeface="微软雅黑" panose="020B0503020204020204" pitchFamily="34" charset="-122"/>
              </a:rPr>
              <a:t>中日甲午战争</a:t>
            </a:r>
          </a:p>
          <a:p>
            <a:pPr algn="ctr" defTabSz="914400" fontAlgn="base">
              <a:spcAft>
                <a:spcPct val="0"/>
              </a:spcAft>
            </a:pPr>
            <a:r>
              <a:rPr lang="en-US" altLang="zh-CN" sz="2000" b="1" dirty="0">
                <a:latin typeface="微软雅黑" panose="020B0503020204020204" pitchFamily="34" charset="-122"/>
                <a:ea typeface="微软雅黑" panose="020B0503020204020204" pitchFamily="34" charset="-122"/>
              </a:rPr>
              <a:t>《</a:t>
            </a:r>
            <a:r>
              <a:rPr lang="zh-CN" altLang="en-US" sz="2000" b="1" dirty="0">
                <a:latin typeface="微软雅黑" panose="020B0503020204020204" pitchFamily="34" charset="-122"/>
                <a:ea typeface="微软雅黑" panose="020B0503020204020204" pitchFamily="34" charset="-122"/>
              </a:rPr>
              <a:t>马关条约</a:t>
            </a:r>
            <a:r>
              <a:rPr lang="en-US" altLang="zh-CN" sz="2400" b="1" dirty="0"/>
              <a:t>》</a:t>
            </a:r>
          </a:p>
        </p:txBody>
      </p:sp>
      <p:sp>
        <p:nvSpPr>
          <p:cNvPr id="16" name="Text Box 32"/>
          <p:cNvSpPr txBox="1">
            <a:spLocks noChangeArrowheads="1"/>
          </p:cNvSpPr>
          <p:nvPr/>
        </p:nvSpPr>
        <p:spPr bwMode="auto">
          <a:xfrm>
            <a:off x="1491766" y="3982359"/>
            <a:ext cx="1723520" cy="7078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pitchFamily="34" charset="-122"/>
                <a:ea typeface="微软雅黑" panose="020B0503020204020204" pitchFamily="34" charset="-122"/>
              </a:rPr>
              <a:t>八国联军侵华</a:t>
            </a:r>
          </a:p>
          <a:p>
            <a:pPr algn="ctr" defTabSz="914400" fontAlgn="base">
              <a:spcAft>
                <a:spcPct val="0"/>
              </a:spcAft>
            </a:pPr>
            <a:r>
              <a:rPr lang="en-US" altLang="zh-CN" sz="2000" b="1" dirty="0">
                <a:latin typeface="微软雅黑" panose="020B0503020204020204" pitchFamily="34" charset="-122"/>
                <a:ea typeface="微软雅黑" panose="020B0503020204020204" pitchFamily="34" charset="-122"/>
              </a:rPr>
              <a:t>《</a:t>
            </a:r>
            <a:r>
              <a:rPr lang="zh-CN" altLang="en-US" sz="2000" b="1" dirty="0">
                <a:latin typeface="微软雅黑" panose="020B0503020204020204" pitchFamily="34" charset="-122"/>
                <a:ea typeface="微软雅黑" panose="020B0503020204020204" pitchFamily="34" charset="-122"/>
              </a:rPr>
              <a:t>辛丑条约</a:t>
            </a:r>
            <a:r>
              <a:rPr lang="en-US" altLang="zh-CN" sz="2000" b="1" dirty="0">
                <a:latin typeface="微软雅黑" panose="020B0503020204020204" pitchFamily="34" charset="-122"/>
                <a:ea typeface="微软雅黑" panose="020B0503020204020204" pitchFamily="34" charset="-122"/>
              </a:rPr>
              <a:t>》</a:t>
            </a:r>
          </a:p>
        </p:txBody>
      </p:sp>
      <p:sp>
        <p:nvSpPr>
          <p:cNvPr id="17" name="Text Box 31"/>
          <p:cNvSpPr txBox="1">
            <a:spLocks noChangeArrowheads="1"/>
          </p:cNvSpPr>
          <p:nvPr/>
        </p:nvSpPr>
        <p:spPr bwMode="auto">
          <a:xfrm>
            <a:off x="4881323" y="3230458"/>
            <a:ext cx="3389391" cy="7078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91426" tIns="45713" rIns="91426" bIns="45713">
            <a:spAutoFit/>
          </a:bodyPr>
          <a:lstStyle/>
          <a:p>
            <a:pPr algn="ctr" defTabSz="914400" fontAlgn="base">
              <a:spcAft>
                <a:spcPct val="0"/>
              </a:spcAft>
            </a:pPr>
            <a:r>
              <a:rPr lang="zh-CN" altLang="en-US" sz="2000" b="1" dirty="0">
                <a:latin typeface="微软雅黑" panose="020B0503020204020204" pitchFamily="34" charset="-122"/>
                <a:ea typeface="微软雅黑" panose="020B0503020204020204" pitchFamily="34" charset="-122"/>
              </a:rPr>
              <a:t>使中国社会半</a:t>
            </a:r>
            <a:r>
              <a:rPr lang="zh-CN" altLang="en-US" sz="2000" b="1" dirty="0" smtClean="0">
                <a:latin typeface="微软雅黑" panose="020B0503020204020204" pitchFamily="34" charset="-122"/>
                <a:ea typeface="微软雅黑" panose="020B0503020204020204" pitchFamily="34" charset="-122"/>
              </a:rPr>
              <a:t>殖民半封建</a:t>
            </a:r>
            <a:r>
              <a:rPr lang="zh-CN" altLang="en-US" sz="2000" b="1" dirty="0">
                <a:latin typeface="微软雅黑" panose="020B0503020204020204" pitchFamily="34" charset="-122"/>
                <a:ea typeface="微软雅黑" panose="020B0503020204020204" pitchFamily="34" charset="-122"/>
              </a:rPr>
              <a:t>的程度大大加深</a:t>
            </a:r>
          </a:p>
        </p:txBody>
      </p:sp>
      <p:sp>
        <p:nvSpPr>
          <p:cNvPr id="18" name="Text Box 33"/>
          <p:cNvSpPr txBox="1">
            <a:spLocks noChangeArrowheads="1"/>
          </p:cNvSpPr>
          <p:nvPr/>
        </p:nvSpPr>
        <p:spPr bwMode="auto">
          <a:xfrm>
            <a:off x="5211230" y="3964227"/>
            <a:ext cx="2749442" cy="70787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1426" tIns="45713" rIns="91426" bIns="45713">
            <a:spAutoFit/>
          </a:bodyPr>
          <a:lstStyle/>
          <a:p>
            <a:pPr algn="ctr" defTabSz="914400" fontAlgn="base">
              <a:spcAft>
                <a:spcPct val="0"/>
              </a:spcAft>
            </a:pPr>
            <a:r>
              <a:rPr lang="zh-CN" altLang="en-US" sz="2000" b="1" dirty="0">
                <a:latin typeface="微软雅黑" panose="020B0503020204020204" pitchFamily="34" charset="-122"/>
                <a:ea typeface="微软雅黑" panose="020B0503020204020204" pitchFamily="34" charset="-122"/>
              </a:rPr>
              <a:t>使中国完全沦为半殖民</a:t>
            </a:r>
          </a:p>
          <a:p>
            <a:pPr algn="ctr" defTabSz="914400" fontAlgn="base">
              <a:spcAft>
                <a:spcPct val="0"/>
              </a:spcAft>
            </a:pPr>
            <a:r>
              <a:rPr lang="zh-CN" altLang="en-US" sz="2000" b="1" dirty="0">
                <a:latin typeface="微软雅黑" panose="020B0503020204020204" pitchFamily="34" charset="-122"/>
                <a:ea typeface="微软雅黑" panose="020B0503020204020204" pitchFamily="34" charset="-122"/>
              </a:rPr>
              <a:t>半封建的社会</a:t>
            </a:r>
          </a:p>
        </p:txBody>
      </p:sp>
    </p:spTree>
  </p:cSld>
  <p:clrMapOvr>
    <a:masterClrMapping/>
  </p:clrMapOvr>
  <mc:AlternateContent xmlns:mc="http://schemas.openxmlformats.org/markup-compatibility/2006">
    <mc:Choice xmlns:p14="http://schemas.microsoft.com/office/powerpoint/2010/main" xmlns="" Requires="p14">
      <p:transition spd="slow" p14:dur="800">
        <p14:flythroug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box(in)">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9" presetClass="entr" presetSubtype="0"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dissolve">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dissolv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20"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edge">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randombar(horizont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randombar(horizontal)">
                                      <p:cBhvr>
                                        <p:cTn id="4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utoUpdateAnimBg="0"/>
      <p:bldP spid="12" grpId="0" autoUpdateAnimBg="0"/>
      <p:bldP spid="13" grpId="0" autoUpdateAnimBg="0"/>
      <p:bldP spid="14" grpId="0" autoUpdateAnimBg="0"/>
      <p:bldP spid="15" grpId="0" autoUpdateAnimBg="0"/>
      <p:bldP spid="16" grpId="0" autoUpdateAnimBg="0"/>
      <p:bldP spid="17" grpId="0" autoUpdateAnimBg="0"/>
      <p:bldP spid="18" grpId="0"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KSO_Shape"/>
          <p:cNvSpPr/>
          <p:nvPr/>
        </p:nvSpPr>
        <p:spPr>
          <a:xfrm>
            <a:off x="639772" y="203964"/>
            <a:ext cx="429260" cy="461525"/>
          </a:xfrm>
          <a:prstGeom prst="homePlate">
            <a:avLst>
              <a:gd name="adj" fmla="val 32249"/>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文本占位符 182283"/>
          <p:cNvSpPr>
            <a:spLocks noGrp="1" noChangeArrowheads="1"/>
          </p:cNvSpPr>
          <p:nvPr/>
        </p:nvSpPr>
        <p:spPr bwMode="auto">
          <a:xfrm>
            <a:off x="457200" y="308769"/>
            <a:ext cx="82296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lst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lvl="1"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lvl="2"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lvl="3"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lvl="4"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a:lstStyle>
          <a:p>
            <a:pPr marL="342900" marR="0" lvl="0" indent="-342900" algn="l" defTabSz="914400" rtl="0" eaLnBrk="1" fontAlgn="base" latinLnBrk="0" hangingPunct="1">
              <a:lnSpc>
                <a:spcPct val="100000"/>
              </a:lnSpc>
              <a:spcBef>
                <a:spcPct val="20000"/>
              </a:spcBef>
              <a:spcAft>
                <a:spcPct val="0"/>
              </a:spcAft>
              <a:buClrTx/>
              <a:buSzTx/>
              <a:buFont typeface="Arial" panose="020B0604020202020204" pitchFamily="34" charset="0"/>
              <a:buChar char="•"/>
              <a:defRPr/>
            </a:pPr>
            <a:endParaRPr kumimoji="0" lang="zh-CN" altLang="en-US" sz="3200" b="0" i="0" u="none" strike="noStrike" kern="1200" cap="none" spc="0" normalizeH="0" baseline="0" noProof="0" dirty="0" smtClean="0">
              <a:ln>
                <a:noFill/>
              </a:ln>
              <a:solidFill>
                <a:srgbClr val="000000"/>
              </a:solidFill>
              <a:effectLst/>
              <a:uLnTx/>
              <a:uFillTx/>
              <a:latin typeface="Arial" panose="020B0604020202020204"/>
              <a:ea typeface="宋体" panose="02010600030101010101" pitchFamily="2" charset="-122"/>
              <a:cs typeface="+mn-cs"/>
            </a:endParaRPr>
          </a:p>
        </p:txBody>
      </p:sp>
      <p:pic>
        <p:nvPicPr>
          <p:cNvPr id="6" name="图片 182277" descr="G:/张蕴霞/课件/金榜苑/2015一轮/人教历史通用/新建文件夹/LS22.TIF"/>
          <p:cNvPicPr>
            <a:picLocks noChangeAspect="1" noChangeArrowheads="1"/>
          </p:cNvPicPr>
          <p:nvPr/>
        </p:nvPicPr>
        <p:blipFill rotWithShape="1">
          <a:blip r:embed="rId3" r:link="rId4"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l="424" t="-1185" r="-424" b="18751"/>
          <a:stretch>
            <a:fillRect/>
          </a:stretch>
        </p:blipFill>
        <p:spPr bwMode="auto">
          <a:xfrm>
            <a:off x="233559" y="555526"/>
            <a:ext cx="8675688" cy="43342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7" name="TextBox 6"/>
          <p:cNvSpPr txBox="1"/>
          <p:nvPr/>
        </p:nvSpPr>
        <p:spPr>
          <a:xfrm>
            <a:off x="1187624" y="203964"/>
            <a:ext cx="2954655" cy="461665"/>
          </a:xfrm>
          <a:prstGeom prst="rect">
            <a:avLst/>
          </a:prstGeom>
          <a:noFill/>
        </p:spPr>
        <p:txBody>
          <a:bodyPr wrap="none" rtlCol="0">
            <a:spAutoFit/>
          </a:bodyPr>
          <a:lstStyle/>
          <a:p>
            <a:r>
              <a:rPr lang="zh-CN" altLang="en-US" sz="2400" b="1" dirty="0" smtClean="0">
                <a:solidFill>
                  <a:srgbClr val="FFC000"/>
                </a:solidFill>
                <a:latin typeface="微软雅黑" panose="020B0503020204020204" pitchFamily="34" charset="-122"/>
                <a:ea typeface="微软雅黑" panose="020B0503020204020204" pitchFamily="34" charset="-122"/>
              </a:rPr>
              <a:t>挽救</a:t>
            </a:r>
            <a:r>
              <a:rPr lang="zh-CN" altLang="en-US" sz="2400" b="1" dirty="0">
                <a:solidFill>
                  <a:srgbClr val="FFC000"/>
                </a:solidFill>
                <a:latin typeface="微软雅黑" panose="020B0503020204020204" pitchFamily="34" charset="-122"/>
                <a:ea typeface="微软雅黑" panose="020B0503020204020204" pitchFamily="34" charset="-122"/>
              </a:rPr>
              <a:t>民族危亡的</a:t>
            </a:r>
            <a:r>
              <a:rPr lang="zh-CN" altLang="en-US" sz="2400" b="1" dirty="0" smtClean="0">
                <a:solidFill>
                  <a:srgbClr val="FFC000"/>
                </a:solidFill>
                <a:latin typeface="微软雅黑" panose="020B0503020204020204" pitchFamily="34" charset="-122"/>
                <a:ea typeface="微软雅黑" panose="020B0503020204020204" pitchFamily="34" charset="-122"/>
              </a:rPr>
              <a:t>斗争</a:t>
            </a:r>
            <a:endParaRPr lang="zh-CN" altLang="en-US" sz="2400" b="1" dirty="0">
              <a:solidFill>
                <a:srgbClr val="FFC000"/>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xmlns="" Requires="p14">
      <p:transition spd="slow" p14:dur="1200">
        <p14:flip dir="r"/>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A" val="v4.2.0"/>
</p:tagLst>
</file>

<file path=ppt/tags/tag2.xml><?xml version="1.0" encoding="utf-8"?>
<p:tagLst xmlns:a="http://schemas.openxmlformats.org/drawingml/2006/main" xmlns:r="http://schemas.openxmlformats.org/officeDocument/2006/relationships" xmlns:p="http://schemas.openxmlformats.org/presentationml/2006/main">
  <p:tag name="PA" val="v4.2.0"/>
</p:tagLst>
</file>

<file path=ppt/tags/tag3.xml><?xml version="1.0" encoding="utf-8"?>
<p:tagLst xmlns:a="http://schemas.openxmlformats.org/drawingml/2006/main" xmlns:r="http://schemas.openxmlformats.org/officeDocument/2006/relationships" xmlns:p="http://schemas.openxmlformats.org/presentationml/2006/main">
  <p:tag name="PA" val="v4.2.0"/>
</p:tagLst>
</file>

<file path=ppt/tags/tag4.xml><?xml version="1.0" encoding="utf-8"?>
<p:tagLst xmlns:a="http://schemas.openxmlformats.org/drawingml/2006/main" xmlns:r="http://schemas.openxmlformats.org/officeDocument/2006/relationships" xmlns:p="http://schemas.openxmlformats.org/presentationml/2006/main">
  <p:tag name="PA" val="v4.2.0"/>
</p:tagLst>
</file>

<file path=ppt/tags/tag5.xml><?xml version="1.0" encoding="utf-8"?>
<p:tagLst xmlns:a="http://schemas.openxmlformats.org/drawingml/2006/main" xmlns:r="http://schemas.openxmlformats.org/officeDocument/2006/relationships" xmlns:p="http://schemas.openxmlformats.org/presentationml/2006/main">
  <p:tag name="PA" val="v4.2.0"/>
</p:tagLst>
</file>

<file path=ppt/tags/tag6.xml><?xml version="1.0" encoding="utf-8"?>
<p:tagLst xmlns:a="http://schemas.openxmlformats.org/drawingml/2006/main" xmlns:r="http://schemas.openxmlformats.org/officeDocument/2006/relationships" xmlns:p="http://schemas.openxmlformats.org/presentationml/2006/main">
  <p:tag name="PA" val="v4.2.0"/>
</p:tagLst>
</file>

<file path=ppt/tags/tag7.xml><?xml version="1.0" encoding="utf-8"?>
<p:tagLst xmlns:a="http://schemas.openxmlformats.org/drawingml/2006/main" xmlns:r="http://schemas.openxmlformats.org/officeDocument/2006/relationships" xmlns:p="http://schemas.openxmlformats.org/presentationml/2006/main">
  <p:tag name="PA" val="v4.2.0"/>
</p:tagLst>
</file>

<file path=ppt/tags/tag8.xml><?xml version="1.0" encoding="utf-8"?>
<p:tagLst xmlns:a="http://schemas.openxmlformats.org/drawingml/2006/main" xmlns:r="http://schemas.openxmlformats.org/officeDocument/2006/relationships" xmlns:p="http://schemas.openxmlformats.org/presentationml/2006/main">
  <p:tag name="PA" val="v4.2.0"/>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5.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rgbClr val="FFC000"/>
        </a:solidFill>
        <a:ln w="12700">
          <a:noFill/>
        </a:ln>
        <a:scene3d>
          <a:camera prst="orthographicFront"/>
          <a:lightRig rig="flood" dir="t">
            <a:rot lat="0" lon="0" rev="1800000"/>
          </a:lightRig>
        </a:scene3d>
        <a:sp3d>
          <a:bevelT h="101600"/>
          <a:bevelB h="101600"/>
        </a:sp3d>
      </a:spPr>
      <a:bodyPr rot="0" spcFirstLastPara="0" vertOverflow="overflow" horzOverflow="overflow" vert="horz" wrap="square" lIns="91440" tIns="45720" rIns="91440" bIns="45720" numCol="1" spcCol="0" rtlCol="0" fromWordArt="0" anchor="ctr" anchorCtr="0" forceAA="0" compatLnSpc="1">
        <a:noAutofit/>
      </a:bodyPr>
      <a:lstStyle>
        <a:defPPr>
          <a:defRPr sz="2400" b="1" kern="100" dirty="0">
            <a:solidFill>
              <a:prstClr val="black"/>
            </a:solidFill>
            <a:latin typeface="微软雅黑" panose="020B0503020204020204" pitchFamily="34" charset="-122"/>
            <a:ea typeface="微软雅黑" panose="020B0503020204020204" pitchFamily="34" charset="-122"/>
            <a:cs typeface="Arial" panose="020B0604020202020204"/>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2_木活字">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5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1_木活字">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2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rgbClr val="FFC000"/>
        </a:solidFill>
        <a:ln w="12700">
          <a:noFill/>
        </a:ln>
        <a:scene3d>
          <a:camera prst="orthographicFront"/>
          <a:lightRig rig="flood" dir="t">
            <a:rot lat="0" lon="0" rev="1800000"/>
          </a:lightRig>
        </a:scene3d>
        <a:sp3d>
          <a:bevelT h="101600"/>
          <a:bevelB h="101600"/>
        </a:sp3d>
      </a:spPr>
      <a:bodyPr rot="0" spcFirstLastPara="0" vertOverflow="overflow" horzOverflow="overflow" vert="horz" wrap="square" lIns="91440" tIns="45720" rIns="91440" bIns="45720" numCol="1" spcCol="0" rtlCol="0" fromWordArt="0" anchor="ctr" anchorCtr="0" forceAA="0" compatLnSpc="1">
        <a:noAutofit/>
      </a:bodyPr>
      <a:lstStyle>
        <a:defPPr>
          <a:defRPr sz="2400" b="1" kern="100" dirty="0">
            <a:solidFill>
              <a:prstClr val="black"/>
            </a:solidFill>
            <a:latin typeface="微软雅黑" panose="020B0503020204020204" pitchFamily="34" charset="-122"/>
            <a:ea typeface="微软雅黑" panose="020B0503020204020204" pitchFamily="34" charset="-122"/>
            <a:cs typeface="Arial" panose="020B0604020202020204"/>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2766</Words>
  <Application>WPS 演示</Application>
  <PresentationFormat>全屏显示(16:9)</PresentationFormat>
  <Paragraphs>229</Paragraphs>
  <Slides>29</Slides>
  <Notes>5</Notes>
  <HiddenSlides>0</HiddenSlides>
  <MMClips>0</MMClips>
  <ScaleCrop>false</ScaleCrop>
  <HeadingPairs>
    <vt:vector size="4" baseType="variant">
      <vt:variant>
        <vt:lpstr>主题</vt:lpstr>
      </vt:variant>
      <vt:variant>
        <vt:i4>6</vt:i4>
      </vt:variant>
      <vt:variant>
        <vt:lpstr>幻灯片标题</vt:lpstr>
      </vt:variant>
      <vt:variant>
        <vt:i4>29</vt:i4>
      </vt:variant>
    </vt:vector>
  </HeadingPairs>
  <TitlesOfParts>
    <vt:vector size="35" baseType="lpstr">
      <vt:lpstr>Office 主题​​</vt:lpstr>
      <vt:lpstr>2_木活字</vt:lpstr>
      <vt:lpstr>1_Office 主题​​</vt:lpstr>
      <vt:lpstr>5_Office 主题​​</vt:lpstr>
      <vt:lpstr>1_木活字</vt:lpstr>
      <vt:lpstr>2_Office 主题​​</vt:lpstr>
      <vt:lpstr>幻灯片 1</vt:lpstr>
      <vt:lpstr>幻灯片 2</vt:lpstr>
      <vt:lpstr>幻灯片 3</vt:lpstr>
      <vt:lpstr>戊戌维新运动</vt:lpstr>
      <vt:lpstr>幻灯片 5</vt:lpstr>
      <vt:lpstr>幻灯片 6</vt:lpstr>
      <vt:lpstr>幻灯片 7</vt:lpstr>
      <vt:lpstr>幻灯片 8</vt:lpstr>
      <vt:lpstr>幻灯片 9</vt:lpstr>
      <vt:lpstr>幻灯片 10</vt:lpstr>
      <vt:lpstr>幻灯片 11</vt:lpstr>
      <vt:lpstr>幻灯片 12</vt:lpstr>
      <vt:lpstr>幻灯片 13</vt:lpstr>
      <vt:lpstr>义和团运动</vt:lpstr>
      <vt:lpstr>幻灯片 15</vt:lpstr>
      <vt:lpstr>幻灯片 16</vt:lpstr>
      <vt:lpstr>幻灯片 17</vt:lpstr>
      <vt:lpstr>幻灯片 18</vt:lpstr>
      <vt:lpstr>幻灯片 19</vt:lpstr>
      <vt:lpstr>八国联军侵华</vt:lpstr>
      <vt:lpstr>幻灯片 21</vt:lpstr>
      <vt:lpstr>幻灯片 22</vt:lpstr>
      <vt:lpstr>幻灯片 23</vt:lpstr>
      <vt:lpstr>幻灯片 24</vt:lpstr>
      <vt:lpstr>民族危机的加深</vt:lpstr>
      <vt:lpstr>幻灯片 26</vt:lpstr>
      <vt:lpstr>幻灯片 27</vt:lpstr>
      <vt:lpstr>幻灯片 28</vt:lpstr>
      <vt:lpstr>幻灯片 29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dell</dc:creator>
  <cp:lastModifiedBy>USER-</cp:lastModifiedBy>
  <cp:revision>158</cp:revision>
  <dcterms:created xsi:type="dcterms:W3CDTF">2018-12-06T07:04:00Z</dcterms:created>
  <dcterms:modified xsi:type="dcterms:W3CDTF">2019-11-13T23:56:08Z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