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66" r:id="rId4"/>
    <p:sldMasterId id="2147483678" r:id="rId5"/>
  </p:sldMasterIdLst>
  <p:sldIdLst>
    <p:sldId id="324" r:id="rId6"/>
    <p:sldId id="269" r:id="rId7"/>
    <p:sldId id="495" r:id="rId8"/>
    <p:sldId id="264" r:id="rId9"/>
    <p:sldId id="272" r:id="rId10"/>
    <p:sldId id="283" r:id="rId11"/>
    <p:sldId id="308" r:id="rId12"/>
    <p:sldId id="505" r:id="rId13"/>
    <p:sldId id="325" r:id="rId14"/>
    <p:sldId id="323" r:id="rId15"/>
    <p:sldId id="313" r:id="rId16"/>
    <p:sldId id="282" r:id="rId17"/>
    <p:sldId id="503" r:id="rId18"/>
    <p:sldId id="504" r:id="rId19"/>
    <p:sldId id="273" r:id="rId20"/>
    <p:sldId id="271" r:id="rId21"/>
    <p:sldId id="326" r:id="rId22"/>
    <p:sldId id="327" r:id="rId23"/>
    <p:sldId id="508" r:id="rId24"/>
    <p:sldId id="497" r:id="rId25"/>
    <p:sldId id="329" r:id="rId26"/>
    <p:sldId id="332" r:id="rId27"/>
    <p:sldId id="335" r:id="rId28"/>
    <p:sldId id="337" r:id="rId29"/>
    <p:sldId id="338" r:id="rId30"/>
    <p:sldId id="274" r:id="rId31"/>
    <p:sldId id="339" r:id="rId32"/>
    <p:sldId id="494" r:id="rId33"/>
    <p:sldId id="501" r:id="rId34"/>
    <p:sldId id="506" r:id="rId35"/>
    <p:sldId id="507" r:id="rId36"/>
    <p:sldId id="306" r:id="rId3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340E"/>
    <a:srgbClr val="574F1F"/>
    <a:srgbClr val="847C54"/>
    <a:srgbClr val="C7AA7F"/>
    <a:srgbClr val="A6A6A6"/>
    <a:srgbClr val="532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52" autoAdjust="0"/>
    <p:restoredTop sz="94660"/>
  </p:normalViewPr>
  <p:slideViewPr>
    <p:cSldViewPr snapToGrid="0">
      <p:cViewPr varScale="1">
        <p:scale>
          <a:sx n="71" d="100"/>
          <a:sy n="71" d="100"/>
        </p:scale>
        <p:origin x="-55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slide" Target="slides/slide1.xml"/><Relationship Id="rId5" Type="http://schemas.openxmlformats.org/officeDocument/2006/relationships/slideMaster" Target="slideMasters/slideMaster4.xml"/><Relationship Id="rId40" Type="http://schemas.openxmlformats.org/officeDocument/2006/relationships/tableStyles" Target="tableStyles.xml"/><Relationship Id="rId4" Type="http://schemas.openxmlformats.org/officeDocument/2006/relationships/slideMaster" Target="slideMasters/slideMaster3.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990E19E-B9DE-41D1-9852-C8244240CF9E}" type="slidenum">
              <a:rPr lang="zh-CN" altLang="en-US" smtClean="0"/>
            </a:fld>
            <a:endParaRPr lang="zh-CN" altLang="en-U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新浪微博：@我爱PPT">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2" name="Picture 4" descr="C:\Users\admin\Desktop\5.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b="14204"/>
          <a:stretch>
            <a:fillRect/>
          </a:stretch>
        </p:blipFill>
        <p:spPr bwMode="auto">
          <a:xfrm>
            <a:off x="-2117" y="5732463"/>
            <a:ext cx="2118784"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image" Target="../media/image2.jpeg"/><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5.xml"/><Relationship Id="rId8" Type="http://schemas.openxmlformats.org/officeDocument/2006/relationships/slideLayout" Target="../slideLayouts/slideLayout24.xml"/><Relationship Id="rId7" Type="http://schemas.openxmlformats.org/officeDocument/2006/relationships/slideLayout" Target="../slideLayouts/slideLayout23.xml"/><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3" Type="http://schemas.openxmlformats.org/officeDocument/2006/relationships/slideLayout" Target="../slideLayouts/slideLayout19.xml"/><Relationship Id="rId2" Type="http://schemas.openxmlformats.org/officeDocument/2006/relationships/slideLayout" Target="../slideLayouts/slideLayout18.xml"/><Relationship Id="rId12" Type="http://schemas.openxmlformats.org/officeDocument/2006/relationships/theme" Target="../theme/theme3.xml"/><Relationship Id="rId11" Type="http://schemas.openxmlformats.org/officeDocument/2006/relationships/slideLayout" Target="../slideLayouts/slideLayout27.xml"/><Relationship Id="rId10" Type="http://schemas.openxmlformats.org/officeDocument/2006/relationships/slideLayout" Target="../slideLayouts/slideLayout26.xml"/><Relationship Id="rId1"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36.xml"/><Relationship Id="rId8" Type="http://schemas.openxmlformats.org/officeDocument/2006/relationships/slideLayout" Target="../slideLayouts/slideLayout35.xml"/><Relationship Id="rId7" Type="http://schemas.openxmlformats.org/officeDocument/2006/relationships/slideLayout" Target="../slideLayouts/slideLayout34.xml"/><Relationship Id="rId6" Type="http://schemas.openxmlformats.org/officeDocument/2006/relationships/slideLayout" Target="../slideLayouts/slideLayout33.xml"/><Relationship Id="rId5" Type="http://schemas.openxmlformats.org/officeDocument/2006/relationships/slideLayout" Target="../slideLayouts/slideLayout32.xml"/><Relationship Id="rId4" Type="http://schemas.openxmlformats.org/officeDocument/2006/relationships/slideLayout" Target="../slideLayouts/slideLayout31.xml"/><Relationship Id="rId3" Type="http://schemas.openxmlformats.org/officeDocument/2006/relationships/slideLayout" Target="../slideLayouts/slideLayout30.xml"/><Relationship Id="rId2" Type="http://schemas.openxmlformats.org/officeDocument/2006/relationships/slideLayout" Target="../slideLayouts/slideLayout29.xml"/><Relationship Id="rId12" Type="http://schemas.openxmlformats.org/officeDocument/2006/relationships/theme" Target="../theme/theme4.xml"/><Relationship Id="rId11" Type="http://schemas.openxmlformats.org/officeDocument/2006/relationships/slideLayout" Target="../slideLayouts/slideLayout38.xml"/><Relationship Id="rId10" Type="http://schemas.openxmlformats.org/officeDocument/2006/relationships/slideLayout" Target="../slideLayouts/slideLayout37.xml"/><Relationship Id="rId1"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DFF50-21C1-44EC-82D3-695B82AF63A4}"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90E19E-B9DE-41D1-9852-C8244240CF9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 name="矩形 2"/>
          <p:cNvSpPr/>
          <p:nvPr userDrawn="1"/>
        </p:nvSpPr>
        <p:spPr>
          <a:xfrm>
            <a:off x="1" y="188913"/>
            <a:ext cx="9935633" cy="4318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spcAft>
                <a:spcPct val="0"/>
              </a:spcAft>
              <a:buFont typeface="Arial" panose="020B0604020202020204" pitchFamily="34" charset="0"/>
              <a:buNone/>
              <a:defRPr/>
            </a:pPr>
            <a:endParaRPr lang="zh-CN" altLang="en-US" noProof="1">
              <a:solidFill>
                <a:prstClr val="white"/>
              </a:solidFill>
            </a:endParaRPr>
          </a:p>
        </p:txBody>
      </p:sp>
      <p:sp>
        <p:nvSpPr>
          <p:cNvPr id="4" name="矩形 3"/>
          <p:cNvSpPr/>
          <p:nvPr userDrawn="1"/>
        </p:nvSpPr>
        <p:spPr>
          <a:xfrm>
            <a:off x="10033000" y="188913"/>
            <a:ext cx="95251" cy="4318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0"/>
              </a:spcBef>
              <a:spcAft>
                <a:spcPct val="0"/>
              </a:spcAft>
              <a:buFont typeface="Arial" panose="020B0604020202020204" pitchFamily="34" charset="0"/>
              <a:buNone/>
              <a:defRPr/>
            </a:pPr>
            <a:endParaRPr lang="zh-CN" altLang="en-US" noProof="1">
              <a:solidFill>
                <a:prstClr val="white"/>
              </a:solidFill>
            </a:endParaRPr>
          </a:p>
        </p:txBody>
      </p:sp>
      <p:pic>
        <p:nvPicPr>
          <p:cNvPr id="1028" name="Picture 2" descr="D:\图库\优翼图标\优翼logo2.jpg"/>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0320867" y="193676"/>
            <a:ext cx="1727200"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ransition>
    <p:random/>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8DFF50-21C1-44EC-82D3-695B82AF63A4}"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90E19E-B9DE-41D1-9852-C8244240CF9E}"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ransition spd="slow">
    <p:fad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microsoft.com/office/2007/relationships/hdphoto" Target="../media/image7.wdp"/><Relationship Id="rId2" Type="http://schemas.openxmlformats.org/officeDocument/2006/relationships/image" Target="../media/image6.png"/><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8.png"/><Relationship Id="rId3" Type="http://schemas.microsoft.com/office/2007/relationships/hdphoto" Target="../media/image7.wdp"/><Relationship Id="rId2" Type="http://schemas.openxmlformats.org/officeDocument/2006/relationships/image" Target="../media/image6.pn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slide" Target="slide26.xml"/><Relationship Id="rId4" Type="http://schemas.openxmlformats.org/officeDocument/2006/relationships/slide" Target="slide16.xml"/><Relationship Id="rId3" Type="http://schemas.openxmlformats.org/officeDocument/2006/relationships/slide" Target="slide5.xml"/><Relationship Id="rId2" Type="http://schemas.openxmlformats.org/officeDocument/2006/relationships/image" Target="../media/image9.jpeg"/><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8.png"/><Relationship Id="rId5" Type="http://schemas.microsoft.com/office/2007/relationships/hdphoto" Target="../media/image13.wdp"/><Relationship Id="rId4" Type="http://schemas.openxmlformats.org/officeDocument/2006/relationships/image" Target="../media/image12.png"/><Relationship Id="rId3" Type="http://schemas.microsoft.com/office/2007/relationships/hdphoto" Target="../media/image11.wdp"/><Relationship Id="rId2" Type="http://schemas.openxmlformats.org/officeDocument/2006/relationships/image" Target="../media/image10.pn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8.xml"/><Relationship Id="rId4" Type="http://schemas.openxmlformats.org/officeDocument/2006/relationships/image" Target="../media/image14.png"/><Relationship Id="rId3" Type="http://schemas.microsoft.com/office/2007/relationships/media" Target="file:///F:\&#20116;&#22235;&#36816;&#21160;&#19982;&#20013;&#22269;&#20849;&#20135;&#20826;\21&#20116;&#22235;&#36816;&#21160;&#19982;&#20013;&#22269;&#20849;&#20135;&#20826;%20&#27748;&#24314;&#26032;\xueshengyanlun.mp4" TargetMode="External"/><Relationship Id="rId2" Type="http://schemas.openxmlformats.org/officeDocument/2006/relationships/video" Target="file:///F:\&#20116;&#22235;&#36816;&#21160;&#19982;&#20013;&#22269;&#20849;&#20135;&#20826;\21&#20116;&#22235;&#36816;&#21160;&#19982;&#20013;&#22269;&#20849;&#20135;&#20826;%20&#27748;&#24314;&#26032;\xueshengyanlun.mp4" TargetMode="Externa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slide" Target="slide12.xml"/><Relationship Id="rId3" Type="http://schemas.openxmlformats.org/officeDocument/2006/relationships/image" Target="../media/image15.png"/><Relationship Id="rId2" Type="http://schemas.openxmlformats.org/officeDocument/2006/relationships/slide" Target="slide11.xml"/><Relationship Id="rId1" Type="http://schemas.openxmlformats.org/officeDocument/2006/relationships/image" Target="../media/image5.jpe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slide" Target="slide10.xml"/><Relationship Id="rId2" Type="http://schemas.openxmlformats.org/officeDocument/2006/relationships/image" Target="../media/image15.png"/><Relationship Id="rId1" Type="http://schemas.openxmlformats.org/officeDocument/2006/relationships/image" Target="../media/image5.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slide" Target="slide4.xml"/><Relationship Id="rId2" Type="http://schemas.openxmlformats.org/officeDocument/2006/relationships/image" Target="../media/image15.pn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8.png"/><Relationship Id="rId5" Type="http://schemas.microsoft.com/office/2007/relationships/hdphoto" Target="../media/image13.wdp"/><Relationship Id="rId4" Type="http://schemas.openxmlformats.org/officeDocument/2006/relationships/image" Target="../media/image12.png"/><Relationship Id="rId3" Type="http://schemas.microsoft.com/office/2007/relationships/hdphoto" Target="../media/image11.wdp"/><Relationship Id="rId2" Type="http://schemas.openxmlformats.org/officeDocument/2006/relationships/image" Target="../media/image10.png"/><Relationship Id="rId1" Type="http://schemas.openxmlformats.org/officeDocument/2006/relationships/image" Target="../media/image5.jpeg"/></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slide" Target="slide21.xml"/><Relationship Id="rId4" Type="http://schemas.openxmlformats.org/officeDocument/2006/relationships/image" Target="../media/image15.png"/><Relationship Id="rId3" Type="http://schemas.openxmlformats.org/officeDocument/2006/relationships/slide" Target="slide20.xml"/><Relationship Id="rId2" Type="http://schemas.openxmlformats.org/officeDocument/2006/relationships/slide" Target="slide17.xml"/><Relationship Id="rId1"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slide" Target="slide16.xml"/><Relationship Id="rId3" Type="http://schemas.openxmlformats.org/officeDocument/2006/relationships/image" Target="../media/image15.png"/><Relationship Id="rId2" Type="http://schemas.openxmlformats.org/officeDocument/2006/relationships/image" Target="../media/image16.jpeg"/><Relationship Id="rId1" Type="http://schemas.openxmlformats.org/officeDocument/2006/relationships/image" Target="../media/image5.jpeg"/></Relationships>
</file>

<file path=ppt/slides/_rels/slide2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slide" Target="slide24.xml"/><Relationship Id="rId3" Type="http://schemas.openxmlformats.org/officeDocument/2006/relationships/image" Target="../media/image15.png"/><Relationship Id="rId2" Type="http://schemas.openxmlformats.org/officeDocument/2006/relationships/slide" Target="slide22.xml"/><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9" Type="http://schemas.openxmlformats.org/officeDocument/2006/relationships/image" Target="../media/image24.png"/><Relationship Id="rId8" Type="http://schemas.openxmlformats.org/officeDocument/2006/relationships/image" Target="../media/image23.jpeg"/><Relationship Id="rId7" Type="http://schemas.openxmlformats.org/officeDocument/2006/relationships/image" Target="../media/image22.jpeg"/><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 Id="rId3" Type="http://schemas.openxmlformats.org/officeDocument/2006/relationships/image" Target="../media/image18.jpeg"/><Relationship Id="rId2" Type="http://schemas.openxmlformats.org/officeDocument/2006/relationships/image" Target="../media/image17.jpeg"/><Relationship Id="rId15" Type="http://schemas.openxmlformats.org/officeDocument/2006/relationships/slideLayout" Target="../slideLayouts/slideLayout2.xml"/><Relationship Id="rId14" Type="http://schemas.openxmlformats.org/officeDocument/2006/relationships/image" Target="../media/image29.jpeg"/><Relationship Id="rId13" Type="http://schemas.openxmlformats.org/officeDocument/2006/relationships/image" Target="../media/image28.jpeg"/><Relationship Id="rId12" Type="http://schemas.openxmlformats.org/officeDocument/2006/relationships/image" Target="../media/image27.jpeg"/><Relationship Id="rId11" Type="http://schemas.openxmlformats.org/officeDocument/2006/relationships/image" Target="../media/image26.jpeg"/><Relationship Id="rId10" Type="http://schemas.openxmlformats.org/officeDocument/2006/relationships/image" Target="../media/image25.jpeg"/><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slide" Target="slide21.xml"/><Relationship Id="rId3" Type="http://schemas.openxmlformats.org/officeDocument/2006/relationships/image" Target="../media/image15.png"/><Relationship Id="rId2" Type="http://schemas.openxmlformats.org/officeDocument/2006/relationships/image" Target="../media/image30.jpeg"/><Relationship Id="rId1" Type="http://schemas.openxmlformats.org/officeDocument/2006/relationships/image" Target="../media/image5.jpe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1.png"/><Relationship Id="rId3" Type="http://schemas.microsoft.com/office/2007/relationships/media" Target="file:///F:\&#20116;&#22235;&#36816;&#21160;&#19982;&#20013;&#22269;&#20849;&#20135;&#20826;\21&#20116;&#22235;&#36816;&#21160;&#19982;&#20013;&#22269;&#20849;&#20135;&#20826;%20&#27748;&#24314;&#26032;\dangdanshegn.mp4" TargetMode="External"/><Relationship Id="rId2" Type="http://schemas.openxmlformats.org/officeDocument/2006/relationships/video" Target="file:///F:\&#20116;&#22235;&#36816;&#21160;&#19982;&#20013;&#22269;&#20849;&#20135;&#20826;\21&#20116;&#22235;&#36816;&#21160;&#19982;&#20013;&#22269;&#20849;&#20135;&#20826;%20&#27748;&#24314;&#26032;\dangdanshegn.mp4" TargetMode="External"/><Relationship Id="rId1" Type="http://schemas.openxmlformats.org/officeDocument/2006/relationships/image" Target="../media/image5.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26.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8.png"/><Relationship Id="rId5" Type="http://schemas.microsoft.com/office/2007/relationships/hdphoto" Target="../media/image13.wdp"/><Relationship Id="rId4" Type="http://schemas.openxmlformats.org/officeDocument/2006/relationships/image" Target="../media/image12.png"/><Relationship Id="rId3" Type="http://schemas.microsoft.com/office/2007/relationships/hdphoto" Target="../media/image11.wdp"/><Relationship Id="rId2" Type="http://schemas.openxmlformats.org/officeDocument/2006/relationships/image" Target="../media/image10.png"/><Relationship Id="rId1" Type="http://schemas.openxmlformats.org/officeDocument/2006/relationships/image" Target="../media/image5.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29.xml.rels><?xml version="1.0" encoding="UTF-8" standalone="yes"?>
<Relationships xmlns="http://schemas.openxmlformats.org/package/2006/relationships"><Relationship Id="rId8" Type="http://schemas.openxmlformats.org/officeDocument/2006/relationships/slideLayout" Target="../slideLayouts/slideLayout12.xml"/><Relationship Id="rId7" Type="http://schemas.openxmlformats.org/officeDocument/2006/relationships/slide" Target="slide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jpeg"/></Relationships>
</file>

<file path=ppt/slides/_rels/slide30.xml.rels><?xml version="1.0" encoding="UTF-8" standalone="yes"?>
<Relationships xmlns="http://schemas.openxmlformats.org/package/2006/relationships"><Relationship Id="rId5" Type="http://schemas.openxmlformats.org/officeDocument/2006/relationships/slideLayout" Target="../slideLayouts/slideLayout29.xml"/><Relationship Id="rId4" Type="http://schemas.openxmlformats.org/officeDocument/2006/relationships/image" Target="../media/image8.png"/><Relationship Id="rId3" Type="http://schemas.microsoft.com/office/2007/relationships/hdphoto" Target="../media/image7.wdp"/><Relationship Id="rId2" Type="http://schemas.openxmlformats.org/officeDocument/2006/relationships/image" Target="../media/image6.png"/><Relationship Id="rId1" Type="http://schemas.openxmlformats.org/officeDocument/2006/relationships/image" Target="../media/image5.jpeg"/></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8.png"/><Relationship Id="rId3" Type="http://schemas.microsoft.com/office/2007/relationships/hdphoto" Target="../media/image7.wdp"/><Relationship Id="rId2" Type="http://schemas.openxmlformats.org/officeDocument/2006/relationships/image" Target="../media/image6.png"/><Relationship Id="rId1" Type="http://schemas.openxmlformats.org/officeDocument/2006/relationships/image" Target="../media/image5.jpeg"/></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40.png"/><Relationship Id="rId4" Type="http://schemas.microsoft.com/office/2007/relationships/hdphoto" Target="../media/image39.wdp"/><Relationship Id="rId3" Type="http://schemas.openxmlformats.org/officeDocument/2006/relationships/image" Target="../media/image38.png"/><Relationship Id="rId2" Type="http://schemas.openxmlformats.org/officeDocument/2006/relationships/image" Target="../media/image8.png"/><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1" cstate="print"/>
          <a:stretch>
            <a:fillRect/>
          </a:stretch>
        </p:blipFill>
        <p:spPr>
          <a:xfrm>
            <a:off x="-1" y="0"/>
            <a:ext cx="12192001" cy="6858000"/>
          </a:xfrm>
          <a:prstGeom prst="rect">
            <a:avLst/>
          </a:prstGeom>
        </p:spPr>
      </p:pic>
      <p:sp>
        <p:nvSpPr>
          <p:cNvPr id="2" name="文本框 1"/>
          <p:cNvSpPr txBox="1"/>
          <p:nvPr/>
        </p:nvSpPr>
        <p:spPr>
          <a:xfrm rot="20827007">
            <a:off x="4351165" y="2081188"/>
            <a:ext cx="3920490" cy="1077218"/>
          </a:xfrm>
          <a:prstGeom prst="rect">
            <a:avLst/>
          </a:prstGeom>
          <a:noFill/>
        </p:spPr>
        <p:txBody>
          <a:bodyPr wrap="square" rtlCol="0">
            <a:spAutoFit/>
          </a:bodyPr>
          <a:lstStyle/>
          <a:p>
            <a:pPr algn="ctr"/>
            <a:r>
              <a:rPr lang="zh-CN" altLang="en-US" sz="3200" dirty="0">
                <a:solidFill>
                  <a:srgbClr val="75340E"/>
                </a:solidFill>
                <a:latin typeface="Wide Latin" panose="020A0A07050505020404" pitchFamily="18" charset="0"/>
                <a:ea typeface="华文行楷" panose="02010800040101010101" pitchFamily="2" charset="-122"/>
              </a:rPr>
              <a:t>五四运动与中国共</a:t>
            </a:r>
            <a:endParaRPr lang="en-US" altLang="zh-CN" sz="3200" dirty="0">
              <a:solidFill>
                <a:srgbClr val="75340E"/>
              </a:solidFill>
              <a:latin typeface="Wide Latin" panose="020A0A07050505020404" pitchFamily="18" charset="0"/>
              <a:ea typeface="华文行楷" panose="02010800040101010101" pitchFamily="2" charset="-122"/>
            </a:endParaRPr>
          </a:p>
          <a:p>
            <a:pPr algn="ctr"/>
            <a:r>
              <a:rPr lang="zh-CN" altLang="en-US" sz="3200" dirty="0">
                <a:solidFill>
                  <a:srgbClr val="75340E"/>
                </a:solidFill>
                <a:latin typeface="Wide Latin" panose="020A0A07050505020404" pitchFamily="18" charset="0"/>
                <a:ea typeface="华文行楷" panose="02010800040101010101" pitchFamily="2" charset="-122"/>
              </a:rPr>
              <a:t>产党的诞生</a:t>
            </a:r>
            <a:endParaRPr lang="zh-CN" altLang="en-US" sz="3200" dirty="0">
              <a:solidFill>
                <a:srgbClr val="75340E"/>
              </a:solidFill>
              <a:latin typeface="Wide Latin" panose="020A0A07050505020404" pitchFamily="18" charset="0"/>
              <a:ea typeface="华文行楷" panose="02010800040101010101" pitchFamily="2" charset="-122"/>
            </a:endParaRPr>
          </a:p>
        </p:txBody>
      </p:sp>
      <p:pic>
        <p:nvPicPr>
          <p:cNvPr id="11" name="图片 10"/>
          <p:cNvPicPr>
            <a:picLocks noChangeAspect="1"/>
          </p:cNvPicPr>
          <p:nvPr/>
        </p:nvPicPr>
        <p:blipFill>
          <a:blip r:embed="rId2" cstate="print"/>
          <a:stretch>
            <a:fillRect/>
          </a:stretch>
        </p:blipFill>
        <p:spPr>
          <a:xfrm>
            <a:off x="5394731" y="-45766"/>
            <a:ext cx="1676856" cy="2597784"/>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strVal val="4/3*#ppt_w"/>
                                          </p:val>
                                        </p:tav>
                                        <p:tav tm="100000">
                                          <p:val>
                                            <p:strVal val="#ppt_w"/>
                                          </p:val>
                                        </p:tav>
                                      </p:tavLst>
                                    </p:anim>
                                    <p:anim calcmode="lin" valueType="num">
                                      <p:cBhvr>
                                        <p:cTn id="8" dur="2000" fill="hold"/>
                                        <p:tgtEl>
                                          <p:spTgt spid="3"/>
                                        </p:tgtEl>
                                        <p:attrNameLst>
                                          <p:attrName>ppt_h</p:attrName>
                                        </p:attrNameLst>
                                      </p:cBhvr>
                                      <p:tavLst>
                                        <p:tav tm="0">
                                          <p:val>
                                            <p:strVal val="4/3*#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750"/>
                                        <p:tgtEl>
                                          <p:spTgt spid="11"/>
                                        </p:tgtEl>
                                      </p:cBhvr>
                                    </p:animEffect>
                                  </p:childTnLst>
                                </p:cTn>
                              </p:par>
                            </p:childTnLst>
                          </p:cTn>
                        </p:par>
                        <p:par>
                          <p:cTn id="16" fill="hold">
                            <p:stCondLst>
                              <p:cond delay="3000"/>
                            </p:stCondLst>
                            <p:childTnLst>
                              <p:par>
                                <p:cTn id="17" presetID="0" presetClass="path" presetSubtype="0" accel="50000" decel="50000" fill="hold" nodeType="afterEffect">
                                  <p:stCondLst>
                                    <p:cond delay="0"/>
                                  </p:stCondLst>
                                  <p:childTnLst>
                                    <p:animMotion origin="layout" path="M 1.45833E-6 2.77556E-17 L 1.45833E-6 2.77556E-17 C -0.00065 0.00509 -0.00104 0.01018 -0.00195 0.01504 C -0.00378 0.02477 -0.00469 0.01528 -0.00287 0.025 C 0.00156 0.01713 -0.00117 0.02129 0.0056 0.01342 L 0.00833 0.00995 C 0.00794 0.01643 0.00703 0.03264 0.0056 0.03842 C 0.00508 0.04028 0.00377 0.04097 0.00273 0.04166 C 0.00091 0.04305 -0.00287 0.04514 -0.00287 0.04514 C -0.00378 0.04444 -0.00469 0.04375 -0.00573 0.04328 C -0.00716 0.04259 -0.00951 0.04398 -0.01042 0.04166 C -0.01094 0.04004 -0.00846 0.03935 -0.00755 0.03842 C -0.0069 0.03657 -0.00638 0.03495 -0.00573 0.03333 C -0.00143 0.0243 -0.00235 0.02847 0.00651 0.03009 C 0.0168 0.04213 0.00091 0.0243 0.01302 0.03495 C 0.0151 0.0368 0.01875 0.04166 0.01875 0.04166 C 0.02265 0.03102 0.01875 0.04305 0.02148 0.025 C 0.02226 0.02014 0.02396 0.01736 0.02526 0.01342 C 0.02591 0.01111 0.02617 0.00833 0.02708 0.00671 C 0.03086 2.77556E-17 0.03229 0.00023 0.03646 -0.00162 C 0.03737 -0.00278 0.03828 -0.00417 0.03932 -0.00509 C 0.04049 -0.00602 0.04375 -0.00486 0.0431 -0.00672 C 0.04258 -0.00787 0.03515 -0.01111 0.03372 -0.01181 C 0.03398 -0.00949 0.03359 -0.00648 0.03463 -0.00509 C 0.03542 -0.00394 0.03672 -0.00556 0.03737 -0.00672 C 0.03815 -0.00787 0.03802 -0.01019 0.03841 -0.01181 C 0.04023 -0.01968 0.03945 -0.01736 0.0431 -0.02176 C 0.04271 -0.01898 0.0431 -0.01574 0.04206 -0.01343 C 0.04127 -0.01134 0.03958 -0.01134 0.03841 -0.00996 C 0.03646 -0.00787 0.03463 -0.00556 0.03268 -0.00324 L 0.02995 2.77556E-17 C 0.0293 0.00162 0.0289 0.00347 0.02812 0.00509 C 0.02721 0.00648 0.02409 0.0081 0.02526 0.00833 C 0.02838 0.00903 0.03542 0.00625 0.03932 0.00509 C 0.03906 0.00949 0.03737 0.02546 0.03932 0.03171 C 0.03984 0.0331 0.04114 0.03287 0.04206 0.03333 C 0.04557 0.03287 0.04896 0.03264 0.05247 0.03171 C 0.05338 0.03148 0.05456 0.03125 0.05521 0.03009 C 0.05599 0.0287 0.05586 0.02662 0.05612 0.025 C 0.05664 0.00648 0.05443 -0.01644 0.06081 -0.03334 C 0.06146 -0.03496 0.06198 -0.03704 0.06276 -0.03843 C 0.06354 -0.03982 0.06458 -0.04051 0.06549 -0.04167 C 0.0668 -0.04121 0.06823 -0.04144 0.06927 -0.04005 C 0.07005 -0.03889 0.07018 -0.03681 0.07018 -0.03496 C 0.07018 -0.02894 0.06927 -0.02292 0.06927 -0.01667 C 0.06927 -0.01435 0.06927 -0.02199 0.07018 -0.02338 C 0.07174 -0.0257 0.07396 -0.0257 0.07591 -0.02662 C 0.07773 -0.02778 0.07956 -0.02963 0.08151 -0.03009 L 0.09922 -0.03334 C 0.10143 -0.0338 0.10364 -0.03449 0.10586 -0.03496 C 0.10677 -0.03565 0.10963 -0.03681 0.10859 -0.03681 C 0.10299 -0.03681 0.10664 -0.03449 0.10208 -0.03172 C 0.10026 -0.03056 0.09831 -0.03079 0.09648 -0.03009 C 0.09544 -0.02963 0.09466 -0.02871 0.09362 -0.02847 C 0.0918 -0.02755 0.08984 -0.02755 0.08802 -0.02662 C 0.08268 -0.02431 0.08333 -0.02431 0.07956 -0.02014 C 0.07838 -0.01667 0.07513 -0.00625 0.07591 -0.00996 C 0.07617 -0.01181 0.07604 -0.01389 0.07682 -0.01505 C 0.07747 -0.01621 0.07864 -0.01621 0.07956 -0.01667 C 0.08086 -0.01621 0.08281 -0.01713 0.08333 -0.01505 C 0.08385 -0.0132 0.08255 -0.01042 0.08151 -0.00996 C 0.08034 -0.00972 0.07956 -0.01227 0.07864 -0.01343 C 0.07773 -0.01273 0.07656 -0.01273 0.07591 -0.01181 C 0.07461 -0.00996 0.07265 -0.00185 0.07213 2.77556E-17 C 0.07148 0.00162 0.0707 0.00324 0.07018 0.00509 C 0.06979 0.00648 0.06849 0.01088 0.06927 0.00995 C 0.07213 0.00648 0.07487 -0.00209 0.07864 -0.00509 C 0.07982 -0.00602 0.08112 -0.00602 0.08242 -0.00672 C 0.08424 -0.00764 0.08802 -0.00996 0.08802 -0.00996 C 0.08828 -0.00834 0.08906 -0.00672 0.08893 -0.00509 C 0.08854 0.00162 0.08724 0.00393 0.08424 0.00671 C 0.08346 0.00741 0.08242 0.00787 0.08151 0.00833 C 0.0793 0.00787 0.07695 0.00833 0.07487 0.00671 C 0.07383 0.00578 0.07279 0.0037 0.07305 0.00162 C 0.07331 2.77556E-17 0.07487 0.00046 0.07591 2.77556E-17 C 0.07682 0.00046 0.07773 0.00116 0.07864 0.00162 C 0.08008 0.00231 0.08372 0.0037 0.08529 0.00509 C 0.0862 0.00578 0.08711 0.00717 0.08802 0.00833 C 0.09271 -0.00417 0.08841 0.00926 0.09088 -0.02014 C 0.09114 -0.02361 0.09206 -0.02662 0.09271 -0.03009 C 0.09297 -0.03172 0.09284 -0.03403 0.09362 -0.03496 L 0.09648 -0.03843 C 0.09922 -0.03773 0.10247 -0.03935 0.10495 -0.03681 C 0.10651 -0.03472 0.10677 -0.02662 0.10677 -0.02662 C 0.10742 -0.02847 0.10833 -0.02986 0.10859 -0.03172 C 0.10937 -0.03658 0.10911 -0.04167 0.10963 -0.04676 C 0.10976 -0.04838 0.11015 -0.05 0.11055 -0.05162 C 0.11081 -0.04838 0.1112 -0.04514 0.11146 -0.04167 C 0.11185 -0.03773 0.11042 -0.03172 0.11237 -0.03009 C 0.11406 -0.02847 0.11289 -0.03681 0.11328 -0.04005 C 0.11354 -0.04167 0.11393 -0.04329 0.11432 -0.04514 C 0.11523 -0.04398 0.1168 -0.04375 0.11706 -0.04167 C 0.11836 -0.03264 0.11562 -0.03079 0.11237 -0.02662 C 0.10703 -0.02014 0.10338 -0.01806 0.11146 -0.02176 C 0.11237 -0.02222 0.11328 -0.02292 0.11432 -0.02338 C 0.11185 -0.01922 0.11497 -0.02477 0.11146 -0.01505 C 0.11068 -0.01273 0.1095 -0.01065 0.10859 -0.00834 C 0.10794 -0.00672 0.10599 -0.00185 0.10677 -0.00324 C 0.10794 -0.00533 0.10872 -0.00787 0.10963 -0.00996 C 0.11029 -0.01158 0.11068 -0.01366 0.11146 -0.01505 C 0.11224 -0.01644 0.11328 -0.01736 0.11432 -0.01829 C 0.11706 -0.01783 0.12005 -0.01852 0.12265 -0.01667 C 0.12357 -0.01597 0.12318 -0.0132 0.1237 -0.01181 C 0.12409 -0.00996 0.12487 -0.00834 0.12552 -0.00672 C 0.11979 -0.00324 0.12578 -0.00602 0.11797 -0.00672 C 0.11367 -0.00718 0.10924 -0.00672 0.10495 -0.00672 L 0.07773 0.01157 C 0.07174 0.01551 0.06575 0.01875 0.05989 0.02338 C 0.05351 0.02824 0.04779 0.03588 0.04114 0.04004 C 0.03542 0.04375 0.0293 0.04398 0.02344 0.04676 C 0.01797 0.04907 0.01263 0.05185 0.00742 0.05509 C -0.00104 0.06018 -0.00912 0.06782 -0.01784 0.07176 C -0.02695 0.07569 -0.02279 0.07407 -0.03008 0.07662 C -0.03906 0.08889 -0.02943 0.07708 -0.03659 0.08333 C -0.04388 0.08981 -0.03516 0.08426 -0.04219 0.08842 C -0.04492 0.10764 -0.04115 0.08403 -0.04505 0.1 C -0.04557 0.10208 -0.04727 0.10625 -0.04596 0.10671 C -0.04206 0.10856 -0.03789 0.10509 -0.03373 0.10509 C -0.03125 0.10509 -0.0388 0.10602 -0.04128 0.10671 C -0.04258 0.10717 -0.04375 0.10787 -0.04505 0.10833 C -0.04557 0.11227 -0.04753 0.12037 -0.04414 0.12338 C -0.04245 0.125 -0.04037 0.12222 -0.03841 0.12176 C -0.03763 0.1206 -0.03333 0.11458 -0.0319 0.11342 C -0.03099 0.11273 -0.03008 0.11227 -0.02904 0.1118 C -0.02943 0.11458 -0.02917 0.11782 -0.03008 0.12014 C -0.03086 0.12222 -0.03255 0.12245 -0.03373 0.12338 C -0.03854 0.12685 -0.03932 0.12685 -0.04414 0.12847 C -0.0444 0.13009 -0.04518 0.13171 -0.04505 0.13333 C -0.0444 0.14074 -0.04323 0.14004 -0.04037 0.1419 C -0.03594 0.1412 -0.03164 0.14097 -0.02721 0.14004 C -0.02591 0.13981 -0.02474 0.13889 -0.02344 0.13842 L -0.01511 0.13518 C -0.0112 0.12477 -0.01406 0.13541 -0.01406 0.125 C -0.01406 0.11227 -0.01511 0.09907 -0.01315 0.0868 C -0.01263 0.08333 -0.00938 0.08449 -0.00755 0.08333 L -0.00195 0.08009 C -0.00664 0.09259 -0.00065 0.07731 -0.00664 0.09004 C -0.00729 0.09166 -0.00781 0.09352 -0.00846 0.09514 C -0.00781 0.09838 -0.00651 0.10162 -0.00664 0.10509 C -0.00794 0.13403 -0.00781 0.13171 -0.00664 0.09838 C -0.00417 0.09907 -0.0013 0.09791 0.00091 0.1 C 0.00169 0.10092 0.00013 0.10324 1.45833E-6 0.10509 C -0.00052 0.11227 -0.00065 0.11944 -0.00104 0.12685 C -0.00195 0.12569 -0.00313 0.125 -0.00378 0.12338 C -0.00456 0.12153 -0.00417 0.11875 -0.00469 0.11666 C -0.0069 0.1081 -0.00677 0.10926 -0.01042 0.10509 C -0.01406 0.10741 -0.02982 0.11481 -0.01224 0.13171 C -0.00534 0.13842 0.00338 0.13055 0.0112 0.13009 C 0.01211 0.12847 0.01341 0.12708 0.01406 0.125 C 0.01497 0.12199 0.01588 0.10532 0.01588 0.10509 C 0.0164 0.10254 0.01797 0.10092 0.01875 0.09838 C 0.01953 0.09583 0.01979 0.09282 0.02057 0.09004 C 0.02109 0.08819 0.02187 0.0868 0.02239 0.08495 C 0.02292 0.08356 0.02292 0.08171 0.02344 0.08009 C 0.02422 0.07708 0.02526 0.07453 0.02617 0.07176 C 0.02682 0.06944 0.02747 0.06736 0.02812 0.06504 C 0.03086 0.07245 0.03034 0.06875 0.02904 0.08009 C 0.02877 0.08171 0.02877 0.08379 0.02812 0.08495 C 0.02708 0.0868 0.02552 0.08727 0.02435 0.08842 C 0.0237 0.09004 0.02265 0.09143 0.02239 0.09352 C 0.02226 0.0956 0.02226 0.10139 0.02344 0.1 C 0.025 0.09815 0.02357 0.09213 0.02526 0.09004 L 0.02812 0.0868 C 0.02864 0.08842 0.02943 0.09004 0.02995 0.09166 C 0.03242 0.10046 0.03034 0.11111 0.02995 0.12014 C 0.0293 0.11782 0.02799 0.11597 0.02812 0.11342 C 0.02825 0.1044 0.02982 0.0956 0.03086 0.0868 C 0.03164 0.08032 0.03255 0.07639 0.03372 0.07014 C 0.03398 0.06828 0.03411 0.06643 0.03463 0.06504 L 0.03646 0.05995 C 0.03815 0.06875 0.03737 0.06157 0.03646 0.07338 C 0.03502 0.09491 0.03763 0.08611 0.03372 0.09676 C 0.03398 0.09398 0.03359 0.09074 0.03463 0.08842 C 0.03607 0.08518 0.04023 0.08171 0.04023 0.08171 C 0.04726 0.08588 0.04726 0.08403 0.04206 0.1118 C 0.04167 0.11412 0.03958 0.10949 0.03841 0.10833 L 0.03646 0.09838 L 0.03555 0.09352 C 0.0375 0.08333 0.03515 0.09097 0.03932 0.09352 L 0.04206 0.09166 C 0.04427 0.07315 0.04127 0.09305 0.04583 0.07662 C 0.04674 0.07361 0.04687 0.06991 0.04779 0.06666 C 0.0487 0.06319 0.04922 0.05741 0.05143 0.05671 C 0.05859 0.05416 0.05456 0.05532 0.06367 0.05347 C 0.06458 0.05393 0.06601 0.05347 0.06654 0.05509 C 0.06693 0.05671 0.06575 0.05833 0.06549 0.05995 C 0.0651 0.06319 0.06484 0.07129 0.06367 0.075 C 0.06263 0.07847 0.05989 0.08495 0.05989 0.08495 C 0.06029 0.08217 0.05989 0.07893 0.06081 0.07662 C 0.06172 0.075 0.06341 0.07569 0.06458 0.075 C 0.06549 0.07453 0.06654 0.07384 0.06745 0.07338 C 0.06966 0.07384 0.07187 0.07384 0.07396 0.075 C 0.07565 0.07616 0.07695 0.07893 0.07864 0.08009 C 0.08008 0.08102 0.08177 0.08102 0.08333 0.08171 C 0.08529 0.08264 0.08711 0.08403 0.08893 0.08495 L 0.0918 0.0868 C 0.09492 0.06991 0.09167 0.08866 0.09362 0.04676 C 0.09375 0.04491 0.09414 0.04328 0.09453 0.04166 C 0.09505 0.03981 0.09648 0.03657 0.09648 0.03657 L 0.09648 0.03657 C 0.09831 0.04166 0.10039 0.04653 0.10208 0.05162 C 0.1026 0.05324 0.10312 0.05486 0.10299 0.05671 C 0.10247 0.06273 0.10065 0.06134 0.09831 0.06342 C 0.09739 0.06435 0.09648 0.06574 0.09557 0.06666 C 0.09466 0.06759 0.09167 0.06828 0.09271 0.06828 C 0.09375 0.06828 0.0987 0.06643 0.10026 0.06504 C 0.10117 0.06412 0.10195 0.0625 0.10299 0.0618 C 0.10482 0.06018 0.10859 0.05833 0.10859 0.05833 C 0.1082 0.0618 0.10742 0.07315 0.10495 0.07662 C 0.10417 0.07778 0.10299 0.07778 0.10208 0.07847 C 0.10052 0.07778 0.09831 0.07916 0.09739 0.07662 C 0.09674 0.075 0.09909 0.07361 0.10026 0.07338 C 0.10299 0.07291 0.10586 0.07453 0.10859 0.075 C 0.11354 0.08078 0.10924 0.07662 0.11614 0.08009 C 0.1181 0.08102 0.12174 0.08333 0.12174 0.08333 C 0.1237 0.08287 0.12643 0.08472 0.12734 0.08171 C 0.12864 0.07778 0.12656 0.07291 0.12643 0.06828 C 0.1263 0.06273 0.12643 0.05717 0.12643 0.05162 L 0.12734 0.04838 C 0.12838 0.05347 0.1293 0.05833 0.13021 0.06342 C 0.1306 0.06551 0.13008 0.07129 0.13112 0.07014 C 0.13281 0.06805 0.13242 0.06342 0.13307 0.05995 C 0.13424 0.05324 0.13346 0.05648 0.13581 0.05 C 0.13646 0.0456 0.13685 0.04028 0.13867 0.03657 C 0.13971 0.03449 0.14127 0.03356 0.14245 0.03171 C 0.14323 0.03032 0.14362 0.02824 0.14427 0.02662 C 0.14922 0.04004 0.14531 0.02778 0.147 0.05995 C 0.14726 0.06296 0.14818 0.06967 0.14987 0.07176 C 0.15078 0.07291 0.15924 0.075 0.15924 0.075 C 0.16015 0.07546 0.16107 0.07639 0.16211 0.07662 C 0.16419 0.07754 0.1664 0.07778 0.16862 0.07847 C 0.16849 0.07708 0.16758 0.06713 0.1668 0.06504 C 0.16601 0.06319 0.16484 0.0618 0.16393 0.05995 C 0.16302 0.05602 0.16211 0.05 0.16015 0.04676 C 0.15937 0.04537 0.15846 0.04398 0.15742 0.04328 C 0.15521 0.04213 0.15299 0.04213 0.15078 0.04166 C 0.15013 0.0412 0.14453 0.03541 0.14336 0.03657 C 0.14219 0.03796 0.14258 0.0412 0.14245 0.04328 C 0.14193 0.04722 0.14206 0.05116 0.1414 0.05509 C 0.14062 0.05972 0.1388 0.06088 0.13672 0.06342 C 0.13581 0.06111 0.13463 0.05926 0.13398 0.05671 C 0.13307 0.05347 0.13021 0.0456 0.13203 0.04676 L 0.13489 0.04838 C 0.1362 0.05 0.1375 0.05139 0.13867 0.05347 C 0.13945 0.05486 0.13971 0.05694 0.14049 0.05833 C 0.14167 0.06041 0.14297 0.0618 0.14427 0.06342 C 0.14648 0.05741 0.14674 0.05648 0.14987 0.05 C 0.15078 0.04815 0.15195 0.04699 0.15273 0.04514 C 0.15377 0.04236 0.1543 0.03912 0.15547 0.03657 C 0.15625 0.03518 0.15742 0.03472 0.15833 0.03333 C 0.15963 0.03125 0.16068 0.0287 0.16211 0.02662 C 0.1638 0.02407 0.16549 0.02129 0.16771 0.01991 C 0.16953 0.01898 0.17161 0.01852 0.17331 0.01666 L 0.17617 0.01342 L 0.17331 0.01666 C 0.17357 0.02176 0.17292 0.02708 0.17422 0.03171 C 0.17474 0.03333 0.17617 0.03078 0.17708 0.03009 C 0.17864 0.02847 0.18021 0.02662 0.18177 0.025 C 0.18203 0.02662 0.18281 0.02824 0.18268 0.03009 C 0.18242 0.03379 0.18034 0.03912 0.17799 0.04004 C 0.17487 0.0412 0.17174 0.0412 0.16862 0.04166 C 0.17825 0.0375 0.16627 0.04328 0.17617 0.03657 C 0.17734 0.03588 0.17864 0.03565 0.17982 0.03495 C 0.18515 0.02106 0.18125 0.02916 0.18268 0.0618 C 0.18281 0.06574 0.18359 0.07731 0.18359 0.07338 C 0.18359 0.06782 0.18307 0.06227 0.18268 0.05671 C 0.18255 0.0544 0.18242 0.05208 0.18177 0.05 C 0.18086 0.04745 0.1793 0.0456 0.17799 0.04328 C 0.17643 0.04444 0.17422 0.04421 0.17331 0.04676 C 0.17083 0.05416 0.1737 0.06736 0.17148 0.05509 C 0.17174 0.05278 0.17174 0.05046 0.17239 0.04838 C 0.17344 0.04491 0.17617 0.04213 0.17799 0.04004 C 0.18138 0.04051 0.18489 0.04051 0.18828 0.04166 C 0.20221 0.04606 0.18568 0.04514 0.19961 0.04514 L 0.19961 0.04514 " pathEditMode="relative" ptsTypes="AAAAAAAAAAAAAAAAAAAAAAAAAAAAAAAAAAAAAAAAAAAAAAAAAAAAAAAAAAAAAAAAAAAAAAAAAAAAAAAAAAAAAAAAAAAAAAAAAAAAAAAAAAAAAAAAAAAAAAAAAAAAAAAAAAAAAAAAAAAAAAAAAAAAAAAAAAAAAAAAAAAAAAAAAAAAAAAAAAAAAAAAAAAAAAAAAAAAAAAAAAAAAAAAAAAAAAAAAAAAAAAAAAAAAAAAAAAAAAAAAAAAAAAAAAAAAAAAAAAAAAAAAAAAAAAAAAA">
                                      <p:cBhvr>
                                        <p:cTn id="18" dur="6000" fill="hold"/>
                                        <p:tgtEl>
                                          <p:spTgt spid="11"/>
                                        </p:tgtEl>
                                        <p:attrNameLst>
                                          <p:attrName>ppt_x</p:attrName>
                                          <p:attrName>ppt_y</p:attrName>
                                        </p:attrNameLst>
                                      </p:cBhvr>
                                    </p:animMotion>
                                  </p:childTnLst>
                                </p:cTn>
                              </p:par>
                              <p:par>
                                <p:cTn id="19" presetID="22" presetClass="entr" presetSubtype="8" fill="hold" nodeType="withEffect">
                                  <p:stCondLst>
                                    <p:cond delay="0"/>
                                  </p:stCondLst>
                                  <p:childTnLst>
                                    <p:set>
                                      <p:cBhvr>
                                        <p:cTn id="20" dur="1" fill="hold">
                                          <p:stCondLst>
                                            <p:cond delay="0"/>
                                          </p:stCondLst>
                                        </p:cTn>
                                        <p:tgtEl>
                                          <p:spTgt spid="2">
                                            <p:txEl>
                                              <p:pRg st="0" end="0"/>
                                            </p:txEl>
                                          </p:spTgt>
                                        </p:tgtEl>
                                        <p:attrNameLst>
                                          <p:attrName>style.visibility</p:attrName>
                                        </p:attrNameLst>
                                      </p:cBhvr>
                                      <p:to>
                                        <p:strVal val="visible"/>
                                      </p:to>
                                    </p:set>
                                    <p:animEffect transition="in" filter="wipe(left)">
                                      <p:cBhvr>
                                        <p:cTn id="21" dur="3250"/>
                                        <p:tgtEl>
                                          <p:spTgt spid="2">
                                            <p:txEl>
                                              <p:pRg st="0" end="0"/>
                                            </p:txEl>
                                          </p:spTgt>
                                        </p:tgtEl>
                                      </p:cBhvr>
                                    </p:animEffect>
                                  </p:childTnLst>
                                </p:cTn>
                              </p:par>
                              <p:par>
                                <p:cTn id="22" presetID="22" presetClass="entr" presetSubtype="8" fill="hold" nodeType="with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wipe(left)">
                                      <p:cBhvr>
                                        <p:cTn id="24" dur="3250"/>
                                        <p:tgtEl>
                                          <p:spTgt spid="2">
                                            <p:txEl>
                                              <p:pRg st="1" end="1"/>
                                            </p:txEl>
                                          </p:spTgt>
                                        </p:tgtEl>
                                      </p:cBhvr>
                                    </p:animEffect>
                                  </p:childTnLst>
                                </p:cTn>
                              </p:par>
                            </p:childTnLst>
                          </p:cTn>
                        </p:par>
                        <p:par>
                          <p:cTn id="25" fill="hold">
                            <p:stCondLst>
                              <p:cond delay="9000"/>
                            </p:stCondLst>
                            <p:childTnLst>
                              <p:par>
                                <p:cTn id="26" presetID="10" presetClass="exit" presetSubtype="0" fill="hold" nodeType="afterEffect">
                                  <p:stCondLst>
                                    <p:cond delay="0"/>
                                  </p:stCondLst>
                                  <p:childTnLst>
                                    <p:animEffect transition="out" filter="fade">
                                      <p:cBhvr>
                                        <p:cTn id="27" dur="500"/>
                                        <p:tgtEl>
                                          <p:spTgt spid="11"/>
                                        </p:tgtEl>
                                      </p:cBhvr>
                                    </p:animEffect>
                                    <p:set>
                                      <p:cBhvr>
                                        <p:cTn id="28"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42" name="Group 8"/>
          <p:cNvPicPr>
            <a:picLocks noChangeAspect="1" noChangeArrowheads="1"/>
          </p:cNvPicPr>
          <p:nvPr/>
        </p:nvPicPr>
        <p:blipFill>
          <a:blip r:embed="rId2" cstate="print">
            <a:biLevel thresh="50000"/>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a:stretch>
            <a:fillRect/>
          </a:stretch>
        </p:blipFill>
        <p:spPr bwMode="auto">
          <a:xfrm>
            <a:off x="2894050" y="56141"/>
            <a:ext cx="6315456" cy="1444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5"/>
          <p:cNvSpPr txBox="1">
            <a:spLocks noChangeArrowheads="1"/>
          </p:cNvSpPr>
          <p:nvPr/>
        </p:nvSpPr>
        <p:spPr bwMode="auto">
          <a:xfrm>
            <a:off x="5600372" y="516907"/>
            <a:ext cx="90281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2800" b="1" dirty="0">
                <a:latin typeface="微软雅黑" panose="020B0503020204020204" pitchFamily="34" charset="-122"/>
                <a:ea typeface="微软雅黑" panose="020B0503020204020204" pitchFamily="34" charset="-122"/>
              </a:rPr>
              <a:t>导言</a:t>
            </a:r>
            <a:endParaRPr lang="zh-CN" altLang="en-US" sz="2800" b="1" dirty="0">
              <a:latin typeface="微软雅黑" panose="020B0503020204020204" pitchFamily="34" charset="-122"/>
              <a:ea typeface="微软雅黑" panose="020B0503020204020204" pitchFamily="34" charset="-122"/>
            </a:endParaRPr>
          </a:p>
        </p:txBody>
      </p:sp>
      <p:sp>
        <p:nvSpPr>
          <p:cNvPr id="7" name="矩形 6"/>
          <p:cNvSpPr/>
          <p:nvPr/>
        </p:nvSpPr>
        <p:spPr>
          <a:xfrm>
            <a:off x="779515" y="1439316"/>
            <a:ext cx="10544523" cy="4524315"/>
          </a:xfrm>
          <a:prstGeom prst="rect">
            <a:avLst/>
          </a:prstGeom>
        </p:spPr>
        <p:txBody>
          <a:bodyPr wrap="square">
            <a:spAutoFit/>
          </a:bodyPr>
          <a:lstStyle/>
          <a:p>
            <a:pPr lvl="0" algn="just" fontAlgn="base">
              <a:spcBef>
                <a:spcPct val="0"/>
              </a:spcBef>
              <a:spcAft>
                <a:spcPct val="0"/>
              </a:spcAft>
            </a:pPr>
            <a:r>
              <a:rPr lang="zh-CN" altLang="en-US" sz="2800" b="1" dirty="0">
                <a:solidFill>
                  <a:srgbClr val="574F1F"/>
                </a:solidFill>
                <a:latin typeface="黑体" panose="02010609060101010101" pitchFamily="49" charset="-122"/>
                <a:ea typeface="黑体" panose="02010609060101010101" pitchFamily="49" charset="-122"/>
              </a:rPr>
              <a:t>    </a:t>
            </a:r>
            <a:r>
              <a:rPr lang="zh-CN" altLang="en-US" sz="3200" b="1" kern="0" dirty="0">
                <a:latin typeface="微软雅黑" panose="020B0503020204020204" pitchFamily="34" charset="-122"/>
                <a:ea typeface="微软雅黑" panose="020B0503020204020204" pitchFamily="34" charset="-122"/>
              </a:rPr>
              <a:t>附带说一句，我发现我上次我把这里的示威游行比作一般大学里男生宿舍的打斗，对这里的学生说来有欠公平。整个示威经过了精心的计划，</a:t>
            </a:r>
            <a:r>
              <a:rPr lang="en-US" altLang="zh-CN" sz="3200" b="1" kern="0" dirty="0">
                <a:latin typeface="微软雅黑" panose="020B0503020204020204" pitchFamily="34" charset="-122"/>
                <a:ea typeface="微软雅黑" panose="020B0503020204020204" pitchFamily="34" charset="-122"/>
              </a:rPr>
              <a:t>……</a:t>
            </a:r>
            <a:r>
              <a:rPr lang="zh-CN" altLang="en-US" sz="3200" b="1" kern="0" dirty="0">
                <a:latin typeface="微软雅黑" panose="020B0503020204020204" pitchFamily="34" charset="-122"/>
                <a:ea typeface="微软雅黑" panose="020B0503020204020204" pitchFamily="34" charset="-122"/>
              </a:rPr>
              <a:t>他们要以学生身份单独采取行动。想想我们国内</a:t>
            </a:r>
            <a:r>
              <a:rPr lang="en-US" altLang="zh-CN" sz="3200" b="1" kern="0" dirty="0">
                <a:latin typeface="微软雅黑" panose="020B0503020204020204" pitchFamily="34" charset="-122"/>
                <a:ea typeface="微软雅黑" panose="020B0503020204020204" pitchFamily="34" charset="-122"/>
              </a:rPr>
              <a:t>14</a:t>
            </a:r>
            <a:r>
              <a:rPr lang="zh-CN" altLang="en-US" sz="3200" b="1" kern="0" dirty="0">
                <a:latin typeface="微软雅黑" panose="020B0503020204020204" pitchFamily="34" charset="-122"/>
                <a:ea typeface="微软雅黑" panose="020B0503020204020204" pitchFamily="34" charset="-122"/>
              </a:rPr>
              <a:t>岁以上的孩子，有谁思考国家的命运？而中国学生负起一个清除式的政治改革运动的领导责任，并且使商人和各界人士感到惭愧而加入他们的运动。这实在是一个了不起的国家。</a:t>
            </a:r>
            <a:endParaRPr lang="en-US" altLang="zh-CN" sz="3200" b="1" kern="0" dirty="0">
              <a:latin typeface="微软雅黑" panose="020B0503020204020204" pitchFamily="34" charset="-122"/>
              <a:ea typeface="微软雅黑" panose="020B0503020204020204" pitchFamily="34" charset="-122"/>
            </a:endParaRPr>
          </a:p>
          <a:p>
            <a:pPr lvl="0" algn="just" fontAlgn="base">
              <a:spcBef>
                <a:spcPct val="0"/>
              </a:spcBef>
              <a:spcAft>
                <a:spcPct val="0"/>
              </a:spcAft>
            </a:pPr>
            <a:r>
              <a:rPr lang="zh-CN" altLang="en-US" sz="3200" b="1" kern="0" dirty="0">
                <a:latin typeface="微软雅黑" panose="020B0503020204020204" pitchFamily="34" charset="-122"/>
                <a:ea typeface="微软雅黑" panose="020B0503020204020204" pitchFamily="34" charset="-122"/>
              </a:rPr>
              <a:t>     </a:t>
            </a:r>
            <a:r>
              <a:rPr lang="en-US" altLang="zh-CN" sz="3200" b="1" kern="0" dirty="0">
                <a:latin typeface="微软雅黑" panose="020B0503020204020204" pitchFamily="34" charset="-122"/>
                <a:ea typeface="微软雅黑" panose="020B0503020204020204" pitchFamily="34" charset="-122"/>
              </a:rPr>
              <a:t>——</a:t>
            </a:r>
            <a:r>
              <a:rPr lang="zh-CN" altLang="en-US" sz="3200" b="1" kern="0" dirty="0">
                <a:latin typeface="微软雅黑" panose="020B0503020204020204" pitchFamily="34" charset="-122"/>
                <a:ea typeface="微软雅黑" panose="020B0503020204020204" pitchFamily="34" charset="-122"/>
              </a:rPr>
              <a:t>伊夫林</a:t>
            </a:r>
            <a:r>
              <a:rPr lang="en-US" altLang="zh-CN" sz="3200" b="1" kern="0" dirty="0">
                <a:latin typeface="微软雅黑" panose="020B0503020204020204" pitchFamily="34" charset="-122"/>
                <a:ea typeface="微软雅黑" panose="020B0503020204020204" pitchFamily="34" charset="-122"/>
              </a:rPr>
              <a:t>·</a:t>
            </a:r>
            <a:r>
              <a:rPr lang="zh-CN" altLang="en-US" sz="3200" b="1" kern="0" dirty="0">
                <a:latin typeface="微软雅黑" panose="020B0503020204020204" pitchFamily="34" charset="-122"/>
                <a:ea typeface="微软雅黑" panose="020B0503020204020204" pitchFamily="34" charset="-122"/>
              </a:rPr>
              <a:t>杜威（杜威的女儿）编 杜威夫妇著</a:t>
            </a:r>
            <a:r>
              <a:rPr lang="en-US" altLang="zh-CN" sz="3200" b="1" kern="0" dirty="0">
                <a:latin typeface="微软雅黑" panose="020B0503020204020204" pitchFamily="34" charset="-122"/>
                <a:ea typeface="微软雅黑" panose="020B0503020204020204" pitchFamily="34" charset="-122"/>
              </a:rPr>
              <a:t>《</a:t>
            </a:r>
            <a:r>
              <a:rPr lang="zh-CN" altLang="en-US" sz="3200" b="1" kern="0" dirty="0">
                <a:latin typeface="微软雅黑" panose="020B0503020204020204" pitchFamily="34" charset="-122"/>
                <a:ea typeface="微软雅黑" panose="020B0503020204020204" pitchFamily="34" charset="-122"/>
              </a:rPr>
              <a:t>中国日本家属集</a:t>
            </a:r>
            <a:r>
              <a:rPr lang="en-US" altLang="zh-CN" sz="3200" b="1" kern="0" dirty="0">
                <a:latin typeface="微软雅黑" panose="020B0503020204020204" pitchFamily="34" charset="-122"/>
                <a:ea typeface="微软雅黑" panose="020B0503020204020204" pitchFamily="34" charset="-122"/>
              </a:rPr>
              <a:t>》</a:t>
            </a:r>
            <a:endParaRPr lang="en-US" altLang="zh-CN" sz="2800" b="1" kern="0" dirty="0">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7992862" y="2430095"/>
            <a:ext cx="658761"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6" name="直接连接符 15"/>
          <p:cNvCxnSpPr/>
          <p:nvPr/>
        </p:nvCxnSpPr>
        <p:spPr>
          <a:xfrm>
            <a:off x="3769239" y="4429254"/>
            <a:ext cx="3033251"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42" name="Group 8"/>
          <p:cNvPicPr>
            <a:picLocks noChangeAspect="1" noChangeArrowheads="1"/>
          </p:cNvPicPr>
          <p:nvPr/>
        </p:nvPicPr>
        <p:blipFill>
          <a:blip r:embed="rId2" cstate="print">
            <a:biLevel thresh="50000"/>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a:stretch>
            <a:fillRect/>
          </a:stretch>
        </p:blipFill>
        <p:spPr bwMode="auto">
          <a:xfrm>
            <a:off x="2894051" y="324403"/>
            <a:ext cx="6315456" cy="1444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5"/>
          <p:cNvSpPr txBox="1">
            <a:spLocks noChangeArrowheads="1"/>
          </p:cNvSpPr>
          <p:nvPr/>
        </p:nvSpPr>
        <p:spPr bwMode="auto">
          <a:xfrm>
            <a:off x="5241300" y="785169"/>
            <a:ext cx="162095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rPr>
              <a:t>课标要求</a:t>
            </a:r>
            <a:endPar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sp>
        <p:nvSpPr>
          <p:cNvPr id="7" name="矩形 6"/>
          <p:cNvSpPr/>
          <p:nvPr/>
        </p:nvSpPr>
        <p:spPr>
          <a:xfrm>
            <a:off x="1178610" y="2159242"/>
            <a:ext cx="10544523" cy="2931572"/>
          </a:xfrm>
          <a:prstGeom prst="rect">
            <a:avLst/>
          </a:prstGeom>
        </p:spPr>
        <p:txBody>
          <a:bodyPr wrap="square">
            <a:spAutoFit/>
          </a:bodyPr>
          <a:lstStyle/>
          <a:p>
            <a:pPr lvl="0" algn="just" fontAlgn="base">
              <a:lnSpc>
                <a:spcPct val="150000"/>
              </a:lnSpc>
              <a:spcBef>
                <a:spcPct val="0"/>
              </a:spcBef>
              <a:spcAft>
                <a:spcPct val="0"/>
              </a:spcAft>
            </a:pPr>
            <a:r>
              <a:rPr lang="zh-CN" altLang="en-US" sz="3200" b="1" dirty="0">
                <a:latin typeface="微软雅黑" panose="020B0503020204020204" pitchFamily="34" charset="-122"/>
                <a:ea typeface="微软雅黑" panose="020B0503020204020204" pitchFamily="34" charset="-122"/>
              </a:rPr>
              <a:t>认识五四爱国运动的历史意义；</a:t>
            </a:r>
            <a:endParaRPr lang="en-US" altLang="zh-CN" sz="3200" b="1" dirty="0">
              <a:latin typeface="微软雅黑" panose="020B0503020204020204" pitchFamily="34" charset="-122"/>
              <a:ea typeface="微软雅黑" panose="020B0503020204020204" pitchFamily="34" charset="-122"/>
            </a:endParaRPr>
          </a:p>
          <a:p>
            <a:pPr lvl="0" algn="just" fontAlgn="base">
              <a:lnSpc>
                <a:spcPct val="150000"/>
              </a:lnSpc>
              <a:spcBef>
                <a:spcPct val="0"/>
              </a:spcBef>
              <a:spcAft>
                <a:spcPct val="0"/>
              </a:spcAft>
            </a:pPr>
            <a:r>
              <a:rPr lang="zh-CN" altLang="en-US" sz="3200" b="1" dirty="0">
                <a:latin typeface="微软雅黑" panose="020B0503020204020204" pitchFamily="34" charset="-122"/>
                <a:ea typeface="微软雅黑" panose="020B0503020204020204" pitchFamily="34" charset="-122"/>
              </a:rPr>
              <a:t>认识马克思主义在中国的传播与中国共产党成立对中国革命的深远影响；</a:t>
            </a:r>
            <a:endParaRPr lang="en-US" altLang="zh-CN" sz="3200" b="1" dirty="0">
              <a:latin typeface="微软雅黑" panose="020B0503020204020204" pitchFamily="34" charset="-122"/>
              <a:ea typeface="微软雅黑" panose="020B0503020204020204" pitchFamily="34" charset="-122"/>
            </a:endParaRPr>
          </a:p>
          <a:p>
            <a:pPr lvl="0" algn="just" fontAlgn="base">
              <a:lnSpc>
                <a:spcPct val="150000"/>
              </a:lnSpc>
              <a:spcBef>
                <a:spcPct val="0"/>
              </a:spcBef>
              <a:spcAft>
                <a:spcPct val="0"/>
              </a:spcAft>
            </a:pPr>
            <a:r>
              <a:rPr lang="zh-CN" altLang="en-US" sz="3200" b="1" dirty="0">
                <a:latin typeface="微软雅黑" panose="020B0503020204020204" pitchFamily="34" charset="-122"/>
                <a:ea typeface="微软雅黑" panose="020B0503020204020204" pitchFamily="34" charset="-122"/>
              </a:rPr>
              <a:t>认识国共合作领导国民革命的历史作用。</a:t>
            </a:r>
            <a:endParaRPr kumimoji="0" lang="en-US" altLang="zh-CN" sz="32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pic>
        <p:nvPicPr>
          <p:cNvPr id="5" name="图片 4"/>
          <p:cNvPicPr>
            <a:picLocks noChangeAspect="1"/>
          </p:cNvPicPr>
          <p:nvPr/>
        </p:nvPicPr>
        <p:blipFill>
          <a:blip r:embed="rId4"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122711" y="103909"/>
            <a:ext cx="11946577" cy="665018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852" y="1356314"/>
            <a:ext cx="3380509" cy="340744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89" name="组合 2"/>
          <p:cNvGrpSpPr/>
          <p:nvPr/>
        </p:nvGrpSpPr>
        <p:grpSpPr bwMode="auto">
          <a:xfrm>
            <a:off x="5275114" y="730883"/>
            <a:ext cx="5728199" cy="1716235"/>
            <a:chOff x="-543136" y="301951"/>
            <a:chExt cx="5728146" cy="1715109"/>
          </a:xfrm>
        </p:grpSpPr>
        <p:sp>
          <p:nvSpPr>
            <p:cNvPr id="90" name="文本框 647"/>
            <p:cNvSpPr txBox="1">
              <a:spLocks noChangeArrowheads="1"/>
            </p:cNvSpPr>
            <p:nvPr/>
          </p:nvSpPr>
          <p:spPr bwMode="auto">
            <a:xfrm>
              <a:off x="-543136" y="326233"/>
              <a:ext cx="3057219" cy="52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hlinkClick r:id="rId3" action="ppaction://hlinksldjump"/>
                </a:rPr>
                <a:t>第一章：</a:t>
              </a:r>
              <a:r>
                <a:rPr kumimoji="0" lang="zh-CN" altLang="en-US" sz="2800" b="1"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rPr>
                <a:t>五四风雷</a:t>
              </a:r>
              <a:endParaRPr kumimoji="0" lang="zh-CN" altLang="en-US" sz="2800" b="1"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endParaRPr>
            </a:p>
          </p:txBody>
        </p:sp>
        <p:grpSp>
          <p:nvGrpSpPr>
            <p:cNvPr id="91" name="组合 667"/>
            <p:cNvGrpSpPr/>
            <p:nvPr/>
          </p:nvGrpSpPr>
          <p:grpSpPr bwMode="auto">
            <a:xfrm>
              <a:off x="870129" y="301951"/>
              <a:ext cx="4314881" cy="1715109"/>
              <a:chOff x="514904" y="301951"/>
              <a:chExt cx="4314881" cy="1715109"/>
            </a:xfrm>
          </p:grpSpPr>
          <p:grpSp>
            <p:nvGrpSpPr>
              <p:cNvPr id="96" name="组合 658"/>
              <p:cNvGrpSpPr/>
              <p:nvPr/>
            </p:nvGrpSpPr>
            <p:grpSpPr bwMode="auto">
              <a:xfrm>
                <a:off x="710451" y="301951"/>
                <a:ext cx="1832709" cy="625021"/>
                <a:chOff x="9182" y="30777"/>
                <a:chExt cx="1832709" cy="625021"/>
              </a:xfrm>
            </p:grpSpPr>
            <p:sp>
              <p:nvSpPr>
                <p:cNvPr id="97" name="文本框 656"/>
                <p:cNvSpPr txBox="1">
                  <a:spLocks noChangeArrowheads="1"/>
                </p:cNvSpPr>
                <p:nvPr/>
              </p:nvSpPr>
              <p:spPr bwMode="auto">
                <a:xfrm>
                  <a:off x="9182" y="71407"/>
                  <a:ext cx="184729" cy="584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fontAlgn="base">
                    <a:spcBef>
                      <a:spcPct val="0"/>
                    </a:spcBef>
                    <a:spcAft>
                      <a:spcPct val="0"/>
                    </a:spcAft>
                  </a:pPr>
                  <a:endParaRPr lang="zh-CN" altLang="en-US" sz="3200" kern="0" dirty="0">
                    <a:solidFill>
                      <a:srgbClr val="574F1F"/>
                    </a:solidFill>
                    <a:latin typeface="微软雅黑" panose="020B0503020204020204" pitchFamily="34" charset="-122"/>
                    <a:ea typeface="微软雅黑" panose="020B0503020204020204" pitchFamily="34" charset="-122"/>
                  </a:endParaRPr>
                </a:p>
              </p:txBody>
            </p:sp>
            <p:sp>
              <p:nvSpPr>
                <p:cNvPr id="98" name="文本框 657"/>
                <p:cNvSpPr txBox="1">
                  <a:spLocks noChangeArrowheads="1"/>
                </p:cNvSpPr>
                <p:nvPr/>
              </p:nvSpPr>
              <p:spPr bwMode="auto">
                <a:xfrm>
                  <a:off x="1657162" y="30777"/>
                  <a:ext cx="184729" cy="399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000" b="0" i="0" u="none" strike="noStrike" kern="0" cap="none" spc="0" normalizeH="0" baseline="0" noProof="0" dirty="0">
                    <a:ln>
                      <a:noFill/>
                    </a:ln>
                    <a:solidFill>
                      <a:srgbClr val="574F1F"/>
                    </a:solidFill>
                    <a:effectLst/>
                    <a:uLnTx/>
                    <a:uFillTx/>
                    <a:latin typeface="Vivaldi" panose="03020602050506090804" pitchFamily="66" charset="0"/>
                    <a:ea typeface="宋体" panose="02010600030101010101" pitchFamily="2" charset="-122"/>
                  </a:endParaRPr>
                </a:p>
              </p:txBody>
            </p:sp>
          </p:grpSp>
          <p:sp>
            <p:nvSpPr>
              <p:cNvPr id="93" name="文本框 666"/>
              <p:cNvSpPr txBox="1">
                <a:spLocks noChangeArrowheads="1"/>
              </p:cNvSpPr>
              <p:nvPr/>
            </p:nvSpPr>
            <p:spPr bwMode="auto">
              <a:xfrm>
                <a:off x="514904" y="866538"/>
                <a:ext cx="4314881" cy="1150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fontAlgn="base">
                  <a:lnSpc>
                    <a:spcPct val="120000"/>
                  </a:lnSpc>
                  <a:spcBef>
                    <a:spcPct val="0"/>
                  </a:spcBef>
                  <a:spcAft>
                    <a:spcPct val="0"/>
                  </a:spcAft>
                </a:pPr>
                <a:r>
                  <a:rPr lang="zh-CN" altLang="en-US" sz="2000" b="1" kern="0" dirty="0">
                    <a:latin typeface="黑体" panose="02010609060101010101" pitchFamily="49" charset="-122"/>
                    <a:ea typeface="黑体" panose="02010609060101010101" pitchFamily="49" charset="-122"/>
                  </a:rPr>
                  <a:t>山雨欲来</a:t>
                </a:r>
                <a:endParaRPr lang="en-US" altLang="zh-CN" sz="2000" b="1" kern="0" dirty="0">
                  <a:latin typeface="黑体" panose="02010609060101010101" pitchFamily="49" charset="-122"/>
                  <a:ea typeface="黑体" panose="02010609060101010101" pitchFamily="49" charset="-122"/>
                </a:endParaRPr>
              </a:p>
              <a:p>
                <a:pPr lvl="0" fontAlgn="base">
                  <a:lnSpc>
                    <a:spcPct val="120000"/>
                  </a:lnSpc>
                  <a:spcBef>
                    <a:spcPct val="0"/>
                  </a:spcBef>
                  <a:spcAft>
                    <a:spcPct val="0"/>
                  </a:spcAft>
                </a:pPr>
                <a:r>
                  <a:rPr lang="zh-CN" altLang="en-US" sz="2000" b="1" kern="0" dirty="0">
                    <a:latin typeface="黑体" panose="02010609060101010101" pitchFamily="49" charset="-122"/>
                    <a:ea typeface="黑体" panose="02010609060101010101" pitchFamily="49" charset="-122"/>
                  </a:rPr>
                  <a:t>风雷震天</a:t>
                </a:r>
                <a:endParaRPr lang="en-US" altLang="zh-CN" sz="2000" b="1" kern="0" dirty="0">
                  <a:latin typeface="黑体" panose="02010609060101010101" pitchFamily="49" charset="-122"/>
                  <a:ea typeface="黑体" panose="02010609060101010101" pitchFamily="49" charset="-122"/>
                </a:endParaRPr>
              </a:p>
              <a:p>
                <a:pPr lvl="0" fontAlgn="base">
                  <a:lnSpc>
                    <a:spcPct val="120000"/>
                  </a:lnSpc>
                  <a:spcBef>
                    <a:spcPct val="0"/>
                  </a:spcBef>
                  <a:spcAft>
                    <a:spcPct val="0"/>
                  </a:spcAft>
                </a:pPr>
                <a:r>
                  <a:rPr lang="zh-CN" altLang="en-US" sz="2000" b="1" kern="0" dirty="0">
                    <a:latin typeface="黑体" panose="02010609060101010101" pitchFamily="49" charset="-122"/>
                    <a:ea typeface="黑体" panose="02010609060101010101" pitchFamily="49" charset="-122"/>
                  </a:rPr>
                  <a:t>青史留芳</a:t>
                </a:r>
                <a:endParaRPr lang="zh-CN" altLang="en-US" sz="2000" b="1" kern="0" dirty="0">
                  <a:latin typeface="黑体" panose="02010609060101010101" pitchFamily="49" charset="-122"/>
                  <a:ea typeface="黑体" panose="02010609060101010101" pitchFamily="49" charset="-122"/>
                </a:endParaRPr>
              </a:p>
            </p:txBody>
          </p:sp>
        </p:grpSp>
      </p:grpSp>
      <p:grpSp>
        <p:nvGrpSpPr>
          <p:cNvPr id="99" name="组合 3"/>
          <p:cNvGrpSpPr/>
          <p:nvPr/>
        </p:nvGrpSpPr>
        <p:grpSpPr bwMode="auto">
          <a:xfrm>
            <a:off x="5275114" y="2599119"/>
            <a:ext cx="6119651" cy="1794194"/>
            <a:chOff x="-545258" y="286247"/>
            <a:chExt cx="6119593" cy="1793015"/>
          </a:xfrm>
        </p:grpSpPr>
        <p:sp>
          <p:nvSpPr>
            <p:cNvPr id="100" name="文本框 648"/>
            <p:cNvSpPr txBox="1">
              <a:spLocks noChangeArrowheads="1"/>
            </p:cNvSpPr>
            <p:nvPr/>
          </p:nvSpPr>
          <p:spPr bwMode="auto">
            <a:xfrm>
              <a:off x="-545258" y="286247"/>
              <a:ext cx="3057218" cy="522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defRPr/>
              </a:pPr>
              <a:r>
                <a:rPr lang="zh-CN" altLang="en-US" sz="2800" b="1" kern="0" dirty="0">
                  <a:latin typeface="微软雅黑" panose="020B0503020204020204" pitchFamily="34" charset="-122"/>
                  <a:ea typeface="微软雅黑" panose="020B0503020204020204" pitchFamily="34" charset="-122"/>
                  <a:hlinkClick r:id="rId4" action="ppaction://hlinksldjump"/>
                </a:rPr>
                <a:t>第二章：</a:t>
              </a:r>
              <a:r>
                <a:rPr lang="zh-CN" altLang="en-US" sz="2800" b="1" kern="0" dirty="0">
                  <a:latin typeface="微软雅黑" panose="020B0503020204020204" pitchFamily="34" charset="-122"/>
                  <a:ea typeface="微软雅黑" panose="020B0503020204020204" pitchFamily="34" charset="-122"/>
                </a:rPr>
                <a:t>开天辟地</a:t>
              </a:r>
              <a:endParaRPr lang="zh-CN" altLang="en-US" sz="2800" b="1" kern="0" dirty="0">
                <a:latin typeface="微软雅黑" panose="020B0503020204020204" pitchFamily="34" charset="-122"/>
                <a:ea typeface="微软雅黑" panose="020B0503020204020204" pitchFamily="34" charset="-122"/>
              </a:endParaRPr>
            </a:p>
          </p:txBody>
        </p:sp>
        <p:grpSp>
          <p:nvGrpSpPr>
            <p:cNvPr id="101" name="组合 668"/>
            <p:cNvGrpSpPr/>
            <p:nvPr/>
          </p:nvGrpSpPr>
          <p:grpSpPr bwMode="auto">
            <a:xfrm>
              <a:off x="868007" y="301951"/>
              <a:ext cx="4706328" cy="1777311"/>
              <a:chOff x="512782" y="301951"/>
              <a:chExt cx="4706328" cy="1777311"/>
            </a:xfrm>
          </p:grpSpPr>
          <p:sp>
            <p:nvSpPr>
              <p:cNvPr id="108" name="文本框 675"/>
              <p:cNvSpPr txBox="1">
                <a:spLocks noChangeArrowheads="1"/>
              </p:cNvSpPr>
              <p:nvPr/>
            </p:nvSpPr>
            <p:spPr bwMode="auto">
              <a:xfrm>
                <a:off x="2358430" y="301951"/>
                <a:ext cx="184729" cy="399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000" b="0" i="0" u="none" strike="noStrike" kern="0" cap="none" spc="0" normalizeH="0" baseline="0" noProof="0" dirty="0">
                  <a:ln>
                    <a:noFill/>
                  </a:ln>
                  <a:solidFill>
                    <a:srgbClr val="574F1F"/>
                  </a:solidFill>
                  <a:effectLst/>
                  <a:uLnTx/>
                  <a:uFillTx/>
                  <a:latin typeface="Vivaldi" panose="03020602050506090804" pitchFamily="66" charset="0"/>
                  <a:ea typeface="宋体" panose="02010600030101010101" pitchFamily="2" charset="-122"/>
                </a:endParaRPr>
              </a:p>
            </p:txBody>
          </p:sp>
          <p:sp>
            <p:nvSpPr>
              <p:cNvPr id="103" name="文本框 670"/>
              <p:cNvSpPr txBox="1">
                <a:spLocks noChangeArrowheads="1"/>
              </p:cNvSpPr>
              <p:nvPr/>
            </p:nvSpPr>
            <p:spPr bwMode="auto">
              <a:xfrm>
                <a:off x="512782" y="879722"/>
                <a:ext cx="4706328" cy="119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0"/>
                  </a:spcBef>
                  <a:spcAft>
                    <a:spcPct val="0"/>
                  </a:spcAft>
                </a:pPr>
                <a:r>
                  <a:rPr lang="zh-CN" altLang="en-US" sz="2000" b="1" kern="0" dirty="0">
                    <a:latin typeface="黑体" panose="02010609060101010101" pitchFamily="49" charset="-122"/>
                    <a:ea typeface="黑体" panose="02010609060101010101" pitchFamily="49" charset="-122"/>
                  </a:rPr>
                  <a:t>历史孕育</a:t>
                </a:r>
                <a:endParaRPr lang="en-US" altLang="zh-CN" sz="2000" b="1" kern="0" dirty="0">
                  <a:latin typeface="黑体" panose="02010609060101010101" pitchFamily="49" charset="-122"/>
                  <a:ea typeface="黑体" panose="02010609060101010101" pitchFamily="49" charset="-122"/>
                </a:endParaRPr>
              </a:p>
              <a:p>
                <a:pPr fontAlgn="base">
                  <a:lnSpc>
                    <a:spcPct val="120000"/>
                  </a:lnSpc>
                  <a:spcBef>
                    <a:spcPct val="0"/>
                  </a:spcBef>
                  <a:spcAft>
                    <a:spcPct val="0"/>
                  </a:spcAft>
                </a:pPr>
                <a:r>
                  <a:rPr lang="zh-CN" altLang="en-US" sz="2000" b="1" kern="0" dirty="0">
                    <a:latin typeface="黑体" panose="02010609060101010101" pitchFamily="49" charset="-122"/>
                    <a:ea typeface="黑体" panose="02010609060101010101" pitchFamily="49" charset="-122"/>
                  </a:rPr>
                  <a:t>日出东方    </a:t>
                </a:r>
                <a:endParaRPr lang="en-US" altLang="zh-CN" sz="2000" b="1" kern="0" dirty="0">
                  <a:latin typeface="黑体" panose="02010609060101010101" pitchFamily="49" charset="-122"/>
                  <a:ea typeface="黑体" panose="02010609060101010101" pitchFamily="49" charset="-122"/>
                </a:endParaRPr>
              </a:p>
              <a:p>
                <a:pPr fontAlgn="base">
                  <a:lnSpc>
                    <a:spcPct val="120000"/>
                  </a:lnSpc>
                  <a:spcBef>
                    <a:spcPct val="0"/>
                  </a:spcBef>
                  <a:spcAft>
                    <a:spcPct val="0"/>
                  </a:spcAft>
                </a:pPr>
                <a:r>
                  <a:rPr lang="zh-CN" altLang="en-US" sz="2000" b="1" kern="0" dirty="0">
                    <a:latin typeface="黑体" panose="02010609060101010101" pitchFamily="49" charset="-122"/>
                    <a:ea typeface="黑体" panose="02010609060101010101" pitchFamily="49" charset="-122"/>
                  </a:rPr>
                  <a:t>面貌焕新</a:t>
                </a:r>
                <a:endParaRPr lang="zh-CN" altLang="en-US" sz="2000" b="1" kern="0" dirty="0">
                  <a:latin typeface="黑体" panose="02010609060101010101" pitchFamily="49" charset="-122"/>
                  <a:ea typeface="黑体" panose="02010609060101010101" pitchFamily="49" charset="-122"/>
                </a:endParaRPr>
              </a:p>
            </p:txBody>
          </p:sp>
        </p:grpSp>
      </p:grpSp>
      <p:grpSp>
        <p:nvGrpSpPr>
          <p:cNvPr id="109" name="组合 4"/>
          <p:cNvGrpSpPr/>
          <p:nvPr/>
        </p:nvGrpSpPr>
        <p:grpSpPr bwMode="auto">
          <a:xfrm>
            <a:off x="5253069" y="4502145"/>
            <a:ext cx="5750244" cy="1538168"/>
            <a:chOff x="-565181" y="318522"/>
            <a:chExt cx="5750191" cy="1539064"/>
          </a:xfrm>
        </p:grpSpPr>
        <p:sp>
          <p:nvSpPr>
            <p:cNvPr id="110" name="文本框 649"/>
            <p:cNvSpPr txBox="1">
              <a:spLocks noChangeArrowheads="1"/>
            </p:cNvSpPr>
            <p:nvPr/>
          </p:nvSpPr>
          <p:spPr bwMode="auto">
            <a:xfrm>
              <a:off x="-565181" y="318522"/>
              <a:ext cx="3057219" cy="52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defRPr/>
              </a:pPr>
              <a:r>
                <a:rPr lang="zh-CN" altLang="en-US" sz="2800" b="1" kern="0" dirty="0">
                  <a:latin typeface="微软雅黑" panose="020B0503020204020204" pitchFamily="34" charset="-122"/>
                  <a:ea typeface="微软雅黑" panose="020B0503020204020204" pitchFamily="34" charset="-122"/>
                  <a:hlinkClick r:id="rId5" action="ppaction://hlinksldjump"/>
                </a:rPr>
                <a:t>第三章：</a:t>
              </a:r>
              <a:r>
                <a:rPr lang="zh-CN" altLang="en-US" sz="2800" b="1" kern="0" dirty="0">
                  <a:latin typeface="微软雅黑" panose="020B0503020204020204" pitchFamily="34" charset="-122"/>
                  <a:ea typeface="微软雅黑" panose="020B0503020204020204" pitchFamily="34" charset="-122"/>
                </a:rPr>
                <a:t>携手共进</a:t>
              </a:r>
              <a:endParaRPr lang="zh-CN" altLang="en-US" sz="2800" b="1" kern="0" dirty="0">
                <a:latin typeface="微软雅黑" panose="020B0503020204020204" pitchFamily="34" charset="-122"/>
                <a:ea typeface="微软雅黑" panose="020B0503020204020204" pitchFamily="34" charset="-122"/>
              </a:endParaRPr>
            </a:p>
          </p:txBody>
        </p:sp>
        <p:grpSp>
          <p:nvGrpSpPr>
            <p:cNvPr id="111" name="组合 991"/>
            <p:cNvGrpSpPr/>
            <p:nvPr/>
          </p:nvGrpSpPr>
          <p:grpSpPr bwMode="auto">
            <a:xfrm>
              <a:off x="870129" y="330279"/>
              <a:ext cx="4314881" cy="1527307"/>
              <a:chOff x="514904" y="330279"/>
              <a:chExt cx="4314881" cy="1527307"/>
            </a:xfrm>
          </p:grpSpPr>
          <p:sp>
            <p:nvSpPr>
              <p:cNvPr id="117" name="文本框 997"/>
              <p:cNvSpPr txBox="1">
                <a:spLocks noChangeArrowheads="1"/>
              </p:cNvSpPr>
              <p:nvPr/>
            </p:nvSpPr>
            <p:spPr bwMode="auto">
              <a:xfrm>
                <a:off x="710451" y="330279"/>
                <a:ext cx="184729" cy="585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fontAlgn="base">
                  <a:spcBef>
                    <a:spcPct val="0"/>
                  </a:spcBef>
                  <a:spcAft>
                    <a:spcPct val="0"/>
                  </a:spcAft>
                </a:pPr>
                <a:endParaRPr lang="zh-CN" altLang="en-US" sz="3200" kern="0" dirty="0">
                  <a:solidFill>
                    <a:srgbClr val="574F1F"/>
                  </a:solidFill>
                  <a:latin typeface="微软雅黑" panose="020B0503020204020204" pitchFamily="34" charset="-122"/>
                  <a:ea typeface="微软雅黑" panose="020B0503020204020204" pitchFamily="34" charset="-122"/>
                </a:endParaRPr>
              </a:p>
            </p:txBody>
          </p:sp>
          <p:sp>
            <p:nvSpPr>
              <p:cNvPr id="113" name="文本框 993"/>
              <p:cNvSpPr txBox="1">
                <a:spLocks noChangeArrowheads="1"/>
              </p:cNvSpPr>
              <p:nvPr/>
            </p:nvSpPr>
            <p:spPr bwMode="auto">
              <a:xfrm>
                <a:off x="514904" y="841331"/>
                <a:ext cx="4314881" cy="1016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0" fontAlgn="base">
                  <a:lnSpc>
                    <a:spcPct val="150000"/>
                  </a:lnSpc>
                  <a:spcBef>
                    <a:spcPct val="0"/>
                  </a:spcBef>
                  <a:spcAft>
                    <a:spcPct val="0"/>
                  </a:spcAft>
                </a:pPr>
                <a:r>
                  <a:rPr lang="zh-CN" altLang="en-US" sz="2000" b="1" kern="0" dirty="0">
                    <a:latin typeface="黑体" panose="02010609060101010101" pitchFamily="49" charset="-122"/>
                    <a:ea typeface="黑体" panose="02010609060101010101" pitchFamily="49" charset="-122"/>
                  </a:rPr>
                  <a:t>相知合作</a:t>
                </a:r>
                <a:endParaRPr lang="en-US" altLang="zh-CN" sz="2000" b="1" kern="0" dirty="0">
                  <a:latin typeface="黑体" panose="02010609060101010101" pitchFamily="49" charset="-122"/>
                  <a:ea typeface="黑体" panose="02010609060101010101" pitchFamily="49" charset="-122"/>
                </a:endParaRPr>
              </a:p>
              <a:p>
                <a:pPr lvl="0" fontAlgn="base">
                  <a:lnSpc>
                    <a:spcPct val="150000"/>
                  </a:lnSpc>
                  <a:spcBef>
                    <a:spcPct val="0"/>
                  </a:spcBef>
                  <a:spcAft>
                    <a:spcPct val="0"/>
                  </a:spcAft>
                </a:pPr>
                <a:r>
                  <a:rPr lang="zh-CN" altLang="en-US" sz="2000" b="1" kern="0" dirty="0">
                    <a:latin typeface="黑体" panose="02010609060101010101" pitchFamily="49" charset="-122"/>
                    <a:ea typeface="黑体" panose="02010609060101010101" pitchFamily="49" charset="-122"/>
                  </a:rPr>
                  <a:t>共同革命</a:t>
                </a:r>
                <a:endParaRPr lang="zh-CN" altLang="en-US" sz="2000" b="1" kern="0" dirty="0">
                  <a:latin typeface="黑体" panose="02010609060101010101" pitchFamily="49" charset="-122"/>
                  <a:ea typeface="黑体" panose="02010609060101010101" pitchFamily="49" charset="-122"/>
                </a:endParaRPr>
              </a:p>
            </p:txBody>
          </p:sp>
        </p:grpSp>
      </p:grpSp>
      <p:grpSp>
        <p:nvGrpSpPr>
          <p:cNvPr id="5" name="组合 4"/>
          <p:cNvGrpSpPr/>
          <p:nvPr/>
        </p:nvGrpSpPr>
        <p:grpSpPr>
          <a:xfrm>
            <a:off x="2972129" y="676150"/>
            <a:ext cx="1362075" cy="5364163"/>
            <a:chOff x="2866807" y="838196"/>
            <a:chExt cx="1362075" cy="5364163"/>
          </a:xfrm>
        </p:grpSpPr>
        <p:sp>
          <p:nvSpPr>
            <p:cNvPr id="130" name="椭圆 52"/>
            <p:cNvSpPr>
              <a:spLocks noChangeArrowheads="1"/>
            </p:cNvSpPr>
            <p:nvPr/>
          </p:nvSpPr>
          <p:spPr bwMode="auto">
            <a:xfrm>
              <a:off x="3304957" y="5278434"/>
              <a:ext cx="923925" cy="923925"/>
            </a:xfrm>
            <a:prstGeom prst="ellipse">
              <a:avLst/>
            </a:prstGeom>
            <a:solidFill>
              <a:srgbClr val="2F2637"/>
            </a:soli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1" name="椭圆 53"/>
            <p:cNvSpPr>
              <a:spLocks noChangeArrowheads="1"/>
            </p:cNvSpPr>
            <p:nvPr/>
          </p:nvSpPr>
          <p:spPr bwMode="auto">
            <a:xfrm>
              <a:off x="2866807" y="838196"/>
              <a:ext cx="631825" cy="631825"/>
            </a:xfrm>
            <a:prstGeom prst="ellipse">
              <a:avLst/>
            </a:prstGeom>
            <a:solidFill>
              <a:srgbClr val="574F1F"/>
            </a:solidFill>
            <a:ln w="6350">
              <a:solidFill>
                <a:srgbClr val="2F2637">
                  <a:alpha val="50195"/>
                </a:srgbClr>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4" name="组合 3"/>
          <p:cNvGrpSpPr/>
          <p:nvPr/>
        </p:nvGrpSpPr>
        <p:grpSpPr>
          <a:xfrm>
            <a:off x="742852" y="1373358"/>
            <a:ext cx="3380509" cy="3358786"/>
            <a:chOff x="690781" y="2812357"/>
            <a:chExt cx="3380509" cy="3358786"/>
          </a:xfrm>
        </p:grpSpPr>
        <p:sp>
          <p:nvSpPr>
            <p:cNvPr id="132" name="椭圆 14"/>
            <p:cNvSpPr>
              <a:spLocks noChangeArrowheads="1"/>
            </p:cNvSpPr>
            <p:nvPr/>
          </p:nvSpPr>
          <p:spPr bwMode="auto">
            <a:xfrm>
              <a:off x="690781" y="2812357"/>
              <a:ext cx="3380509" cy="3358786"/>
            </a:xfrm>
            <a:prstGeom prst="ellipse">
              <a:avLst/>
            </a:prstGeom>
            <a:solidFill>
              <a:srgbClr val="532408">
                <a:alpha val="50195"/>
              </a:srgbClr>
            </a:solidFill>
            <a:ln>
              <a:noFil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3" name="椭圆 15"/>
            <p:cNvSpPr>
              <a:spLocks noChangeArrowheads="1"/>
            </p:cNvSpPr>
            <p:nvPr/>
          </p:nvSpPr>
          <p:spPr bwMode="auto">
            <a:xfrm>
              <a:off x="739560" y="2840518"/>
              <a:ext cx="3282950" cy="3282950"/>
            </a:xfrm>
            <a:prstGeom prst="ellipse">
              <a:avLst/>
            </a:prstGeom>
            <a:noFill/>
            <a:ln w="63500">
              <a:solidFill>
                <a:srgbClr val="D0EAEB"/>
              </a:solidFill>
              <a:miter lim="800000"/>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buFont typeface="Arial" panose="020B0604020202020204" pitchFamily="34" charset="0"/>
                <a:buNone/>
              </a:pPr>
              <a:endParaRPr lang="zh-CN" altLang="zh-CN">
                <a:solidFill>
                  <a:srgbClr val="FFFFFF"/>
                </a:solidFill>
                <a:latin typeface="宋体" panose="02010600030101010101" pitchFamily="2" charset="-122"/>
                <a:sym typeface="宋体" panose="02010600030101010101" pitchFamily="2" charset="-122"/>
              </a:endParaRPr>
            </a:p>
          </p:txBody>
        </p:sp>
        <p:sp>
          <p:nvSpPr>
            <p:cNvPr id="134" name="文本框 57"/>
            <p:cNvSpPr>
              <a:spLocks noChangeArrowheads="1"/>
            </p:cNvSpPr>
            <p:nvPr/>
          </p:nvSpPr>
          <p:spPr bwMode="auto">
            <a:xfrm>
              <a:off x="1055993" y="3745304"/>
              <a:ext cx="265008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r>
                <a:rPr lang="zh-CN" altLang="en-US" sz="9600" b="1" dirty="0">
                  <a:solidFill>
                    <a:srgbClr val="FDFDFD"/>
                  </a:solidFill>
                  <a:latin typeface="微软雅黑" panose="020B0503020204020204" pitchFamily="34" charset="-122"/>
                  <a:ea typeface="微软雅黑" panose="020B0503020204020204" pitchFamily="34" charset="-122"/>
                  <a:sym typeface="华文宋体" panose="02010600040101010101" pitchFamily="2" charset="-122"/>
                </a:rPr>
                <a:t>目录</a:t>
              </a:r>
              <a:endParaRPr lang="zh-CN" altLang="en-US" sz="9600" b="1" dirty="0">
                <a:solidFill>
                  <a:srgbClr val="FDFDFD"/>
                </a:solidFill>
                <a:latin typeface="微软雅黑" panose="020B0503020204020204" pitchFamily="34" charset="-122"/>
                <a:ea typeface="微软雅黑" panose="020B0503020204020204" pitchFamily="34" charset="-122"/>
                <a:sym typeface="华文宋体" panose="02010600040101010101" pitchFamily="2" charset="-122"/>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 fill="hold"/>
                                        <p:tgtEl>
                                          <p:spTgt spid="4"/>
                                        </p:tgtEl>
                                        <p:attrNameLst>
                                          <p:attrName>ppt_w</p:attrName>
                                        </p:attrNameLst>
                                      </p:cBhvr>
                                      <p:tavLst>
                                        <p:tav tm="0">
                                          <p:val>
                                            <p:fltVal val="0"/>
                                          </p:val>
                                        </p:tav>
                                        <p:tav tm="100000">
                                          <p:val>
                                            <p:strVal val="#ppt_w"/>
                                          </p:val>
                                        </p:tav>
                                      </p:tavLst>
                                    </p:anim>
                                    <p:anim calcmode="lin" valueType="num">
                                      <p:cBhvr>
                                        <p:cTn id="8" dur="200" fill="hold"/>
                                        <p:tgtEl>
                                          <p:spTgt spid="4"/>
                                        </p:tgtEl>
                                        <p:attrNameLst>
                                          <p:attrName>ppt_h</p:attrName>
                                        </p:attrNameLst>
                                      </p:cBhvr>
                                      <p:tavLst>
                                        <p:tav tm="0">
                                          <p:val>
                                            <p:fltVal val="0"/>
                                          </p:val>
                                        </p:tav>
                                        <p:tav tm="100000">
                                          <p:val>
                                            <p:strVal val="#ppt_h"/>
                                          </p:val>
                                        </p:tav>
                                      </p:tavLst>
                                    </p:anim>
                                    <p:animEffect transition="in" filter="fade">
                                      <p:cBhvr>
                                        <p:cTn id="9" dur="200"/>
                                        <p:tgtEl>
                                          <p:spTgt spid="4"/>
                                        </p:tgtEl>
                                      </p:cBhvr>
                                    </p:animEffect>
                                  </p:childTnLst>
                                </p:cTn>
                              </p:par>
                              <p:par>
                                <p:cTn id="10" presetID="6" presetClass="emph" presetSubtype="0" fill="hold" nodeType="withEffect">
                                  <p:stCondLst>
                                    <p:cond delay="100"/>
                                  </p:stCondLst>
                                  <p:childTnLst>
                                    <p:animScale>
                                      <p:cBhvr>
                                        <p:cTn id="11" dur="100" fill="hold"/>
                                        <p:tgtEl>
                                          <p:spTgt spid="4"/>
                                        </p:tgtEl>
                                      </p:cBhvr>
                                      <p:by x="110000" y="110000"/>
                                    </p:animScale>
                                  </p:childTnLst>
                                </p:cTn>
                              </p:par>
                              <p:par>
                                <p:cTn id="12" presetID="6" presetClass="emph" presetSubtype="0" fill="hold" nodeType="withEffect">
                                  <p:stCondLst>
                                    <p:cond delay="200"/>
                                  </p:stCondLst>
                                  <p:childTnLst>
                                    <p:animScale>
                                      <p:cBhvr>
                                        <p:cTn id="13" dur="200" fill="hold"/>
                                        <p:tgtEl>
                                          <p:spTgt spid="4"/>
                                        </p:tgtEl>
                                      </p:cBhvr>
                                      <p:by x="90000" y="90000"/>
                                    </p:animScale>
                                  </p:childTnLst>
                                </p:cTn>
                              </p:par>
                              <p:par>
                                <p:cTn id="14" presetID="6" presetClass="emph" presetSubtype="0" fill="hold" nodeType="withEffect">
                                  <p:stCondLst>
                                    <p:cond delay="400"/>
                                  </p:stCondLst>
                                  <p:childTnLst>
                                    <p:animScale>
                                      <p:cBhvr>
                                        <p:cTn id="15" dur="100" fill="hold"/>
                                        <p:tgtEl>
                                          <p:spTgt spid="4"/>
                                        </p:tgtEl>
                                      </p:cBhvr>
                                      <p:by x="105000" y="105000"/>
                                    </p:animScale>
                                  </p:childTnLst>
                                </p:cTn>
                              </p:par>
                              <p:par>
                                <p:cTn id="16" presetID="6" presetClass="emph" presetSubtype="0" fill="hold" nodeType="withEffect">
                                  <p:stCondLst>
                                    <p:cond delay="500"/>
                                  </p:stCondLst>
                                  <p:childTnLst>
                                    <p:animScale>
                                      <p:cBhvr>
                                        <p:cTn id="17" dur="200" fill="hold"/>
                                        <p:tgtEl>
                                          <p:spTgt spid="4"/>
                                        </p:tgtEl>
                                      </p:cBhvr>
                                      <p:by x="95000" y="95000"/>
                                    </p:animScale>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42" presetClass="entr" presetSubtype="0" fill="hold" nodeType="withEffect">
                                  <p:stCondLst>
                                    <p:cond delay="400"/>
                                  </p:stCondLst>
                                  <p:childTnLst>
                                    <p:set>
                                      <p:cBhvr>
                                        <p:cTn id="23" dur="1" fill="hold">
                                          <p:stCondLst>
                                            <p:cond delay="0"/>
                                          </p:stCondLst>
                                        </p:cTn>
                                        <p:tgtEl>
                                          <p:spTgt spid="89"/>
                                        </p:tgtEl>
                                        <p:attrNameLst>
                                          <p:attrName>style.visibility</p:attrName>
                                        </p:attrNameLst>
                                      </p:cBhvr>
                                      <p:to>
                                        <p:strVal val="visible"/>
                                      </p:to>
                                    </p:set>
                                    <p:animEffect transition="in" filter="fade">
                                      <p:cBhvr>
                                        <p:cTn id="24" dur="500"/>
                                        <p:tgtEl>
                                          <p:spTgt spid="89"/>
                                        </p:tgtEl>
                                      </p:cBhvr>
                                    </p:animEffect>
                                    <p:anim calcmode="lin" valueType="num">
                                      <p:cBhvr>
                                        <p:cTn id="25" dur="500" fill="hold"/>
                                        <p:tgtEl>
                                          <p:spTgt spid="89"/>
                                        </p:tgtEl>
                                        <p:attrNameLst>
                                          <p:attrName>ppt_x</p:attrName>
                                        </p:attrNameLst>
                                      </p:cBhvr>
                                      <p:tavLst>
                                        <p:tav tm="0">
                                          <p:val>
                                            <p:strVal val="#ppt_x"/>
                                          </p:val>
                                        </p:tav>
                                        <p:tav tm="100000">
                                          <p:val>
                                            <p:strVal val="#ppt_x"/>
                                          </p:val>
                                        </p:tav>
                                      </p:tavLst>
                                    </p:anim>
                                    <p:anim calcmode="lin" valueType="num">
                                      <p:cBhvr>
                                        <p:cTn id="26" dur="500" fill="hold"/>
                                        <p:tgtEl>
                                          <p:spTgt spid="89"/>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600"/>
                                  </p:stCondLst>
                                  <p:childTnLst>
                                    <p:set>
                                      <p:cBhvr>
                                        <p:cTn id="28" dur="1" fill="hold">
                                          <p:stCondLst>
                                            <p:cond delay="0"/>
                                          </p:stCondLst>
                                        </p:cTn>
                                        <p:tgtEl>
                                          <p:spTgt spid="99"/>
                                        </p:tgtEl>
                                        <p:attrNameLst>
                                          <p:attrName>style.visibility</p:attrName>
                                        </p:attrNameLst>
                                      </p:cBhvr>
                                      <p:to>
                                        <p:strVal val="visible"/>
                                      </p:to>
                                    </p:set>
                                    <p:animEffect transition="in" filter="fade">
                                      <p:cBhvr>
                                        <p:cTn id="29" dur="500"/>
                                        <p:tgtEl>
                                          <p:spTgt spid="99"/>
                                        </p:tgtEl>
                                      </p:cBhvr>
                                    </p:animEffect>
                                    <p:anim calcmode="lin" valueType="num">
                                      <p:cBhvr>
                                        <p:cTn id="30" dur="500" fill="hold"/>
                                        <p:tgtEl>
                                          <p:spTgt spid="99"/>
                                        </p:tgtEl>
                                        <p:attrNameLst>
                                          <p:attrName>ppt_x</p:attrName>
                                        </p:attrNameLst>
                                      </p:cBhvr>
                                      <p:tavLst>
                                        <p:tav tm="0">
                                          <p:val>
                                            <p:strVal val="#ppt_x"/>
                                          </p:val>
                                        </p:tav>
                                        <p:tav tm="100000">
                                          <p:val>
                                            <p:strVal val="#ppt_x"/>
                                          </p:val>
                                        </p:tav>
                                      </p:tavLst>
                                    </p:anim>
                                    <p:anim calcmode="lin" valueType="num">
                                      <p:cBhvr>
                                        <p:cTn id="31" dur="500" fill="hold"/>
                                        <p:tgtEl>
                                          <p:spTgt spid="99"/>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700"/>
                                  </p:stCondLst>
                                  <p:childTnLst>
                                    <p:set>
                                      <p:cBhvr>
                                        <p:cTn id="33" dur="1" fill="hold">
                                          <p:stCondLst>
                                            <p:cond delay="0"/>
                                          </p:stCondLst>
                                        </p:cTn>
                                        <p:tgtEl>
                                          <p:spTgt spid="109"/>
                                        </p:tgtEl>
                                        <p:attrNameLst>
                                          <p:attrName>style.visibility</p:attrName>
                                        </p:attrNameLst>
                                      </p:cBhvr>
                                      <p:to>
                                        <p:strVal val="visible"/>
                                      </p:to>
                                    </p:set>
                                    <p:animEffect transition="in" filter="fade">
                                      <p:cBhvr>
                                        <p:cTn id="34" dur="500"/>
                                        <p:tgtEl>
                                          <p:spTgt spid="109"/>
                                        </p:tgtEl>
                                      </p:cBhvr>
                                    </p:animEffect>
                                    <p:anim calcmode="lin" valueType="num">
                                      <p:cBhvr>
                                        <p:cTn id="35" dur="500" fill="hold"/>
                                        <p:tgtEl>
                                          <p:spTgt spid="109"/>
                                        </p:tgtEl>
                                        <p:attrNameLst>
                                          <p:attrName>ppt_x</p:attrName>
                                        </p:attrNameLst>
                                      </p:cBhvr>
                                      <p:tavLst>
                                        <p:tav tm="0">
                                          <p:val>
                                            <p:strVal val="#ppt_x"/>
                                          </p:val>
                                        </p:tav>
                                        <p:tav tm="100000">
                                          <p:val>
                                            <p:strVal val="#ppt_x"/>
                                          </p:val>
                                        </p:tav>
                                      </p:tavLst>
                                    </p:anim>
                                    <p:anim calcmode="lin" valueType="num">
                                      <p:cBhvr>
                                        <p:cTn id="36" dur="500" fill="hold"/>
                                        <p:tgtEl>
                                          <p:spTgt spid="1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29" name="图片 28"/>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2" r="-2577"/>
          <a:stretch>
            <a:fillRect/>
          </a:stretch>
        </p:blipFill>
        <p:spPr>
          <a:xfrm>
            <a:off x="3010694" y="1402027"/>
            <a:ext cx="6194362" cy="4126592"/>
          </a:xfrm>
          <a:prstGeom prst="rect">
            <a:avLst/>
          </a:prstGeom>
        </p:spPr>
      </p:pic>
      <p:sp>
        <p:nvSpPr>
          <p:cNvPr id="32" name="文本占位符 1"/>
          <p:cNvSpPr txBox="1"/>
          <p:nvPr/>
        </p:nvSpPr>
        <p:spPr>
          <a:xfrm>
            <a:off x="4588248" y="3465323"/>
            <a:ext cx="3193142" cy="7540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rgbClr val="82654E"/>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defRPr/>
            </a:pPr>
            <a:r>
              <a:rPr kumimoji="0" lang="zh-CN" altLang="en-US" sz="36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rPr>
              <a:t>五四风雷</a:t>
            </a:r>
            <a:endParaRPr kumimoji="0" lang="zh-CN" altLang="en-US" sz="3600" b="1" i="0" u="none" strike="noStrike" kern="120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endParaRPr>
          </a:p>
        </p:txBody>
      </p:sp>
      <p:pic>
        <p:nvPicPr>
          <p:cNvPr id="33" name="图片 32"/>
          <p:cNvPicPr>
            <a:picLocks noChangeAspect="1"/>
          </p:cNvPicPr>
          <p:nvPr/>
        </p:nvPicPr>
        <p:blipFill>
          <a:blip r:embed="rId4" cstate="print">
            <a:duotone>
              <a:prstClr val="black"/>
              <a:srgbClr val="D9C3A5">
                <a:tint val="50000"/>
                <a:satMod val="180000"/>
              </a:srgbClr>
            </a:duotone>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108521" y="5035138"/>
            <a:ext cx="3083479" cy="1822862"/>
          </a:xfrm>
          <a:prstGeom prst="rect">
            <a:avLst/>
          </a:prstGeom>
        </p:spPr>
      </p:pic>
      <p:sp>
        <p:nvSpPr>
          <p:cNvPr id="2" name="矩形 1"/>
          <p:cNvSpPr/>
          <p:nvPr/>
        </p:nvSpPr>
        <p:spPr>
          <a:xfrm>
            <a:off x="5432543" y="2634955"/>
            <a:ext cx="1569660" cy="646331"/>
          </a:xfrm>
          <a:prstGeom prst="rect">
            <a:avLst/>
          </a:prstGeom>
        </p:spPr>
        <p:txBody>
          <a:bodyPr wrap="none">
            <a:spAutoFit/>
          </a:bodyPr>
          <a:lstStyle/>
          <a:p>
            <a:r>
              <a:rPr lang="zh-CN" altLang="en-US" sz="3600" b="1" kern="0" dirty="0">
                <a:latin typeface="微软雅黑" panose="020B0503020204020204" pitchFamily="34" charset="-122"/>
                <a:ea typeface="微软雅黑" panose="020B0503020204020204" pitchFamily="34" charset="-122"/>
              </a:rPr>
              <a:t>第一章</a:t>
            </a:r>
            <a:endParaRPr lang="zh-CN" altLang="en-US" sz="2400" b="1" dirty="0">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6"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122711" y="103909"/>
            <a:ext cx="11946577" cy="6650182"/>
          </a:xfrm>
          <a:prstGeom prst="rect">
            <a:avLst/>
          </a:prstGeom>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755141" y="176680"/>
            <a:ext cx="20521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 山雨欲来</a:t>
            </a:r>
            <a:endParaRPr lang="zh-CN" altLang="en-US" sz="2800" b="1" dirty="0">
              <a:latin typeface="微软雅黑" panose="020B0503020204020204" pitchFamily="34" charset="-122"/>
              <a:ea typeface="微软雅黑" panose="020B0503020204020204" pitchFamily="34" charset="-122"/>
            </a:endParaRPr>
          </a:p>
        </p:txBody>
      </p:sp>
      <p:sp>
        <p:nvSpPr>
          <p:cNvPr id="2" name="矩形 1"/>
          <p:cNvSpPr/>
          <p:nvPr/>
        </p:nvSpPr>
        <p:spPr>
          <a:xfrm>
            <a:off x="1570107" y="5883182"/>
            <a:ext cx="9328195" cy="523220"/>
          </a:xfrm>
          <a:prstGeom prst="rect">
            <a:avLst/>
          </a:prstGeom>
        </p:spPr>
        <p:txBody>
          <a:bodyPr wrap="none">
            <a:spAutoFit/>
          </a:bodyPr>
          <a:lstStyle/>
          <a:p>
            <a:pPr lvl="0"/>
            <a:r>
              <a:rPr lang="zh-CN" altLang="en-US" sz="2800" b="1" dirty="0">
                <a:solidFill>
                  <a:srgbClr val="FF0000"/>
                </a:solidFill>
                <a:latin typeface="微软雅黑" panose="020B0503020204020204" pitchFamily="34" charset="-122"/>
                <a:ea typeface="微软雅黑" panose="020B0503020204020204" pitchFamily="34" charset="-122"/>
              </a:rPr>
              <a:t>阅读材料结合所学思考</a:t>
            </a:r>
            <a:r>
              <a:rPr lang="en-US" altLang="zh-CN" sz="2800" b="1" dirty="0">
                <a:solidFill>
                  <a:srgbClr val="FF0000"/>
                </a:solidFill>
                <a:latin typeface="微软雅黑" panose="020B0503020204020204" pitchFamily="34" charset="-122"/>
                <a:ea typeface="微软雅黑" panose="020B0503020204020204" pitchFamily="34" charset="-122"/>
              </a:rPr>
              <a:t>1919</a:t>
            </a:r>
            <a:r>
              <a:rPr lang="zh-CN" altLang="en-US" sz="2800" b="1" dirty="0">
                <a:solidFill>
                  <a:srgbClr val="FF0000"/>
                </a:solidFill>
                <a:latin typeface="微软雅黑" panose="020B0503020204020204" pitchFamily="34" charset="-122"/>
                <a:ea typeface="微软雅黑" panose="020B0503020204020204" pitchFamily="34" charset="-122"/>
              </a:rPr>
              <a:t>年前后的社会状况是怎样的？</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798991" y="610559"/>
            <a:ext cx="10626570" cy="5262979"/>
          </a:xfrm>
          <a:prstGeom prst="rect">
            <a:avLst/>
          </a:prstGeom>
          <a:noFill/>
        </p:spPr>
        <p:txBody>
          <a:bodyPr wrap="square" rtlCol="0">
            <a:spAutoFit/>
          </a:bodyPr>
          <a:lstStyle/>
          <a:p>
            <a:r>
              <a:rPr lang="zh-CN" altLang="en-US" sz="2400" b="1" dirty="0">
                <a:latin typeface="黑体" panose="02010609060101010101" pitchFamily="49" charset="-122"/>
                <a:ea typeface="黑体" panose="02010609060101010101" pitchFamily="49" charset="-122"/>
              </a:rPr>
              <a:t>    </a:t>
            </a:r>
            <a:r>
              <a:rPr lang="zh-CN" altLang="en-US" sz="2800" b="1" dirty="0">
                <a:latin typeface="微软雅黑" panose="020B0503020204020204" pitchFamily="34" charset="-122"/>
                <a:ea typeface="微软雅黑" panose="020B0503020204020204" pitchFamily="34" charset="-122"/>
              </a:rPr>
              <a:t>首先，是新的社会力量的成长、壮大。在</a:t>
            </a:r>
            <a:r>
              <a:rPr lang="en-US" altLang="zh-CN" sz="2800" b="1" dirty="0">
                <a:latin typeface="微软雅黑" panose="020B0503020204020204" pitchFamily="34" charset="-122"/>
                <a:ea typeface="微软雅黑" panose="020B0503020204020204" pitchFamily="34" charset="-122"/>
              </a:rPr>
              <a:t>1914</a:t>
            </a:r>
            <a:r>
              <a:rPr lang="zh-CN" altLang="en-US" sz="2800" b="1" dirty="0">
                <a:latin typeface="微软雅黑" panose="020B0503020204020204" pitchFamily="34" charset="-122"/>
                <a:ea typeface="微软雅黑" panose="020B0503020204020204" pitchFamily="34" charset="-122"/>
              </a:rPr>
              <a:t>年至</a:t>
            </a:r>
            <a:r>
              <a:rPr lang="en-US" altLang="zh-CN" sz="2800" b="1" dirty="0">
                <a:latin typeface="微软雅黑" panose="020B0503020204020204" pitchFamily="34" charset="-122"/>
                <a:ea typeface="微软雅黑" panose="020B0503020204020204" pitchFamily="34" charset="-122"/>
              </a:rPr>
              <a:t>1918</a:t>
            </a:r>
            <a:r>
              <a:rPr lang="zh-CN" altLang="en-US" sz="2800" b="1" dirty="0">
                <a:latin typeface="微软雅黑" panose="020B0503020204020204" pitchFamily="34" charset="-122"/>
                <a:ea typeface="微软雅黑" panose="020B0503020204020204" pitchFamily="34" charset="-122"/>
              </a:rPr>
              <a:t>年世界大战期间，中国的资本主义经济得到了相当迅速的发展。中国资产阶级和工人阶级的力量也进一步成长起来。五四运动前夕，中国产业工人已经达到</a:t>
            </a:r>
            <a:r>
              <a:rPr lang="en-US" altLang="zh-CN" sz="2800" b="1" dirty="0">
                <a:latin typeface="微软雅黑" panose="020B0503020204020204" pitchFamily="34" charset="-122"/>
                <a:ea typeface="微软雅黑" panose="020B0503020204020204" pitchFamily="34" charset="-122"/>
              </a:rPr>
              <a:t>200</a:t>
            </a:r>
            <a:r>
              <a:rPr lang="zh-CN" altLang="en-US" sz="2800" b="1" dirty="0">
                <a:latin typeface="微软雅黑" panose="020B0503020204020204" pitchFamily="34" charset="-122"/>
                <a:ea typeface="微软雅黑" panose="020B0503020204020204" pitchFamily="34" charset="-122"/>
              </a:rPr>
              <a:t>余万人。这样，五四运动就获得了比以往的革命斗争更加广泛的群众基础。</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    其次，是新文化运动掀起的思想解放的潮流。受到这个潮流影响，年轻一代知识界，尤其是那些具有初步共产主义思想的知识分子，为五四运动准备了最初的群众队伍和骨干力量。</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    再次，是俄国十月革命对中国的影响。在当时，陈独秀就说，十月革命以后，“中国人也受了两个教训：一是无论南北，凡军阀都不应当存在；一是人民有直接行动的希望。五四运动遂应运而生”。              </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本书编写组</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中国近现代史纲要</a:t>
            </a:r>
            <a:r>
              <a:rPr lang="en-US" altLang="zh-CN" sz="2800" b="1" dirty="0">
                <a:latin typeface="微软雅黑" panose="020B0503020204020204" pitchFamily="34" charset="-122"/>
                <a:ea typeface="微软雅黑" panose="020B0503020204020204" pitchFamily="34" charset="-122"/>
              </a:rPr>
              <a:t>》</a:t>
            </a:r>
            <a:endParaRPr lang="en-US" altLang="zh-CN" sz="2800" b="1" dirty="0">
              <a:latin typeface="微软雅黑" panose="020B0503020204020204" pitchFamily="34" charset="-122"/>
              <a:ea typeface="微软雅黑" panose="020B0503020204020204" pitchFamily="34" charset="-122"/>
            </a:endParaRPr>
          </a:p>
        </p:txBody>
      </p:sp>
      <p:cxnSp>
        <p:nvCxnSpPr>
          <p:cNvPr id="8" name="直接连接符 7"/>
          <p:cNvCxnSpPr/>
          <p:nvPr/>
        </p:nvCxnSpPr>
        <p:spPr>
          <a:xfrm>
            <a:off x="7978878" y="1103168"/>
            <a:ext cx="3033251"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9" name="直接连接符 8"/>
          <p:cNvCxnSpPr/>
          <p:nvPr/>
        </p:nvCxnSpPr>
        <p:spPr>
          <a:xfrm>
            <a:off x="943898" y="1511206"/>
            <a:ext cx="1376515"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1" name="直接连接符 10"/>
          <p:cNvCxnSpPr/>
          <p:nvPr/>
        </p:nvCxnSpPr>
        <p:spPr>
          <a:xfrm>
            <a:off x="1991034" y="1958574"/>
            <a:ext cx="1376515"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2" name="直接连接符 11"/>
          <p:cNvCxnSpPr/>
          <p:nvPr/>
        </p:nvCxnSpPr>
        <p:spPr>
          <a:xfrm>
            <a:off x="3018503" y="3231851"/>
            <a:ext cx="1671484"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4" name="直接连接符 13"/>
          <p:cNvCxnSpPr/>
          <p:nvPr/>
        </p:nvCxnSpPr>
        <p:spPr>
          <a:xfrm>
            <a:off x="3018503" y="4495296"/>
            <a:ext cx="2074607"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cxnSp>
        <p:nvCxnSpPr>
          <p:cNvPr id="16" name="直接连接符 15"/>
          <p:cNvCxnSpPr/>
          <p:nvPr/>
        </p:nvCxnSpPr>
        <p:spPr>
          <a:xfrm>
            <a:off x="2807306" y="1511206"/>
            <a:ext cx="5171572" cy="0"/>
          </a:xfrm>
          <a:prstGeom prst="line">
            <a:avLst/>
          </a:prstGeom>
          <a:ln w="57150">
            <a:solidFill>
              <a:srgbClr val="FF0000"/>
            </a:solidFill>
          </a:ln>
        </p:spPr>
        <p:style>
          <a:lnRef idx="3">
            <a:schemeClr val="dk1"/>
          </a:lnRef>
          <a:fillRef idx="0">
            <a:schemeClr val="dk1"/>
          </a:fillRef>
          <a:effectRef idx="2">
            <a:schemeClr val="dk1"/>
          </a:effectRef>
          <a:fontRef idx="minor">
            <a:schemeClr val="tx1"/>
          </a:fontRef>
        </p:style>
      </p:cxn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39" name="矩形4"/>
          <p:cNvSpPr>
            <a:spLocks noChangeArrowheads="1"/>
          </p:cNvSpPr>
          <p:nvPr/>
        </p:nvSpPr>
        <p:spPr bwMode="auto">
          <a:xfrm>
            <a:off x="576263" y="467707"/>
            <a:ext cx="6011862"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微软雅黑" panose="020B0503020204020204" pitchFamily="34" charset="-122"/>
                <a:ea typeface="微软雅黑" panose="020B0503020204020204" pitchFamily="34" charset="-122"/>
              </a:rPr>
              <a:t>1</a:t>
            </a:r>
            <a:r>
              <a:rPr kumimoji="0" lang="zh-CN" altLang="en-US"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微软雅黑" panose="020B0503020204020204" pitchFamily="34" charset="-122"/>
                <a:ea typeface="微软雅黑" panose="020B0503020204020204" pitchFamily="34" charset="-122"/>
              </a:rPr>
              <a:t>、山雨欲来</a:t>
            </a:r>
            <a:endParaRPr kumimoji="0" lang="zh-CN" altLang="en-US" sz="28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微软雅黑" panose="020B0503020204020204" pitchFamily="34" charset="-122"/>
              <a:ea typeface="微软雅黑" panose="020B0503020204020204" pitchFamily="34" charset="-122"/>
            </a:endParaRPr>
          </a:p>
        </p:txBody>
      </p:sp>
      <p:sp>
        <p:nvSpPr>
          <p:cNvPr id="40" name="矩形5"/>
          <p:cNvSpPr>
            <a:spLocks noChangeArrowheads="1"/>
          </p:cNvSpPr>
          <p:nvPr/>
        </p:nvSpPr>
        <p:spPr bwMode="auto">
          <a:xfrm>
            <a:off x="504900" y="1686431"/>
            <a:ext cx="3275012"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国际：</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1" name="矩形3"/>
          <p:cNvSpPr>
            <a:spLocks noChangeArrowheads="1"/>
          </p:cNvSpPr>
          <p:nvPr/>
        </p:nvSpPr>
        <p:spPr bwMode="auto">
          <a:xfrm>
            <a:off x="503238" y="2638491"/>
            <a:ext cx="3240087"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国内：</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2" name="矩形1"/>
          <p:cNvSpPr>
            <a:spLocks noChangeArrowheads="1"/>
          </p:cNvSpPr>
          <p:nvPr/>
        </p:nvSpPr>
        <p:spPr bwMode="auto">
          <a:xfrm>
            <a:off x="502915" y="3138994"/>
            <a:ext cx="3203575"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a:t>
            </a:r>
            <a:r>
              <a:rPr kumimoji="0" lang="en-US" altLang="zh-CN"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1</a:t>
            </a: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）经济：</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3" name="矩形2"/>
          <p:cNvSpPr>
            <a:spLocks noChangeArrowheads="1"/>
          </p:cNvSpPr>
          <p:nvPr/>
        </p:nvSpPr>
        <p:spPr bwMode="auto">
          <a:xfrm>
            <a:off x="502915" y="3643819"/>
            <a:ext cx="5472113"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a:t>
            </a:r>
            <a:r>
              <a:rPr kumimoji="0" lang="en-US" altLang="zh-CN"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2</a:t>
            </a: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）阶级：</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4" name="矩形6"/>
          <p:cNvSpPr>
            <a:spLocks noChangeArrowheads="1"/>
          </p:cNvSpPr>
          <p:nvPr/>
        </p:nvSpPr>
        <p:spPr bwMode="auto">
          <a:xfrm>
            <a:off x="494037" y="4686807"/>
            <a:ext cx="5435600"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a:t>
            </a:r>
            <a:r>
              <a:rPr kumimoji="0" lang="en-US" altLang="zh-CN"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4</a:t>
            </a: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）思想：</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5" name="矩形10"/>
          <p:cNvSpPr>
            <a:spLocks noChangeArrowheads="1"/>
          </p:cNvSpPr>
          <p:nvPr/>
        </p:nvSpPr>
        <p:spPr bwMode="auto">
          <a:xfrm>
            <a:off x="502915" y="4147057"/>
            <a:ext cx="3995738"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a:t>
            </a:r>
            <a:r>
              <a:rPr kumimoji="0" lang="en-US" altLang="zh-CN"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3</a:t>
            </a: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）政治：</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6" name="矩形9"/>
          <p:cNvSpPr>
            <a:spLocks noChangeArrowheads="1"/>
          </p:cNvSpPr>
          <p:nvPr/>
        </p:nvSpPr>
        <p:spPr bwMode="auto">
          <a:xfrm>
            <a:off x="1907704" y="1677517"/>
            <a:ext cx="5868988" cy="10772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一战期间，美日加紧侵华</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rPr>
              <a:t>俄国十月革命胜利的影响</a:t>
            </a:r>
            <a:endParaRPr kumimoji="0" lang="zh-CN" altLang="en-US" sz="3200" b="1" i="0" u="none" strike="noStrike" kern="1200" cap="none" spc="0" normalizeH="0" baseline="0" noProof="0" dirty="0">
              <a:ln>
                <a:noFill/>
              </a:ln>
              <a:solidFill>
                <a:srgbClr val="000000"/>
              </a:solidFill>
              <a:effectLst>
                <a:outerShdw blurRad="38100" dist="38100" dir="2700000" algn="tl">
                  <a:srgbClr val="FFFFFF"/>
                </a:outerShdw>
              </a:effectLst>
              <a:uLnTx/>
              <a:uFillTx/>
              <a:latin typeface="黑体" panose="02010609060101010101" pitchFamily="49" charset="-122"/>
              <a:ea typeface="黑体" panose="02010609060101010101" pitchFamily="49" charset="-122"/>
            </a:endParaRPr>
          </a:p>
        </p:txBody>
      </p:sp>
      <p:sp>
        <p:nvSpPr>
          <p:cNvPr id="47" name="矩形7"/>
          <p:cNvSpPr>
            <a:spLocks noChangeArrowheads="1"/>
          </p:cNvSpPr>
          <p:nvPr/>
        </p:nvSpPr>
        <p:spPr bwMode="auto">
          <a:xfrm>
            <a:off x="2644836" y="3190040"/>
            <a:ext cx="7021512" cy="206210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一战期间民族资本主义的快速发展</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产业工人队伍迅速壮大</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en-US" altLang="zh-CN"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新文化运动的思想解放作用</a:t>
            </a:r>
            <a:endParaRPr kumimoji="0" lang="zh-CN" altLang="en-US" sz="32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p:txBody>
      </p:sp>
      <p:sp>
        <p:nvSpPr>
          <p:cNvPr id="3" name="文本框 2"/>
          <p:cNvSpPr txBox="1"/>
          <p:nvPr/>
        </p:nvSpPr>
        <p:spPr>
          <a:xfrm>
            <a:off x="2652830" y="4177834"/>
            <a:ext cx="4709652"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北洋军阀的黑暗统治</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blinds(horizontal)">
                                      <p:cBhvr>
                                        <p:cTn id="7" dur="500"/>
                                        <p:tgtEl>
                                          <p:spTgt spid="4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blinds(horizontal)">
                                      <p:cBhvr>
                                        <p:cTn id="10" dur="500"/>
                                        <p:tgtEl>
                                          <p:spTgt spid="41"/>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blinds(horizontal)">
                                      <p:cBhvr>
                                        <p:cTn id="15" dur="500"/>
                                        <p:tgtEl>
                                          <p:spTgt spid="4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blinds(horizontal)">
                                      <p:cBhvr>
                                        <p:cTn id="18" dur="500"/>
                                        <p:tgtEl>
                                          <p:spTgt spid="43"/>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45"/>
                                        </p:tgtEl>
                                        <p:attrNameLst>
                                          <p:attrName>style.visibility</p:attrName>
                                        </p:attrNameLst>
                                      </p:cBhvr>
                                      <p:to>
                                        <p:strVal val="visible"/>
                                      </p:to>
                                    </p:set>
                                    <p:animEffect transition="in" filter="blinds(horizontal)">
                                      <p:cBhvr>
                                        <p:cTn id="21" dur="500"/>
                                        <p:tgtEl>
                                          <p:spTgt spid="45"/>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blinds(horizontal)">
                                      <p:cBhvr>
                                        <p:cTn id="24" dur="500"/>
                                        <p:tgtEl>
                                          <p:spTgt spid="44"/>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advAuto="0"/>
      <p:bldP spid="41" grpId="0" animBg="1" advAuto="0"/>
      <p:bldP spid="42" grpId="0" animBg="1" advAuto="0"/>
      <p:bldP spid="43" grpId="0" animBg="1" advAuto="0"/>
      <p:bldP spid="44" grpId="0" animBg="1" advAuto="0"/>
      <p:bldP spid="45" grpId="0" animBg="1" advAuto="0"/>
      <p:bldP spid="46" grpId="0"/>
      <p:bldP spid="47"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0" name="矩形4"/>
          <p:cNvSpPr>
            <a:spLocks noChangeArrowheads="1"/>
          </p:cNvSpPr>
          <p:nvPr/>
        </p:nvSpPr>
        <p:spPr bwMode="auto">
          <a:xfrm>
            <a:off x="1015578" y="198311"/>
            <a:ext cx="6011862"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defRPr/>
            </a:pPr>
            <a:r>
              <a:rPr lang="en-US" altLang="zh-CN" sz="2800" b="1" dirty="0">
                <a:solidFill>
                  <a:srgbClr val="000000"/>
                </a:solidFill>
                <a:latin typeface="微软雅黑" panose="020B0503020204020204" pitchFamily="34" charset="-122"/>
                <a:ea typeface="微软雅黑" panose="020B0503020204020204" pitchFamily="34" charset="-122"/>
              </a:rPr>
              <a:t>1</a:t>
            </a:r>
            <a:r>
              <a:rPr lang="zh-CN" altLang="en-US" sz="2800" b="1" dirty="0">
                <a:solidFill>
                  <a:srgbClr val="000000"/>
                </a:solidFill>
                <a:latin typeface="微软雅黑" panose="020B0503020204020204" pitchFamily="34" charset="-122"/>
                <a:ea typeface="微软雅黑" panose="020B0503020204020204" pitchFamily="34" charset="-122"/>
              </a:rPr>
              <a:t>、山雨欲来</a:t>
            </a:r>
            <a:endParaRPr lang="zh-CN" altLang="en-US" sz="2800" b="1" dirty="0">
              <a:solidFill>
                <a:srgbClr val="000000"/>
              </a:solidFill>
              <a:latin typeface="微软雅黑" panose="020B0503020204020204" pitchFamily="34" charset="-122"/>
              <a:ea typeface="微软雅黑" panose="020B0503020204020204" pitchFamily="34" charset="-122"/>
            </a:endParaRPr>
          </a:p>
        </p:txBody>
      </p:sp>
      <p:pic>
        <p:nvPicPr>
          <p:cNvPr id="6" name="游行前学生的谈论.mp4">
            <a:hlinkClick r:id="" action="ppaction://media"/>
          </p:cNvPr>
          <p:cNvPicPr>
            <a:picLocks noChangeAspect="1"/>
          </p:cNvPicPr>
          <p:nvPr>
            <a:videoFile r:link="rId2"/>
            <p:extLst>
              <p:ext uri="{DAA4B4D4-6D71-4841-9C94-3DE7FCFB9230}">
                <p14:media xmlns:p14="http://schemas.microsoft.com/office/powerpoint/2010/main" r:link="rId3"/>
              </p:ext>
            </p:extLst>
          </p:nvPr>
        </p:nvPicPr>
        <p:blipFill>
          <a:blip r:embed="rId4"/>
          <a:stretch>
            <a:fillRect/>
          </a:stretch>
        </p:blipFill>
        <p:spPr>
          <a:xfrm>
            <a:off x="2334408" y="1365026"/>
            <a:ext cx="7643309" cy="4792992"/>
          </a:xfrm>
          <a:prstGeom prst="rect">
            <a:avLst/>
          </a:prstGeom>
        </p:spPr>
      </p:pic>
      <p:sp>
        <p:nvSpPr>
          <p:cNvPr id="9" name="文本框 6"/>
          <p:cNvSpPr txBox="1"/>
          <p:nvPr/>
        </p:nvSpPr>
        <p:spPr>
          <a:xfrm>
            <a:off x="500733" y="718144"/>
            <a:ext cx="10853458" cy="523220"/>
          </a:xfrm>
          <a:prstGeom prst="rect">
            <a:avLst/>
          </a:prstGeom>
          <a:noFill/>
        </p:spPr>
        <p:txBody>
          <a:bodyPr wrap="square" rtlCol="0">
            <a:spAutoFit/>
          </a:bodyPr>
          <a:lstStyle/>
          <a:p>
            <a:r>
              <a:rPr lang="zh-CN" altLang="en-US" sz="2800" b="1" dirty="0">
                <a:solidFill>
                  <a:srgbClr val="FF0000"/>
                </a:solidFill>
                <a:latin typeface="微软雅黑" panose="020B0503020204020204" pitchFamily="34" charset="-122"/>
                <a:ea typeface="微软雅黑" panose="020B0503020204020204" pitchFamily="34" charset="-122"/>
              </a:rPr>
              <a:t>观看视频回答又是什么原因使得学生在</a:t>
            </a:r>
            <a:r>
              <a:rPr lang="en-US" altLang="zh-CN" sz="2800" b="1" dirty="0">
                <a:solidFill>
                  <a:srgbClr val="FF0000"/>
                </a:solidFill>
                <a:latin typeface="微软雅黑" panose="020B0503020204020204" pitchFamily="34" charset="-122"/>
                <a:ea typeface="微软雅黑" panose="020B0503020204020204" pitchFamily="34" charset="-122"/>
              </a:rPr>
              <a:t>5</a:t>
            </a:r>
            <a:r>
              <a:rPr lang="zh-CN" altLang="en-US" sz="2800" b="1" dirty="0">
                <a:solidFill>
                  <a:srgbClr val="FF0000"/>
                </a:solidFill>
                <a:latin typeface="微软雅黑" panose="020B0503020204020204" pitchFamily="34" charset="-122"/>
                <a:ea typeface="微软雅黑" panose="020B0503020204020204" pitchFamily="34" charset="-122"/>
              </a:rPr>
              <a:t>月初的这一天游行示威呢？</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39" name="矩形4"/>
          <p:cNvSpPr>
            <a:spLocks noChangeArrowheads="1"/>
          </p:cNvSpPr>
          <p:nvPr/>
        </p:nvSpPr>
        <p:spPr bwMode="auto">
          <a:xfrm>
            <a:off x="700559" y="496222"/>
            <a:ext cx="6011862"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srgbClr val="000000"/>
                </a:solidFill>
                <a:uLnTx/>
                <a:uFillTx/>
                <a:latin typeface="微软雅黑" panose="020B0503020204020204" pitchFamily="34" charset="-122"/>
                <a:ea typeface="微软雅黑" panose="020B0503020204020204" pitchFamily="34" charset="-122"/>
              </a:rPr>
              <a:t>1</a:t>
            </a:r>
            <a:r>
              <a:rPr kumimoji="0" lang="zh-CN" altLang="en-US" sz="2800" b="1" i="0" u="none" strike="noStrike" kern="1200" cap="none" spc="0" normalizeH="0" baseline="0" noProof="0" dirty="0">
                <a:ln>
                  <a:noFill/>
                </a:ln>
                <a:solidFill>
                  <a:srgbClr val="000000"/>
                </a:solidFill>
                <a:uLnTx/>
                <a:uFillTx/>
                <a:latin typeface="微软雅黑" panose="020B0503020204020204" pitchFamily="34" charset="-122"/>
                <a:ea typeface="微软雅黑" panose="020B0503020204020204" pitchFamily="34" charset="-122"/>
              </a:rPr>
              <a:t>、山雨欲来</a:t>
            </a:r>
            <a:endParaRPr kumimoji="0" lang="zh-CN" altLang="en-US" sz="2800" b="1" i="0" u="none" strike="noStrike" kern="1200" cap="none" spc="0" normalizeH="0" baseline="0" noProof="0" dirty="0">
              <a:ln>
                <a:noFill/>
              </a:ln>
              <a:solidFill>
                <a:srgbClr val="000000"/>
              </a:solidFill>
              <a:uLnTx/>
              <a:uFillTx/>
              <a:latin typeface="微软雅黑" panose="020B0503020204020204" pitchFamily="34" charset="-122"/>
              <a:ea typeface="微软雅黑" panose="020B0503020204020204" pitchFamily="34" charset="-122"/>
            </a:endParaRPr>
          </a:p>
        </p:txBody>
      </p:sp>
      <p:sp>
        <p:nvSpPr>
          <p:cNvPr id="40" name="矩形5"/>
          <p:cNvSpPr>
            <a:spLocks noChangeArrowheads="1"/>
          </p:cNvSpPr>
          <p:nvPr/>
        </p:nvSpPr>
        <p:spPr bwMode="auto">
          <a:xfrm>
            <a:off x="504900" y="1717208"/>
            <a:ext cx="3275012"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国际：</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1" name="矩形3"/>
          <p:cNvSpPr>
            <a:spLocks noChangeArrowheads="1"/>
          </p:cNvSpPr>
          <p:nvPr/>
        </p:nvSpPr>
        <p:spPr bwMode="auto">
          <a:xfrm>
            <a:off x="503238" y="2695902"/>
            <a:ext cx="3240087"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国内：</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2" name="矩形1"/>
          <p:cNvSpPr>
            <a:spLocks noChangeArrowheads="1"/>
          </p:cNvSpPr>
          <p:nvPr/>
        </p:nvSpPr>
        <p:spPr bwMode="auto">
          <a:xfrm>
            <a:off x="502915" y="3169771"/>
            <a:ext cx="3203575"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a:t>
            </a:r>
            <a:r>
              <a:rPr kumimoji="0" lang="en-US" altLang="zh-CN"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1</a:t>
            </a: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）经济：</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3" name="矩形2"/>
          <p:cNvSpPr>
            <a:spLocks noChangeArrowheads="1"/>
          </p:cNvSpPr>
          <p:nvPr/>
        </p:nvSpPr>
        <p:spPr bwMode="auto">
          <a:xfrm>
            <a:off x="502915" y="3674596"/>
            <a:ext cx="5472113"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a:t>
            </a:r>
            <a:r>
              <a:rPr kumimoji="0" lang="en-US" altLang="zh-CN"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2</a:t>
            </a: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）阶级：</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4" name="矩形6"/>
          <p:cNvSpPr>
            <a:spLocks noChangeArrowheads="1"/>
          </p:cNvSpPr>
          <p:nvPr/>
        </p:nvSpPr>
        <p:spPr bwMode="auto">
          <a:xfrm>
            <a:off x="502915" y="4717584"/>
            <a:ext cx="5435600"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a:t>
            </a:r>
            <a:r>
              <a:rPr kumimoji="0" lang="en-US" altLang="zh-CN"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4</a:t>
            </a: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）思想：</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5" name="矩形10"/>
          <p:cNvSpPr>
            <a:spLocks noChangeArrowheads="1"/>
          </p:cNvSpPr>
          <p:nvPr/>
        </p:nvSpPr>
        <p:spPr bwMode="auto">
          <a:xfrm>
            <a:off x="502915" y="4177834"/>
            <a:ext cx="3995738"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buClr>
                <a:schemeClr val="tx1"/>
              </a:buClr>
              <a:defRPr>
                <a:solidFill>
                  <a:schemeClr val="tx1"/>
                </a:solidFill>
                <a:latin typeface="Arial" panose="020B0604020202020204" pitchFamily="34" charset="0"/>
              </a:defRPr>
            </a:lvl6pPr>
            <a:lvl7pPr eaLnBrk="0" fontAlgn="base" hangingPunct="0">
              <a:spcBef>
                <a:spcPct val="0"/>
              </a:spcBef>
              <a:spcAft>
                <a:spcPct val="0"/>
              </a:spcAft>
              <a:buClr>
                <a:schemeClr val="tx1"/>
              </a:buClr>
              <a:defRPr>
                <a:solidFill>
                  <a:schemeClr val="tx1"/>
                </a:solidFill>
                <a:latin typeface="Arial" panose="020B0604020202020204" pitchFamily="34" charset="0"/>
              </a:defRPr>
            </a:lvl7pPr>
            <a:lvl8pPr eaLnBrk="0" fontAlgn="base" hangingPunct="0">
              <a:spcBef>
                <a:spcPct val="0"/>
              </a:spcBef>
              <a:spcAft>
                <a:spcPct val="0"/>
              </a:spcAft>
              <a:buClr>
                <a:schemeClr val="tx1"/>
              </a:buClr>
              <a:defRPr>
                <a:solidFill>
                  <a:schemeClr val="tx1"/>
                </a:solidFill>
                <a:latin typeface="Arial" panose="020B0604020202020204" pitchFamily="34" charset="0"/>
              </a:defRPr>
            </a:lvl8pPr>
            <a:lvl9pPr eaLnBrk="0" fontAlgn="base" hangingPunct="0">
              <a:spcBef>
                <a:spcPct val="0"/>
              </a:spcBef>
              <a:spcAft>
                <a:spcPct val="0"/>
              </a:spcAft>
              <a:buClr>
                <a:schemeClr val="tx1"/>
              </a:buClr>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a:t>
            </a:r>
            <a:r>
              <a:rPr kumimoji="0" lang="en-US" altLang="zh-CN"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3</a:t>
            </a: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）政治：</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6" name="矩形9"/>
          <p:cNvSpPr>
            <a:spLocks noChangeArrowheads="1"/>
          </p:cNvSpPr>
          <p:nvPr/>
        </p:nvSpPr>
        <p:spPr bwMode="auto">
          <a:xfrm>
            <a:off x="1907704" y="1677517"/>
            <a:ext cx="5868988" cy="9541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一战期间，美日加紧侵华</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rPr>
              <a:t>俄国十月革命胜利的影响</a:t>
            </a:r>
            <a:endParaRPr kumimoji="0" lang="zh-CN" altLang="en-US" sz="2800" b="1" i="0" u="none" strike="noStrike" kern="1200" cap="none" spc="0" normalizeH="0" baseline="0" noProof="0" dirty="0">
              <a:ln>
                <a:noFill/>
              </a:ln>
              <a:solidFill>
                <a:srgbClr val="000000"/>
              </a:solidFill>
              <a:uLnTx/>
              <a:uFillTx/>
              <a:latin typeface="黑体" panose="02010609060101010101" pitchFamily="49" charset="-122"/>
              <a:ea typeface="黑体" panose="02010609060101010101" pitchFamily="49" charset="-122"/>
            </a:endParaRPr>
          </a:p>
        </p:txBody>
      </p:sp>
      <p:sp>
        <p:nvSpPr>
          <p:cNvPr id="47" name="矩形7"/>
          <p:cNvSpPr>
            <a:spLocks noChangeArrowheads="1"/>
          </p:cNvSpPr>
          <p:nvPr/>
        </p:nvSpPr>
        <p:spPr bwMode="auto">
          <a:xfrm>
            <a:off x="2591048" y="3341310"/>
            <a:ext cx="7021512" cy="18158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一战期间民族资本主义的快速发展</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产业工人队伍迅速壮大</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北洋军阀的黑暗统治</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rPr>
              <a:t>新文化运动的思想解放作用</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endParaRPr>
          </a:p>
        </p:txBody>
      </p:sp>
      <p:sp>
        <p:nvSpPr>
          <p:cNvPr id="13" name="矩形11"/>
          <p:cNvSpPr>
            <a:spLocks noChangeArrowheads="1"/>
          </p:cNvSpPr>
          <p:nvPr/>
        </p:nvSpPr>
        <p:spPr bwMode="auto">
          <a:xfrm>
            <a:off x="664840" y="5414551"/>
            <a:ext cx="3671887"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r>
              <a:rPr lang="zh-CN" altLang="en-US" sz="2800" b="1" dirty="0">
                <a:solidFill>
                  <a:srgbClr val="000000"/>
                </a:solidFill>
                <a:latin typeface="黑体" panose="02010609060101010101" pitchFamily="49" charset="-122"/>
                <a:ea typeface="黑体" panose="02010609060101010101" pitchFamily="49" charset="-122"/>
              </a:rPr>
              <a:t>导火线：</a:t>
            </a:r>
            <a:endParaRPr lang="zh-CN" altLang="en-US" sz="2800" b="1" dirty="0">
              <a:solidFill>
                <a:srgbClr val="000000"/>
              </a:solidFill>
              <a:latin typeface="黑体" panose="02010609060101010101" pitchFamily="49" charset="-122"/>
              <a:ea typeface="黑体" panose="02010609060101010101" pitchFamily="49" charset="-122"/>
            </a:endParaRPr>
          </a:p>
        </p:txBody>
      </p:sp>
      <p:sp>
        <p:nvSpPr>
          <p:cNvPr id="14" name="矩形8"/>
          <p:cNvSpPr>
            <a:spLocks noChangeArrowheads="1"/>
          </p:cNvSpPr>
          <p:nvPr/>
        </p:nvSpPr>
        <p:spPr bwMode="auto">
          <a:xfrm>
            <a:off x="2500784" y="5414551"/>
            <a:ext cx="5759450"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buClrTx/>
            </a:pPr>
            <a:r>
              <a:rPr lang="zh-CN" altLang="en-US" sz="2800" b="1" dirty="0">
                <a:latin typeface="黑体" panose="02010609060101010101" pitchFamily="49" charset="-122"/>
                <a:ea typeface="黑体" panose="02010609060101010101" pitchFamily="49" charset="-122"/>
              </a:rPr>
              <a:t>巴黎和会上中国外交的失败</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723943" y="403443"/>
            <a:ext cx="19864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风雷震天</a:t>
            </a:r>
            <a:endParaRPr lang="zh-CN" altLang="en-US" sz="2800" b="1" dirty="0">
              <a:latin typeface="微软雅黑" panose="020B0503020204020204" pitchFamily="34" charset="-122"/>
              <a:ea typeface="微软雅黑" panose="020B0503020204020204" pitchFamily="34" charset="-122"/>
            </a:endParaRPr>
          </a:p>
        </p:txBody>
      </p:sp>
      <p:graphicFrame>
        <p:nvGraphicFramePr>
          <p:cNvPr id="19" name="对象1"/>
          <p:cNvGraphicFramePr>
            <a:graphicFrameLocks noGrp="1"/>
          </p:cNvGraphicFramePr>
          <p:nvPr/>
        </p:nvGraphicFramePr>
        <p:xfrm>
          <a:off x="1247312" y="1432589"/>
          <a:ext cx="9397014" cy="4488818"/>
        </p:xfrm>
        <a:graphic>
          <a:graphicData uri="http://schemas.openxmlformats.org/drawingml/2006/table">
            <a:tbl>
              <a:tblPr/>
              <a:tblGrid>
                <a:gridCol w="1370398"/>
                <a:gridCol w="3745029"/>
                <a:gridCol w="4281587"/>
              </a:tblGrid>
              <a:tr h="629402">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第一阶段</a:t>
                      </a:r>
                      <a:endPar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en-US" altLang="zh-CN"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r>
                        <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第二阶段</a:t>
                      </a:r>
                      <a:endPar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29402">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时间</a:t>
                      </a:r>
                      <a:endPar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29402">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rPr>
                        <a:t>中心</a:t>
                      </a:r>
                      <a:endPar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29402">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rPr>
                        <a:t>主力</a:t>
                      </a:r>
                      <a:endPar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712406">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rPr>
                        <a:t>口号</a:t>
                      </a:r>
                      <a:endPar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gridSpan="2">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hMerge="1">
                  <a:tcPr/>
                </a:tc>
              </a:tr>
              <a:tr h="629402">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rPr>
                        <a:t>方式</a:t>
                      </a:r>
                      <a:endParaRPr kumimoji="0" lang="zh-CN" altLang="en-US"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29402">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r>
                        <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结果</a:t>
                      </a:r>
                      <a:endParaRPr kumimoji="0" lang="zh-CN" altLang="en-US"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lvl1pPr>
                        <a:buClr>
                          <a:schemeClr val="folHlink"/>
                        </a:buClr>
                        <a:buFont typeface="Wingdings" panose="05000000000000000000" pitchFamily="2" charset="2"/>
                        <a:defRPr sz="2400">
                          <a:solidFill>
                            <a:schemeClr val="tx1"/>
                          </a:solidFill>
                          <a:latin typeface="Arial" panose="020B0604020202020204" pitchFamily="34" charset="0"/>
                        </a:defRPr>
                      </a:lvl1pPr>
                      <a:lvl2pPr marL="742950" indent="-285750">
                        <a:buClr>
                          <a:schemeClr val="accent1"/>
                        </a:buClr>
                        <a:buFont typeface="Wingdings" panose="05000000000000000000" pitchFamily="2" charset="2"/>
                        <a:defRPr sz="2200">
                          <a:solidFill>
                            <a:schemeClr val="tx1"/>
                          </a:solidFill>
                          <a:latin typeface="Arial" panose="020B0604020202020204" pitchFamily="34" charset="0"/>
                        </a:defRPr>
                      </a:lvl2pPr>
                      <a:lvl3pPr marL="1143000" indent="-228600">
                        <a:buClr>
                          <a:schemeClr val="folHlink"/>
                        </a:buClr>
                        <a:buFont typeface="Wingdings" panose="05000000000000000000" pitchFamily="2" charset="2"/>
                        <a:defRPr sz="2100">
                          <a:solidFill>
                            <a:schemeClr val="tx1"/>
                          </a:solidFill>
                          <a:latin typeface="Arial" panose="020B0604020202020204" pitchFamily="34" charset="0"/>
                        </a:defRPr>
                      </a:lvl3pPr>
                      <a:lvl4pPr marL="1600200" indent="-228600">
                        <a:buClr>
                          <a:schemeClr val="accent1"/>
                        </a:buClr>
                        <a:buFont typeface="Wingdings" panose="05000000000000000000" pitchFamily="2" charset="2"/>
                        <a:defRPr>
                          <a:solidFill>
                            <a:schemeClr val="tx1"/>
                          </a:solidFill>
                          <a:latin typeface="Arial" panose="020B0604020202020204" pitchFamily="34" charset="0"/>
                        </a:defRPr>
                      </a:lvl4pPr>
                      <a:lvl5pPr marL="2057400" indent="-228600">
                        <a:buClr>
                          <a:schemeClr val="accent1"/>
                        </a:buClr>
                        <a:buFont typeface="Wingdings" panose="05000000000000000000" pitchFamily="2" charset="2"/>
                        <a:defRPr>
                          <a:solidFill>
                            <a:schemeClr val="tx1"/>
                          </a:solidFill>
                          <a:latin typeface="Arial" panose="020B0604020202020204" pitchFamily="34" charset="0"/>
                        </a:defRPr>
                      </a:lvl5pPr>
                      <a:lvl6pPr marL="25146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Clr>
                          <a:schemeClr val="accent1"/>
                        </a:buClr>
                        <a:buFont typeface="Wingdings" panose="05000000000000000000" pitchFamily="2" charset="2"/>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
                          <a:schemeClr val="folHlink"/>
                        </a:buClr>
                        <a:buSzPct val="90000"/>
                        <a:buFont typeface="Wingdings" panose="05000000000000000000" pitchFamily="2" charset="2"/>
                        <a:buNone/>
                      </a:pPr>
                      <a:endParaRPr kumimoji="0" lang="zh-CN" altLang="zh-CN" sz="32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25" name="文本框 24"/>
          <p:cNvSpPr txBox="1"/>
          <p:nvPr/>
        </p:nvSpPr>
        <p:spPr>
          <a:xfrm>
            <a:off x="3938764" y="2162446"/>
            <a:ext cx="2448272" cy="584775"/>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rPr>
              <a:t>5</a:t>
            </a:r>
            <a:r>
              <a:rPr lang="zh-CN" altLang="en-US" sz="3200" b="1" dirty="0">
                <a:latin typeface="黑体" panose="02010609060101010101" pitchFamily="49" charset="-122"/>
                <a:ea typeface="黑体" panose="02010609060101010101" pitchFamily="49" charset="-122"/>
              </a:rPr>
              <a:t>月</a:t>
            </a:r>
            <a:r>
              <a:rPr lang="en-US" altLang="zh-CN" sz="3200" b="1" dirty="0">
                <a:latin typeface="黑体" panose="02010609060101010101" pitchFamily="49" charset="-122"/>
                <a:ea typeface="黑体" panose="02010609060101010101" pitchFamily="49" charset="-122"/>
              </a:rPr>
              <a:t>4</a:t>
            </a:r>
            <a:r>
              <a:rPr lang="zh-CN" altLang="en-US" sz="3200" b="1" dirty="0">
                <a:latin typeface="黑体" panose="02010609060101010101" pitchFamily="49" charset="-122"/>
                <a:ea typeface="黑体" panose="02010609060101010101" pitchFamily="49" charset="-122"/>
              </a:rPr>
              <a:t>日起</a:t>
            </a:r>
            <a:endParaRPr lang="zh-CN" altLang="en-US" sz="3200" b="1" dirty="0">
              <a:latin typeface="黑体" panose="02010609060101010101" pitchFamily="49" charset="-122"/>
              <a:ea typeface="黑体" panose="02010609060101010101" pitchFamily="49" charset="-122"/>
            </a:endParaRPr>
          </a:p>
        </p:txBody>
      </p:sp>
      <p:sp>
        <p:nvSpPr>
          <p:cNvPr id="26" name="文本框 25"/>
          <p:cNvSpPr txBox="1"/>
          <p:nvPr/>
        </p:nvSpPr>
        <p:spPr>
          <a:xfrm>
            <a:off x="6940384" y="2126354"/>
            <a:ext cx="2448272" cy="584775"/>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rPr>
              <a:t>6</a:t>
            </a:r>
            <a:r>
              <a:rPr lang="zh-CN" altLang="en-US" sz="3200" b="1" dirty="0">
                <a:latin typeface="黑体" panose="02010609060101010101" pitchFamily="49" charset="-122"/>
                <a:ea typeface="黑体" panose="02010609060101010101" pitchFamily="49" charset="-122"/>
              </a:rPr>
              <a:t>月初起</a:t>
            </a:r>
            <a:endParaRPr lang="zh-CN" altLang="en-US" sz="3200" b="1" dirty="0">
              <a:latin typeface="黑体" panose="02010609060101010101" pitchFamily="49" charset="-122"/>
              <a:ea typeface="黑体" panose="02010609060101010101" pitchFamily="49" charset="-122"/>
            </a:endParaRPr>
          </a:p>
        </p:txBody>
      </p:sp>
      <p:sp>
        <p:nvSpPr>
          <p:cNvPr id="27" name="文本框 26"/>
          <p:cNvSpPr txBox="1"/>
          <p:nvPr/>
        </p:nvSpPr>
        <p:spPr>
          <a:xfrm>
            <a:off x="4095559" y="2827290"/>
            <a:ext cx="2448272"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北京</a:t>
            </a:r>
            <a:endParaRPr lang="zh-CN" altLang="en-US" sz="3200" b="1" dirty="0">
              <a:latin typeface="黑体" panose="02010609060101010101" pitchFamily="49" charset="-122"/>
              <a:ea typeface="黑体" panose="02010609060101010101" pitchFamily="49" charset="-122"/>
            </a:endParaRPr>
          </a:p>
        </p:txBody>
      </p:sp>
      <p:sp>
        <p:nvSpPr>
          <p:cNvPr id="28" name="文本框 27"/>
          <p:cNvSpPr txBox="1"/>
          <p:nvPr/>
        </p:nvSpPr>
        <p:spPr>
          <a:xfrm>
            <a:off x="6615839" y="2827433"/>
            <a:ext cx="2448272"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  上海</a:t>
            </a:r>
            <a:endParaRPr lang="zh-CN" altLang="en-US" sz="3200" b="1" dirty="0">
              <a:latin typeface="黑体" panose="02010609060101010101" pitchFamily="49" charset="-122"/>
              <a:ea typeface="黑体" panose="02010609060101010101" pitchFamily="49" charset="-122"/>
            </a:endParaRPr>
          </a:p>
        </p:txBody>
      </p:sp>
      <p:sp>
        <p:nvSpPr>
          <p:cNvPr id="29" name="文本框1"/>
          <p:cNvSpPr txBox="1">
            <a:spLocks noChangeArrowheads="1"/>
          </p:cNvSpPr>
          <p:nvPr/>
        </p:nvSpPr>
        <p:spPr bwMode="auto">
          <a:xfrm>
            <a:off x="3163968" y="3403354"/>
            <a:ext cx="3135313"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buClrTx/>
            </a:pPr>
            <a:r>
              <a:rPr lang="zh-CN" altLang="en-US" sz="3200" b="1" dirty="0">
                <a:latin typeface="黑体" panose="02010609060101010101" pitchFamily="49" charset="-122"/>
                <a:ea typeface="黑体" panose="02010609060101010101" pitchFamily="49" charset="-122"/>
              </a:rPr>
              <a:t>青年学生</a:t>
            </a:r>
            <a:endParaRPr lang="zh-CN" altLang="en-US" sz="3200" b="1" dirty="0">
              <a:latin typeface="黑体" panose="02010609060101010101" pitchFamily="49" charset="-122"/>
              <a:ea typeface="黑体" panose="02010609060101010101" pitchFamily="49" charset="-122"/>
            </a:endParaRPr>
          </a:p>
        </p:txBody>
      </p:sp>
      <p:sp>
        <p:nvSpPr>
          <p:cNvPr id="32" name="文本框2"/>
          <p:cNvSpPr txBox="1">
            <a:spLocks noChangeArrowheads="1"/>
          </p:cNvSpPr>
          <p:nvPr/>
        </p:nvSpPr>
        <p:spPr bwMode="auto">
          <a:xfrm>
            <a:off x="6573943" y="3372747"/>
            <a:ext cx="2532063"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buClrTx/>
            </a:pPr>
            <a:r>
              <a:rPr lang="zh-CN" altLang="en-US" sz="3200" b="1" dirty="0">
                <a:latin typeface="黑体" panose="02010609060101010101" pitchFamily="49" charset="-122"/>
                <a:ea typeface="黑体" panose="02010609060101010101" pitchFamily="49" charset="-122"/>
              </a:rPr>
              <a:t>工人阶级</a:t>
            </a:r>
            <a:endParaRPr lang="zh-CN" altLang="en-US" sz="3200" b="1" dirty="0">
              <a:latin typeface="黑体" panose="02010609060101010101" pitchFamily="49" charset="-122"/>
              <a:ea typeface="黑体" panose="02010609060101010101" pitchFamily="49" charset="-122"/>
            </a:endParaRPr>
          </a:p>
        </p:txBody>
      </p:sp>
      <p:sp>
        <p:nvSpPr>
          <p:cNvPr id="33" name="文本框6"/>
          <p:cNvSpPr txBox="1">
            <a:spLocks noChangeArrowheads="1"/>
          </p:cNvSpPr>
          <p:nvPr/>
        </p:nvSpPr>
        <p:spPr bwMode="auto">
          <a:xfrm>
            <a:off x="2842816" y="4047450"/>
            <a:ext cx="6769100"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buClrTx/>
            </a:pPr>
            <a:r>
              <a:rPr lang="zh-CN" altLang="en-US" sz="3200" b="1" dirty="0">
                <a:latin typeface="黑体" panose="02010609060101010101" pitchFamily="49" charset="-122"/>
                <a:ea typeface="黑体" panose="02010609060101010101" pitchFamily="49" charset="-122"/>
              </a:rPr>
              <a:t>废除“二十一条”；还我青岛</a:t>
            </a:r>
            <a:endParaRPr lang="en-US" altLang="zh-CN" sz="3200" b="1" dirty="0">
              <a:latin typeface="黑体" panose="02010609060101010101" pitchFamily="49" charset="-122"/>
              <a:ea typeface="黑体" panose="02010609060101010101" pitchFamily="49" charset="-122"/>
            </a:endParaRPr>
          </a:p>
        </p:txBody>
      </p:sp>
      <p:sp>
        <p:nvSpPr>
          <p:cNvPr id="34" name="文本框9"/>
          <p:cNvSpPr txBox="1">
            <a:spLocks noChangeArrowheads="1"/>
          </p:cNvSpPr>
          <p:nvPr/>
        </p:nvSpPr>
        <p:spPr bwMode="auto">
          <a:xfrm>
            <a:off x="3277401" y="4695647"/>
            <a:ext cx="2667000"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buClrTx/>
            </a:pPr>
            <a:r>
              <a:rPr lang="zh-CN" altLang="en-US" sz="3200" b="1" dirty="0">
                <a:latin typeface="黑体" panose="02010609060101010101" pitchFamily="49" charset="-122"/>
                <a:ea typeface="黑体" panose="02010609060101010101" pitchFamily="49" charset="-122"/>
              </a:rPr>
              <a:t>罢课</a:t>
            </a:r>
            <a:endParaRPr lang="zh-CN" altLang="en-US" sz="3200" b="1" dirty="0">
              <a:latin typeface="黑体" panose="02010609060101010101" pitchFamily="49" charset="-122"/>
              <a:ea typeface="黑体" panose="02010609060101010101" pitchFamily="49" charset="-122"/>
            </a:endParaRPr>
          </a:p>
        </p:txBody>
      </p:sp>
      <p:sp>
        <p:nvSpPr>
          <p:cNvPr id="35" name="文本框10"/>
          <p:cNvSpPr txBox="1">
            <a:spLocks noChangeArrowheads="1"/>
          </p:cNvSpPr>
          <p:nvPr/>
        </p:nvSpPr>
        <p:spPr bwMode="auto">
          <a:xfrm>
            <a:off x="6387036" y="4735241"/>
            <a:ext cx="3671888"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buClrTx/>
            </a:pPr>
            <a:r>
              <a:rPr lang="zh-CN" altLang="en-US" sz="3200" b="1" dirty="0">
                <a:latin typeface="黑体" panose="02010609060101010101" pitchFamily="49" charset="-122"/>
                <a:ea typeface="黑体" panose="02010609060101010101" pitchFamily="49" charset="-122"/>
              </a:rPr>
              <a:t>罢课，</a:t>
            </a:r>
            <a:r>
              <a:rPr lang="zh-CN" altLang="en-US" sz="3200" b="1" dirty="0">
                <a:latin typeface="黑体" panose="02010609060101010101" pitchFamily="49" charset="-122"/>
                <a:ea typeface="黑体" panose="02010609060101010101" pitchFamily="49" charset="-122"/>
                <a:hlinkClick r:id="rId2" action="ppaction://hlinksldjump"/>
              </a:rPr>
              <a:t>罢工</a:t>
            </a:r>
            <a:r>
              <a:rPr lang="zh-CN" altLang="en-US" sz="3200" b="1" dirty="0">
                <a:latin typeface="黑体" panose="02010609060101010101" pitchFamily="49" charset="-122"/>
                <a:ea typeface="黑体" panose="02010609060101010101" pitchFamily="49" charset="-122"/>
              </a:rPr>
              <a:t>，罢市</a:t>
            </a:r>
            <a:endParaRPr lang="zh-CN" altLang="en-US" sz="3200" b="1" dirty="0">
              <a:latin typeface="黑体" panose="02010609060101010101" pitchFamily="49" charset="-122"/>
              <a:ea typeface="黑体" panose="02010609060101010101" pitchFamily="49" charset="-122"/>
            </a:endParaRPr>
          </a:p>
        </p:txBody>
      </p:sp>
      <p:sp>
        <p:nvSpPr>
          <p:cNvPr id="36" name="文本框8"/>
          <p:cNvSpPr txBox="1">
            <a:spLocks noChangeArrowheads="1"/>
          </p:cNvSpPr>
          <p:nvPr/>
        </p:nvSpPr>
        <p:spPr bwMode="auto">
          <a:xfrm>
            <a:off x="3086901" y="5333304"/>
            <a:ext cx="3048000"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buClrTx/>
            </a:pPr>
            <a:r>
              <a:rPr lang="zh-CN" altLang="en-US" sz="3200" b="1" dirty="0">
                <a:latin typeface="黑体" panose="02010609060101010101" pitchFamily="49" charset="-122"/>
                <a:ea typeface="黑体" panose="02010609060101010101" pitchFamily="49" charset="-122"/>
              </a:rPr>
              <a:t>学生被捕</a:t>
            </a:r>
            <a:endParaRPr lang="zh-CN" altLang="en-US" sz="3200" b="1" dirty="0">
              <a:latin typeface="黑体" panose="02010609060101010101" pitchFamily="49" charset="-122"/>
              <a:ea typeface="黑体" panose="02010609060101010101" pitchFamily="49" charset="-122"/>
            </a:endParaRPr>
          </a:p>
        </p:txBody>
      </p:sp>
      <p:sp>
        <p:nvSpPr>
          <p:cNvPr id="37" name="文本框7"/>
          <p:cNvSpPr txBox="1">
            <a:spLocks noChangeArrowheads="1"/>
          </p:cNvSpPr>
          <p:nvPr/>
        </p:nvSpPr>
        <p:spPr bwMode="auto">
          <a:xfrm>
            <a:off x="6434145" y="5290361"/>
            <a:ext cx="4396612" cy="584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pPr algn="ctr">
              <a:buClrTx/>
            </a:pPr>
            <a:r>
              <a:rPr lang="zh-CN" altLang="en-US" sz="3200" b="1" dirty="0">
                <a:latin typeface="黑体" panose="02010609060101010101" pitchFamily="49" charset="-122"/>
                <a:ea typeface="黑体" panose="02010609060101010101" pitchFamily="49" charset="-122"/>
              </a:rPr>
              <a:t>释放学生，拒绝签字</a:t>
            </a:r>
            <a:endParaRPr lang="zh-CN" altLang="en-US" sz="3200" b="1" dirty="0">
              <a:latin typeface="黑体" panose="02010609060101010101" pitchFamily="49" charset="-122"/>
              <a:ea typeface="黑体" panose="02010609060101010101" pitchFamily="49" charset="-122"/>
            </a:endParaRPr>
          </a:p>
        </p:txBody>
      </p:sp>
      <p:pic>
        <p:nvPicPr>
          <p:cNvPr id="16" name="图片 15"/>
          <p:cNvPicPr>
            <a:picLocks noChangeAspect="1"/>
          </p:cNvPicPr>
          <p:nvPr/>
        </p:nvPicPr>
        <p:blipFill>
          <a:blip r:embed="rId3"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95902" y="6149053"/>
            <a:ext cx="1600195" cy="708947"/>
          </a:xfrm>
          <a:prstGeom prst="rect">
            <a:avLst/>
          </a:prstGeom>
        </p:spPr>
      </p:pic>
      <p:sp>
        <p:nvSpPr>
          <p:cNvPr id="17" name="文本框 23"/>
          <p:cNvSpPr txBox="1"/>
          <p:nvPr/>
        </p:nvSpPr>
        <p:spPr>
          <a:xfrm>
            <a:off x="5513655" y="6313108"/>
            <a:ext cx="1242491" cy="400110"/>
          </a:xfrm>
          <a:prstGeom prst="rect">
            <a:avLst/>
          </a:prstGeom>
          <a:noFill/>
        </p:spPr>
        <p:txBody>
          <a:bodyPr wrap="square" rtlCol="0">
            <a:spAutoFit/>
          </a:bodyPr>
          <a:lstStyle/>
          <a:p>
            <a:r>
              <a:rPr lang="zh-CN" altLang="en-US" sz="2000" b="1" dirty="0">
                <a:latin typeface="黑体" panose="02010609060101010101" pitchFamily="49" charset="-122"/>
                <a:ea typeface="黑体" panose="02010609060101010101" pitchFamily="49" charset="-122"/>
                <a:hlinkClick r:id="rId4" action="ppaction://hlinksldjump"/>
              </a:rPr>
              <a:t>青史流芳</a:t>
            </a:r>
            <a:endParaRPr lang="zh-CN" altLang="en-US" sz="2000" b="1"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blinds(horizontal)">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3"/>
                                        </p:tgtEl>
                                        <p:attrNameLst>
                                          <p:attrName>style.visibility</p:attrName>
                                        </p:attrNameLst>
                                      </p:cBhvr>
                                      <p:to>
                                        <p:strVal val="visible"/>
                                      </p:to>
                                    </p:set>
                                    <p:animEffect transition="in" filter="blinds(horizontal)">
                                      <p:cBhvr>
                                        <p:cTn id="20" dur="500"/>
                                        <p:tgtEl>
                                          <p:spTgt spid="33"/>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blinds(horizontal)">
                                      <p:cBhvr>
                                        <p:cTn id="25" dur="500"/>
                                        <p:tgtEl>
                                          <p:spTgt spid="3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blinds(horizontal)">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blinds(horizontal)">
                                      <p:cBhvr>
                                        <p:cTn id="43" dur="500"/>
                                        <p:tgtEl>
                                          <p:spTgt spid="3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blinds(horizontal)">
                                      <p:cBhvr>
                                        <p:cTn id="48" dur="500"/>
                                        <p:tgtEl>
                                          <p:spTgt spid="35"/>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blinds(horizontal)">
                                      <p:cBhvr>
                                        <p:cTn id="5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animBg="1" advAuto="0"/>
      <p:bldP spid="32" grpId="0" animBg="1" advAuto="0"/>
      <p:bldP spid="33" grpId="0" animBg="1" advAuto="0"/>
      <p:bldP spid="34" grpId="0" animBg="1" advAuto="0"/>
      <p:bldP spid="35" grpId="0" animBg="1" advAuto="0"/>
      <p:bldP spid="36" grpId="0" animBg="1" advAuto="0"/>
      <p:bldP spid="37"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0" name="文本框 9"/>
          <p:cNvSpPr txBox="1"/>
          <p:nvPr/>
        </p:nvSpPr>
        <p:spPr>
          <a:xfrm>
            <a:off x="1441142" y="5150981"/>
            <a:ext cx="6768752" cy="584775"/>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上海工人罢工的目的有怎样的改变？</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11" name="文本框 5"/>
          <p:cNvSpPr txBox="1">
            <a:spLocks noChangeArrowheads="1"/>
          </p:cNvSpPr>
          <p:nvPr/>
        </p:nvSpPr>
        <p:spPr bwMode="auto">
          <a:xfrm>
            <a:off x="862275" y="168727"/>
            <a:ext cx="198644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风雷震天</a:t>
            </a:r>
            <a:endParaRPr lang="zh-CN" altLang="en-US" sz="2800" b="1" dirty="0">
              <a:latin typeface="微软雅黑" panose="020B0503020204020204" pitchFamily="34" charset="-122"/>
              <a:ea typeface="微软雅黑" panose="020B0503020204020204" pitchFamily="34" charset="-122"/>
            </a:endParaRPr>
          </a:p>
        </p:txBody>
      </p:sp>
      <p:sp>
        <p:nvSpPr>
          <p:cNvPr id="13" name="文本框 12"/>
          <p:cNvSpPr txBox="1"/>
          <p:nvPr/>
        </p:nvSpPr>
        <p:spPr>
          <a:xfrm>
            <a:off x="693938" y="626666"/>
            <a:ext cx="10804124" cy="4524315"/>
          </a:xfrm>
          <a:prstGeom prst="rect">
            <a:avLst/>
          </a:prstGeom>
          <a:noFill/>
        </p:spPr>
        <p:txBody>
          <a:bodyPr wrap="square" rtlCol="0">
            <a:spAutoFit/>
          </a:bodyPr>
          <a:lstStyle/>
          <a:p>
            <a:r>
              <a:rPr lang="zh-CN" altLang="en-US" dirty="0"/>
              <a:t>       </a:t>
            </a:r>
            <a:r>
              <a:rPr lang="zh-CN" altLang="en-US" sz="3200" b="1" dirty="0">
                <a:latin typeface="微软雅黑" panose="020B0503020204020204" pitchFamily="34" charset="-122"/>
                <a:ea typeface="微软雅黑" panose="020B0503020204020204" pitchFamily="34" charset="-122"/>
              </a:rPr>
              <a:t>工人罢工大约开始于</a:t>
            </a:r>
            <a:r>
              <a:rPr lang="en-US" altLang="zh-CN" sz="3200" b="1" dirty="0">
                <a:latin typeface="微软雅黑" panose="020B0503020204020204" pitchFamily="34" charset="-122"/>
                <a:ea typeface="微软雅黑" panose="020B0503020204020204" pitchFamily="34" charset="-122"/>
              </a:rPr>
              <a:t>6</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5</a:t>
            </a:r>
            <a:r>
              <a:rPr lang="zh-CN" altLang="en-US" sz="3200" b="1" dirty="0">
                <a:latin typeface="微软雅黑" panose="020B0503020204020204" pitchFamily="34" charset="-122"/>
                <a:ea typeface="微软雅黑" panose="020B0503020204020204" pitchFamily="34" charset="-122"/>
              </a:rPr>
              <a:t>日到</a:t>
            </a:r>
            <a:r>
              <a:rPr lang="en-US" altLang="zh-CN" sz="3200" b="1" dirty="0">
                <a:latin typeface="微软雅黑" panose="020B0503020204020204" pitchFamily="34" charset="-122"/>
                <a:ea typeface="微软雅黑" panose="020B0503020204020204" pitchFamily="34" charset="-122"/>
              </a:rPr>
              <a:t>11</a:t>
            </a:r>
            <a:r>
              <a:rPr lang="zh-CN" altLang="en-US" sz="3200" b="1" dirty="0">
                <a:latin typeface="微软雅黑" panose="020B0503020204020204" pitchFamily="34" charset="-122"/>
                <a:ea typeface="微软雅黑" panose="020B0503020204020204" pitchFamily="34" charset="-122"/>
              </a:rPr>
              <a:t>日之间。参加罢工的人数一直没有完整的统计，有些估计约</a:t>
            </a:r>
            <a:r>
              <a:rPr lang="en-US" altLang="zh-CN" sz="3200" b="1" dirty="0">
                <a:latin typeface="微软雅黑" panose="020B0503020204020204" pitchFamily="34" charset="-122"/>
                <a:ea typeface="微软雅黑" panose="020B0503020204020204" pitchFamily="34" charset="-122"/>
              </a:rPr>
              <a:t>6</a:t>
            </a:r>
            <a:r>
              <a:rPr lang="zh-CN" altLang="en-US" sz="3200" b="1" dirty="0">
                <a:latin typeface="微软雅黑" panose="020B0503020204020204" pitchFamily="34" charset="-122"/>
                <a:ea typeface="微软雅黑" panose="020B0503020204020204" pitchFamily="34" charset="-122"/>
              </a:rPr>
              <a:t>万到</a:t>
            </a:r>
            <a:r>
              <a:rPr lang="en-US" altLang="zh-CN" sz="3200" b="1" dirty="0">
                <a:latin typeface="微软雅黑" panose="020B0503020204020204" pitchFamily="34" charset="-122"/>
                <a:ea typeface="微软雅黑" panose="020B0503020204020204" pitchFamily="34" charset="-122"/>
              </a:rPr>
              <a:t>7</a:t>
            </a:r>
            <a:r>
              <a:rPr lang="zh-CN" altLang="en-US" sz="3200" b="1" dirty="0">
                <a:latin typeface="微软雅黑" panose="020B0503020204020204" pitchFamily="34" charset="-122"/>
                <a:ea typeface="微软雅黑" panose="020B0503020204020204" pitchFamily="34" charset="-122"/>
              </a:rPr>
              <a:t>万，也有估计</a:t>
            </a:r>
            <a:r>
              <a:rPr lang="en-US" altLang="zh-CN" sz="3200" b="1" dirty="0">
                <a:latin typeface="微软雅黑" panose="020B0503020204020204" pitchFamily="34" charset="-122"/>
                <a:ea typeface="微软雅黑" panose="020B0503020204020204" pitchFamily="34" charset="-122"/>
              </a:rPr>
              <a:t>9</a:t>
            </a:r>
            <a:r>
              <a:rPr lang="zh-CN" altLang="en-US" sz="3200" b="1" dirty="0">
                <a:latin typeface="微软雅黑" panose="020B0503020204020204" pitchFamily="34" charset="-122"/>
                <a:ea typeface="微软雅黑" panose="020B0503020204020204" pitchFamily="34" charset="-122"/>
              </a:rPr>
              <a:t>万多，但也有认为</a:t>
            </a:r>
            <a:r>
              <a:rPr lang="en-US" altLang="zh-CN" sz="3200" b="1" dirty="0">
                <a:latin typeface="微软雅黑" panose="020B0503020204020204" pitchFamily="34" charset="-122"/>
                <a:ea typeface="微软雅黑" panose="020B0503020204020204" pitchFamily="34" charset="-122"/>
              </a:rPr>
              <a:t>10</a:t>
            </a:r>
            <a:r>
              <a:rPr lang="zh-CN" altLang="en-US" sz="3200" b="1" dirty="0">
                <a:latin typeface="微软雅黑" panose="020B0503020204020204" pitchFamily="34" charset="-122"/>
                <a:ea typeface="微软雅黑" panose="020B0503020204020204" pitchFamily="34" charset="-122"/>
              </a:rPr>
              <a:t>万或更多的。</a:t>
            </a:r>
            <a:endParaRPr lang="en-US" altLang="zh-CN" sz="3200" b="1" dirty="0">
              <a:latin typeface="微软雅黑" panose="020B0503020204020204" pitchFamily="34" charset="-122"/>
              <a:ea typeface="微软雅黑" panose="020B0503020204020204" pitchFamily="34" charset="-122"/>
            </a:endParaRPr>
          </a:p>
          <a:p>
            <a:r>
              <a:rPr lang="zh-CN" altLang="en-US" sz="3200" b="1" dirty="0">
                <a:latin typeface="微软雅黑" panose="020B0503020204020204" pitchFamily="34" charset="-122"/>
                <a:ea typeface="微软雅黑" panose="020B0503020204020204" pitchFamily="34" charset="-122"/>
              </a:rPr>
              <a:t>   </a:t>
            </a:r>
            <a:endParaRPr lang="en-US" altLang="zh-CN" sz="3200" b="1" dirty="0">
              <a:latin typeface="微软雅黑" panose="020B0503020204020204" pitchFamily="34" charset="-122"/>
              <a:ea typeface="微软雅黑" panose="020B0503020204020204" pitchFamily="34" charset="-122"/>
            </a:endParaRPr>
          </a:p>
          <a:p>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虽然不是所有的上海工人都参加了罢工，但运动却激起了劳工群体对政治极大的关心。</a:t>
            </a:r>
            <a:r>
              <a:rPr lang="en-US" altLang="zh-CN" sz="3200" b="1" dirty="0">
                <a:latin typeface="微软雅黑" panose="020B0503020204020204" pitchFamily="34" charset="-122"/>
                <a:ea typeface="微软雅黑" panose="020B0503020204020204" pitchFamily="34" charset="-122"/>
              </a:rPr>
              <a:t>6</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6</a:t>
            </a:r>
            <a:r>
              <a:rPr lang="zh-CN" altLang="en-US" sz="3200" b="1" dirty="0">
                <a:latin typeface="微软雅黑" panose="020B0503020204020204" pitchFamily="34" charset="-122"/>
                <a:ea typeface="微软雅黑" panose="020B0503020204020204" pitchFamily="34" charset="-122"/>
              </a:rPr>
              <a:t>日，上海市一个劳工甚至积极地给驻节南京的江苏督军李纯拍了一通电报，鼓动他发动革命，宣布江苏省脱离北京政府而独立。</a:t>
            </a:r>
            <a:endParaRPr lang="en-US" altLang="zh-CN" sz="3200" b="1" dirty="0">
              <a:latin typeface="微软雅黑" panose="020B0503020204020204" pitchFamily="34" charset="-122"/>
              <a:ea typeface="微软雅黑" panose="020B0503020204020204" pitchFamily="34" charset="-122"/>
            </a:endParaRPr>
          </a:p>
          <a:p>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周策纵</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五四运动史</a:t>
            </a:r>
            <a:r>
              <a:rPr lang="en-US" altLang="zh-CN" sz="3200" b="1" dirty="0">
                <a:latin typeface="微软雅黑" panose="020B0503020204020204" pitchFamily="34" charset="-122"/>
                <a:ea typeface="微软雅黑" panose="020B0503020204020204" pitchFamily="34" charset="-122"/>
              </a:rPr>
              <a:t>》</a:t>
            </a:r>
            <a:endParaRPr lang="zh-CN" altLang="en-US" sz="2400" b="1"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1600633" y="5728333"/>
            <a:ext cx="7390538" cy="584775"/>
          </a:xfrm>
          <a:prstGeom prst="rect">
            <a:avLst/>
          </a:prstGeom>
          <a:noFill/>
        </p:spPr>
        <p:txBody>
          <a:bodyPr wrap="square" rtlCol="0">
            <a:spAutoFit/>
          </a:bodyPr>
          <a:lstStyle/>
          <a:p>
            <a:r>
              <a:rPr lang="zh-CN" altLang="en-US" sz="3200" b="1" dirty="0">
                <a:latin typeface="微软雅黑" panose="020B0503020204020204" pitchFamily="34" charset="-122"/>
                <a:ea typeface="微软雅黑" panose="020B0503020204020204" pitchFamily="34" charset="-122"/>
              </a:rPr>
              <a:t>罢工目的由加薪改善待遇变为政治诉求</a:t>
            </a:r>
            <a:endParaRPr lang="zh-CN" altLang="en-US" sz="3200" b="1"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2"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95902" y="6149053"/>
            <a:ext cx="1600195" cy="708947"/>
          </a:xfrm>
          <a:prstGeom prst="rect">
            <a:avLst/>
          </a:prstGeom>
        </p:spPr>
      </p:pic>
      <p:sp>
        <p:nvSpPr>
          <p:cNvPr id="12" name="文本框 23"/>
          <p:cNvSpPr txBox="1"/>
          <p:nvPr/>
        </p:nvSpPr>
        <p:spPr>
          <a:xfrm>
            <a:off x="5721553" y="6313108"/>
            <a:ext cx="10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hlinkClick r:id="rId3" action="ppaction://hlinksldjump"/>
              </a:rPr>
              <a:t>返回</a:t>
            </a:r>
            <a:endPar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9" name="文本框 8"/>
          <p:cNvSpPr txBox="1"/>
          <p:nvPr/>
        </p:nvSpPr>
        <p:spPr>
          <a:xfrm>
            <a:off x="505559" y="154983"/>
            <a:ext cx="2388093" cy="523220"/>
          </a:xfrm>
          <a:prstGeom prst="rect">
            <a:avLst/>
          </a:prstGeom>
          <a:noFill/>
        </p:spPr>
        <p:txBody>
          <a:bodyPr wrap="square" rtlCol="0">
            <a:spAutoFit/>
          </a:bodyPr>
          <a:lstStyle/>
          <a:p>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、青史流芳</a:t>
            </a:r>
            <a:endParaRPr lang="zh-CN" altLang="en-US" sz="2800" b="1" dirty="0">
              <a:latin typeface="微软雅黑" panose="020B0503020204020204" pitchFamily="34" charset="-122"/>
              <a:ea typeface="微软雅黑" panose="020B0503020204020204" pitchFamily="34" charset="-122"/>
            </a:endParaRPr>
          </a:p>
        </p:txBody>
      </p:sp>
      <p:graphicFrame>
        <p:nvGraphicFramePr>
          <p:cNvPr id="42" name="表格 41"/>
          <p:cNvGraphicFramePr>
            <a:graphicFrameLocks noGrp="1"/>
          </p:cNvGraphicFramePr>
          <p:nvPr/>
        </p:nvGraphicFramePr>
        <p:xfrm>
          <a:off x="484776" y="762481"/>
          <a:ext cx="10901778" cy="5267320"/>
        </p:xfrm>
        <a:graphic>
          <a:graphicData uri="http://schemas.openxmlformats.org/drawingml/2006/table">
            <a:tbl>
              <a:tblPr firstRow="1" bandRow="1">
                <a:tableStyleId>{5940675A-B579-460E-94D1-54222C63F5DA}</a:tableStyleId>
              </a:tblPr>
              <a:tblGrid>
                <a:gridCol w="5365608"/>
                <a:gridCol w="2796466"/>
                <a:gridCol w="2739704"/>
              </a:tblGrid>
              <a:tr h="523783">
                <a:tc>
                  <a:txBody>
                    <a:bodyPr/>
                    <a:lstStyle/>
                    <a:p>
                      <a:pPr algn="ctr"/>
                      <a:r>
                        <a:rPr lang="zh-CN" altLang="en-US" sz="2800" b="1" dirty="0">
                          <a:latin typeface="黑体" panose="02010609060101010101" pitchFamily="49" charset="-122"/>
                          <a:ea typeface="黑体" panose="02010609060101010101" pitchFamily="49" charset="-122"/>
                        </a:rPr>
                        <a:t>意义的阐释</a:t>
                      </a:r>
                      <a:endParaRPr lang="zh-CN" altLang="en-US" sz="2800" b="1" dirty="0">
                        <a:latin typeface="黑体" panose="02010609060101010101" pitchFamily="49" charset="-122"/>
                        <a:ea typeface="黑体" panose="02010609060101010101" pitchFamily="49" charset="-122"/>
                      </a:endParaRPr>
                    </a:p>
                  </a:txBody>
                  <a:tcPr/>
                </a:tc>
                <a:tc>
                  <a:txBody>
                    <a:bodyPr/>
                    <a:lstStyle/>
                    <a:p>
                      <a:pPr algn="ctr"/>
                      <a:r>
                        <a:rPr lang="zh-CN" altLang="en-US" sz="3200" b="1" dirty="0">
                          <a:latin typeface="黑体" panose="02010609060101010101" pitchFamily="49" charset="-122"/>
                          <a:ea typeface="黑体" panose="02010609060101010101" pitchFamily="49" charset="-122"/>
                        </a:rPr>
                        <a:t>时期</a:t>
                      </a:r>
                      <a:endParaRPr lang="zh-CN" altLang="en-US" sz="3200" b="1" dirty="0">
                        <a:latin typeface="黑体" panose="02010609060101010101" pitchFamily="49" charset="-122"/>
                        <a:ea typeface="黑体" panose="02010609060101010101" pitchFamily="49" charset="-122"/>
                      </a:endParaRPr>
                    </a:p>
                  </a:txBody>
                  <a:tcPr/>
                </a:tc>
                <a:tc>
                  <a:txBody>
                    <a:bodyPr/>
                    <a:lstStyle/>
                    <a:p>
                      <a:pPr algn="ctr"/>
                      <a:r>
                        <a:rPr lang="zh-CN" altLang="en-US" sz="3200" b="1" dirty="0">
                          <a:latin typeface="黑体" panose="02010609060101010101" pitchFamily="49" charset="-122"/>
                          <a:ea typeface="黑体" panose="02010609060101010101" pitchFamily="49" charset="-122"/>
                        </a:rPr>
                        <a:t>作者</a:t>
                      </a:r>
                      <a:endParaRPr lang="zh-CN" altLang="en-US" sz="3200" b="1" dirty="0">
                        <a:latin typeface="黑体" panose="02010609060101010101" pitchFamily="49" charset="-122"/>
                        <a:ea typeface="黑体" panose="02010609060101010101" pitchFamily="49" charset="-122"/>
                      </a:endParaRPr>
                    </a:p>
                  </a:txBody>
                  <a:tcPr/>
                </a:tc>
              </a:tr>
              <a:tr h="605162">
                <a:tc>
                  <a:txBody>
                    <a:bodyPr/>
                    <a:lstStyle/>
                    <a:p>
                      <a:endParaRPr lang="zh-CN" altLang="en-US"/>
                    </a:p>
                  </a:txBody>
                  <a:tcPr/>
                </a:tc>
                <a:tc>
                  <a:txBody>
                    <a:bodyPr/>
                    <a:lstStyle/>
                    <a:p>
                      <a:endParaRPr lang="zh-CN" altLang="en-US"/>
                    </a:p>
                  </a:txBody>
                  <a:tcPr/>
                </a:tc>
                <a:tc>
                  <a:txBody>
                    <a:bodyPr/>
                    <a:lstStyle/>
                    <a:p>
                      <a:endParaRPr lang="zh-CN" altLang="en-US"/>
                    </a:p>
                  </a:txBody>
                  <a:tcPr/>
                </a:tc>
              </a:tr>
              <a:tr h="915880">
                <a:tc>
                  <a:txBody>
                    <a:bodyPr/>
                    <a:lstStyle/>
                    <a:p>
                      <a:endParaRPr lang="zh-CN" altLang="en-US" dirty="0"/>
                    </a:p>
                  </a:txBody>
                  <a:tcPr/>
                </a:tc>
                <a:tc>
                  <a:txBody>
                    <a:bodyPr/>
                    <a:lstStyle/>
                    <a:p>
                      <a:endParaRPr lang="zh-CN" altLang="en-US"/>
                    </a:p>
                  </a:txBody>
                  <a:tcPr/>
                </a:tc>
                <a:tc>
                  <a:txBody>
                    <a:bodyPr/>
                    <a:lstStyle/>
                    <a:p>
                      <a:endParaRPr lang="zh-CN" altLang="en-US" dirty="0"/>
                    </a:p>
                  </a:txBody>
                  <a:tcPr/>
                </a:tc>
              </a:tr>
              <a:tr h="1549877">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r>
              <a:tr h="1056443">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r>
              <a:tr h="560838">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r>
            </a:tbl>
          </a:graphicData>
        </a:graphic>
      </p:graphicFrame>
      <p:sp>
        <p:nvSpPr>
          <p:cNvPr id="43" name="文本框 42"/>
          <p:cNvSpPr txBox="1"/>
          <p:nvPr/>
        </p:nvSpPr>
        <p:spPr>
          <a:xfrm>
            <a:off x="612750" y="1448366"/>
            <a:ext cx="3340647"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民意表达的体现</a:t>
            </a:r>
            <a:endParaRPr lang="zh-CN" altLang="en-US" sz="2800" b="1" dirty="0">
              <a:latin typeface="黑体" panose="02010609060101010101" pitchFamily="49" charset="-122"/>
              <a:ea typeface="黑体" panose="02010609060101010101" pitchFamily="49" charset="-122"/>
            </a:endParaRPr>
          </a:p>
        </p:txBody>
      </p:sp>
      <p:sp>
        <p:nvSpPr>
          <p:cNvPr id="44" name="文本框 43"/>
          <p:cNvSpPr txBox="1"/>
          <p:nvPr/>
        </p:nvSpPr>
        <p:spPr>
          <a:xfrm>
            <a:off x="5999652" y="1427449"/>
            <a:ext cx="2681057"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五四过程中</a:t>
            </a:r>
            <a:endParaRPr lang="zh-CN" altLang="en-US" sz="2800" b="1" dirty="0">
              <a:latin typeface="黑体" panose="02010609060101010101" pitchFamily="49" charset="-122"/>
              <a:ea typeface="黑体" panose="02010609060101010101" pitchFamily="49" charset="-122"/>
            </a:endParaRPr>
          </a:p>
        </p:txBody>
      </p:sp>
      <p:sp>
        <p:nvSpPr>
          <p:cNvPr id="45" name="文本框 44"/>
          <p:cNvSpPr txBox="1"/>
          <p:nvPr/>
        </p:nvSpPr>
        <p:spPr>
          <a:xfrm>
            <a:off x="8806837" y="1446499"/>
            <a:ext cx="2681057"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当事者</a:t>
            </a:r>
            <a:endParaRPr lang="zh-CN" altLang="en-US" sz="2800" b="1" dirty="0">
              <a:latin typeface="黑体" panose="02010609060101010101" pitchFamily="49" charset="-122"/>
              <a:ea typeface="黑体" panose="02010609060101010101" pitchFamily="49" charset="-122"/>
            </a:endParaRPr>
          </a:p>
        </p:txBody>
      </p:sp>
      <p:sp>
        <p:nvSpPr>
          <p:cNvPr id="46" name="文本框 45"/>
          <p:cNvSpPr txBox="1"/>
          <p:nvPr/>
        </p:nvSpPr>
        <p:spPr>
          <a:xfrm>
            <a:off x="566882" y="2162074"/>
            <a:ext cx="6682433" cy="954107"/>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彻底不妥协的爱国运动</a:t>
            </a:r>
            <a:endParaRPr lang="en-US" altLang="zh-CN" sz="2800" b="1" dirty="0">
              <a:latin typeface="黑体" panose="02010609060101010101" pitchFamily="49" charset="-122"/>
              <a:ea typeface="黑体" panose="02010609060101010101" pitchFamily="49" charset="-122"/>
            </a:endParaRPr>
          </a:p>
          <a:p>
            <a:endParaRPr lang="zh-CN" altLang="en-US" sz="2800" b="1" dirty="0">
              <a:latin typeface="黑体" panose="02010609060101010101" pitchFamily="49" charset="-122"/>
              <a:ea typeface="黑体" panose="02010609060101010101" pitchFamily="49" charset="-122"/>
            </a:endParaRPr>
          </a:p>
        </p:txBody>
      </p:sp>
      <p:sp>
        <p:nvSpPr>
          <p:cNvPr id="47" name="文本框 46"/>
          <p:cNvSpPr txBox="1"/>
          <p:nvPr/>
        </p:nvSpPr>
        <p:spPr>
          <a:xfrm>
            <a:off x="8813108" y="2178826"/>
            <a:ext cx="4073375"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社会舆论</a:t>
            </a:r>
            <a:endParaRPr lang="zh-CN" altLang="en-US" sz="2800" b="1" dirty="0">
              <a:latin typeface="黑体" panose="02010609060101010101" pitchFamily="49" charset="-122"/>
              <a:ea typeface="黑体" panose="02010609060101010101" pitchFamily="49" charset="-122"/>
            </a:endParaRPr>
          </a:p>
        </p:txBody>
      </p:sp>
      <p:sp>
        <p:nvSpPr>
          <p:cNvPr id="48" name="文本框 47"/>
          <p:cNvSpPr txBox="1"/>
          <p:nvPr/>
        </p:nvSpPr>
        <p:spPr>
          <a:xfrm>
            <a:off x="-75483" y="3474727"/>
            <a:ext cx="6138718" cy="1384995"/>
          </a:xfrm>
          <a:prstGeom prst="rect">
            <a:avLst/>
          </a:prstGeom>
          <a:noFill/>
        </p:spPr>
        <p:txBody>
          <a:bodyPr wrap="square" rtlCol="0">
            <a:spAutoFit/>
          </a:bodyPr>
          <a:lstStyle/>
          <a:p>
            <a:r>
              <a:rPr lang="en-US" altLang="zh-CN" sz="2800" b="1"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马克思主义与工人运动相结合，</a:t>
            </a:r>
            <a:endParaRPr lang="en-US" altLang="zh-CN" sz="2800" b="1" dirty="0">
              <a:latin typeface="黑体" panose="02010609060101010101" pitchFamily="49" charset="-122"/>
              <a:ea typeface="黑体" panose="02010609060101010101" pitchFamily="49" charset="-122"/>
            </a:endParaRPr>
          </a:p>
          <a:p>
            <a:r>
              <a:rPr lang="en-US" altLang="zh-CN" sz="2800" b="1"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促进了马克思主义的传播</a:t>
            </a:r>
            <a:endParaRPr lang="en-US" altLang="zh-CN" sz="2800" b="1" dirty="0">
              <a:latin typeface="黑体" panose="02010609060101010101" pitchFamily="49" charset="-122"/>
              <a:ea typeface="黑体" panose="02010609060101010101" pitchFamily="49" charset="-122"/>
            </a:endParaRPr>
          </a:p>
          <a:p>
            <a:endParaRPr lang="zh-CN" altLang="en-US" sz="2800" b="1" dirty="0">
              <a:latin typeface="黑体" panose="02010609060101010101" pitchFamily="49" charset="-122"/>
              <a:ea typeface="黑体" panose="02010609060101010101" pitchFamily="49" charset="-122"/>
            </a:endParaRPr>
          </a:p>
        </p:txBody>
      </p:sp>
      <p:sp>
        <p:nvSpPr>
          <p:cNvPr id="49" name="文本框 48"/>
          <p:cNvSpPr txBox="1"/>
          <p:nvPr/>
        </p:nvSpPr>
        <p:spPr>
          <a:xfrm>
            <a:off x="6057646" y="3436910"/>
            <a:ext cx="2939245"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国共合作时期</a:t>
            </a:r>
            <a:endParaRPr lang="zh-CN" altLang="en-US" sz="2800" b="1" dirty="0">
              <a:latin typeface="黑体" panose="02010609060101010101" pitchFamily="49" charset="-122"/>
              <a:ea typeface="黑体" panose="02010609060101010101" pitchFamily="49" charset="-122"/>
            </a:endParaRPr>
          </a:p>
        </p:txBody>
      </p:sp>
      <p:sp>
        <p:nvSpPr>
          <p:cNvPr id="50" name="文本框 49"/>
          <p:cNvSpPr txBox="1"/>
          <p:nvPr/>
        </p:nvSpPr>
        <p:spPr>
          <a:xfrm>
            <a:off x="8813108" y="2926090"/>
            <a:ext cx="4198402"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国共代表</a:t>
            </a:r>
            <a:endParaRPr lang="zh-CN" altLang="en-US" sz="2800" b="1" dirty="0">
              <a:latin typeface="黑体" panose="02010609060101010101" pitchFamily="49" charset="-122"/>
              <a:ea typeface="黑体" panose="02010609060101010101" pitchFamily="49" charset="-122"/>
            </a:endParaRPr>
          </a:p>
        </p:txBody>
      </p:sp>
      <p:sp>
        <p:nvSpPr>
          <p:cNvPr id="51" name="文本框 50"/>
          <p:cNvSpPr txBox="1"/>
          <p:nvPr/>
        </p:nvSpPr>
        <p:spPr>
          <a:xfrm>
            <a:off x="8836165" y="3332422"/>
            <a:ext cx="1585563" cy="954107"/>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           瞿秋白</a:t>
            </a:r>
            <a:endParaRPr lang="zh-CN" altLang="en-US" sz="2800" b="1" dirty="0">
              <a:latin typeface="黑体" panose="02010609060101010101" pitchFamily="49" charset="-122"/>
              <a:ea typeface="黑体" panose="02010609060101010101" pitchFamily="49" charset="-122"/>
            </a:endParaRPr>
          </a:p>
        </p:txBody>
      </p:sp>
      <p:sp>
        <p:nvSpPr>
          <p:cNvPr id="52" name="文本框 51"/>
          <p:cNvSpPr txBox="1"/>
          <p:nvPr/>
        </p:nvSpPr>
        <p:spPr>
          <a:xfrm>
            <a:off x="505559" y="4528166"/>
            <a:ext cx="5557676" cy="1384995"/>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中国工人阶级登上政治历史舞台，</a:t>
            </a:r>
            <a:endParaRPr lang="en-US" altLang="zh-CN" sz="2800" b="1" dirty="0">
              <a:latin typeface="黑体" panose="02010609060101010101" pitchFamily="49" charset="-122"/>
              <a:ea typeface="黑体" panose="02010609060101010101" pitchFamily="49" charset="-122"/>
            </a:endParaRPr>
          </a:p>
          <a:p>
            <a:r>
              <a:rPr lang="zh-CN" altLang="en-US" sz="2800" b="1" dirty="0">
                <a:latin typeface="黑体" panose="02010609060101010101" pitchFamily="49" charset="-122"/>
                <a:ea typeface="黑体" panose="02010609060101010101" pitchFamily="49" charset="-122"/>
              </a:rPr>
              <a:t>是新民主主义革命的开端</a:t>
            </a:r>
            <a:endParaRPr lang="zh-CN" altLang="en-US" sz="2800" b="1" dirty="0">
              <a:latin typeface="黑体" panose="02010609060101010101" pitchFamily="49" charset="-122"/>
              <a:ea typeface="黑体" panose="02010609060101010101" pitchFamily="49" charset="-122"/>
            </a:endParaRPr>
          </a:p>
          <a:p>
            <a:endParaRPr lang="zh-CN" altLang="en-US" sz="2800" b="1" dirty="0">
              <a:latin typeface="黑体" panose="02010609060101010101" pitchFamily="49" charset="-122"/>
              <a:ea typeface="黑体" panose="02010609060101010101" pitchFamily="49" charset="-122"/>
            </a:endParaRPr>
          </a:p>
        </p:txBody>
      </p:sp>
      <p:sp>
        <p:nvSpPr>
          <p:cNvPr id="53" name="矩形 52"/>
          <p:cNvSpPr/>
          <p:nvPr/>
        </p:nvSpPr>
        <p:spPr>
          <a:xfrm>
            <a:off x="6106069" y="4738086"/>
            <a:ext cx="1261884" cy="523220"/>
          </a:xfrm>
          <a:prstGeom prst="rect">
            <a:avLst/>
          </a:prstGeom>
        </p:spPr>
        <p:txBody>
          <a:bodyPr wrap="none">
            <a:spAutoFit/>
          </a:bodyPr>
          <a:lstStyle/>
          <a:p>
            <a:r>
              <a:rPr lang="en-US" altLang="zh-CN" sz="2800" b="1" dirty="0">
                <a:latin typeface="黑体" panose="02010609060101010101" pitchFamily="49" charset="-122"/>
                <a:ea typeface="黑体" panose="02010609060101010101" pitchFamily="49" charset="-122"/>
              </a:rPr>
              <a:t>20</a:t>
            </a:r>
            <a:r>
              <a:rPr lang="zh-CN" altLang="en-US" sz="2800" b="1" dirty="0">
                <a:latin typeface="黑体" panose="02010609060101010101" pitchFamily="49" charset="-122"/>
                <a:ea typeface="黑体" panose="02010609060101010101" pitchFamily="49" charset="-122"/>
              </a:rPr>
              <a:t>年后</a:t>
            </a:r>
            <a:endParaRPr lang="zh-CN" altLang="en-US" sz="2800" b="1" dirty="0">
              <a:latin typeface="黑体" panose="02010609060101010101" pitchFamily="49" charset="-122"/>
              <a:ea typeface="黑体" panose="02010609060101010101" pitchFamily="49" charset="-122"/>
            </a:endParaRPr>
          </a:p>
        </p:txBody>
      </p:sp>
      <p:sp>
        <p:nvSpPr>
          <p:cNvPr id="54" name="文本框 53"/>
          <p:cNvSpPr txBox="1"/>
          <p:nvPr/>
        </p:nvSpPr>
        <p:spPr>
          <a:xfrm>
            <a:off x="8861914" y="4728222"/>
            <a:ext cx="3127573"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毛泽东</a:t>
            </a:r>
            <a:endParaRPr lang="zh-CN" altLang="en-US" sz="2800" b="1" dirty="0">
              <a:latin typeface="黑体" panose="02010609060101010101" pitchFamily="49" charset="-122"/>
              <a:ea typeface="黑体" panose="02010609060101010101" pitchFamily="49" charset="-122"/>
            </a:endParaRPr>
          </a:p>
        </p:txBody>
      </p:sp>
      <p:sp>
        <p:nvSpPr>
          <p:cNvPr id="55" name="文本框 54"/>
          <p:cNvSpPr txBox="1"/>
          <p:nvPr/>
        </p:nvSpPr>
        <p:spPr>
          <a:xfrm>
            <a:off x="8961379" y="5506581"/>
            <a:ext cx="1773709"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我们</a:t>
            </a:r>
            <a:endParaRPr lang="zh-CN" altLang="en-US" sz="2800" b="1" dirty="0">
              <a:latin typeface="黑体" panose="02010609060101010101" pitchFamily="49" charset="-122"/>
              <a:ea typeface="黑体" panose="02010609060101010101" pitchFamily="49" charset="-122"/>
            </a:endParaRPr>
          </a:p>
        </p:txBody>
      </p:sp>
      <p:sp>
        <p:nvSpPr>
          <p:cNvPr id="56" name="文本框 55"/>
          <p:cNvSpPr txBox="1"/>
          <p:nvPr/>
        </p:nvSpPr>
        <p:spPr>
          <a:xfrm>
            <a:off x="6251860" y="5540594"/>
            <a:ext cx="1773709"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当今</a:t>
            </a:r>
            <a:endParaRPr lang="zh-CN" altLang="en-US" sz="2800" b="1" dirty="0">
              <a:latin typeface="黑体" panose="02010609060101010101" pitchFamily="49" charset="-122"/>
              <a:ea typeface="黑体" panose="02010609060101010101" pitchFamily="49" charset="-122"/>
            </a:endParaRPr>
          </a:p>
        </p:txBody>
      </p:sp>
      <p:sp>
        <p:nvSpPr>
          <p:cNvPr id="57" name="文本框 56"/>
          <p:cNvSpPr txBox="1"/>
          <p:nvPr/>
        </p:nvSpPr>
        <p:spPr>
          <a:xfrm>
            <a:off x="6040625" y="2180829"/>
            <a:ext cx="4073375"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五四后不久</a:t>
            </a:r>
            <a:endParaRPr lang="zh-CN" altLang="en-US" sz="2800" b="1" dirty="0">
              <a:latin typeface="黑体" panose="02010609060101010101" pitchFamily="49" charset="-122"/>
              <a:ea typeface="黑体" panose="02010609060101010101" pitchFamily="49" charset="-122"/>
            </a:endParaRPr>
          </a:p>
        </p:txBody>
      </p:sp>
      <p:sp>
        <p:nvSpPr>
          <p:cNvPr id="62" name="矩形 61"/>
          <p:cNvSpPr/>
          <p:nvPr/>
        </p:nvSpPr>
        <p:spPr>
          <a:xfrm rot="621892">
            <a:off x="2520802" y="5096161"/>
            <a:ext cx="1313180" cy="144655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zh-CN" altLang="en-US" sz="8800" dirty="0">
                <a:ln w="0"/>
                <a:solidFill>
                  <a:srgbClr val="FF0000"/>
                </a:solidFill>
                <a:effectLst>
                  <a:outerShdw blurRad="38100" dist="19050" dir="2700000" algn="tl" rotWithShape="0">
                    <a:schemeClr val="dk1">
                      <a:alpha val="40000"/>
                    </a:schemeClr>
                  </a:outerShdw>
                </a:effectLst>
                <a:latin typeface="黑体" panose="02010609060101010101" pitchFamily="49" charset="-122"/>
                <a:ea typeface="黑体" panose="02010609060101010101" pitchFamily="49" charset="-122"/>
              </a:rPr>
              <a:t>？</a:t>
            </a:r>
            <a:endParaRPr lang="zh-CN" altLang="en-US" sz="8800" dirty="0">
              <a:ln w="0"/>
              <a:solidFill>
                <a:srgbClr val="FF0000"/>
              </a:solidFill>
              <a:effectLst>
                <a:outerShdw blurRad="38100" dist="19050" dir="2700000" algn="tl" rotWithShape="0">
                  <a:schemeClr val="dk1">
                    <a:alpha val="40000"/>
                  </a:schemeClr>
                </a:outerShdw>
              </a:effectLst>
            </a:endParaRPr>
          </a:p>
        </p:txBody>
      </p:sp>
      <p:sp>
        <p:nvSpPr>
          <p:cNvPr id="63" name="文本框 62"/>
          <p:cNvSpPr txBox="1"/>
          <p:nvPr/>
        </p:nvSpPr>
        <p:spPr>
          <a:xfrm>
            <a:off x="2505299" y="6141505"/>
            <a:ext cx="7839796" cy="584775"/>
          </a:xfrm>
          <a:prstGeom prst="rect">
            <a:avLst/>
          </a:prstGeom>
          <a:noFill/>
        </p:spPr>
        <p:txBody>
          <a:bodyPr wrap="square" rtlCol="0">
            <a:spAutoFit/>
          </a:bodyPr>
          <a:lstStyle/>
          <a:p>
            <a:r>
              <a:rPr lang="zh-CN" altLang="en-US" sz="3200" b="1" dirty="0">
                <a:solidFill>
                  <a:srgbClr val="FF0000"/>
                </a:solidFill>
                <a:latin typeface="黑体" panose="02010609060101010101" pitchFamily="49" charset="-122"/>
                <a:ea typeface="黑体" panose="02010609060101010101" pitchFamily="49" charset="-122"/>
              </a:rPr>
              <a:t>人们对于五四意义的阐释为何存在差异</a:t>
            </a:r>
            <a:r>
              <a:rPr lang="zh-CN" altLang="en-US" sz="2400" b="1" dirty="0">
                <a:solidFill>
                  <a:srgbClr val="FF0000"/>
                </a:solidFill>
                <a:latin typeface="黑体" panose="02010609060101010101" pitchFamily="49" charset="-122"/>
                <a:ea typeface="黑体" panose="02010609060101010101" pitchFamily="49" charset="-122"/>
              </a:rPr>
              <a:t>？</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64" name="文本框 63"/>
          <p:cNvSpPr txBox="1"/>
          <p:nvPr/>
        </p:nvSpPr>
        <p:spPr>
          <a:xfrm>
            <a:off x="539330" y="2953944"/>
            <a:ext cx="4887258"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反帝反封建军阀</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2"/>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6"/>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5"/>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62"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9" name="文本框 8"/>
          <p:cNvSpPr txBox="1"/>
          <p:nvPr/>
        </p:nvSpPr>
        <p:spPr>
          <a:xfrm>
            <a:off x="505559" y="154983"/>
            <a:ext cx="238809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3</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、青史流芳</a:t>
            </a:r>
            <a:endPar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graphicFrame>
        <p:nvGraphicFramePr>
          <p:cNvPr id="42" name="表格 41"/>
          <p:cNvGraphicFramePr>
            <a:graphicFrameLocks noGrp="1"/>
          </p:cNvGraphicFramePr>
          <p:nvPr/>
        </p:nvGraphicFramePr>
        <p:xfrm>
          <a:off x="484776" y="762481"/>
          <a:ext cx="10901778" cy="5267320"/>
        </p:xfrm>
        <a:graphic>
          <a:graphicData uri="http://schemas.openxmlformats.org/drawingml/2006/table">
            <a:tbl>
              <a:tblPr firstRow="1" bandRow="1">
                <a:tableStyleId>{5940675A-B579-460E-94D1-54222C63F5DA}</a:tableStyleId>
              </a:tblPr>
              <a:tblGrid>
                <a:gridCol w="5365608"/>
                <a:gridCol w="2796466"/>
                <a:gridCol w="2739704"/>
              </a:tblGrid>
              <a:tr h="523783">
                <a:tc>
                  <a:txBody>
                    <a:bodyPr/>
                    <a:lstStyle/>
                    <a:p>
                      <a:pPr algn="ctr"/>
                      <a:r>
                        <a:rPr lang="zh-CN" altLang="en-US" sz="2800" b="1" dirty="0">
                          <a:latin typeface="黑体" panose="02010609060101010101" pitchFamily="49" charset="-122"/>
                          <a:ea typeface="黑体" panose="02010609060101010101" pitchFamily="49" charset="-122"/>
                        </a:rPr>
                        <a:t>意义的阐释</a:t>
                      </a:r>
                      <a:endParaRPr lang="zh-CN" altLang="en-US" sz="2800" b="1" dirty="0">
                        <a:latin typeface="黑体" panose="02010609060101010101" pitchFamily="49" charset="-122"/>
                        <a:ea typeface="黑体" panose="02010609060101010101" pitchFamily="49" charset="-122"/>
                      </a:endParaRPr>
                    </a:p>
                  </a:txBody>
                  <a:tcPr/>
                </a:tc>
                <a:tc>
                  <a:txBody>
                    <a:bodyPr/>
                    <a:lstStyle/>
                    <a:p>
                      <a:pPr algn="ctr"/>
                      <a:r>
                        <a:rPr lang="zh-CN" altLang="en-US" sz="3200" b="1" dirty="0">
                          <a:latin typeface="黑体" panose="02010609060101010101" pitchFamily="49" charset="-122"/>
                          <a:ea typeface="黑体" panose="02010609060101010101" pitchFamily="49" charset="-122"/>
                        </a:rPr>
                        <a:t>时期</a:t>
                      </a:r>
                      <a:endParaRPr lang="zh-CN" altLang="en-US" sz="3200" b="1" dirty="0">
                        <a:latin typeface="黑体" panose="02010609060101010101" pitchFamily="49" charset="-122"/>
                        <a:ea typeface="黑体" panose="02010609060101010101" pitchFamily="49" charset="-122"/>
                      </a:endParaRPr>
                    </a:p>
                  </a:txBody>
                  <a:tcPr/>
                </a:tc>
                <a:tc>
                  <a:txBody>
                    <a:bodyPr/>
                    <a:lstStyle/>
                    <a:p>
                      <a:pPr algn="ctr"/>
                      <a:r>
                        <a:rPr lang="zh-CN" altLang="en-US" sz="3200" b="1" dirty="0">
                          <a:latin typeface="黑体" panose="02010609060101010101" pitchFamily="49" charset="-122"/>
                          <a:ea typeface="黑体" panose="02010609060101010101" pitchFamily="49" charset="-122"/>
                        </a:rPr>
                        <a:t>作者</a:t>
                      </a:r>
                      <a:endParaRPr lang="zh-CN" altLang="en-US" sz="3200" b="1" dirty="0">
                        <a:latin typeface="黑体" panose="02010609060101010101" pitchFamily="49" charset="-122"/>
                        <a:ea typeface="黑体" panose="02010609060101010101" pitchFamily="49" charset="-122"/>
                      </a:endParaRPr>
                    </a:p>
                  </a:txBody>
                  <a:tcPr/>
                </a:tc>
              </a:tr>
              <a:tr h="605162">
                <a:tc>
                  <a:txBody>
                    <a:bodyPr/>
                    <a:lstStyle/>
                    <a:p>
                      <a:endParaRPr lang="zh-CN" altLang="en-US"/>
                    </a:p>
                  </a:txBody>
                  <a:tcPr/>
                </a:tc>
                <a:tc>
                  <a:txBody>
                    <a:bodyPr/>
                    <a:lstStyle/>
                    <a:p>
                      <a:endParaRPr lang="zh-CN" altLang="en-US"/>
                    </a:p>
                  </a:txBody>
                  <a:tcPr/>
                </a:tc>
                <a:tc>
                  <a:txBody>
                    <a:bodyPr/>
                    <a:lstStyle/>
                    <a:p>
                      <a:endParaRPr lang="zh-CN" altLang="en-US"/>
                    </a:p>
                  </a:txBody>
                  <a:tcPr/>
                </a:tc>
              </a:tr>
              <a:tr h="915880">
                <a:tc>
                  <a:txBody>
                    <a:bodyPr/>
                    <a:lstStyle/>
                    <a:p>
                      <a:endParaRPr lang="zh-CN" altLang="en-US" dirty="0"/>
                    </a:p>
                  </a:txBody>
                  <a:tcPr/>
                </a:tc>
                <a:tc>
                  <a:txBody>
                    <a:bodyPr/>
                    <a:lstStyle/>
                    <a:p>
                      <a:endParaRPr lang="zh-CN" altLang="en-US"/>
                    </a:p>
                  </a:txBody>
                  <a:tcPr/>
                </a:tc>
                <a:tc>
                  <a:txBody>
                    <a:bodyPr/>
                    <a:lstStyle/>
                    <a:p>
                      <a:endParaRPr lang="zh-CN" altLang="en-US" dirty="0"/>
                    </a:p>
                  </a:txBody>
                  <a:tcPr/>
                </a:tc>
              </a:tr>
              <a:tr h="1549877">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r>
              <a:tr h="1056443">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r>
              <a:tr h="560838">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r>
            </a:tbl>
          </a:graphicData>
        </a:graphic>
      </p:graphicFrame>
      <p:sp>
        <p:nvSpPr>
          <p:cNvPr id="43" name="文本框 42"/>
          <p:cNvSpPr txBox="1"/>
          <p:nvPr/>
        </p:nvSpPr>
        <p:spPr>
          <a:xfrm>
            <a:off x="612750" y="1448366"/>
            <a:ext cx="334064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民意自觉的体现</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4" name="文本框 43"/>
          <p:cNvSpPr txBox="1"/>
          <p:nvPr/>
        </p:nvSpPr>
        <p:spPr>
          <a:xfrm>
            <a:off x="5999652" y="1427449"/>
            <a:ext cx="268105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五四过程中</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5" name="文本框 44"/>
          <p:cNvSpPr txBox="1"/>
          <p:nvPr/>
        </p:nvSpPr>
        <p:spPr>
          <a:xfrm>
            <a:off x="8806837" y="1446499"/>
            <a:ext cx="268105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当事者</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6" name="文本框 45"/>
          <p:cNvSpPr txBox="1"/>
          <p:nvPr/>
        </p:nvSpPr>
        <p:spPr>
          <a:xfrm>
            <a:off x="566882" y="2162074"/>
            <a:ext cx="668243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彻底不妥协的爱国运动</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7" name="文本框 46"/>
          <p:cNvSpPr txBox="1"/>
          <p:nvPr/>
        </p:nvSpPr>
        <p:spPr>
          <a:xfrm>
            <a:off x="8813108" y="2178826"/>
            <a:ext cx="40733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社会舆论</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8" name="文本框 47"/>
          <p:cNvSpPr txBox="1"/>
          <p:nvPr/>
        </p:nvSpPr>
        <p:spPr>
          <a:xfrm>
            <a:off x="-75483" y="3474727"/>
            <a:ext cx="6138718"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马克思主义与工人运动相结合，</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促进了马克思主义的传播</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49" name="文本框 48"/>
          <p:cNvSpPr txBox="1"/>
          <p:nvPr/>
        </p:nvSpPr>
        <p:spPr>
          <a:xfrm>
            <a:off x="6057646" y="3436910"/>
            <a:ext cx="293924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国共合作时期</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0" name="文本框 49"/>
          <p:cNvSpPr txBox="1"/>
          <p:nvPr/>
        </p:nvSpPr>
        <p:spPr>
          <a:xfrm>
            <a:off x="8813108" y="2926090"/>
            <a:ext cx="419840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国共代表</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1" name="文本框 50"/>
          <p:cNvSpPr txBox="1"/>
          <p:nvPr/>
        </p:nvSpPr>
        <p:spPr>
          <a:xfrm>
            <a:off x="8836165" y="3332422"/>
            <a:ext cx="158556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瞿秋白</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2" name="文本框 51"/>
          <p:cNvSpPr txBox="1"/>
          <p:nvPr/>
        </p:nvSpPr>
        <p:spPr>
          <a:xfrm>
            <a:off x="505559" y="4528166"/>
            <a:ext cx="5557676"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中国工人阶级登上政治历史舞台，</a:t>
            </a:r>
            <a:endPar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是新民主主义革命的开端</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3" name="矩形 52"/>
          <p:cNvSpPr/>
          <p:nvPr/>
        </p:nvSpPr>
        <p:spPr>
          <a:xfrm>
            <a:off x="6106069" y="4738086"/>
            <a:ext cx="126188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20</a:t>
            </a: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年后</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4" name="文本框 53"/>
          <p:cNvSpPr txBox="1"/>
          <p:nvPr/>
        </p:nvSpPr>
        <p:spPr>
          <a:xfrm>
            <a:off x="8861914" y="4728222"/>
            <a:ext cx="312757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毛泽东</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5" name="文本框 54"/>
          <p:cNvSpPr txBox="1"/>
          <p:nvPr/>
        </p:nvSpPr>
        <p:spPr>
          <a:xfrm>
            <a:off x="8961379" y="5506581"/>
            <a:ext cx="17737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我们</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6" name="文本框 55"/>
          <p:cNvSpPr txBox="1"/>
          <p:nvPr/>
        </p:nvSpPr>
        <p:spPr>
          <a:xfrm>
            <a:off x="6251860" y="5540594"/>
            <a:ext cx="17737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当今</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57" name="文本框 56"/>
          <p:cNvSpPr txBox="1"/>
          <p:nvPr/>
        </p:nvSpPr>
        <p:spPr>
          <a:xfrm>
            <a:off x="6040625" y="2180829"/>
            <a:ext cx="40733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五四后不久</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64" name="文本框 63"/>
          <p:cNvSpPr txBox="1"/>
          <p:nvPr/>
        </p:nvSpPr>
        <p:spPr>
          <a:xfrm>
            <a:off x="539330" y="2953944"/>
            <a:ext cx="48872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反帝反封建军阀</a:t>
            </a:r>
            <a:endParaRPr kumimoji="0" lang="zh-CN" altLang="en-US" sz="28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25" name="文本框 24"/>
          <p:cNvSpPr txBox="1"/>
          <p:nvPr/>
        </p:nvSpPr>
        <p:spPr>
          <a:xfrm>
            <a:off x="875881" y="5461691"/>
            <a:ext cx="480283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爱国、进步、民主、科学</a:t>
            </a:r>
            <a:endParaRPr kumimoji="0" lang="zh-CN" altLang="en-US" sz="28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3" name="文本框 2"/>
          <p:cNvSpPr txBox="1"/>
          <p:nvPr/>
        </p:nvSpPr>
        <p:spPr>
          <a:xfrm>
            <a:off x="834500" y="1029810"/>
            <a:ext cx="10057617" cy="3108543"/>
          </a:xfrm>
          <a:prstGeom prst="rect">
            <a:avLst/>
          </a:prstGeom>
          <a:noFill/>
        </p:spPr>
        <p:txBody>
          <a:bodyPr wrap="square" rtlCol="0">
            <a:spAutoFit/>
          </a:bodyPr>
          <a:lstStyle/>
          <a:p>
            <a:r>
              <a:rPr lang="zh-CN" altLang="en-US" sz="2400" dirty="0">
                <a:latin typeface="黑体" panose="02010609060101010101" pitchFamily="49" charset="-122"/>
                <a:ea typeface="黑体" panose="02010609060101010101" pitchFamily="49" charset="-122"/>
              </a:rPr>
              <a:t>   </a:t>
            </a:r>
            <a:r>
              <a:rPr lang="zh-CN" altLang="en-US" sz="2800" b="1" dirty="0">
                <a:latin typeface="微软雅黑" panose="020B0503020204020204" pitchFamily="34" charset="-122"/>
                <a:ea typeface="微软雅黑" panose="020B0503020204020204" pitchFamily="34" charset="-122"/>
              </a:rPr>
              <a:t>青年兴则国家兴，青年强则国家强。青年一代有理想、有本领、有担当，国家就有前途，民族就有希望。中国梦是历史的、现实的，也是未来的；是我们这一代的，更是青年一代的。中华民族伟大复兴的中国梦终将在一代代青年的接力奋斗中变为现实。</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广大青年要坚定理想信念，志存高远，脚踏实地，勇做时代的弄潮儿，在实现中国梦的生动实践中放飞青春梦想，在为人民利益的不懈奋斗中书写人生华章！</a:t>
            </a:r>
            <a:endParaRPr lang="zh-CN" altLang="en-US" sz="2800" b="1" dirty="0">
              <a:latin typeface="微软雅黑" panose="020B0503020204020204" pitchFamily="34" charset="-122"/>
              <a:ea typeface="微软雅黑" panose="020B0503020204020204" pitchFamily="34" charset="-122"/>
            </a:endParaRPr>
          </a:p>
        </p:txBody>
      </p:sp>
      <p:sp>
        <p:nvSpPr>
          <p:cNvPr id="5" name="文本框 4"/>
          <p:cNvSpPr txBox="1"/>
          <p:nvPr/>
        </p:nvSpPr>
        <p:spPr>
          <a:xfrm>
            <a:off x="4054876" y="4600812"/>
            <a:ext cx="6640497" cy="523220"/>
          </a:xfrm>
          <a:prstGeom prst="rect">
            <a:avLst/>
          </a:prstGeom>
          <a:noFill/>
        </p:spPr>
        <p:txBody>
          <a:bodyPr wrap="square" rtlCol="0">
            <a:spAutoFit/>
          </a:bodyPr>
          <a:lstStyle/>
          <a:p>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习近平</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十九大报告</a:t>
            </a:r>
            <a:r>
              <a:rPr lang="en-US" altLang="zh-CN"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2"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95902" y="6149053"/>
            <a:ext cx="1600195" cy="708947"/>
          </a:xfrm>
          <a:prstGeom prst="rect">
            <a:avLst/>
          </a:prstGeom>
        </p:spPr>
      </p:pic>
      <p:sp>
        <p:nvSpPr>
          <p:cNvPr id="8" name="文本框 23"/>
          <p:cNvSpPr txBox="1"/>
          <p:nvPr/>
        </p:nvSpPr>
        <p:spPr>
          <a:xfrm>
            <a:off x="5721553" y="6313108"/>
            <a:ext cx="10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hlinkClick r:id="rId3" action="ppaction://hlinksldjump"/>
              </a:rPr>
              <a:t>返回</a:t>
            </a:r>
            <a:endPar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29" name="图片 28"/>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2" r="-2577"/>
          <a:stretch>
            <a:fillRect/>
          </a:stretch>
        </p:blipFill>
        <p:spPr>
          <a:xfrm>
            <a:off x="3010694" y="1402027"/>
            <a:ext cx="6194362" cy="4126592"/>
          </a:xfrm>
          <a:prstGeom prst="rect">
            <a:avLst/>
          </a:prstGeom>
        </p:spPr>
      </p:pic>
      <p:sp>
        <p:nvSpPr>
          <p:cNvPr id="32" name="文本占位符 1"/>
          <p:cNvSpPr txBox="1"/>
          <p:nvPr/>
        </p:nvSpPr>
        <p:spPr>
          <a:xfrm>
            <a:off x="4511304" y="3433327"/>
            <a:ext cx="3193142" cy="7540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rgbClr val="82654E"/>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zh-CN" altLang="en-US" sz="3600" b="1" dirty="0">
                <a:solidFill>
                  <a:schemeClr val="tx1"/>
                </a:solidFill>
                <a:ea typeface="微软雅黑" panose="020B0503020204020204" pitchFamily="34" charset="-122"/>
              </a:rPr>
              <a:t>开天辟地</a:t>
            </a:r>
            <a:endParaRPr lang="zh-CN" altLang="en-US" sz="3600" b="1" dirty="0">
              <a:solidFill>
                <a:schemeClr val="tx1"/>
              </a:solidFill>
              <a:ea typeface="微软雅黑" panose="020B0503020204020204" pitchFamily="34" charset="-122"/>
            </a:endParaRPr>
          </a:p>
        </p:txBody>
      </p:sp>
      <p:pic>
        <p:nvPicPr>
          <p:cNvPr id="33" name="图片 32"/>
          <p:cNvPicPr>
            <a:picLocks noChangeAspect="1"/>
          </p:cNvPicPr>
          <p:nvPr/>
        </p:nvPicPr>
        <p:blipFill>
          <a:blip r:embed="rId4" cstate="print">
            <a:duotone>
              <a:prstClr val="black"/>
              <a:srgbClr val="D9C3A5">
                <a:tint val="50000"/>
                <a:satMod val="180000"/>
              </a:srgbClr>
            </a:duotone>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108521" y="5035138"/>
            <a:ext cx="3083479" cy="1822862"/>
          </a:xfrm>
          <a:prstGeom prst="rect">
            <a:avLst/>
          </a:prstGeom>
        </p:spPr>
      </p:pic>
      <p:sp>
        <p:nvSpPr>
          <p:cNvPr id="6" name="矩形 5"/>
          <p:cNvSpPr/>
          <p:nvPr/>
        </p:nvSpPr>
        <p:spPr>
          <a:xfrm>
            <a:off x="5399989" y="2634955"/>
            <a:ext cx="1415772" cy="584775"/>
          </a:xfrm>
          <a:prstGeom prst="rect">
            <a:avLst/>
          </a:prstGeom>
        </p:spPr>
        <p:txBody>
          <a:bodyPr wrap="none">
            <a:spAutoFit/>
          </a:bodyPr>
          <a:lstStyle/>
          <a:p>
            <a:r>
              <a:rPr lang="zh-CN" altLang="en-US" sz="3200" b="1" kern="0" dirty="0">
                <a:latin typeface="微软雅黑" panose="020B0503020204020204" pitchFamily="34" charset="-122"/>
                <a:ea typeface="微软雅黑" panose="020B0503020204020204" pitchFamily="34" charset="-122"/>
              </a:rPr>
              <a:t>第二章</a:t>
            </a:r>
            <a:endParaRPr lang="zh-CN" altLang="en-US" sz="2000" b="1" dirty="0"/>
          </a:p>
        </p:txBody>
      </p:sp>
      <p:pic>
        <p:nvPicPr>
          <p:cNvPr id="7" name="图片 6"/>
          <p:cNvPicPr>
            <a:picLocks noChangeAspect="1"/>
          </p:cNvPicPr>
          <p:nvPr/>
        </p:nvPicPr>
        <p:blipFill>
          <a:blip r:embed="rId6"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122711" y="103909"/>
            <a:ext cx="11946577" cy="6650182"/>
          </a:xfrm>
          <a:prstGeom prst="rect">
            <a:avLst/>
          </a:prstGeom>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547575" y="397892"/>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800" b="1" dirty="0">
                <a:latin typeface="微软雅黑" panose="020B0503020204020204" pitchFamily="34" charset="-122"/>
                <a:ea typeface="微软雅黑" panose="020B0503020204020204" pitchFamily="34" charset="-122"/>
              </a:rPr>
              <a:t>1.</a:t>
            </a:r>
            <a:r>
              <a:rPr lang="zh-CN" altLang="en-US" sz="2800" b="1" dirty="0">
                <a:latin typeface="微软雅黑" panose="020B0503020204020204" pitchFamily="34" charset="-122"/>
                <a:ea typeface="微软雅黑" panose="020B0503020204020204" pitchFamily="34" charset="-122"/>
              </a:rPr>
              <a:t>历史孕育</a:t>
            </a:r>
            <a:endParaRPr lang="en-US" altLang="zh-CN" sz="2800" b="1" dirty="0">
              <a:latin typeface="微软雅黑" panose="020B0503020204020204" pitchFamily="34" charset="-122"/>
              <a:ea typeface="微软雅黑" panose="020B0503020204020204" pitchFamily="34" charset="-122"/>
            </a:endParaRPr>
          </a:p>
        </p:txBody>
      </p:sp>
      <p:sp>
        <p:nvSpPr>
          <p:cNvPr id="12" name="Text Box 3"/>
          <p:cNvSpPr txBox="1">
            <a:spLocks noChangeArrowheads="1"/>
          </p:cNvSpPr>
          <p:nvPr/>
        </p:nvSpPr>
        <p:spPr bwMode="auto">
          <a:xfrm>
            <a:off x="680165" y="2168971"/>
            <a:ext cx="813593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50000"/>
              </a:spcBef>
            </a:pPr>
            <a:r>
              <a:rPr lang="zh-CN" altLang="en-US" dirty="0">
                <a:latin typeface="黑体" panose="02010609060101010101" pitchFamily="49" charset="-122"/>
                <a:ea typeface="黑体" panose="02010609060101010101" pitchFamily="49" charset="-122"/>
              </a:rPr>
              <a:t>（</a:t>
            </a:r>
            <a:r>
              <a:rPr lang="en-US" altLang="zh-CN" dirty="0">
                <a:latin typeface="黑体" panose="02010609060101010101" pitchFamily="49" charset="-122"/>
                <a:ea typeface="黑体" panose="02010609060101010101" pitchFamily="49" charset="-122"/>
              </a:rPr>
              <a:t>1</a:t>
            </a:r>
            <a:r>
              <a:rPr lang="zh-CN" altLang="en-US"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sym typeface="宋体" panose="02010600030101010101" pitchFamily="2" charset="-122"/>
              </a:rPr>
              <a:t>阶级基础：</a:t>
            </a:r>
            <a:endParaRPr lang="zh-CN" altLang="en-US" dirty="0">
              <a:latin typeface="黑体" panose="02010609060101010101" pitchFamily="49" charset="-122"/>
              <a:ea typeface="黑体" panose="02010609060101010101" pitchFamily="49" charset="-122"/>
            </a:endParaRPr>
          </a:p>
          <a:p>
            <a:pPr>
              <a:spcBef>
                <a:spcPct val="50000"/>
              </a:spcBef>
            </a:pPr>
            <a:r>
              <a:rPr lang="zh-CN" altLang="en-US" dirty="0">
                <a:latin typeface="黑体" panose="02010609060101010101" pitchFamily="49" charset="-122"/>
                <a:ea typeface="黑体" panose="02010609060101010101" pitchFamily="49" charset="-122"/>
              </a:rPr>
              <a:t>（</a:t>
            </a:r>
            <a:r>
              <a:rPr lang="en-US" altLang="zh-CN" dirty="0">
                <a:latin typeface="黑体" panose="02010609060101010101" pitchFamily="49" charset="-122"/>
                <a:ea typeface="黑体" panose="02010609060101010101" pitchFamily="49" charset="-122"/>
              </a:rPr>
              <a:t>2</a:t>
            </a:r>
            <a:r>
              <a:rPr lang="zh-CN" altLang="en-US" dirty="0">
                <a:latin typeface="黑体" panose="02010609060101010101" pitchFamily="49" charset="-122"/>
                <a:ea typeface="黑体" panose="02010609060101010101" pitchFamily="49" charset="-122"/>
              </a:rPr>
              <a:t>）</a:t>
            </a:r>
            <a:r>
              <a:rPr lang="zh-CN" altLang="en-US" dirty="0">
                <a:latin typeface="黑体" panose="02010609060101010101" pitchFamily="49" charset="-122"/>
                <a:ea typeface="黑体" panose="02010609060101010101" pitchFamily="49" charset="-122"/>
                <a:sym typeface="宋体" panose="02010600030101010101" pitchFamily="2" charset="-122"/>
                <a:hlinkClick r:id="rId2" action="ppaction://hlinksldjump"/>
              </a:rPr>
              <a:t>思想基础</a:t>
            </a:r>
            <a:r>
              <a:rPr lang="zh-CN" altLang="en-US" dirty="0">
                <a:latin typeface="黑体" panose="02010609060101010101" pitchFamily="49" charset="-122"/>
                <a:ea typeface="黑体" panose="02010609060101010101" pitchFamily="49" charset="-122"/>
                <a:sym typeface="宋体" panose="02010600030101010101" pitchFamily="2" charset="-122"/>
              </a:rPr>
              <a:t>：</a:t>
            </a:r>
            <a:endParaRPr lang="zh-CN" altLang="en-US" dirty="0">
              <a:latin typeface="黑体" panose="02010609060101010101" pitchFamily="49" charset="-122"/>
              <a:ea typeface="黑体" panose="02010609060101010101" pitchFamily="49" charset="-122"/>
            </a:endParaRPr>
          </a:p>
          <a:p>
            <a:pPr>
              <a:spcBef>
                <a:spcPct val="50000"/>
              </a:spcBef>
            </a:pPr>
            <a:r>
              <a:rPr lang="en-US" altLang="zh-CN" dirty="0">
                <a:latin typeface="黑体" panose="02010609060101010101" pitchFamily="49" charset="-122"/>
                <a:ea typeface="黑体" panose="02010609060101010101" pitchFamily="49" charset="-122"/>
              </a:rPr>
              <a:t> </a:t>
            </a:r>
            <a:endParaRPr lang="zh-CN" altLang="en-US" dirty="0">
              <a:latin typeface="黑体" panose="02010609060101010101" pitchFamily="49" charset="-122"/>
              <a:ea typeface="黑体" panose="02010609060101010101" pitchFamily="49" charset="-122"/>
            </a:endParaRPr>
          </a:p>
        </p:txBody>
      </p:sp>
      <p:sp>
        <p:nvSpPr>
          <p:cNvPr id="14" name="Text Box 4"/>
          <p:cNvSpPr txBox="1">
            <a:spLocks noChangeArrowheads="1"/>
          </p:cNvSpPr>
          <p:nvPr/>
        </p:nvSpPr>
        <p:spPr bwMode="auto">
          <a:xfrm>
            <a:off x="665626" y="4303406"/>
            <a:ext cx="70564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20000"/>
              </a:spcBef>
            </a:pPr>
            <a:r>
              <a:rPr lang="en-US" altLang="zh-CN" sz="3600" dirty="0">
                <a:latin typeface="黑体" panose="02010609060101010101" pitchFamily="49" charset="-122"/>
                <a:ea typeface="黑体" panose="02010609060101010101" pitchFamily="49" charset="-122"/>
              </a:rPr>
              <a:t> </a:t>
            </a:r>
            <a:r>
              <a:rPr lang="en-US" altLang="zh-CN" dirty="0">
                <a:latin typeface="黑体" panose="02010609060101010101" pitchFamily="49" charset="-122"/>
                <a:ea typeface="黑体" panose="02010609060101010101" pitchFamily="49" charset="-122"/>
              </a:rPr>
              <a:t>(4) </a:t>
            </a:r>
            <a:r>
              <a:rPr lang="zh-CN" altLang="en-US" dirty="0">
                <a:latin typeface="黑体" panose="02010609060101010101" pitchFamily="49" charset="-122"/>
                <a:ea typeface="黑体" panose="02010609060101010101" pitchFamily="49" charset="-122"/>
              </a:rPr>
              <a:t>外部条件：</a:t>
            </a:r>
            <a:endParaRPr lang="zh-CN" altLang="en-US" sz="3600" dirty="0">
              <a:latin typeface="黑体" panose="02010609060101010101" pitchFamily="49" charset="-122"/>
              <a:ea typeface="黑体" panose="02010609060101010101" pitchFamily="49" charset="-122"/>
            </a:endParaRPr>
          </a:p>
        </p:txBody>
      </p:sp>
      <p:sp>
        <p:nvSpPr>
          <p:cNvPr id="16" name="文本框 3"/>
          <p:cNvSpPr txBox="1">
            <a:spLocks noChangeArrowheads="1"/>
          </p:cNvSpPr>
          <p:nvPr/>
        </p:nvSpPr>
        <p:spPr bwMode="auto">
          <a:xfrm>
            <a:off x="4830437" y="3588072"/>
            <a:ext cx="687033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50000"/>
              </a:spcBef>
            </a:pPr>
            <a:r>
              <a:rPr lang="zh-CN" altLang="en-US" dirty="0">
                <a:latin typeface="黑体" panose="02010609060101010101" pitchFamily="49" charset="-122"/>
                <a:ea typeface="黑体" panose="02010609060101010101" pitchFamily="49" charset="-122"/>
              </a:rPr>
              <a:t>各地共产党早期组织的纷纷建立</a:t>
            </a:r>
            <a:endParaRPr lang="zh-CN" altLang="en-US" dirty="0">
              <a:latin typeface="黑体" panose="02010609060101010101" pitchFamily="49" charset="-122"/>
              <a:ea typeface="黑体" panose="02010609060101010101" pitchFamily="49" charset="-122"/>
            </a:endParaRPr>
          </a:p>
        </p:txBody>
      </p:sp>
      <p:sp>
        <p:nvSpPr>
          <p:cNvPr id="17" name="Text Box 4"/>
          <p:cNvSpPr txBox="1">
            <a:spLocks noChangeArrowheads="1"/>
          </p:cNvSpPr>
          <p:nvPr/>
        </p:nvSpPr>
        <p:spPr bwMode="auto">
          <a:xfrm>
            <a:off x="3732403" y="4369089"/>
            <a:ext cx="3619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20000"/>
              </a:spcBef>
            </a:pPr>
            <a:r>
              <a:rPr lang="zh-CN" altLang="en-US" dirty="0">
                <a:latin typeface="黑体" panose="02010609060101010101" pitchFamily="49" charset="-122"/>
                <a:ea typeface="黑体" panose="02010609060101010101" pitchFamily="49" charset="-122"/>
              </a:rPr>
              <a:t>共产国际的帮助</a:t>
            </a:r>
            <a:endParaRPr lang="zh-CN" altLang="en-US" dirty="0">
              <a:latin typeface="黑体" panose="02010609060101010101" pitchFamily="49" charset="-122"/>
              <a:ea typeface="黑体" panose="02010609060101010101" pitchFamily="49" charset="-122"/>
            </a:endParaRPr>
          </a:p>
        </p:txBody>
      </p:sp>
      <p:sp>
        <p:nvSpPr>
          <p:cNvPr id="18" name="文本框 1"/>
          <p:cNvSpPr txBox="1">
            <a:spLocks noChangeArrowheads="1"/>
          </p:cNvSpPr>
          <p:nvPr/>
        </p:nvSpPr>
        <p:spPr bwMode="auto">
          <a:xfrm>
            <a:off x="3749072" y="2257707"/>
            <a:ext cx="41402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50000"/>
              </a:spcBef>
            </a:pPr>
            <a:r>
              <a:rPr lang="zh-CN" altLang="en-US" dirty="0">
                <a:latin typeface="黑体" panose="02010609060101010101" pitchFamily="49" charset="-122"/>
                <a:ea typeface="黑体" panose="02010609060101010101" pitchFamily="49" charset="-122"/>
              </a:rPr>
              <a:t>无产阶级队伍的壮大</a:t>
            </a:r>
            <a:endParaRPr lang="zh-CN" altLang="en-US" dirty="0">
              <a:latin typeface="黑体" panose="02010609060101010101" pitchFamily="49" charset="-122"/>
              <a:ea typeface="黑体" panose="02010609060101010101" pitchFamily="49" charset="-122"/>
            </a:endParaRPr>
          </a:p>
        </p:txBody>
      </p:sp>
      <p:sp>
        <p:nvSpPr>
          <p:cNvPr id="19" name="文本框 2"/>
          <p:cNvSpPr txBox="1">
            <a:spLocks noChangeArrowheads="1"/>
          </p:cNvSpPr>
          <p:nvPr/>
        </p:nvSpPr>
        <p:spPr bwMode="auto">
          <a:xfrm>
            <a:off x="3732403" y="2887634"/>
            <a:ext cx="49974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50000"/>
              </a:spcBef>
            </a:pPr>
            <a:r>
              <a:rPr lang="zh-CN" altLang="en-US" dirty="0">
                <a:latin typeface="黑体" panose="02010609060101010101" pitchFamily="49" charset="-122"/>
                <a:ea typeface="黑体" panose="02010609060101010101" pitchFamily="49" charset="-122"/>
              </a:rPr>
              <a:t>马克思主义的广泛传播</a:t>
            </a:r>
            <a:endParaRPr lang="zh-CN" altLang="en-US" dirty="0">
              <a:latin typeface="黑体" panose="02010609060101010101" pitchFamily="49" charset="-122"/>
              <a:ea typeface="黑体" panose="02010609060101010101" pitchFamily="49" charset="-122"/>
            </a:endParaRPr>
          </a:p>
        </p:txBody>
      </p:sp>
      <p:sp>
        <p:nvSpPr>
          <p:cNvPr id="4" name="文本框 3"/>
          <p:cNvSpPr txBox="1"/>
          <p:nvPr/>
        </p:nvSpPr>
        <p:spPr>
          <a:xfrm>
            <a:off x="680165" y="3606297"/>
            <a:ext cx="4426999"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a:t>
            </a:r>
            <a:r>
              <a:rPr lang="en-US" altLang="zh-CN" sz="3200" b="1" dirty="0">
                <a:latin typeface="黑体" panose="02010609060101010101" pitchFamily="49" charset="-122"/>
                <a:ea typeface="黑体" panose="02010609060101010101" pitchFamily="49" charset="-122"/>
              </a:rPr>
              <a:t>3</a:t>
            </a:r>
            <a:r>
              <a:rPr lang="zh-CN" altLang="en-US" sz="3200" b="1" dirty="0">
                <a:latin typeface="黑体" panose="02010609060101010101" pitchFamily="49" charset="-122"/>
                <a:ea typeface="黑体" panose="02010609060101010101" pitchFamily="49" charset="-122"/>
              </a:rPr>
              <a:t>）</a:t>
            </a:r>
            <a:r>
              <a:rPr lang="zh-CN" altLang="en-US" sz="3200" b="1" dirty="0">
                <a:latin typeface="黑体" panose="02010609060101010101" pitchFamily="49" charset="-122"/>
                <a:ea typeface="黑体" panose="02010609060101010101" pitchFamily="49" charset="-122"/>
                <a:hlinkClick r:id="rId3" action="ppaction://hlinksldjump"/>
              </a:rPr>
              <a:t>组织和干部基础</a:t>
            </a:r>
            <a:r>
              <a:rPr lang="zh-CN" altLang="en-US" sz="3200" b="1" dirty="0">
                <a:latin typeface="微软雅黑" panose="020B0503020204020204" pitchFamily="34" charset="-122"/>
                <a:ea typeface="微软雅黑" panose="020B0503020204020204" pitchFamily="34" charset="-122"/>
              </a:rPr>
              <a:t>：</a:t>
            </a:r>
            <a:endParaRPr lang="zh-CN" altLang="en-US" sz="3200" b="1" dirty="0">
              <a:latin typeface="微软雅黑" panose="020B0503020204020204" pitchFamily="34" charset="-122"/>
              <a:ea typeface="微软雅黑" panose="020B0503020204020204" pitchFamily="34" charset="-122"/>
            </a:endParaRPr>
          </a:p>
        </p:txBody>
      </p:sp>
      <p:pic>
        <p:nvPicPr>
          <p:cNvPr id="11" name="图片 10"/>
          <p:cNvPicPr>
            <a:picLocks noChangeAspect="1"/>
          </p:cNvPicPr>
          <p:nvPr/>
        </p:nvPicPr>
        <p:blipFill>
          <a:blip r:embed="rId4"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95902" y="6149053"/>
            <a:ext cx="1600195" cy="708947"/>
          </a:xfrm>
          <a:prstGeom prst="rect">
            <a:avLst/>
          </a:prstGeom>
        </p:spPr>
      </p:pic>
      <p:sp>
        <p:nvSpPr>
          <p:cNvPr id="13" name="文本框 23"/>
          <p:cNvSpPr txBox="1"/>
          <p:nvPr/>
        </p:nvSpPr>
        <p:spPr>
          <a:xfrm>
            <a:off x="5542153" y="6313108"/>
            <a:ext cx="12674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hlinkClick r:id="rId5" action="ppaction://hlinksldjump"/>
              </a:rPr>
              <a:t>日出东方</a:t>
            </a:r>
            <a:endPar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6" grpId="0"/>
      <p:bldP spid="17" grpId="0"/>
      <p:bldP spid="18" grpId="0"/>
      <p:bldP spid="19"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266052" y="143557"/>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1.</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历史孕育</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266052" y="646651"/>
            <a:ext cx="1642369"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史料辨析</a:t>
            </a:r>
            <a:endParaRPr lang="zh-CN" altLang="en-US" sz="2800" b="1" dirty="0">
              <a:latin typeface="黑体" panose="02010609060101010101" pitchFamily="49" charset="-122"/>
              <a:ea typeface="黑体" panose="02010609060101010101" pitchFamily="49" charset="-122"/>
            </a:endParaRPr>
          </a:p>
        </p:txBody>
      </p:sp>
      <p:sp>
        <p:nvSpPr>
          <p:cNvPr id="3" name="文本框 2"/>
          <p:cNvSpPr txBox="1"/>
          <p:nvPr/>
        </p:nvSpPr>
        <p:spPr>
          <a:xfrm>
            <a:off x="843372" y="5898834"/>
            <a:ext cx="10804127" cy="584775"/>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两位作者的观点是什么？并思考阅读史料时应当注意什么？</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9" name="内容占位符 2"/>
          <p:cNvSpPr>
            <a:spLocks noGrp="1"/>
          </p:cNvSpPr>
          <p:nvPr>
            <p:ph idx="1"/>
          </p:nvPr>
        </p:nvSpPr>
        <p:spPr>
          <a:xfrm>
            <a:off x="352758" y="1166018"/>
            <a:ext cx="11496589" cy="4525963"/>
          </a:xfrm>
        </p:spPr>
        <p:txBody>
          <a:bodyPr>
            <a:normAutofit/>
          </a:bodyPr>
          <a:lstStyle/>
          <a:p>
            <a:pPr marL="0" indent="0">
              <a:buNone/>
            </a:pPr>
            <a:r>
              <a:rPr lang="zh-CN" altLang="en-US" b="1" dirty="0">
                <a:latin typeface="微软雅黑" panose="020B0503020204020204" pitchFamily="34" charset="-122"/>
                <a:ea typeface="微软雅黑" panose="020B0503020204020204" pitchFamily="34" charset="-122"/>
              </a:rPr>
              <a:t>材料一</a:t>
            </a:r>
            <a:r>
              <a:rPr lang="zh-CN" altLang="en-US" sz="3200" b="1" dirty="0">
                <a:latin typeface="微软雅黑" panose="020B0503020204020204" pitchFamily="34" charset="-122"/>
                <a:ea typeface="微软雅黑" panose="020B0503020204020204" pitchFamily="34" charset="-122"/>
              </a:rPr>
              <a:t> </a:t>
            </a:r>
            <a:r>
              <a:rPr lang="zh-CN" altLang="en-US" b="1" dirty="0">
                <a:latin typeface="微软雅黑" panose="020B0503020204020204" pitchFamily="34" charset="-122"/>
                <a:ea typeface="微软雅黑" panose="020B0503020204020204" pitchFamily="34" charset="-122"/>
              </a:rPr>
              <a:t>十月革命（</a:t>
            </a:r>
            <a:r>
              <a:rPr lang="en-US" altLang="zh-CN" b="1" dirty="0">
                <a:latin typeface="微软雅黑" panose="020B0503020204020204" pitchFamily="34" charset="-122"/>
                <a:ea typeface="微软雅黑" panose="020B0503020204020204" pitchFamily="34" charset="-122"/>
              </a:rPr>
              <a:t>1917</a:t>
            </a:r>
            <a:r>
              <a:rPr lang="zh-CN" altLang="en-US" b="1" dirty="0">
                <a:latin typeface="微软雅黑" panose="020B0503020204020204" pitchFamily="34" charset="-122"/>
                <a:ea typeface="微软雅黑" panose="020B0503020204020204" pitchFamily="34" charset="-122"/>
              </a:rPr>
              <a:t>）一声炮响，给我们送来了马克思列宁主义。</a:t>
            </a:r>
            <a:endParaRPr lang="en-US" altLang="zh-CN" b="1" dirty="0">
              <a:latin typeface="微软雅黑" panose="020B0503020204020204" pitchFamily="34" charset="-122"/>
              <a:ea typeface="微软雅黑" panose="020B0503020204020204" pitchFamily="34" charset="-122"/>
            </a:endParaRPr>
          </a:p>
          <a:p>
            <a:pPr marL="0" indent="0">
              <a:buNone/>
            </a:pPr>
            <a:r>
              <a:rPr lang="en-US" altLang="zh-CN" b="1" dirty="0">
                <a:latin typeface="微软雅黑" panose="020B0503020204020204" pitchFamily="34" charset="-122"/>
                <a:ea typeface="微软雅黑" panose="020B0503020204020204" pitchFamily="34" charset="-122"/>
              </a:rPr>
              <a:t>      ——</a:t>
            </a:r>
            <a:r>
              <a:rPr lang="zh-CN" altLang="en-US" b="1" dirty="0">
                <a:latin typeface="微软雅黑" panose="020B0503020204020204" pitchFamily="34" charset="-122"/>
                <a:ea typeface="微软雅黑" panose="020B0503020204020204" pitchFamily="34" charset="-122"/>
              </a:rPr>
              <a:t>毛泽东</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论人民民主专政纪念中国共产党二十八周年（</a:t>
            </a:r>
            <a:r>
              <a:rPr lang="en-US" altLang="zh-CN" b="1" dirty="0">
                <a:latin typeface="微软雅黑" panose="020B0503020204020204" pitchFamily="34" charset="-122"/>
                <a:ea typeface="微软雅黑" panose="020B0503020204020204" pitchFamily="34" charset="-122"/>
              </a:rPr>
              <a:t>1949</a:t>
            </a:r>
            <a:r>
              <a:rPr lang="zh-CN" altLang="en-US" b="1" dirty="0">
                <a:latin typeface="微软雅黑" panose="020B0503020204020204" pitchFamily="34" charset="-122"/>
                <a:ea typeface="微软雅黑" panose="020B0503020204020204" pitchFamily="34" charset="-122"/>
              </a:rPr>
              <a:t>年</a:t>
            </a:r>
            <a:r>
              <a:rPr lang="en-US" altLang="zh-CN" b="1" dirty="0">
                <a:latin typeface="微软雅黑" panose="020B0503020204020204" pitchFamily="34" charset="-122"/>
                <a:ea typeface="微软雅黑" panose="020B0503020204020204" pitchFamily="34" charset="-122"/>
              </a:rPr>
              <a:t>6</a:t>
            </a:r>
            <a:r>
              <a:rPr lang="zh-CN" altLang="en-US" b="1" dirty="0">
                <a:latin typeface="微软雅黑" panose="020B0503020204020204" pitchFamily="34" charset="-122"/>
                <a:ea typeface="微软雅黑" panose="020B0503020204020204" pitchFamily="34" charset="-122"/>
              </a:rPr>
              <a:t>月</a:t>
            </a:r>
            <a:r>
              <a:rPr lang="en-US" altLang="zh-CN" b="1" dirty="0">
                <a:latin typeface="微软雅黑" panose="020B0503020204020204" pitchFamily="34" charset="-122"/>
                <a:ea typeface="微软雅黑" panose="020B0503020204020204" pitchFamily="34" charset="-122"/>
              </a:rPr>
              <a:t>30</a:t>
            </a:r>
            <a:r>
              <a:rPr lang="zh-CN" altLang="en-US" b="1" dirty="0">
                <a:latin typeface="微软雅黑" panose="020B0503020204020204" pitchFamily="34" charset="-122"/>
                <a:ea typeface="微软雅黑" panose="020B0503020204020204" pitchFamily="34" charset="-122"/>
              </a:rPr>
              <a:t>日）</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毛泽东选集</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第</a:t>
            </a:r>
            <a:r>
              <a:rPr lang="en-US" altLang="zh-CN" b="1" dirty="0">
                <a:latin typeface="微软雅黑" panose="020B0503020204020204" pitchFamily="34" charset="-122"/>
                <a:ea typeface="微软雅黑" panose="020B0503020204020204" pitchFamily="34" charset="-122"/>
              </a:rPr>
              <a:t>4</a:t>
            </a:r>
            <a:r>
              <a:rPr lang="zh-CN" altLang="en-US" b="1" dirty="0">
                <a:latin typeface="微软雅黑" panose="020B0503020204020204" pitchFamily="34" charset="-122"/>
                <a:ea typeface="微软雅黑" panose="020B0503020204020204" pitchFamily="34" charset="-122"/>
              </a:rPr>
              <a:t>卷</a:t>
            </a:r>
            <a:endParaRPr lang="zh-CN" altLang="en-US" b="1" dirty="0">
              <a:latin typeface="微软雅黑" panose="020B0503020204020204" pitchFamily="34" charset="-122"/>
              <a:ea typeface="微软雅黑" panose="020B0503020204020204" pitchFamily="34" charset="-122"/>
            </a:endParaRPr>
          </a:p>
        </p:txBody>
      </p:sp>
      <p:sp>
        <p:nvSpPr>
          <p:cNvPr id="10" name="内容占位符 2"/>
          <p:cNvSpPr txBox="1"/>
          <p:nvPr/>
        </p:nvSpPr>
        <p:spPr>
          <a:xfrm>
            <a:off x="305003" y="3020626"/>
            <a:ext cx="11581993"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zh-CN" altLang="en-US" sz="2800" b="1" dirty="0">
                <a:latin typeface="微软雅黑" panose="020B0503020204020204" pitchFamily="34" charset="-122"/>
                <a:ea typeface="微软雅黑" panose="020B0503020204020204" pitchFamily="34" charset="-122"/>
              </a:rPr>
              <a:t>材料二 卡尔</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马克思的名字以及包括马克思主义在内的西方社会主义，早在清末就已经被介绍到中国，主要对当时流亡海外的革命家们产生了一定的影响；但是，在中国国内通常见到的刊物上进行宣传，则不得不等到</a:t>
            </a:r>
            <a:r>
              <a:rPr lang="en-US" altLang="zh-CN" sz="2800" b="1" dirty="0">
                <a:latin typeface="微软雅黑" panose="020B0503020204020204" pitchFamily="34" charset="-122"/>
                <a:ea typeface="微软雅黑" panose="020B0503020204020204" pitchFamily="34" charset="-122"/>
              </a:rPr>
              <a:t>1919</a:t>
            </a:r>
            <a:r>
              <a:rPr lang="zh-CN" altLang="en-US" sz="2800" b="1" dirty="0">
                <a:latin typeface="微软雅黑" panose="020B0503020204020204" pitchFamily="34" charset="-122"/>
                <a:ea typeface="微软雅黑" panose="020B0503020204020204" pitchFamily="34" charset="-122"/>
              </a:rPr>
              <a:t>年。</a:t>
            </a:r>
            <a:endParaRPr lang="en-US" altLang="zh-CN" sz="2800" b="1" dirty="0">
              <a:latin typeface="微软雅黑" panose="020B0503020204020204" pitchFamily="34" charset="-122"/>
              <a:ea typeface="微软雅黑" panose="020B0503020204020204" pitchFamily="34" charset="-122"/>
            </a:endParaRPr>
          </a:p>
          <a:p>
            <a:pPr marL="0" indent="0">
              <a:buFont typeface="Arial" panose="020B0604020202020204" pitchFamily="34" charset="0"/>
              <a:buNone/>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伯纳尔著，丘权政等译：</a:t>
            </a:r>
            <a:r>
              <a:rPr lang="en-US" altLang="zh-CN" sz="2800" b="1" dirty="0">
                <a:latin typeface="微软雅黑" panose="020B0503020204020204" pitchFamily="34" charset="-122"/>
                <a:ea typeface="微软雅黑" panose="020B0503020204020204" pitchFamily="34" charset="-122"/>
              </a:rPr>
              <a:t>《1907</a:t>
            </a:r>
            <a:r>
              <a:rPr lang="zh-CN" altLang="en-US" sz="2800" b="1" dirty="0">
                <a:latin typeface="微软雅黑" panose="020B0503020204020204" pitchFamily="34" charset="-122"/>
                <a:ea typeface="微软雅黑" panose="020B0503020204020204" pitchFamily="34" charset="-122"/>
              </a:rPr>
              <a:t>年以前中国的社会主义思潮</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，粗剪人民出版社</a:t>
            </a:r>
            <a:r>
              <a:rPr lang="en-US" altLang="zh-CN" sz="2800" b="1" dirty="0">
                <a:latin typeface="微软雅黑" panose="020B0503020204020204" pitchFamily="34" charset="-122"/>
                <a:ea typeface="微软雅黑" panose="020B0503020204020204" pitchFamily="34" charset="-122"/>
              </a:rPr>
              <a:t>1985</a:t>
            </a:r>
            <a:r>
              <a:rPr lang="zh-CN" altLang="en-US" sz="2800" b="1" dirty="0">
                <a:latin typeface="微软雅黑" panose="020B0503020204020204" pitchFamily="34" charset="-122"/>
                <a:ea typeface="微软雅黑" panose="020B0503020204020204" pitchFamily="34" charset="-122"/>
              </a:rPr>
              <a:t>年版</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114854" y="31524"/>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1.</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历史孕育</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11" name="内容占位符 2"/>
          <p:cNvSpPr>
            <a:spLocks noGrp="1"/>
          </p:cNvSpPr>
          <p:nvPr>
            <p:ph idx="1"/>
          </p:nvPr>
        </p:nvSpPr>
        <p:spPr>
          <a:xfrm>
            <a:off x="510464" y="1016409"/>
            <a:ext cx="11505740" cy="4525963"/>
          </a:xfrm>
        </p:spPr>
        <p:txBody>
          <a:bodyPr>
            <a:normAutofit/>
          </a:bodyPr>
          <a:lstStyle/>
          <a:p>
            <a:pPr marL="0" indent="0">
              <a:lnSpc>
                <a:spcPct val="100000"/>
              </a:lnSpc>
              <a:buNone/>
            </a:pPr>
            <a:r>
              <a:rPr lang="zh-CN" altLang="en-US" b="1" dirty="0">
                <a:latin typeface="微软雅黑" panose="020B0503020204020204" pitchFamily="34" charset="-122"/>
                <a:ea typeface="微软雅黑" panose="020B0503020204020204" pitchFamily="34" charset="-122"/>
              </a:rPr>
              <a:t>材料三 马克思一向都想以阶级斗争为手段</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去拯救广大人民群众。</a:t>
            </a:r>
            <a:endParaRPr lang="en-US" altLang="zh-CN" b="1" dirty="0">
              <a:latin typeface="微软雅黑" panose="020B0503020204020204" pitchFamily="34" charset="-122"/>
              <a:ea typeface="微软雅黑" panose="020B0503020204020204" pitchFamily="34" charset="-122"/>
            </a:endParaRPr>
          </a:p>
          <a:p>
            <a:pPr marL="0" indent="0">
              <a:lnSpc>
                <a:spcPct val="100000"/>
              </a:lnSpc>
              <a:buNone/>
            </a:pPr>
            <a:r>
              <a:rPr lang="en-US" altLang="zh-CN" b="1" dirty="0">
                <a:latin typeface="微软雅黑" panose="020B0503020204020204" pitchFamily="34" charset="-122"/>
                <a:ea typeface="微软雅黑" panose="020B0503020204020204" pitchFamily="34" charset="-122"/>
              </a:rPr>
              <a:t> ——</a:t>
            </a:r>
            <a:r>
              <a:rPr lang="zh-CN" altLang="en-US" b="1" dirty="0">
                <a:latin typeface="微软雅黑" panose="020B0503020204020204" pitchFamily="34" charset="-122"/>
                <a:ea typeface="微软雅黑" panose="020B0503020204020204" pitchFamily="34" charset="-122"/>
              </a:rPr>
              <a:t>广东省哲学社会科学研究所历史研究室</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朱执信集（朱执信在</a:t>
            </a:r>
            <a:r>
              <a:rPr lang="en-US" altLang="zh-CN" b="1" dirty="0">
                <a:latin typeface="微软雅黑" panose="020B0503020204020204" pitchFamily="34" charset="-122"/>
                <a:ea typeface="微软雅黑" panose="020B0503020204020204" pitchFamily="34" charset="-122"/>
              </a:rPr>
              <a:t>1906</a:t>
            </a:r>
            <a:r>
              <a:rPr lang="zh-CN" altLang="en-US" b="1" dirty="0">
                <a:latin typeface="微软雅黑" panose="020B0503020204020204" pitchFamily="34" charset="-122"/>
                <a:ea typeface="微软雅黑" panose="020B0503020204020204" pitchFamily="34" charset="-122"/>
              </a:rPr>
              <a:t>年在中国同盟会机关刊物</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民报</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上发表的</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德意志社会革命家小传</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中曾经引文介绍过</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共产党宣言</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a:t>
            </a:r>
            <a:endParaRPr lang="zh-CN" altLang="en-US" sz="3200" b="1" dirty="0">
              <a:latin typeface="微软雅黑" panose="020B0503020204020204" pitchFamily="34" charset="-122"/>
              <a:ea typeface="微软雅黑" panose="020B0503020204020204" pitchFamily="34" charset="-122"/>
            </a:endParaRPr>
          </a:p>
          <a:p>
            <a:pPr marL="0" indent="0">
              <a:buNone/>
            </a:pPr>
            <a:endParaRPr lang="en-US" altLang="zh-CN" dirty="0">
              <a:latin typeface="黑体" panose="02010609060101010101" pitchFamily="49" charset="-122"/>
              <a:ea typeface="黑体" panose="02010609060101010101" pitchFamily="49" charset="-122"/>
            </a:endParaRPr>
          </a:p>
          <a:p>
            <a:pPr marL="0" indent="0">
              <a:buNone/>
            </a:pPr>
            <a:endParaRPr lang="en-US" altLang="zh-CN" sz="3200" dirty="0">
              <a:latin typeface="黑体" panose="02010609060101010101" pitchFamily="49" charset="-122"/>
              <a:ea typeface="黑体" panose="02010609060101010101" pitchFamily="49" charset="-122"/>
            </a:endParaRPr>
          </a:p>
          <a:p>
            <a:pPr marL="0" indent="0">
              <a:buNone/>
            </a:pPr>
            <a:endParaRPr lang="en-US" altLang="zh-CN" sz="3200" dirty="0"/>
          </a:p>
          <a:p>
            <a:pPr marL="0" indent="0">
              <a:buNone/>
            </a:pPr>
            <a:endParaRPr lang="en-US" altLang="zh-CN" sz="3200" dirty="0"/>
          </a:p>
          <a:p>
            <a:pPr marL="0" indent="0">
              <a:buNone/>
            </a:pPr>
            <a:endParaRPr lang="zh-CN" altLang="en-US" dirty="0"/>
          </a:p>
        </p:txBody>
      </p:sp>
      <p:sp>
        <p:nvSpPr>
          <p:cNvPr id="12" name="内容占位符 2"/>
          <p:cNvSpPr txBox="1"/>
          <p:nvPr/>
        </p:nvSpPr>
        <p:spPr>
          <a:xfrm>
            <a:off x="576307" y="3130835"/>
            <a:ext cx="11238671" cy="52174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zh-CN" altLang="en-US" b="1" dirty="0">
                <a:latin typeface="微软雅黑" panose="020B0503020204020204" pitchFamily="34" charset="-122"/>
                <a:ea typeface="微软雅黑" panose="020B0503020204020204" pitchFamily="34" charset="-122"/>
              </a:rPr>
              <a:t>材料四 </a:t>
            </a:r>
            <a:r>
              <a:rPr lang="en-US" altLang="zh-CN" b="1" dirty="0">
                <a:latin typeface="微软雅黑" panose="020B0503020204020204" pitchFamily="34" charset="-122"/>
                <a:ea typeface="微软雅黑" panose="020B0503020204020204" pitchFamily="34" charset="-122"/>
              </a:rPr>
              <a:t>1919</a:t>
            </a:r>
            <a:r>
              <a:rPr lang="zh-CN" altLang="en-US" b="1" dirty="0">
                <a:latin typeface="微软雅黑" panose="020B0503020204020204" pitchFamily="34" charset="-122"/>
                <a:ea typeface="微软雅黑" panose="020B0503020204020204" pitchFamily="34" charset="-122"/>
              </a:rPr>
              <a:t>年以后，有关社会主义的文献进入中国，其数量之多令人吃惊，全国主要报纸、杂志都以大幅版面介绍社会主义思想。</a:t>
            </a:r>
            <a:endParaRPr lang="en-US" altLang="zh-CN" b="1" dirty="0">
              <a:latin typeface="微软雅黑" panose="020B0503020204020204" pitchFamily="34" charset="-122"/>
              <a:ea typeface="微软雅黑" panose="020B0503020204020204" pitchFamily="34" charset="-122"/>
            </a:endParaRPr>
          </a:p>
          <a:p>
            <a:pPr marL="0" indent="0">
              <a:lnSpc>
                <a:spcPct val="100000"/>
              </a:lnSpc>
              <a:buFont typeface="Arial" panose="020B0604020202020204" pitchFamily="34" charset="0"/>
              <a:buNone/>
            </a:pP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袁广泉翻译 </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日</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石川祯浩</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中国共产党成立史</a:t>
            </a:r>
            <a:r>
              <a:rPr lang="en-US" altLang="zh-CN" b="1" dirty="0">
                <a:latin typeface="微软雅黑" panose="020B0503020204020204" pitchFamily="34" charset="-122"/>
                <a:ea typeface="微软雅黑" panose="020B0503020204020204" pitchFamily="34" charset="-122"/>
              </a:rPr>
              <a:t>》</a:t>
            </a:r>
            <a:endParaRPr lang="en-US" altLang="zh-CN" b="1" dirty="0">
              <a:latin typeface="微软雅黑" panose="020B0503020204020204" pitchFamily="34" charset="-122"/>
              <a:ea typeface="微软雅黑" panose="020B0503020204020204" pitchFamily="34" charset="-122"/>
            </a:endParaRPr>
          </a:p>
          <a:p>
            <a:pPr marL="0" indent="0">
              <a:buFont typeface="Arial" panose="020B0604020202020204" pitchFamily="34" charset="0"/>
              <a:buNone/>
            </a:pPr>
            <a:endParaRPr lang="zh-CN" altLang="en-US" sz="2400" dirty="0">
              <a:latin typeface="黑体" panose="02010609060101010101" pitchFamily="49" charset="-122"/>
              <a:ea typeface="黑体" panose="02010609060101010101" pitchFamily="49" charset="-122"/>
            </a:endParaRPr>
          </a:p>
        </p:txBody>
      </p:sp>
      <p:sp>
        <p:nvSpPr>
          <p:cNvPr id="13" name="文本框 12"/>
          <p:cNvSpPr txBox="1"/>
          <p:nvPr/>
        </p:nvSpPr>
        <p:spPr>
          <a:xfrm>
            <a:off x="266050" y="554744"/>
            <a:ext cx="1642369" cy="461665"/>
          </a:xfrm>
          <a:prstGeom prst="rect">
            <a:avLst/>
          </a:prstGeom>
          <a:noFill/>
        </p:spPr>
        <p:txBody>
          <a:bodyPr wrap="square" rtlCol="0">
            <a:spAutoFit/>
          </a:bodyPr>
          <a:lstStyle/>
          <a:p>
            <a:r>
              <a:rPr lang="zh-CN" altLang="en-US" sz="2400" b="1" dirty="0">
                <a:latin typeface="微软雅黑" panose="020B0503020204020204" pitchFamily="34" charset="-122"/>
                <a:ea typeface="微软雅黑" panose="020B0503020204020204" pitchFamily="34" charset="-122"/>
              </a:rPr>
              <a:t>史料探究</a:t>
            </a:r>
            <a:endParaRPr lang="zh-CN" altLang="en-US" sz="2400" b="1" dirty="0">
              <a:latin typeface="微软雅黑" panose="020B0503020204020204" pitchFamily="34" charset="-122"/>
              <a:ea typeface="微软雅黑" panose="020B0503020204020204" pitchFamily="34" charset="-122"/>
            </a:endParaRPr>
          </a:p>
        </p:txBody>
      </p:sp>
      <p:sp>
        <p:nvSpPr>
          <p:cNvPr id="2" name="文本框 1"/>
          <p:cNvSpPr txBox="1"/>
          <p:nvPr/>
        </p:nvSpPr>
        <p:spPr>
          <a:xfrm>
            <a:off x="377022" y="4739282"/>
            <a:ext cx="11505740" cy="2000548"/>
          </a:xfrm>
          <a:prstGeom prst="rect">
            <a:avLst/>
          </a:prstGeom>
          <a:noFill/>
        </p:spPr>
        <p:txBody>
          <a:bodyPr wrap="square" rtlCol="0">
            <a:spAutoFit/>
          </a:bodyPr>
          <a:lstStyle/>
          <a:p>
            <a:r>
              <a:rPr lang="zh-CN" altLang="en-US" sz="2400" b="1" dirty="0">
                <a:latin typeface="黑体" panose="02010609060101010101" pitchFamily="49" charset="-122"/>
                <a:ea typeface="黑体" panose="02010609060101010101" pitchFamily="49" charset="-122"/>
              </a:rPr>
              <a:t> </a:t>
            </a:r>
            <a:r>
              <a:rPr lang="zh-CN" altLang="en-US" sz="2800" b="1" dirty="0">
                <a:latin typeface="微软雅黑" panose="020B0503020204020204" pitchFamily="34" charset="-122"/>
                <a:ea typeface="微软雅黑" panose="020B0503020204020204" pitchFamily="34" charset="-122"/>
              </a:rPr>
              <a:t>材料五  讲马克思主义倒还是国民党在先。不过以前（十月革命前）在中国并没有人真正知道马克思主义的共产主义。</a:t>
            </a:r>
            <a:endParaRPr lang="en-US" altLang="zh-CN" sz="2800" b="1" dirty="0">
              <a:latin typeface="微软雅黑" panose="020B0503020204020204" pitchFamily="34" charset="-122"/>
              <a:ea typeface="微软雅黑" panose="020B0503020204020204" pitchFamily="34" charset="-122"/>
            </a:endParaRPr>
          </a:p>
          <a:p>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 </a:t>
            </a:r>
            <a:r>
              <a:rPr lang="en-US" altLang="zh-CN" sz="2800" b="1" dirty="0">
                <a:latin typeface="微软雅黑" panose="020B0503020204020204" pitchFamily="34" charset="-122"/>
                <a:ea typeface="微软雅黑" panose="020B0503020204020204" pitchFamily="34" charset="-122"/>
              </a:rPr>
              <a:t>1945</a:t>
            </a:r>
            <a:r>
              <a:rPr lang="zh-CN" altLang="en-US" sz="2800" b="1" dirty="0">
                <a:latin typeface="微软雅黑" panose="020B0503020204020204" pitchFamily="34" charset="-122"/>
                <a:ea typeface="微软雅黑" panose="020B0503020204020204" pitchFamily="34" charset="-122"/>
              </a:rPr>
              <a:t>年４月毛泽东在</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中国共产党第七次全代表大会的工作方针</a:t>
            </a:r>
            <a:r>
              <a:rPr lang="en-US" altLang="zh-CN" sz="2800" b="1" dirty="0">
                <a:latin typeface="微软雅黑" panose="020B0503020204020204" pitchFamily="34" charset="-122"/>
                <a:ea typeface="微软雅黑" panose="020B0503020204020204" pitchFamily="34" charset="-122"/>
              </a:rPr>
              <a:t>》</a:t>
            </a:r>
            <a:r>
              <a:rPr lang="zh-CN" altLang="en-US" sz="2800" dirty="0">
                <a:latin typeface="黑体" panose="02010609060101010101" pitchFamily="49" charset="-122"/>
                <a:ea typeface="黑体" panose="02010609060101010101" pitchFamily="49" charset="-122"/>
              </a:rPr>
              <a:t> </a:t>
            </a:r>
            <a:br>
              <a:rPr lang="zh-CN" altLang="en-US" sz="2400" dirty="0">
                <a:latin typeface="黑体" panose="02010609060101010101" pitchFamily="49" charset="-122"/>
                <a:ea typeface="黑体" panose="02010609060101010101" pitchFamily="49" charset="-122"/>
              </a:rPr>
            </a:br>
            <a:br>
              <a:rPr lang="zh-CN" altLang="en-US" sz="2000" dirty="0">
                <a:latin typeface="黑体" panose="02010609060101010101" pitchFamily="49" charset="-122"/>
                <a:ea typeface="黑体" panose="02010609060101010101" pitchFamily="49" charset="-122"/>
              </a:rPr>
            </a:br>
            <a:endParaRPr lang="zh-CN" altLang="en-US" sz="2000"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114854" y="31524"/>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历史孕育</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 name="内容占位符 2"/>
          <p:cNvSpPr>
            <a:spLocks noGrp="1"/>
          </p:cNvSpPr>
          <p:nvPr>
            <p:ph idx="1"/>
          </p:nvPr>
        </p:nvSpPr>
        <p:spPr>
          <a:xfrm>
            <a:off x="510464" y="1016409"/>
            <a:ext cx="11505740" cy="4525963"/>
          </a:xfrm>
        </p:spPr>
        <p:txBody>
          <a:bodyPr>
            <a:normAutofit/>
          </a:bodyPr>
          <a:lstStyle/>
          <a:p>
            <a:pPr marL="0" indent="0">
              <a:lnSpc>
                <a:spcPct val="100000"/>
              </a:lnSpc>
              <a:buNone/>
            </a:pPr>
            <a:r>
              <a:rPr lang="zh-CN" altLang="en-US" b="1" dirty="0">
                <a:latin typeface="微软雅黑" panose="020B0503020204020204" pitchFamily="34" charset="-122"/>
                <a:ea typeface="微软雅黑" panose="020B0503020204020204" pitchFamily="34" charset="-122"/>
              </a:rPr>
              <a:t>材料三 马克思一向都想以阶级斗争为手段</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去拯救广大人民群众。</a:t>
            </a:r>
            <a:endParaRPr lang="en-US" altLang="zh-CN" b="1" dirty="0">
              <a:latin typeface="微软雅黑" panose="020B0503020204020204" pitchFamily="34" charset="-122"/>
              <a:ea typeface="微软雅黑" panose="020B0503020204020204" pitchFamily="34" charset="-122"/>
            </a:endParaRPr>
          </a:p>
          <a:p>
            <a:pPr marL="0" indent="0">
              <a:lnSpc>
                <a:spcPct val="100000"/>
              </a:lnSpc>
              <a:buNone/>
            </a:pPr>
            <a:r>
              <a:rPr lang="en-US" altLang="zh-CN" b="1" dirty="0">
                <a:latin typeface="微软雅黑" panose="020B0503020204020204" pitchFamily="34" charset="-122"/>
                <a:ea typeface="微软雅黑" panose="020B0503020204020204" pitchFamily="34" charset="-122"/>
              </a:rPr>
              <a:t> ——</a:t>
            </a:r>
            <a:r>
              <a:rPr lang="zh-CN" altLang="en-US" b="1" dirty="0">
                <a:latin typeface="微软雅黑" panose="020B0503020204020204" pitchFamily="34" charset="-122"/>
                <a:ea typeface="微软雅黑" panose="020B0503020204020204" pitchFamily="34" charset="-122"/>
              </a:rPr>
              <a:t>广东省哲学社会科学研究所历史研究室</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朱执信集（朱执信在</a:t>
            </a:r>
            <a:r>
              <a:rPr lang="en-US" altLang="zh-CN" b="1" dirty="0">
                <a:latin typeface="微软雅黑" panose="020B0503020204020204" pitchFamily="34" charset="-122"/>
                <a:ea typeface="微软雅黑" panose="020B0503020204020204" pitchFamily="34" charset="-122"/>
              </a:rPr>
              <a:t>1906</a:t>
            </a:r>
            <a:r>
              <a:rPr lang="zh-CN" altLang="en-US" b="1" dirty="0">
                <a:latin typeface="微软雅黑" panose="020B0503020204020204" pitchFamily="34" charset="-122"/>
                <a:ea typeface="微软雅黑" panose="020B0503020204020204" pitchFamily="34" charset="-122"/>
              </a:rPr>
              <a:t>年在中国同盟会机关刊物</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民报</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上发表的</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德意志社会革命家小传</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中曾经引文介绍过</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共产党宣言</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a:t>
            </a:r>
            <a:endParaRPr lang="zh-CN" altLang="en-US" sz="3200" b="1" dirty="0">
              <a:latin typeface="微软雅黑" panose="020B0503020204020204" pitchFamily="34" charset="-122"/>
              <a:ea typeface="微软雅黑" panose="020B0503020204020204" pitchFamily="34" charset="-122"/>
            </a:endParaRPr>
          </a:p>
          <a:p>
            <a:pPr marL="0" indent="0">
              <a:buNone/>
            </a:pPr>
            <a:endParaRPr lang="en-US" altLang="zh-CN" dirty="0">
              <a:latin typeface="黑体" panose="02010609060101010101" pitchFamily="49" charset="-122"/>
              <a:ea typeface="黑体" panose="02010609060101010101" pitchFamily="49" charset="-122"/>
            </a:endParaRPr>
          </a:p>
          <a:p>
            <a:pPr marL="0" indent="0">
              <a:buNone/>
            </a:pPr>
            <a:endParaRPr lang="en-US" altLang="zh-CN" sz="3200" dirty="0">
              <a:latin typeface="黑体" panose="02010609060101010101" pitchFamily="49" charset="-122"/>
              <a:ea typeface="黑体" panose="02010609060101010101" pitchFamily="49" charset="-122"/>
            </a:endParaRPr>
          </a:p>
          <a:p>
            <a:pPr marL="0" indent="0">
              <a:buNone/>
            </a:pPr>
            <a:endParaRPr lang="en-US" altLang="zh-CN" sz="3200" dirty="0"/>
          </a:p>
          <a:p>
            <a:pPr marL="0" indent="0">
              <a:buNone/>
            </a:pPr>
            <a:endParaRPr lang="en-US" altLang="zh-CN" sz="3200" dirty="0"/>
          </a:p>
          <a:p>
            <a:pPr marL="0" indent="0">
              <a:buNone/>
            </a:pPr>
            <a:endParaRPr lang="zh-CN" altLang="en-US" dirty="0"/>
          </a:p>
        </p:txBody>
      </p:sp>
      <p:sp>
        <p:nvSpPr>
          <p:cNvPr id="12" name="内容占位符 2"/>
          <p:cNvSpPr txBox="1"/>
          <p:nvPr/>
        </p:nvSpPr>
        <p:spPr>
          <a:xfrm>
            <a:off x="576307" y="3130835"/>
            <a:ext cx="11238671" cy="52174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材料四 </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1919</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年以后，有关社会主义的文献进入中国，其数量之多令人吃惊，全国主要报纸、杂志都以大幅版面介绍社会主义思想。</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defRPr/>
            </a:pP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袁广泉翻译 </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日</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石川祯浩</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中国共产党成立史</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defRPr/>
            </a:pPr>
            <a:endPar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
        <p:nvSpPr>
          <p:cNvPr id="13" name="文本框 12"/>
          <p:cNvSpPr txBox="1"/>
          <p:nvPr/>
        </p:nvSpPr>
        <p:spPr>
          <a:xfrm>
            <a:off x="266050" y="554744"/>
            <a:ext cx="164236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史料探究</a:t>
            </a:r>
            <a:endParaRPr kumimoji="0" lang="zh-CN" altLang="en-US" sz="24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 name="文本框 1"/>
          <p:cNvSpPr txBox="1"/>
          <p:nvPr/>
        </p:nvSpPr>
        <p:spPr>
          <a:xfrm>
            <a:off x="377022" y="4739282"/>
            <a:ext cx="11505740" cy="200054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材料五  讲马克思主义倒还是国民党在先。不过以前（十月革命前）在中国并没有人</a:t>
            </a:r>
            <a:r>
              <a:rPr kumimoji="0" lang="zh-CN" altLang="en-US"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真正</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知道马克思主义的共产主义。</a:t>
            </a:r>
            <a:endPar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 </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1945</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年４月毛泽东在</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中国共产党第七次全代表大会的工作方针</a:t>
            </a:r>
            <a:r>
              <a:rPr kumimoji="0" lang="en-US" altLang="zh-CN" sz="2800" b="1"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28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t> </a:t>
            </a:r>
            <a:br>
              <a:rPr kumimoji="0" lang="zh-CN" altLang="en-US" sz="24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br>
            <a:br>
              <a:rPr kumimoji="0" lang="zh-CN" altLang="en-US" sz="20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rPr>
            </a:br>
            <a:endParaRPr kumimoji="0" lang="zh-CN" altLang="en-US" sz="2000" b="0" i="0" u="none" strike="noStrike" kern="1200" cap="none" spc="0" normalizeH="0" baseline="0" noProof="0" dirty="0">
              <a:ln>
                <a:noFill/>
              </a:ln>
              <a:solidFill>
                <a:prstClr val="black"/>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43" name="文本框 5"/>
          <p:cNvSpPr txBox="1">
            <a:spLocks noChangeArrowheads="1"/>
          </p:cNvSpPr>
          <p:nvPr/>
        </p:nvSpPr>
        <p:spPr bwMode="auto">
          <a:xfrm>
            <a:off x="177000" y="194738"/>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1.</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历史孕育</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pic>
        <p:nvPicPr>
          <p:cNvPr id="7" name="Picture 2" descr="C:\Users\lixf\Desktop\1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1763" y="108091"/>
            <a:ext cx="8726750" cy="6534241"/>
          </a:xfrm>
          <a:prstGeom prst="rect">
            <a:avLst/>
          </a:prstGeom>
          <a:noFill/>
          <a:extLst>
            <a:ext uri="{909E8E84-426E-40DD-AFC4-6F175D3DCCD1}">
              <a14:hiddenFill xmlns:a14="http://schemas.microsoft.com/office/drawing/2010/main">
                <a:solidFill>
                  <a:srgbClr val="FFFFFF"/>
                </a:solidFill>
              </a14:hiddenFill>
            </a:ext>
          </a:extLst>
        </p:spPr>
      </p:pic>
      <p:cxnSp>
        <p:nvCxnSpPr>
          <p:cNvPr id="8" name="直接箭头连接符 7"/>
          <p:cNvCxnSpPr/>
          <p:nvPr/>
        </p:nvCxnSpPr>
        <p:spPr>
          <a:xfrm>
            <a:off x="6587231" y="887235"/>
            <a:ext cx="2206602" cy="125314"/>
          </a:xfrm>
          <a:prstGeom prst="straightConnector1">
            <a:avLst/>
          </a:prstGeom>
          <a:noFill/>
          <a:ln w="38100" cap="flat" cmpd="sng" algn="ctr">
            <a:solidFill>
              <a:sysClr val="windowText" lastClr="000000"/>
            </a:solidFill>
            <a:prstDash val="solid"/>
            <a:tailEnd type="triangle"/>
          </a:ln>
          <a:effectLst>
            <a:outerShdw blurRad="40000" dist="23000" dir="5400000" rotWithShape="0">
              <a:srgbClr val="000000">
                <a:alpha val="35000"/>
              </a:srgbClr>
            </a:outerShdw>
          </a:effectLst>
        </p:spPr>
      </p:cxnSp>
      <p:sp>
        <p:nvSpPr>
          <p:cNvPr id="9" name="文本框 8"/>
          <p:cNvSpPr txBox="1"/>
          <p:nvPr/>
        </p:nvSpPr>
        <p:spPr>
          <a:xfrm>
            <a:off x="8793833" y="729571"/>
            <a:ext cx="1008112" cy="584775"/>
          </a:xfrm>
          <a:prstGeom prst="rect">
            <a:avLst/>
          </a:prstGeom>
          <a:solidFill>
            <a:srgbClr val="002060"/>
          </a:solidFill>
          <a:ln w="25400" cap="flat" cmpd="sng" algn="ctr">
            <a:solidFill>
              <a:sysClr val="windowText" lastClr="000000"/>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rPr>
              <a:t>马克思学说研究会</a:t>
            </a:r>
            <a:endPar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endParaRPr>
          </a:p>
        </p:txBody>
      </p:sp>
      <p:cxnSp>
        <p:nvCxnSpPr>
          <p:cNvPr id="10" name="直接箭头连接符 9"/>
          <p:cNvCxnSpPr/>
          <p:nvPr/>
        </p:nvCxnSpPr>
        <p:spPr>
          <a:xfrm flipV="1">
            <a:off x="7929737" y="2924945"/>
            <a:ext cx="1584176" cy="576064"/>
          </a:xfrm>
          <a:prstGeom prst="straightConnector1">
            <a:avLst/>
          </a:prstGeom>
          <a:noFill/>
          <a:ln w="38100" cap="flat" cmpd="sng" algn="ctr">
            <a:solidFill>
              <a:sysClr val="windowText" lastClr="000000"/>
            </a:solidFill>
            <a:prstDash val="solid"/>
            <a:tailEnd type="triangle"/>
          </a:ln>
          <a:effectLst>
            <a:outerShdw blurRad="40000" dist="23000" dir="5400000" rotWithShape="0">
              <a:srgbClr val="000000">
                <a:alpha val="35000"/>
              </a:srgbClr>
            </a:outerShdw>
          </a:effectLst>
        </p:spPr>
      </p:cxnSp>
      <p:sp>
        <p:nvSpPr>
          <p:cNvPr id="11" name="文本框 10"/>
          <p:cNvSpPr txBox="1"/>
          <p:nvPr/>
        </p:nvSpPr>
        <p:spPr>
          <a:xfrm>
            <a:off x="9513913" y="2327126"/>
            <a:ext cx="1008112" cy="584775"/>
          </a:xfrm>
          <a:prstGeom prst="rect">
            <a:avLst/>
          </a:prstGeom>
          <a:solidFill>
            <a:srgbClr val="002060"/>
          </a:solidFill>
          <a:ln w="25400" cap="flat" cmpd="sng" algn="ctr">
            <a:solidFill>
              <a:sysClr val="windowText" lastClr="000000"/>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rPr>
              <a:t>上海共产主义小组</a:t>
            </a:r>
            <a:endPar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endParaRPr>
          </a:p>
        </p:txBody>
      </p:sp>
      <p:sp>
        <p:nvSpPr>
          <p:cNvPr id="12" name="文本框 11"/>
          <p:cNvSpPr txBox="1"/>
          <p:nvPr/>
        </p:nvSpPr>
        <p:spPr>
          <a:xfrm rot="262299">
            <a:off x="7424696" y="548681"/>
            <a:ext cx="937089" cy="338554"/>
          </a:xfrm>
          <a:prstGeom prst="rect">
            <a:avLst/>
          </a:prstGeom>
          <a:solidFill>
            <a:srgbClr val="4F81BD"/>
          </a:solidFill>
          <a:ln w="25400" cap="flat" cmpd="sng" algn="ctr">
            <a:solidFill>
              <a:srgbClr val="4F81BD">
                <a:shade val="50000"/>
              </a:srgbClr>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rPr>
              <a:t>李大钊</a:t>
            </a:r>
            <a:endPar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endParaRPr>
          </a:p>
        </p:txBody>
      </p:sp>
      <p:sp>
        <p:nvSpPr>
          <p:cNvPr id="13" name="文本框 12"/>
          <p:cNvSpPr txBox="1"/>
          <p:nvPr/>
        </p:nvSpPr>
        <p:spPr>
          <a:xfrm rot="20377409">
            <a:off x="8327894" y="3267352"/>
            <a:ext cx="853808" cy="338554"/>
          </a:xfrm>
          <a:prstGeom prst="rect">
            <a:avLst/>
          </a:prstGeom>
          <a:solidFill>
            <a:srgbClr val="4F81BD"/>
          </a:solidFill>
          <a:ln w="25400" cap="flat" cmpd="sng" algn="ctr">
            <a:solidFill>
              <a:srgbClr val="4F81BD">
                <a:shade val="50000"/>
              </a:srgbClr>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rPr>
              <a:t>陈独秀</a:t>
            </a:r>
            <a:endPar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endParaRPr>
          </a:p>
        </p:txBody>
      </p:sp>
      <p:sp>
        <p:nvSpPr>
          <p:cNvPr id="14" name="文本框 11"/>
          <p:cNvSpPr txBox="1"/>
          <p:nvPr/>
        </p:nvSpPr>
        <p:spPr>
          <a:xfrm rot="190060">
            <a:off x="7123934" y="1029445"/>
            <a:ext cx="1518972" cy="584775"/>
          </a:xfrm>
          <a:prstGeom prst="rect">
            <a:avLst/>
          </a:prstGeom>
          <a:solidFill>
            <a:srgbClr val="4F81BD"/>
          </a:solidFill>
          <a:ln w="25400" cap="flat" cmpd="sng" algn="ctr">
            <a:solidFill>
              <a:srgbClr val="4F81BD">
                <a:shade val="50000"/>
              </a:srgbClr>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rPr>
              <a:t>最早研究马克思主义团体</a:t>
            </a:r>
            <a:endPar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endParaRPr>
          </a:p>
        </p:txBody>
      </p:sp>
      <p:sp>
        <p:nvSpPr>
          <p:cNvPr id="15" name="文本框 11"/>
          <p:cNvSpPr txBox="1"/>
          <p:nvPr/>
        </p:nvSpPr>
        <p:spPr>
          <a:xfrm rot="20352705">
            <a:off x="7814626" y="2572904"/>
            <a:ext cx="1518974" cy="584775"/>
          </a:xfrm>
          <a:prstGeom prst="rect">
            <a:avLst/>
          </a:prstGeom>
          <a:solidFill>
            <a:srgbClr val="4F81BD"/>
          </a:solidFill>
          <a:ln w="25400" cap="flat" cmpd="sng" algn="ctr">
            <a:solidFill>
              <a:srgbClr val="4F81BD">
                <a:shade val="50000"/>
              </a:srgbClr>
            </a:solidFill>
            <a:prstDash val="solid"/>
          </a:ln>
          <a:effectLst/>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rPr>
              <a:t>中国共产党第一个早期组织</a:t>
            </a:r>
            <a:endParaRPr kumimoji="0" lang="zh-CN" altLang="en-US" sz="1600" b="1" i="0" u="none" strike="noStrike" kern="0" cap="none" spc="0" normalizeH="0" baseline="0" noProof="0" dirty="0">
              <a:ln>
                <a:noFill/>
              </a:ln>
              <a:solidFill>
                <a:srgbClr val="FFFF00"/>
              </a:solidFill>
              <a:effectLst/>
              <a:uLnTx/>
              <a:uFillTx/>
              <a:latin typeface="黑体" panose="02010609060101010101" pitchFamily="49" charset="-122"/>
              <a:ea typeface="黑体" panose="02010609060101010101" pitchFamily="49" charset="-122"/>
            </a:endParaRPr>
          </a:p>
        </p:txBody>
      </p:sp>
      <p:sp>
        <p:nvSpPr>
          <p:cNvPr id="2" name="TextBox 1"/>
          <p:cNvSpPr txBox="1"/>
          <p:nvPr/>
        </p:nvSpPr>
        <p:spPr>
          <a:xfrm>
            <a:off x="176999" y="1343090"/>
            <a:ext cx="1944763" cy="4832092"/>
          </a:xfrm>
          <a:prstGeom prst="rect">
            <a:avLst/>
          </a:prstGeom>
          <a:noFill/>
        </p:spPr>
        <p:txBody>
          <a:bodyPr wrap="square" rtlCol="0">
            <a:spAutoFit/>
          </a:bodyPr>
          <a:lstStyle/>
          <a:p>
            <a:r>
              <a:rPr lang="zh-CN" altLang="en-US" sz="2800" b="1" dirty="0">
                <a:solidFill>
                  <a:srgbClr val="FF0000"/>
                </a:solidFill>
                <a:latin typeface="黑体" panose="02010609060101010101" pitchFamily="49" charset="-122"/>
                <a:ea typeface="黑体" panose="02010609060101010101" pitchFamily="49" charset="-122"/>
              </a:rPr>
              <a:t>阅读教材，最早研究马克思主义的团体是？</a:t>
            </a:r>
            <a:endParaRPr lang="en-US" altLang="zh-CN" sz="2800" b="1" dirty="0">
              <a:solidFill>
                <a:srgbClr val="FF0000"/>
              </a:solidFill>
              <a:latin typeface="黑体" panose="02010609060101010101" pitchFamily="49" charset="-122"/>
              <a:ea typeface="黑体" panose="02010609060101010101" pitchFamily="49" charset="-122"/>
            </a:endParaRPr>
          </a:p>
          <a:p>
            <a:endParaRPr lang="en-US" altLang="zh-CN" sz="2800" b="1" dirty="0">
              <a:solidFill>
                <a:srgbClr val="FF0000"/>
              </a:solidFill>
              <a:latin typeface="黑体" panose="02010609060101010101" pitchFamily="49" charset="-122"/>
              <a:ea typeface="黑体" panose="02010609060101010101" pitchFamily="49" charset="-122"/>
            </a:endParaRPr>
          </a:p>
          <a:p>
            <a:endParaRPr lang="en-US" altLang="zh-CN" sz="2800" b="1" dirty="0">
              <a:solidFill>
                <a:srgbClr val="FF0000"/>
              </a:solidFill>
              <a:latin typeface="黑体" panose="02010609060101010101" pitchFamily="49" charset="-122"/>
              <a:ea typeface="黑体" panose="02010609060101010101" pitchFamily="49" charset="-122"/>
            </a:endParaRPr>
          </a:p>
          <a:p>
            <a:r>
              <a:rPr lang="zh-CN" altLang="en-US" sz="2800" b="1" dirty="0">
                <a:solidFill>
                  <a:srgbClr val="FF0000"/>
                </a:solidFill>
                <a:latin typeface="黑体" panose="02010609060101010101" pitchFamily="49" charset="-122"/>
                <a:ea typeface="黑体" panose="02010609060101010101" pitchFamily="49" charset="-122"/>
              </a:rPr>
              <a:t>中国共产党第一个早期组织是？</a:t>
            </a:r>
            <a:endParaRPr lang="zh-CN" altLang="en-US" sz="2800" b="1" dirty="0">
              <a:solidFill>
                <a:srgbClr val="FF0000"/>
              </a:solidFill>
              <a:latin typeface="黑体" panose="02010609060101010101" pitchFamily="49" charset="-122"/>
              <a:ea typeface="黑体" panose="02010609060101010101" pitchFamily="49" charset="-122"/>
            </a:endParaRPr>
          </a:p>
        </p:txBody>
      </p:sp>
      <p:pic>
        <p:nvPicPr>
          <p:cNvPr id="17" name="图片 16"/>
          <p:cNvPicPr>
            <a:picLocks noChangeAspect="1"/>
          </p:cNvPicPr>
          <p:nvPr/>
        </p:nvPicPr>
        <p:blipFill>
          <a:blip r:embed="rId3"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95902" y="6310417"/>
            <a:ext cx="1600195" cy="708947"/>
          </a:xfrm>
          <a:prstGeom prst="rect">
            <a:avLst/>
          </a:prstGeom>
        </p:spPr>
      </p:pic>
      <p:sp>
        <p:nvSpPr>
          <p:cNvPr id="18" name="文本框 23"/>
          <p:cNvSpPr txBox="1"/>
          <p:nvPr/>
        </p:nvSpPr>
        <p:spPr>
          <a:xfrm>
            <a:off x="5721553" y="6474472"/>
            <a:ext cx="10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hlinkClick r:id="rId4" action="ppaction://hlinksldjump"/>
              </a:rPr>
              <a:t>返回</a:t>
            </a:r>
            <a:endPar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7" name="Text Box 5"/>
          <p:cNvSpPr txBox="1">
            <a:spLocks noChangeArrowheads="1"/>
          </p:cNvSpPr>
          <p:nvPr/>
        </p:nvSpPr>
        <p:spPr bwMode="auto">
          <a:xfrm>
            <a:off x="314165" y="1344063"/>
            <a:ext cx="8333045"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50000"/>
              </a:spcBef>
            </a:pPr>
            <a:r>
              <a:rPr lang="en-US" altLang="zh-CN" dirty="0">
                <a:latin typeface="黑体" panose="02010609060101010101" pitchFamily="49" charset="-122"/>
                <a:ea typeface="黑体" panose="02010609060101010101" pitchFamily="49" charset="-122"/>
              </a:rPr>
              <a:t>(1)</a:t>
            </a:r>
            <a:r>
              <a:rPr lang="zh-CN" altLang="en-US" dirty="0">
                <a:latin typeface="黑体" panose="02010609060101010101" pitchFamily="49" charset="-122"/>
                <a:ea typeface="黑体" panose="02010609060101010101" pitchFamily="49" charset="-122"/>
              </a:rPr>
              <a:t>时间地点</a:t>
            </a:r>
            <a:endParaRPr lang="zh-CN" altLang="en-US" dirty="0">
              <a:latin typeface="黑体" panose="02010609060101010101" pitchFamily="49" charset="-122"/>
              <a:ea typeface="黑体" panose="02010609060101010101" pitchFamily="49" charset="-122"/>
            </a:endParaRPr>
          </a:p>
          <a:p>
            <a:pPr>
              <a:spcBef>
                <a:spcPct val="50000"/>
              </a:spcBef>
            </a:pPr>
            <a:endParaRPr lang="en-US" altLang="zh-CN" dirty="0">
              <a:latin typeface="黑体" panose="02010609060101010101" pitchFamily="49" charset="-122"/>
              <a:ea typeface="黑体" panose="02010609060101010101" pitchFamily="49" charset="-122"/>
            </a:endParaRPr>
          </a:p>
          <a:p>
            <a:pPr>
              <a:spcBef>
                <a:spcPct val="50000"/>
              </a:spcBef>
            </a:pPr>
            <a:r>
              <a:rPr lang="en-US" altLang="zh-CN" dirty="0">
                <a:latin typeface="黑体" panose="02010609060101010101" pitchFamily="49" charset="-122"/>
                <a:ea typeface="黑体" panose="02010609060101010101" pitchFamily="49" charset="-122"/>
              </a:rPr>
              <a:t>(2)</a:t>
            </a:r>
            <a:r>
              <a:rPr lang="zh-CN" altLang="en-US" dirty="0">
                <a:latin typeface="黑体" panose="02010609060101010101" pitchFamily="49" charset="-122"/>
                <a:ea typeface="黑体" panose="02010609060101010101" pitchFamily="49" charset="-122"/>
              </a:rPr>
              <a:t>各地</a:t>
            </a:r>
            <a:r>
              <a:rPr lang="zh-CN" altLang="en-US" dirty="0">
                <a:latin typeface="黑体" panose="02010609060101010101" pitchFamily="49" charset="-122"/>
                <a:ea typeface="黑体" panose="02010609060101010101" pitchFamily="49" charset="-122"/>
                <a:hlinkClick r:id="rId2" action="ppaction://hlinksldjump"/>
              </a:rPr>
              <a:t>代表</a:t>
            </a:r>
            <a:endParaRPr lang="zh-CN" altLang="en-US" dirty="0">
              <a:latin typeface="黑体" panose="02010609060101010101" pitchFamily="49" charset="-122"/>
              <a:ea typeface="黑体" panose="02010609060101010101" pitchFamily="49" charset="-122"/>
            </a:endParaRPr>
          </a:p>
          <a:p>
            <a:pPr>
              <a:spcBef>
                <a:spcPct val="50000"/>
              </a:spcBef>
            </a:pPr>
            <a:r>
              <a:rPr lang="en-US" altLang="zh-CN" dirty="0">
                <a:latin typeface="黑体" panose="02010609060101010101" pitchFamily="49" charset="-122"/>
                <a:ea typeface="黑体" panose="02010609060101010101" pitchFamily="49" charset="-122"/>
              </a:rPr>
              <a:t>(3)</a:t>
            </a:r>
            <a:r>
              <a:rPr lang="zh-CN" altLang="en-US" dirty="0">
                <a:latin typeface="黑体" panose="02010609060101010101" pitchFamily="49" charset="-122"/>
                <a:ea typeface="黑体" panose="02010609060101010101" pitchFamily="49" charset="-122"/>
              </a:rPr>
              <a:t>会议内容</a:t>
            </a:r>
            <a:endParaRPr lang="zh-CN" altLang="en-US" dirty="0">
              <a:latin typeface="黑体" panose="02010609060101010101" pitchFamily="49" charset="-122"/>
              <a:ea typeface="黑体" panose="02010609060101010101" pitchFamily="49" charset="-122"/>
            </a:endParaRPr>
          </a:p>
          <a:p>
            <a:pPr>
              <a:spcBef>
                <a:spcPct val="50000"/>
              </a:spcBef>
            </a:pPr>
            <a:endParaRPr lang="zh-CN" altLang="en-US" sz="2800" dirty="0">
              <a:latin typeface="黑体" panose="02010609060101010101" pitchFamily="49" charset="-122"/>
              <a:ea typeface="黑体" panose="02010609060101010101" pitchFamily="49" charset="-122"/>
            </a:endParaRPr>
          </a:p>
          <a:p>
            <a:pPr>
              <a:spcBef>
                <a:spcPct val="50000"/>
              </a:spcBef>
            </a:pPr>
            <a:endParaRPr lang="zh-CN" altLang="en-US" sz="2800" dirty="0">
              <a:latin typeface="黑体" panose="02010609060101010101" pitchFamily="49" charset="-122"/>
              <a:ea typeface="黑体" panose="02010609060101010101" pitchFamily="49" charset="-122"/>
            </a:endParaRPr>
          </a:p>
        </p:txBody>
      </p:sp>
      <p:sp>
        <p:nvSpPr>
          <p:cNvPr id="9" name="TextBox 1"/>
          <p:cNvSpPr txBox="1"/>
          <p:nvPr/>
        </p:nvSpPr>
        <p:spPr>
          <a:xfrm>
            <a:off x="539590" y="666777"/>
            <a:ext cx="10220146" cy="584775"/>
          </a:xfrm>
          <a:prstGeom prst="rect">
            <a:avLst/>
          </a:prstGeom>
          <a:noFill/>
        </p:spPr>
        <p:txBody>
          <a:bodyPr wrap="square" rtlCol="0">
            <a:spAutoFit/>
          </a:bodyPr>
          <a:lstStyle/>
          <a:p>
            <a:r>
              <a:rPr lang="zh-CN" altLang="en-US" sz="3200" b="1" dirty="0">
                <a:solidFill>
                  <a:srgbClr val="FF0000"/>
                </a:solidFill>
                <a:latin typeface="黑体" panose="02010609060101010101" pitchFamily="49" charset="-122"/>
                <a:ea typeface="黑体" panose="02010609060101010101" pitchFamily="49" charset="-122"/>
              </a:rPr>
              <a:t>阅读教材</a:t>
            </a:r>
            <a:r>
              <a:rPr lang="en-US" altLang="zh-CN" sz="3200" b="1" dirty="0">
                <a:solidFill>
                  <a:srgbClr val="FF0000"/>
                </a:solidFill>
                <a:latin typeface="黑体" panose="02010609060101010101" pitchFamily="49" charset="-122"/>
                <a:ea typeface="黑体" panose="02010609060101010101" pitchFamily="49" charset="-122"/>
              </a:rPr>
              <a:t>p129</a:t>
            </a:r>
            <a:r>
              <a:rPr lang="zh-CN" altLang="en-US" sz="3200" b="1" dirty="0">
                <a:solidFill>
                  <a:srgbClr val="FF0000"/>
                </a:solidFill>
                <a:latin typeface="黑体" panose="02010609060101010101" pitchFamily="49" charset="-122"/>
                <a:ea typeface="黑体" panose="02010609060101010101" pitchFamily="49" charset="-122"/>
              </a:rPr>
              <a:t>页回答大会召开的时间地点、会议内容</a:t>
            </a:r>
            <a:endParaRPr lang="zh-CN" altLang="en-US" sz="3200" b="1" dirty="0">
              <a:solidFill>
                <a:srgbClr val="FF0000"/>
              </a:solidFill>
              <a:latin typeface="黑体" panose="02010609060101010101" pitchFamily="49" charset="-122"/>
              <a:ea typeface="黑体" panose="02010609060101010101" pitchFamily="49" charset="-122"/>
            </a:endParaRPr>
          </a:p>
        </p:txBody>
      </p:sp>
      <p:sp>
        <p:nvSpPr>
          <p:cNvPr id="10" name="TextBox 2"/>
          <p:cNvSpPr txBox="1"/>
          <p:nvPr/>
        </p:nvSpPr>
        <p:spPr>
          <a:xfrm>
            <a:off x="2754042" y="1326307"/>
            <a:ext cx="3432653" cy="584775"/>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rPr>
              <a:t>1921</a:t>
            </a:r>
            <a:r>
              <a:rPr lang="zh-CN" altLang="en-US" sz="3200" b="1" dirty="0">
                <a:latin typeface="黑体" panose="02010609060101010101" pitchFamily="49" charset="-122"/>
                <a:ea typeface="黑体" panose="02010609060101010101" pitchFamily="49" charset="-122"/>
              </a:rPr>
              <a:t> 年</a:t>
            </a:r>
            <a:r>
              <a:rPr lang="en-US" altLang="zh-CN" sz="3200" b="1" dirty="0">
                <a:latin typeface="黑体" panose="02010609060101010101" pitchFamily="49" charset="-122"/>
                <a:ea typeface="黑体" panose="02010609060101010101" pitchFamily="49" charset="-122"/>
              </a:rPr>
              <a:t>7</a:t>
            </a:r>
            <a:r>
              <a:rPr lang="zh-CN" altLang="en-US" sz="3200" b="1" dirty="0">
                <a:latin typeface="黑体" panose="02010609060101010101" pitchFamily="49" charset="-122"/>
                <a:ea typeface="黑体" panose="02010609060101010101" pitchFamily="49" charset="-122"/>
              </a:rPr>
              <a:t>月</a:t>
            </a:r>
            <a:r>
              <a:rPr lang="en-US" altLang="zh-CN" sz="3200" b="1" dirty="0">
                <a:latin typeface="黑体" panose="02010609060101010101" pitchFamily="49" charset="-122"/>
                <a:ea typeface="黑体" panose="02010609060101010101" pitchFamily="49" charset="-122"/>
              </a:rPr>
              <a:t>23</a:t>
            </a:r>
            <a:r>
              <a:rPr lang="zh-CN" altLang="en-US" sz="3200" b="1" dirty="0">
                <a:latin typeface="黑体" panose="02010609060101010101" pitchFamily="49" charset="-122"/>
                <a:ea typeface="黑体" panose="02010609060101010101" pitchFamily="49" charset="-122"/>
              </a:rPr>
              <a:t>日</a:t>
            </a:r>
            <a:endParaRPr lang="zh-CN" altLang="en-US" sz="3200" b="1" dirty="0">
              <a:latin typeface="黑体" panose="02010609060101010101" pitchFamily="49" charset="-122"/>
              <a:ea typeface="黑体" panose="02010609060101010101" pitchFamily="49" charset="-122"/>
            </a:endParaRPr>
          </a:p>
        </p:txBody>
      </p:sp>
      <p:sp>
        <p:nvSpPr>
          <p:cNvPr id="11" name="TextBox 2"/>
          <p:cNvSpPr txBox="1"/>
          <p:nvPr/>
        </p:nvSpPr>
        <p:spPr>
          <a:xfrm>
            <a:off x="2754043" y="3295308"/>
            <a:ext cx="8209879" cy="255454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b="1" dirty="0">
                <a:latin typeface="黑体" panose="02010609060101010101" pitchFamily="49" charset="-122"/>
                <a:ea typeface="黑体" panose="02010609060101010101" pitchFamily="49" charset="-122"/>
              </a:rPr>
              <a:t>名称：中国共产党</a:t>
            </a:r>
            <a:endParaRPr lang="en-US" altLang="zh-CN" sz="3200" b="1" dirty="0">
              <a:latin typeface="黑体" panose="02010609060101010101" pitchFamily="49" charset="-122"/>
              <a:ea typeface="黑体" panose="02010609060101010101" pitchFamily="49" charset="-122"/>
            </a:endParaRPr>
          </a:p>
          <a:p>
            <a:r>
              <a:rPr lang="zh-CN" altLang="en-US" sz="3200" b="1" dirty="0">
                <a:latin typeface="黑体" panose="02010609060101010101" pitchFamily="49" charset="-122"/>
                <a:ea typeface="黑体" panose="02010609060101010101" pitchFamily="49" charset="-122"/>
              </a:rPr>
              <a:t>奋斗目标：推翻资产阶级，建立无产阶级专</a:t>
            </a:r>
            <a:endParaRPr lang="en-US" altLang="zh-CN" sz="3200" b="1" dirty="0">
              <a:latin typeface="黑体" panose="02010609060101010101" pitchFamily="49" charset="-122"/>
              <a:ea typeface="黑体" panose="02010609060101010101" pitchFamily="49" charset="-122"/>
            </a:endParaRPr>
          </a:p>
          <a:p>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政，实现社会主义和共产主义</a:t>
            </a:r>
            <a:endParaRPr lang="en-US" altLang="zh-CN" sz="3200" b="1" dirty="0">
              <a:latin typeface="黑体" panose="02010609060101010101" pitchFamily="49" charset="-122"/>
              <a:ea typeface="黑体" panose="02010609060101010101" pitchFamily="49" charset="-122"/>
            </a:endParaRPr>
          </a:p>
          <a:p>
            <a:r>
              <a:rPr lang="zh-CN" altLang="en-US" sz="3200" b="1" dirty="0">
                <a:latin typeface="黑体" panose="02010609060101010101" pitchFamily="49" charset="-122"/>
                <a:ea typeface="黑体" panose="02010609060101010101" pitchFamily="49" charset="-122"/>
              </a:rPr>
              <a:t>产生党的领导机构：陈独秀任书记</a:t>
            </a:r>
            <a:endParaRPr lang="en-US" altLang="zh-CN" sz="3200" b="1" dirty="0">
              <a:latin typeface="黑体" panose="02010609060101010101" pitchFamily="49" charset="-122"/>
              <a:ea typeface="黑体" panose="02010609060101010101" pitchFamily="49" charset="-122"/>
            </a:endParaRPr>
          </a:p>
          <a:p>
            <a:endParaRPr lang="zh-CN" altLang="en-US" sz="3200" b="1" dirty="0">
              <a:latin typeface="黑体" panose="02010609060101010101" pitchFamily="49" charset="-122"/>
              <a:ea typeface="黑体" panose="02010609060101010101" pitchFamily="49" charset="-122"/>
            </a:endParaRPr>
          </a:p>
        </p:txBody>
      </p:sp>
      <p:cxnSp>
        <p:nvCxnSpPr>
          <p:cNvPr id="12" name="直接箭头连接符 11"/>
          <p:cNvCxnSpPr/>
          <p:nvPr/>
        </p:nvCxnSpPr>
        <p:spPr>
          <a:xfrm>
            <a:off x="3484729" y="2110752"/>
            <a:ext cx="504056" cy="0"/>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sp>
        <p:nvSpPr>
          <p:cNvPr id="14" name="TextBox 7"/>
          <p:cNvSpPr txBox="1"/>
          <p:nvPr/>
        </p:nvSpPr>
        <p:spPr>
          <a:xfrm>
            <a:off x="3940915" y="1818365"/>
            <a:ext cx="4406783"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浙江嘉兴南湖游船上</a:t>
            </a:r>
            <a:endParaRPr lang="zh-CN" altLang="en-US" sz="3200" b="1" dirty="0">
              <a:latin typeface="黑体" panose="02010609060101010101" pitchFamily="49" charset="-122"/>
              <a:ea typeface="黑体" panose="02010609060101010101" pitchFamily="49" charset="-122"/>
            </a:endParaRPr>
          </a:p>
        </p:txBody>
      </p:sp>
      <p:sp>
        <p:nvSpPr>
          <p:cNvPr id="15" name="文本框 5"/>
          <p:cNvSpPr txBox="1">
            <a:spLocks noChangeArrowheads="1"/>
          </p:cNvSpPr>
          <p:nvPr/>
        </p:nvSpPr>
        <p:spPr bwMode="auto">
          <a:xfrm>
            <a:off x="809280" y="143557"/>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2.</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日出东方</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4" name="文本框 3"/>
          <p:cNvSpPr txBox="1"/>
          <p:nvPr/>
        </p:nvSpPr>
        <p:spPr>
          <a:xfrm>
            <a:off x="2610704" y="1818365"/>
            <a:ext cx="1018477" cy="523220"/>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上海</a:t>
            </a:r>
            <a:endParaRPr lang="zh-CN" altLang="en-US" sz="2800" b="1" dirty="0">
              <a:latin typeface="黑体" panose="02010609060101010101" pitchFamily="49" charset="-122"/>
              <a:ea typeface="黑体" panose="02010609060101010101" pitchFamily="49" charset="-122"/>
            </a:endParaRPr>
          </a:p>
        </p:txBody>
      </p:sp>
      <p:pic>
        <p:nvPicPr>
          <p:cNvPr id="13" name="图片 12"/>
          <p:cNvPicPr>
            <a:picLocks noChangeAspect="1"/>
          </p:cNvPicPr>
          <p:nvPr/>
        </p:nvPicPr>
        <p:blipFill>
          <a:blip r:embed="rId3"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09378" y="6119998"/>
            <a:ext cx="1600195" cy="708947"/>
          </a:xfrm>
          <a:prstGeom prst="rect">
            <a:avLst/>
          </a:prstGeom>
        </p:spPr>
      </p:pic>
      <p:sp>
        <p:nvSpPr>
          <p:cNvPr id="16" name="文本框 23"/>
          <p:cNvSpPr txBox="1"/>
          <p:nvPr/>
        </p:nvSpPr>
        <p:spPr>
          <a:xfrm>
            <a:off x="5338482" y="6284053"/>
            <a:ext cx="138456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2000" b="1" dirty="0">
                <a:solidFill>
                  <a:srgbClr val="574F1F"/>
                </a:solidFill>
                <a:latin typeface="微软雅黑" panose="020B0503020204020204" pitchFamily="34" charset="-122"/>
                <a:ea typeface="微软雅黑" panose="020B0503020204020204" pitchFamily="34" charset="-122"/>
                <a:hlinkClick r:id="rId4" action="ppaction://hlinksldjump"/>
              </a:rPr>
              <a:t>面貌焕新</a:t>
            </a:r>
            <a:endPar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4"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5" name="文本框 5"/>
          <p:cNvSpPr txBox="1">
            <a:spLocks noChangeArrowheads="1"/>
          </p:cNvSpPr>
          <p:nvPr/>
        </p:nvSpPr>
        <p:spPr bwMode="auto">
          <a:xfrm>
            <a:off x="266052" y="143557"/>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rPr>
              <a:t>日出东方</a:t>
            </a:r>
            <a:endParaRPr kumimoji="0" lang="en-US" altLang="zh-CN" sz="28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p:cNvSpPr txBox="1">
            <a:spLocks noChangeArrowheads="1"/>
          </p:cNvSpPr>
          <p:nvPr/>
        </p:nvSpPr>
        <p:spPr bwMode="auto">
          <a:xfrm>
            <a:off x="4267201" y="120651"/>
            <a:ext cx="38779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fontAlgn="base">
              <a:spcBef>
                <a:spcPct val="0"/>
              </a:spcBef>
              <a:spcAft>
                <a:spcPct val="0"/>
              </a:spcAft>
              <a:buClr>
                <a:srgbClr val="003399"/>
              </a:buClr>
              <a:buFont typeface="Arial" panose="020B0604020202020204" pitchFamily="34" charset="0"/>
              <a:buNone/>
            </a:pPr>
            <a:r>
              <a:rPr lang="zh-CN" altLang="en-US" sz="3600" dirty="0">
                <a:latin typeface="微软雅黑" panose="020B0503020204020204" pitchFamily="34" charset="-122"/>
                <a:ea typeface="微软雅黑" panose="020B0503020204020204" pitchFamily="34" charset="-122"/>
              </a:rPr>
              <a:t>中共“一大”代表</a:t>
            </a:r>
            <a:endParaRPr lang="zh-CN" altLang="en-US" sz="3600" dirty="0">
              <a:latin typeface="微软雅黑" panose="020B0503020204020204" pitchFamily="34" charset="-122"/>
              <a:ea typeface="微软雅黑" panose="020B0503020204020204" pitchFamily="34" charset="-122"/>
            </a:endParaRPr>
          </a:p>
        </p:txBody>
      </p:sp>
      <p:grpSp>
        <p:nvGrpSpPr>
          <p:cNvPr id="16" name="组合 15"/>
          <p:cNvGrpSpPr/>
          <p:nvPr/>
        </p:nvGrpSpPr>
        <p:grpSpPr bwMode="auto">
          <a:xfrm>
            <a:off x="1546225" y="838201"/>
            <a:ext cx="9131300" cy="2747963"/>
            <a:chOff x="14" y="528"/>
            <a:chExt cx="5752" cy="1731"/>
          </a:xfrm>
        </p:grpSpPr>
        <p:pic>
          <p:nvPicPr>
            <p:cNvPr id="17" name="图片 10243" descr="陈潭秋"/>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94" y="528"/>
              <a:ext cx="947"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10244" descr="邓恩铭"/>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4" y="528"/>
              <a:ext cx="947"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10245" descr="董必武"/>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4" y="528"/>
              <a:ext cx="947"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10246" descr="何叔衡"/>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4" y="528"/>
              <a:ext cx="947"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10247" descr="毛泽东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 y="528"/>
              <a:ext cx="946"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图片 10248" descr="王尽美"/>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14" y="528"/>
              <a:ext cx="946" cy="1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文本框 10249"/>
            <p:cNvSpPr txBox="1">
              <a:spLocks noChangeArrowheads="1"/>
            </p:cNvSpPr>
            <p:nvPr/>
          </p:nvSpPr>
          <p:spPr bwMode="auto">
            <a:xfrm>
              <a:off x="108" y="1929"/>
              <a:ext cx="5658"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fontAlgn="base">
                <a:spcBef>
                  <a:spcPct val="0"/>
                </a:spcBef>
                <a:spcAft>
                  <a:spcPct val="0"/>
                </a:spcAft>
                <a:buClr>
                  <a:srgbClr val="003399"/>
                </a:buClr>
                <a:buFont typeface="Arial" panose="020B0604020202020204" pitchFamily="34" charset="0"/>
                <a:buNone/>
              </a:pPr>
              <a:r>
                <a:rPr lang="zh-CN" altLang="en-US" sz="2800" b="0" dirty="0">
                  <a:latin typeface="黑体" panose="02010609060101010101" pitchFamily="49" charset="-122"/>
                  <a:ea typeface="黑体" panose="02010609060101010101" pitchFamily="49" charset="-122"/>
                </a:rPr>
                <a:t>毛泽东  何叔衡   董必武   陈潭秋  邓恩铭   王尽美</a:t>
              </a:r>
              <a:endParaRPr lang="zh-CN" altLang="en-US" sz="2800" b="0" dirty="0">
                <a:latin typeface="黑体" panose="02010609060101010101" pitchFamily="49" charset="-122"/>
                <a:ea typeface="黑体" panose="02010609060101010101" pitchFamily="49" charset="-122"/>
              </a:endParaRPr>
            </a:p>
          </p:txBody>
        </p:sp>
      </p:grpSp>
      <p:grpSp>
        <p:nvGrpSpPr>
          <p:cNvPr id="24" name="组合 23"/>
          <p:cNvGrpSpPr/>
          <p:nvPr/>
        </p:nvGrpSpPr>
        <p:grpSpPr bwMode="auto">
          <a:xfrm>
            <a:off x="1600201" y="3979863"/>
            <a:ext cx="9167813" cy="2438399"/>
            <a:chOff x="48" y="2507"/>
            <a:chExt cx="5775" cy="1536"/>
          </a:xfrm>
        </p:grpSpPr>
        <p:pic>
          <p:nvPicPr>
            <p:cNvPr id="25" name="图片 10251" descr="包惠僧"/>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12"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图片 10252" descr="陈公博"/>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8"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图片 10253" descr="李达"/>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8"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图片 10254" descr="李汉俊"/>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64"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图片 10255" descr="刘仁静"/>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496"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图片 10256" descr="张国焘"/>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680"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图片 10257" descr="周佛海"/>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944" y="2507"/>
              <a:ext cx="777" cy="1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文本框 10258"/>
            <p:cNvSpPr txBox="1">
              <a:spLocks noChangeArrowheads="1"/>
            </p:cNvSpPr>
            <p:nvPr/>
          </p:nvSpPr>
          <p:spPr bwMode="auto">
            <a:xfrm>
              <a:off x="52" y="3713"/>
              <a:ext cx="5771"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fontAlgn="base">
                <a:spcBef>
                  <a:spcPct val="0"/>
                </a:spcBef>
                <a:spcAft>
                  <a:spcPct val="0"/>
                </a:spcAft>
                <a:buClr>
                  <a:srgbClr val="003399"/>
                </a:buClr>
                <a:buFont typeface="Arial" panose="020B0604020202020204" pitchFamily="34" charset="0"/>
                <a:buNone/>
              </a:pPr>
              <a:r>
                <a:rPr lang="zh-CN" altLang="en-US" sz="2800" b="0" dirty="0">
                  <a:latin typeface="黑体" panose="02010609060101010101" pitchFamily="49" charset="-122"/>
                  <a:ea typeface="黑体" panose="02010609060101010101" pitchFamily="49" charset="-122"/>
                </a:rPr>
                <a:t>李达  李汉俊  张国焘 刘仁静  包惠僧 陈公博  周佛海</a:t>
              </a:r>
              <a:endParaRPr lang="zh-CN" altLang="en-US" sz="2800" b="0" dirty="0">
                <a:latin typeface="黑体" panose="02010609060101010101" pitchFamily="49" charset="-122"/>
                <a:ea typeface="黑体" panose="02010609060101010101" pitchFamily="49" charset="-122"/>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dissolve">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100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500"/>
                                        <p:tgtEl>
                                          <p:spTgt spid="16"/>
                                        </p:tgtEl>
                                      </p:cBhvr>
                                    </p:animEffect>
                                  </p:childTnLst>
                                </p:cTn>
                              </p:par>
                            </p:childTnLst>
                          </p:cTn>
                        </p:par>
                        <p:par>
                          <p:cTn id="12" fill="hold">
                            <p:stCondLst>
                              <p:cond delay="2000"/>
                            </p:stCondLst>
                            <p:childTnLst>
                              <p:par>
                                <p:cTn id="13" presetID="22" presetClass="entr" presetSubtype="8" fill="hold" nodeType="afterEffect">
                                  <p:stCondLst>
                                    <p:cond delay="200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5" name="文本框 5"/>
          <p:cNvSpPr txBox="1">
            <a:spLocks noChangeArrowheads="1"/>
          </p:cNvSpPr>
          <p:nvPr/>
        </p:nvSpPr>
        <p:spPr bwMode="auto">
          <a:xfrm>
            <a:off x="266052" y="143557"/>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2.</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日出东方</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pic>
        <p:nvPicPr>
          <p:cNvPr id="35" name="Picture 4" descr="无标题ml"/>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712722" y="445476"/>
            <a:ext cx="4017662" cy="5275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 Box 5"/>
          <p:cNvSpPr txBox="1">
            <a:spLocks noChangeArrowheads="1"/>
          </p:cNvSpPr>
          <p:nvPr/>
        </p:nvSpPr>
        <p:spPr bwMode="auto">
          <a:xfrm>
            <a:off x="5560703" y="5834586"/>
            <a:ext cx="800219" cy="461665"/>
          </a:xfrm>
          <a:prstGeom prst="rect">
            <a:avLst/>
          </a:prstGeom>
          <a:noFill/>
          <a:ln>
            <a:noFill/>
          </a:ln>
          <a:effectLst>
            <a:prstShdw prst="shdw17" dist="17961" dir="2700000">
              <a:schemeClr val="accent1">
                <a:gamma/>
                <a:shade val="60000"/>
                <a:invGamma/>
              </a:schemeClr>
            </a:prstShdw>
          </a:effectLst>
        </p:spPr>
        <p:txBody>
          <a:bodyPr wrap="none">
            <a:spAutoFit/>
          </a:bodyPr>
          <a:lstStyle/>
          <a:p>
            <a:pPr>
              <a:defRPr/>
            </a:pPr>
            <a:r>
              <a:rPr lang="zh-CN" altLang="en-US" sz="2400" dirty="0">
                <a:ea typeface="黑体" panose="02010609060101010101" pitchFamily="49" charset="-122"/>
              </a:rPr>
              <a:t>马林</a:t>
            </a:r>
            <a:endParaRPr lang="zh-CN" altLang="en-US" sz="2400" dirty="0">
              <a:ea typeface="黑体" panose="02010609060101010101" pitchFamily="49" charset="-122"/>
            </a:endParaRPr>
          </a:p>
        </p:txBody>
      </p:sp>
      <p:pic>
        <p:nvPicPr>
          <p:cNvPr id="6" name="图片 5"/>
          <p:cNvPicPr>
            <a:picLocks noChangeAspect="1"/>
          </p:cNvPicPr>
          <p:nvPr/>
        </p:nvPicPr>
        <p:blipFill>
          <a:blip r:embed="rId3" cstate="print">
            <a:duotone>
              <a:srgbClr val="E7E6E6">
                <a:shade val="45000"/>
                <a:satMod val="135000"/>
              </a:srgbClr>
              <a:prstClr val="white"/>
            </a:duotone>
            <a:extLst>
              <a:ext uri="{28A0092B-C50C-407E-A947-70E740481C1C}">
                <a14:useLocalDpi xmlns:a14="http://schemas.microsoft.com/office/drawing/2010/main" val="0"/>
              </a:ext>
            </a:extLst>
          </a:blip>
          <a:stretch>
            <a:fillRect/>
          </a:stretch>
        </p:blipFill>
        <p:spPr>
          <a:xfrm>
            <a:off x="5295902" y="6310417"/>
            <a:ext cx="1600195" cy="708947"/>
          </a:xfrm>
          <a:prstGeom prst="rect">
            <a:avLst/>
          </a:prstGeom>
        </p:spPr>
      </p:pic>
      <p:sp>
        <p:nvSpPr>
          <p:cNvPr id="7" name="文本框 23"/>
          <p:cNvSpPr txBox="1"/>
          <p:nvPr/>
        </p:nvSpPr>
        <p:spPr>
          <a:xfrm>
            <a:off x="5721553" y="6474472"/>
            <a:ext cx="108802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hlinkClick r:id="rId4" action="ppaction://hlinksldjump"/>
              </a:rPr>
              <a:t>返回</a:t>
            </a:r>
            <a:endParaRPr kumimoji="0" lang="zh-CN" altLang="en-US" sz="2000" b="1" i="0" u="none" strike="noStrike" kern="1200" cap="none" spc="0" normalizeH="0" baseline="0" noProof="0" dirty="0">
              <a:ln>
                <a:noFill/>
              </a:ln>
              <a:solidFill>
                <a:srgbClr val="574F1F"/>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5" name="文本框 5"/>
          <p:cNvSpPr txBox="1">
            <a:spLocks noChangeArrowheads="1"/>
          </p:cNvSpPr>
          <p:nvPr/>
        </p:nvSpPr>
        <p:spPr bwMode="auto">
          <a:xfrm>
            <a:off x="252605" y="76322"/>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3.</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面貌焕新</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8" name="TextBox 1"/>
          <p:cNvSpPr txBox="1"/>
          <p:nvPr/>
        </p:nvSpPr>
        <p:spPr>
          <a:xfrm>
            <a:off x="1814004" y="426675"/>
            <a:ext cx="10377996" cy="584775"/>
          </a:xfrm>
          <a:prstGeom prst="rect">
            <a:avLst/>
          </a:prstGeom>
          <a:noFill/>
        </p:spPr>
        <p:txBody>
          <a:bodyPr wrap="square" rtlCol="0">
            <a:spAutoFit/>
          </a:bodyPr>
          <a:lstStyle/>
          <a:p>
            <a:r>
              <a:rPr lang="zh-CN" altLang="en-US" sz="3200" b="1" dirty="0">
                <a:solidFill>
                  <a:srgbClr val="FF0000"/>
                </a:solidFill>
                <a:latin typeface="微软雅黑" panose="020B0503020204020204" pitchFamily="34" charset="-122"/>
                <a:ea typeface="微软雅黑" panose="020B0503020204020204" pitchFamily="34" charset="-122"/>
              </a:rPr>
              <a:t>观看视频，结合所学回答中国共产党诞生的意义是什么？</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pic>
        <p:nvPicPr>
          <p:cNvPr id="5" name="中国共产党的诞生.mp4">
            <a:hlinkClick r:id="" action="ppaction://media"/>
          </p:cNvPr>
          <p:cNvPicPr>
            <a:picLocks noChangeAspect="1"/>
          </p:cNvPicPr>
          <p:nvPr>
            <a:videoFile r:link="rId2"/>
            <p:extLst>
              <p:ext uri="{DAA4B4D4-6D71-4841-9C94-3DE7FCFB9230}">
                <p14:media xmlns:p14="http://schemas.microsoft.com/office/powerpoint/2010/main" r:link="rId3"/>
              </p:ext>
            </p:extLst>
          </p:nvPr>
        </p:nvPicPr>
        <p:blipFill>
          <a:blip r:embed="rId4"/>
          <a:stretch>
            <a:fillRect/>
          </a:stretch>
        </p:blipFill>
        <p:spPr>
          <a:xfrm>
            <a:off x="1814004" y="1117271"/>
            <a:ext cx="8914658" cy="5166360"/>
          </a:xfrm>
          <a:prstGeom prst="rect">
            <a:avLst/>
          </a:prstGeom>
        </p:spPr>
      </p:pic>
    </p:spTree>
  </p:cSld>
  <p:clrMapOvr>
    <a:masterClrMapping/>
  </p:clrMapOvr>
  <p:transition spd="slow">
    <p:fade/>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5" name="文本框 5"/>
          <p:cNvSpPr txBox="1">
            <a:spLocks noChangeArrowheads="1"/>
          </p:cNvSpPr>
          <p:nvPr/>
        </p:nvSpPr>
        <p:spPr bwMode="auto">
          <a:xfrm>
            <a:off x="266052" y="143557"/>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3.</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面貌焕新</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5" name="Text Box 3"/>
          <p:cNvSpPr txBox="1">
            <a:spLocks noChangeArrowheads="1"/>
          </p:cNvSpPr>
          <p:nvPr/>
        </p:nvSpPr>
        <p:spPr bwMode="auto">
          <a:xfrm>
            <a:off x="654743" y="1991553"/>
            <a:ext cx="813311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pPr>
              <a:spcBef>
                <a:spcPct val="50000"/>
              </a:spcBef>
            </a:pPr>
            <a:r>
              <a:rPr lang="zh-CN" altLang="en-US" dirty="0">
                <a:latin typeface="黑体" panose="02010609060101010101" pitchFamily="49" charset="-122"/>
                <a:ea typeface="黑体" panose="02010609060101010101" pitchFamily="49" charset="-122"/>
                <a:sym typeface="宋体" panose="02010600030101010101" pitchFamily="2" charset="-122"/>
              </a:rPr>
              <a:t>（</a:t>
            </a:r>
            <a:r>
              <a:rPr lang="en-US" altLang="zh-CN" dirty="0">
                <a:latin typeface="黑体" panose="02010609060101010101" pitchFamily="49" charset="-122"/>
                <a:ea typeface="黑体" panose="02010609060101010101" pitchFamily="49" charset="-122"/>
                <a:sym typeface="宋体" panose="02010600030101010101" pitchFamily="2" charset="-122"/>
              </a:rPr>
              <a:t>1</a:t>
            </a:r>
            <a:r>
              <a:rPr lang="zh-CN" altLang="en-US" dirty="0">
                <a:latin typeface="黑体" panose="02010609060101010101" pitchFamily="49" charset="-122"/>
                <a:ea typeface="黑体" panose="02010609060101010101" pitchFamily="49" charset="-122"/>
                <a:sym typeface="宋体" panose="02010600030101010101" pitchFamily="2" charset="-122"/>
              </a:rPr>
              <a:t>）有了新的指导思想</a:t>
            </a:r>
            <a:r>
              <a:rPr lang="en-US" altLang="zh-CN" dirty="0">
                <a:latin typeface="黑体" panose="02010609060101010101" pitchFamily="49" charset="-122"/>
                <a:ea typeface="黑体" panose="02010609060101010101" pitchFamily="49" charset="-122"/>
                <a:sym typeface="宋体" panose="02010600030101010101" pitchFamily="2" charset="-122"/>
              </a:rPr>
              <a:t>——</a:t>
            </a:r>
            <a:endParaRPr lang="en-US" altLang="zh-CN" dirty="0">
              <a:latin typeface="黑体" panose="02010609060101010101" pitchFamily="49" charset="-122"/>
              <a:ea typeface="黑体" panose="02010609060101010101" pitchFamily="49" charset="-122"/>
            </a:endParaRPr>
          </a:p>
          <a:p>
            <a:pPr>
              <a:spcBef>
                <a:spcPct val="50000"/>
              </a:spcBef>
            </a:pPr>
            <a:r>
              <a:rPr lang="zh-CN" altLang="en-US" dirty="0">
                <a:latin typeface="黑体" panose="02010609060101010101" pitchFamily="49" charset="-122"/>
                <a:ea typeface="黑体" panose="02010609060101010101" pitchFamily="49" charset="-122"/>
              </a:rPr>
              <a:t>（</a:t>
            </a:r>
            <a:r>
              <a:rPr lang="en-US" altLang="zh-CN" dirty="0">
                <a:latin typeface="黑体" panose="02010609060101010101" pitchFamily="49" charset="-122"/>
                <a:ea typeface="黑体" panose="02010609060101010101" pitchFamily="49" charset="-122"/>
              </a:rPr>
              <a:t>2</a:t>
            </a:r>
            <a:r>
              <a:rPr lang="zh-CN" altLang="en-US" dirty="0">
                <a:latin typeface="黑体" panose="02010609060101010101" pitchFamily="49" charset="-122"/>
                <a:ea typeface="黑体" panose="02010609060101010101" pitchFamily="49" charset="-122"/>
              </a:rPr>
              <a:t>）有了新的领导阶级</a:t>
            </a:r>
            <a:r>
              <a:rPr lang="en-US" altLang="zh-CN" dirty="0">
                <a:latin typeface="黑体" panose="02010609060101010101" pitchFamily="49" charset="-122"/>
                <a:ea typeface="黑体" panose="02010609060101010101" pitchFamily="49" charset="-122"/>
              </a:rPr>
              <a:t>——</a:t>
            </a:r>
            <a:endParaRPr lang="en-US" altLang="zh-CN" dirty="0">
              <a:latin typeface="黑体" panose="02010609060101010101" pitchFamily="49" charset="-122"/>
              <a:ea typeface="黑体" panose="02010609060101010101" pitchFamily="49" charset="-122"/>
            </a:endParaRPr>
          </a:p>
          <a:p>
            <a:endParaRPr lang="en-US" altLang="zh-CN" dirty="0">
              <a:latin typeface="黑体" panose="02010609060101010101" pitchFamily="49" charset="-122"/>
              <a:ea typeface="黑体" panose="02010609060101010101" pitchFamily="49" charset="-122"/>
            </a:endParaRPr>
          </a:p>
          <a:p>
            <a:r>
              <a:rPr lang="zh-CN" altLang="en-US" dirty="0">
                <a:latin typeface="黑体" panose="02010609060101010101" pitchFamily="49" charset="-122"/>
                <a:ea typeface="黑体" panose="02010609060101010101" pitchFamily="49" charset="-122"/>
              </a:rPr>
              <a:t>（</a:t>
            </a:r>
            <a:r>
              <a:rPr lang="en-US" altLang="zh-CN" dirty="0">
                <a:latin typeface="黑体" panose="02010609060101010101" pitchFamily="49" charset="-122"/>
                <a:ea typeface="黑体" panose="02010609060101010101" pitchFamily="49" charset="-122"/>
              </a:rPr>
              <a:t>3</a:t>
            </a:r>
            <a:r>
              <a:rPr lang="zh-CN" altLang="en-US" dirty="0">
                <a:latin typeface="黑体" panose="02010609060101010101" pitchFamily="49" charset="-122"/>
                <a:ea typeface="黑体" panose="02010609060101010101" pitchFamily="49" charset="-122"/>
              </a:rPr>
              <a:t>）最终的奋斗目标</a:t>
            </a:r>
            <a:r>
              <a:rPr lang="en-US" altLang="zh-CN" dirty="0">
                <a:latin typeface="黑体" panose="02010609060101010101" pitchFamily="49" charset="-122"/>
                <a:ea typeface="黑体" panose="02010609060101010101" pitchFamily="49" charset="-122"/>
              </a:rPr>
              <a:t>——  </a:t>
            </a:r>
            <a:endParaRPr lang="en-US" altLang="zh-CN" dirty="0">
              <a:latin typeface="黑体" panose="02010609060101010101" pitchFamily="49" charset="-122"/>
              <a:ea typeface="黑体" panose="02010609060101010101" pitchFamily="49" charset="-122"/>
            </a:endParaRPr>
          </a:p>
          <a:p>
            <a:endParaRPr lang="en-US" altLang="zh-CN" dirty="0">
              <a:latin typeface="黑体" panose="02010609060101010101" pitchFamily="49" charset="-122"/>
              <a:ea typeface="黑体" panose="02010609060101010101" pitchFamily="49" charset="-122"/>
            </a:endParaRPr>
          </a:p>
          <a:p>
            <a:r>
              <a:rPr lang="en-US" altLang="zh-CN" dirty="0">
                <a:latin typeface="黑体" panose="02010609060101010101" pitchFamily="49" charset="-122"/>
                <a:ea typeface="黑体" panose="02010609060101010101" pitchFamily="49" charset="-122"/>
              </a:rPr>
              <a:t> </a:t>
            </a:r>
            <a:endParaRPr lang="en-US" altLang="zh-CN" dirty="0">
              <a:latin typeface="黑体" panose="02010609060101010101" pitchFamily="49" charset="-122"/>
              <a:ea typeface="黑体" panose="02010609060101010101" pitchFamily="49" charset="-122"/>
            </a:endParaRPr>
          </a:p>
          <a:p>
            <a:r>
              <a:rPr lang="en-US" altLang="zh-CN" dirty="0">
                <a:latin typeface="黑体" panose="02010609060101010101" pitchFamily="49" charset="-122"/>
                <a:ea typeface="黑体" panose="02010609060101010101" pitchFamily="49" charset="-122"/>
              </a:rPr>
              <a:t>   </a:t>
            </a:r>
            <a:endParaRPr lang="en-US" altLang="zh-CN" dirty="0">
              <a:latin typeface="黑体" panose="02010609060101010101" pitchFamily="49" charset="-122"/>
              <a:ea typeface="黑体" panose="02010609060101010101" pitchFamily="49" charset="-122"/>
            </a:endParaRPr>
          </a:p>
        </p:txBody>
      </p:sp>
      <p:sp>
        <p:nvSpPr>
          <p:cNvPr id="6" name="TextBox 8"/>
          <p:cNvSpPr txBox="1"/>
          <p:nvPr/>
        </p:nvSpPr>
        <p:spPr>
          <a:xfrm>
            <a:off x="933126" y="5069491"/>
            <a:ext cx="10891930" cy="1077218"/>
          </a:xfrm>
          <a:prstGeom prst="rect">
            <a:avLst/>
          </a:prstGeom>
          <a:noFill/>
        </p:spPr>
        <p:txBody>
          <a:bodyPr wrap="square" rtlCol="0">
            <a:spAutoFit/>
          </a:bodyPr>
          <a:lstStyle/>
          <a:p>
            <a:r>
              <a:rPr lang="en-US" altLang="zh-CN" sz="3200" b="1" dirty="0">
                <a:latin typeface="黑体" panose="02010609060101010101" pitchFamily="49" charset="-122"/>
                <a:ea typeface="黑体" panose="02010609060101010101" pitchFamily="49" charset="-122"/>
              </a:rPr>
              <a:t>(4</a:t>
            </a:r>
            <a:r>
              <a:rPr lang="zh-CN" altLang="en-US" sz="3200" b="1" dirty="0">
                <a:latin typeface="黑体" panose="02010609060101010101" pitchFamily="49" charset="-122"/>
                <a:ea typeface="黑体" panose="02010609060101010101" pitchFamily="49" charset="-122"/>
              </a:rPr>
              <a:t>）使中华民族的解放运动成为世界无产阶级社会主义革命   </a:t>
            </a:r>
            <a:endParaRPr lang="en-US" altLang="zh-CN" sz="3200" b="1" dirty="0">
              <a:latin typeface="黑体" panose="02010609060101010101" pitchFamily="49" charset="-122"/>
              <a:ea typeface="黑体" panose="02010609060101010101" pitchFamily="49" charset="-122"/>
            </a:endParaRPr>
          </a:p>
          <a:p>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的一部分</a:t>
            </a:r>
            <a:endParaRPr lang="zh-CN" altLang="en-US" sz="3200" b="1" dirty="0">
              <a:latin typeface="黑体" panose="02010609060101010101" pitchFamily="49" charset="-122"/>
              <a:ea typeface="黑体" panose="02010609060101010101" pitchFamily="49" charset="-122"/>
            </a:endParaRPr>
          </a:p>
        </p:txBody>
      </p:sp>
      <p:sp>
        <p:nvSpPr>
          <p:cNvPr id="7" name="文本框 6"/>
          <p:cNvSpPr txBox="1">
            <a:spLocks noChangeArrowheads="1"/>
          </p:cNvSpPr>
          <p:nvPr/>
        </p:nvSpPr>
        <p:spPr bwMode="auto">
          <a:xfrm>
            <a:off x="5961138" y="1954412"/>
            <a:ext cx="22431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r>
              <a:rPr lang="zh-CN" altLang="en-US" sz="2800" dirty="0">
                <a:latin typeface="黑体" panose="02010609060101010101" pitchFamily="49" charset="-122"/>
                <a:ea typeface="黑体" panose="02010609060101010101" pitchFamily="49" charset="-122"/>
              </a:rPr>
              <a:t>马克思主义</a:t>
            </a:r>
            <a:endParaRPr lang="zh-CN" altLang="en-US" sz="2800" dirty="0">
              <a:latin typeface="黑体" panose="02010609060101010101" pitchFamily="49" charset="-122"/>
              <a:ea typeface="黑体" panose="02010609060101010101" pitchFamily="49" charset="-122"/>
            </a:endParaRPr>
          </a:p>
        </p:txBody>
      </p:sp>
      <p:sp>
        <p:nvSpPr>
          <p:cNvPr id="9" name="文本框 8"/>
          <p:cNvSpPr txBox="1">
            <a:spLocks noChangeArrowheads="1"/>
          </p:cNvSpPr>
          <p:nvPr/>
        </p:nvSpPr>
        <p:spPr bwMode="auto">
          <a:xfrm>
            <a:off x="6016101" y="2626674"/>
            <a:ext cx="22431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chemeClr val="tx1"/>
                </a:solidFill>
                <a:latin typeface="Times New Roman" panose="02020603050405020304" pitchFamily="18" charset="0"/>
                <a:ea typeface="华文新魏" panose="02010800040101010101" pitchFamily="2" charset="-122"/>
              </a:defRPr>
            </a:lvl1pPr>
            <a:lvl2pPr>
              <a:defRPr sz="3200" b="1">
                <a:solidFill>
                  <a:schemeClr val="tx1"/>
                </a:solidFill>
                <a:latin typeface="Times New Roman" panose="02020603050405020304" pitchFamily="18" charset="0"/>
                <a:ea typeface="华文新魏" panose="02010800040101010101" pitchFamily="2" charset="-122"/>
              </a:defRPr>
            </a:lvl2pPr>
            <a:lvl3pPr>
              <a:defRPr sz="3200" b="1">
                <a:solidFill>
                  <a:schemeClr val="tx1"/>
                </a:solidFill>
                <a:latin typeface="Times New Roman" panose="02020603050405020304" pitchFamily="18" charset="0"/>
                <a:ea typeface="华文新魏" panose="02010800040101010101" pitchFamily="2" charset="-122"/>
              </a:defRPr>
            </a:lvl3pPr>
            <a:lvl4pPr>
              <a:defRPr sz="3200" b="1">
                <a:solidFill>
                  <a:schemeClr val="tx1"/>
                </a:solidFill>
                <a:latin typeface="Times New Roman" panose="02020603050405020304" pitchFamily="18" charset="0"/>
                <a:ea typeface="华文新魏" panose="02010800040101010101" pitchFamily="2" charset="-122"/>
              </a:defRPr>
            </a:lvl4pPr>
            <a:lvl5pPr>
              <a:defRPr sz="3200" b="1">
                <a:solidFill>
                  <a:schemeClr val="tx1"/>
                </a:solidFill>
                <a:latin typeface="Times New Roman" panose="02020603050405020304" pitchFamily="18" charset="0"/>
                <a:ea typeface="华文新魏" panose="02010800040101010101" pitchFamily="2" charset="-122"/>
              </a:defRPr>
            </a:lvl5pPr>
            <a:lvl6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6pPr>
            <a:lvl7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7pPr>
            <a:lvl8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8pPr>
            <a:lvl9pPr fontAlgn="base">
              <a:spcBef>
                <a:spcPct val="0"/>
              </a:spcBef>
              <a:spcAft>
                <a:spcPct val="0"/>
              </a:spcAft>
              <a:buFont typeface="Arial" panose="020B0604020202020204" pitchFamily="34" charset="0"/>
              <a:defRPr sz="3200" b="1">
                <a:solidFill>
                  <a:schemeClr val="tx1"/>
                </a:solidFill>
                <a:latin typeface="Times New Roman" panose="02020603050405020304" pitchFamily="18" charset="0"/>
                <a:ea typeface="华文新魏" panose="02010800040101010101" pitchFamily="2" charset="-122"/>
              </a:defRPr>
            </a:lvl9pPr>
          </a:lstStyle>
          <a:p>
            <a:r>
              <a:rPr lang="zh-CN" altLang="en-US" sz="2800" dirty="0">
                <a:latin typeface="黑体" panose="02010609060101010101" pitchFamily="49" charset="-122"/>
                <a:ea typeface="黑体" panose="02010609060101010101" pitchFamily="49" charset="-122"/>
              </a:rPr>
              <a:t>无产阶级</a:t>
            </a:r>
            <a:endParaRPr lang="zh-CN" altLang="en-US" sz="2800" dirty="0">
              <a:latin typeface="黑体" panose="02010609060101010101" pitchFamily="49" charset="-122"/>
              <a:ea typeface="黑体" panose="02010609060101010101" pitchFamily="49" charset="-122"/>
            </a:endParaRPr>
          </a:p>
        </p:txBody>
      </p:sp>
      <p:sp>
        <p:nvSpPr>
          <p:cNvPr id="10" name="TextBox 7"/>
          <p:cNvSpPr txBox="1"/>
          <p:nvPr/>
        </p:nvSpPr>
        <p:spPr>
          <a:xfrm>
            <a:off x="5643239" y="3580460"/>
            <a:ext cx="6007663" cy="1261884"/>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推翻资产阶级，建立无产阶级专政，实现社会主义和共产主义</a:t>
            </a:r>
            <a:endParaRPr lang="zh-CN" altLang="en-US" sz="2800" b="1" dirty="0">
              <a:latin typeface="黑体" panose="02010609060101010101" pitchFamily="49" charset="-122"/>
              <a:ea typeface="黑体" panose="02010609060101010101" pitchFamily="49" charset="-122"/>
            </a:endParaRPr>
          </a:p>
          <a:p>
            <a:endParaRPr lang="zh-CN" altLang="en-US" sz="2000" b="1" dirty="0">
              <a:latin typeface="黑体" panose="02010609060101010101" pitchFamily="49" charset="-122"/>
              <a:ea typeface="黑体" panose="02010609060101010101" pitchFamily="49" charset="-122"/>
            </a:endParaRPr>
          </a:p>
        </p:txBody>
      </p:sp>
      <p:sp>
        <p:nvSpPr>
          <p:cNvPr id="3" name="文本框 2"/>
          <p:cNvSpPr txBox="1"/>
          <p:nvPr/>
        </p:nvSpPr>
        <p:spPr>
          <a:xfrm>
            <a:off x="1004150" y="1056381"/>
            <a:ext cx="6499309"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中国革命面貌焕然一新</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29" name="图片 28"/>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2" r="-2577"/>
          <a:stretch>
            <a:fillRect/>
          </a:stretch>
        </p:blipFill>
        <p:spPr>
          <a:xfrm>
            <a:off x="3010694" y="1402027"/>
            <a:ext cx="6194362" cy="4126592"/>
          </a:xfrm>
          <a:prstGeom prst="rect">
            <a:avLst/>
          </a:prstGeom>
        </p:spPr>
      </p:pic>
      <p:sp>
        <p:nvSpPr>
          <p:cNvPr id="32" name="文本占位符 1"/>
          <p:cNvSpPr txBox="1"/>
          <p:nvPr/>
        </p:nvSpPr>
        <p:spPr>
          <a:xfrm>
            <a:off x="4511304" y="3433327"/>
            <a:ext cx="3193142" cy="7540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rgbClr val="82654E"/>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zh-CN" altLang="en-US" sz="3600" b="1" dirty="0">
                <a:solidFill>
                  <a:schemeClr val="tx1"/>
                </a:solidFill>
                <a:ea typeface="微软雅黑" panose="020B0503020204020204" pitchFamily="34" charset="-122"/>
              </a:rPr>
              <a:t>携手共进</a:t>
            </a:r>
            <a:endParaRPr lang="zh-CN" altLang="en-US" sz="3600" b="1" dirty="0">
              <a:solidFill>
                <a:schemeClr val="tx1"/>
              </a:solidFill>
              <a:ea typeface="微软雅黑" panose="020B0503020204020204" pitchFamily="34" charset="-122"/>
            </a:endParaRPr>
          </a:p>
        </p:txBody>
      </p:sp>
      <p:pic>
        <p:nvPicPr>
          <p:cNvPr id="33" name="图片 32"/>
          <p:cNvPicPr>
            <a:picLocks noChangeAspect="1"/>
          </p:cNvPicPr>
          <p:nvPr/>
        </p:nvPicPr>
        <p:blipFill>
          <a:blip r:embed="rId4" cstate="print">
            <a:duotone>
              <a:prstClr val="black"/>
              <a:srgbClr val="D9C3A5">
                <a:tint val="50000"/>
                <a:satMod val="180000"/>
              </a:srgbClr>
            </a:duotone>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108521" y="5035138"/>
            <a:ext cx="3083479" cy="1822862"/>
          </a:xfrm>
          <a:prstGeom prst="rect">
            <a:avLst/>
          </a:prstGeom>
        </p:spPr>
      </p:pic>
      <p:sp>
        <p:nvSpPr>
          <p:cNvPr id="6" name="矩形 5"/>
          <p:cNvSpPr/>
          <p:nvPr/>
        </p:nvSpPr>
        <p:spPr>
          <a:xfrm>
            <a:off x="5399989" y="2658104"/>
            <a:ext cx="1569660" cy="646331"/>
          </a:xfrm>
          <a:prstGeom prst="rect">
            <a:avLst/>
          </a:prstGeom>
        </p:spPr>
        <p:txBody>
          <a:bodyPr wrap="none">
            <a:spAutoFit/>
          </a:bodyPr>
          <a:lstStyle/>
          <a:p>
            <a:r>
              <a:rPr lang="zh-CN" altLang="en-US" sz="3600" b="1" kern="0" dirty="0">
                <a:latin typeface="微软雅黑" panose="020B0503020204020204" pitchFamily="34" charset="-122"/>
                <a:ea typeface="微软雅黑" panose="020B0503020204020204" pitchFamily="34" charset="-122"/>
              </a:rPr>
              <a:t>第三章</a:t>
            </a:r>
            <a:endParaRPr lang="zh-CN" altLang="en-US" sz="2400" b="1" dirty="0"/>
          </a:p>
        </p:txBody>
      </p:sp>
      <p:pic>
        <p:nvPicPr>
          <p:cNvPr id="7" name="图片 6"/>
          <p:cNvPicPr>
            <a:picLocks noChangeAspect="1"/>
          </p:cNvPicPr>
          <p:nvPr/>
        </p:nvPicPr>
        <p:blipFill>
          <a:blip r:embed="rId6"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122711" y="103909"/>
            <a:ext cx="11946577" cy="6650182"/>
          </a:xfrm>
          <a:prstGeom prst="rect">
            <a:avLst/>
          </a:prstGeom>
        </p:spPr>
      </p:pic>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5" name="文本框 5"/>
          <p:cNvSpPr txBox="1">
            <a:spLocks noChangeArrowheads="1"/>
          </p:cNvSpPr>
          <p:nvPr/>
        </p:nvSpPr>
        <p:spPr bwMode="auto">
          <a:xfrm>
            <a:off x="266053" y="143557"/>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1.</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相知合作</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11" name="内容占位符 2"/>
          <p:cNvSpPr>
            <a:spLocks noGrp="1"/>
          </p:cNvSpPr>
          <p:nvPr>
            <p:ph idx="1"/>
          </p:nvPr>
        </p:nvSpPr>
        <p:spPr>
          <a:xfrm>
            <a:off x="329645" y="1359265"/>
            <a:ext cx="10607643" cy="3006328"/>
          </a:xfrm>
        </p:spPr>
        <p:txBody>
          <a:bodyPr>
            <a:normAutofit fontScale="85000" lnSpcReduction="20000"/>
          </a:bodyPr>
          <a:lstStyle/>
          <a:p>
            <a:pPr marL="0" indent="0">
              <a:buNone/>
            </a:pPr>
            <a:endParaRPr lang="en-US" altLang="zh-CN" dirty="0"/>
          </a:p>
          <a:p>
            <a:pPr marL="0" indent="0">
              <a:lnSpc>
                <a:spcPct val="120000"/>
              </a:lnSpc>
              <a:buNone/>
            </a:pPr>
            <a:r>
              <a:rPr lang="en-US" altLang="zh-CN" sz="3000" dirty="0">
                <a:latin typeface="黑体" panose="02010609060101010101" pitchFamily="49" charset="-122"/>
                <a:ea typeface="黑体" panose="02010609060101010101" pitchFamily="49" charset="-122"/>
              </a:rPr>
              <a:t>   </a:t>
            </a:r>
            <a:r>
              <a:rPr lang="en-US" altLang="zh-CN" sz="3000" b="1" dirty="0">
                <a:latin typeface="微软雅黑" panose="020B0503020204020204" pitchFamily="34" charset="-122"/>
                <a:ea typeface="微软雅黑" panose="020B0503020204020204" pitchFamily="34" charset="-122"/>
              </a:rPr>
              <a:t>1922</a:t>
            </a:r>
            <a:r>
              <a:rPr lang="zh-CN" altLang="en-US" sz="3000" b="1" dirty="0">
                <a:latin typeface="微软雅黑" panose="020B0503020204020204" pitchFamily="34" charset="-122"/>
                <a:ea typeface="微软雅黑" panose="020B0503020204020204" pitchFamily="34" charset="-122"/>
              </a:rPr>
              <a:t>年</a:t>
            </a:r>
            <a:r>
              <a:rPr lang="en-US" altLang="zh-CN" sz="3000" b="1" dirty="0">
                <a:latin typeface="微软雅黑" panose="020B0503020204020204" pitchFamily="34" charset="-122"/>
                <a:ea typeface="微软雅黑" panose="020B0503020204020204" pitchFamily="34" charset="-122"/>
              </a:rPr>
              <a:t>7</a:t>
            </a:r>
            <a:r>
              <a:rPr lang="zh-CN" altLang="en-US" sz="3000" b="1" dirty="0">
                <a:latin typeface="微软雅黑" panose="020B0503020204020204" pitchFamily="34" charset="-122"/>
                <a:ea typeface="微软雅黑" panose="020B0503020204020204" pitchFamily="34" charset="-122"/>
              </a:rPr>
              <a:t>月中共二大通过了</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有关国民党联合战线之决议案</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：吾人应联合所有革命政党，与国民党组成联合战线，共同去为推翻封建军阀集团，及帝国主义之压迫而斗争</a:t>
            </a:r>
            <a:r>
              <a:rPr lang="en-US" altLang="zh-CN" sz="3000" b="1" dirty="0">
                <a:latin typeface="微软雅黑" panose="020B0503020204020204" pitchFamily="34" charset="-122"/>
                <a:ea typeface="微软雅黑" panose="020B0503020204020204" pitchFamily="34" charset="-122"/>
              </a:rPr>
              <a:t>.</a:t>
            </a:r>
            <a:endParaRPr lang="en-US" altLang="zh-CN" sz="3000" b="1" dirty="0">
              <a:latin typeface="微软雅黑" panose="020B0503020204020204" pitchFamily="34" charset="-122"/>
              <a:ea typeface="微软雅黑" panose="020B0503020204020204" pitchFamily="34" charset="-122"/>
            </a:endParaRPr>
          </a:p>
          <a:p>
            <a:pPr marL="0" indent="0">
              <a:lnSpc>
                <a:spcPct val="120000"/>
              </a:lnSpc>
              <a:buNone/>
            </a:pPr>
            <a:r>
              <a:rPr lang="en-US" altLang="zh-CN" sz="3000" b="1" dirty="0">
                <a:latin typeface="微软雅黑" panose="020B0503020204020204" pitchFamily="34" charset="-122"/>
                <a:ea typeface="微软雅黑" panose="020B0503020204020204" pitchFamily="34" charset="-122"/>
              </a:rPr>
              <a:t>     ——</a:t>
            </a:r>
            <a:r>
              <a:rPr lang="zh-CN" altLang="en-US" sz="3000" b="1" dirty="0">
                <a:latin typeface="微软雅黑" panose="020B0503020204020204" pitchFamily="34" charset="-122"/>
                <a:ea typeface="微软雅黑" panose="020B0503020204020204" pitchFamily="34" charset="-122"/>
              </a:rPr>
              <a:t>司马璐，</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中共党史暨文献选粹</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第二部</a:t>
            </a:r>
            <a:r>
              <a:rPr lang="en-US" altLang="zh-CN" sz="3000" b="1" dirty="0">
                <a:latin typeface="微软雅黑" panose="020B0503020204020204" pitchFamily="34" charset="-122"/>
                <a:ea typeface="微软雅黑" panose="020B0503020204020204" pitchFamily="34" charset="-122"/>
              </a:rPr>
              <a:t>〉》</a:t>
            </a:r>
            <a:endParaRPr lang="zh-CN" altLang="en-US" sz="3000" b="1" dirty="0">
              <a:latin typeface="微软雅黑" panose="020B0503020204020204" pitchFamily="34" charset="-122"/>
              <a:ea typeface="微软雅黑" panose="020B0503020204020204" pitchFamily="34" charset="-122"/>
            </a:endParaRPr>
          </a:p>
          <a:p>
            <a:pPr marL="0" indent="0">
              <a:buNone/>
            </a:pPr>
            <a:endParaRPr lang="en-US" altLang="zh-CN" sz="3000" dirty="0">
              <a:latin typeface="黑体" panose="02010609060101010101" pitchFamily="49" charset="-122"/>
              <a:ea typeface="黑体" panose="02010609060101010101" pitchFamily="49" charset="-122"/>
            </a:endParaRPr>
          </a:p>
          <a:p>
            <a:pPr marL="0" indent="0">
              <a:buNone/>
            </a:pPr>
            <a:r>
              <a:rPr lang="zh-CN" altLang="en-US" sz="3000" dirty="0">
                <a:latin typeface="黑体" panose="02010609060101010101" pitchFamily="49" charset="-122"/>
                <a:ea typeface="黑体" panose="02010609060101010101" pitchFamily="49" charset="-122"/>
              </a:rPr>
              <a:t>   </a:t>
            </a:r>
            <a:endParaRPr lang="zh-CN" altLang="en-US" dirty="0">
              <a:latin typeface="黑体" panose="02010609060101010101" pitchFamily="49" charset="-122"/>
              <a:ea typeface="黑体" panose="02010609060101010101" pitchFamily="49" charset="-122"/>
            </a:endParaRP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sp>
        <p:nvSpPr>
          <p:cNvPr id="12" name="文本框 5"/>
          <p:cNvSpPr txBox="1">
            <a:spLocks noChangeArrowheads="1"/>
          </p:cNvSpPr>
          <p:nvPr/>
        </p:nvSpPr>
        <p:spPr bwMode="auto">
          <a:xfrm>
            <a:off x="509754" y="155071"/>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2.</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共同革命</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
        <p:nvSpPr>
          <p:cNvPr id="10" name="Rectangle 4"/>
          <p:cNvSpPr>
            <a:spLocks noChangeArrowheads="1"/>
          </p:cNvSpPr>
          <p:nvPr/>
        </p:nvSpPr>
        <p:spPr bwMode="auto">
          <a:xfrm flipV="1">
            <a:off x="2353956" y="2341293"/>
            <a:ext cx="1322894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br>
              <a:rPr kumimoji="0" lang="zh-CN" altLang="zh-CN" sz="1800" b="0" i="0" u="none" strike="noStrike" cap="none" normalizeH="0" baseline="0">
                <a:ln>
                  <a:noFill/>
                </a:ln>
                <a:solidFill>
                  <a:schemeClr val="tx1"/>
                </a:solidFill>
                <a:effectLst/>
                <a:latin typeface="Arial" panose="020B0604020202020204" pitchFamily="34" charset="0"/>
              </a:rPr>
            </a:br>
            <a:endParaRPr kumimoji="0" lang="zh-CN" altLang="zh-CN" sz="1800" b="0" i="0" u="none" strike="noStrike" cap="none" normalizeH="0" baseline="0">
              <a:ln>
                <a:noFill/>
              </a:ln>
              <a:solidFill>
                <a:schemeClr val="tx1"/>
              </a:solidFill>
              <a:effectLst/>
              <a:latin typeface="Arial" panose="020B0604020202020204" pitchFamily="34" charset="0"/>
            </a:endParaRPr>
          </a:p>
        </p:txBody>
      </p:sp>
      <p:graphicFrame>
        <p:nvGraphicFramePr>
          <p:cNvPr id="15" name="表格 14"/>
          <p:cNvGraphicFramePr>
            <a:graphicFrameLocks noGrp="1"/>
          </p:cNvGraphicFramePr>
          <p:nvPr/>
        </p:nvGraphicFramePr>
        <p:xfrm>
          <a:off x="560254" y="1496684"/>
          <a:ext cx="8622704" cy="5181600"/>
        </p:xfrm>
        <a:graphic>
          <a:graphicData uri="http://schemas.openxmlformats.org/drawingml/2006/table">
            <a:tbl>
              <a:tblPr firstRow="1" firstCol="1" bandRow="1"/>
              <a:tblGrid>
                <a:gridCol w="1308943"/>
                <a:gridCol w="7313761"/>
              </a:tblGrid>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1925.7</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国民政府在广州建立，经两次东征，广东革命根据地得到巩固</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1926</a:t>
                      </a:r>
                      <a:r>
                        <a:rPr lang="en-US" altLang="zh-CN" sz="2000" b="1" kern="100" dirty="0">
                          <a:effectLst/>
                          <a:latin typeface="Calibri" panose="020F0502020204030204" pitchFamily="34" charset="0"/>
                          <a:ea typeface="宋体" panose="02010600030101010101" pitchFamily="2" charset="-122"/>
                          <a:cs typeface="Times New Roman" panose="02020603050405020304" pitchFamily="18" charset="0"/>
                        </a:rPr>
                        <a:t>.</a:t>
                      </a: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7</a:t>
                      </a:r>
                      <a:r>
                        <a:rPr lang="en-US" altLang="zh-CN" sz="2000" b="1" kern="100" dirty="0">
                          <a:effectLst/>
                          <a:latin typeface="Calibri" panose="020F0502020204030204" pitchFamily="34" charset="0"/>
                          <a:ea typeface="宋体" panose="02010600030101010101" pitchFamily="2" charset="-122"/>
                          <a:cs typeface="Times New Roman" panose="02020603050405020304" pitchFamily="18" charset="0"/>
                        </a:rPr>
                        <a:t>.</a:t>
                      </a: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9</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誓师北伐</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1926.5.20</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叶挺独立团作为北伐先遣部队抵湖南</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1926.7.11</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占领长沙</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1926.8.27</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第四军叶挺独立团①攻克天险汀泗桥 ②</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1926.8.30</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第四军叶挺独立团攻克贺胜桥③</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1927.9.6</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唐生智第八军克服汉阳和汉口</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1927.10.10</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第四军和第八军克武昌</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1927.10.15</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国民政府发表《讨伐孙传芳宣言》</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1927.11.6</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克复南昌</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1927.1.1</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国民政府迁都武汉</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1927.2.20</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中国人民收回汉口、九江英租界的斗争取得了完全的胜利。④</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147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1927.3.21</a:t>
                      </a: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至</a:t>
                      </a: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22</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上海工人第三次武装起义，控制了上海⑤，随后北伐军占领上海</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1927.3.23</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克复南京</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1927.4.12</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a:effectLst/>
                          <a:latin typeface="Calibri" panose="020F0502020204030204" pitchFamily="34" charset="0"/>
                          <a:ea typeface="宋体" panose="02010600030101010101" pitchFamily="2" charset="-122"/>
                          <a:cs typeface="Times New Roman" panose="02020603050405020304" pitchFamily="18" charset="0"/>
                        </a:rPr>
                        <a:t>蒋介石在上海发动反革命政变，捕杀工人和共产党员</a:t>
                      </a:r>
                      <a:endParaRPr lang="zh-CN" sz="2000" b="1" kern="10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739">
                <a:tc>
                  <a:txBody>
                    <a:bodyPr/>
                    <a:lstStyle/>
                    <a:p>
                      <a:pPr algn="just">
                        <a:spcAft>
                          <a:spcPts val="0"/>
                        </a:spcAft>
                      </a:pPr>
                      <a:r>
                        <a:rPr lang="en-US" sz="2000" b="1" kern="100" dirty="0">
                          <a:effectLst/>
                          <a:latin typeface="Calibri" panose="020F0502020204030204" pitchFamily="34" charset="0"/>
                          <a:ea typeface="宋体" panose="02010600030101010101" pitchFamily="2" charset="-122"/>
                          <a:cs typeface="Times New Roman" panose="02020603050405020304" pitchFamily="18" charset="0"/>
                        </a:rPr>
                        <a:t>1927.7.15</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zh-CN" sz="2000" b="1" kern="100" dirty="0">
                          <a:effectLst/>
                          <a:latin typeface="Calibri" panose="020F0502020204030204" pitchFamily="34" charset="0"/>
                          <a:ea typeface="宋体" panose="02010600030101010101" pitchFamily="2" charset="-122"/>
                          <a:cs typeface="Times New Roman" panose="02020603050405020304" pitchFamily="18" charset="0"/>
                        </a:rPr>
                        <a:t>汪精卫在武汉“分共”</a:t>
                      </a:r>
                      <a:endParaRPr lang="zh-CN" sz="2000" b="1" kern="100" dirty="0">
                        <a:effectLst/>
                        <a:latin typeface="Calibri" panose="020F0502020204030204" pitchFamily="34" charset="0"/>
                        <a:ea typeface="宋体" panose="02010600030101010101" pitchFamily="2" charset="-122"/>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6" name="矩形 15"/>
          <p:cNvSpPr/>
          <p:nvPr/>
        </p:nvSpPr>
        <p:spPr>
          <a:xfrm>
            <a:off x="928254" y="868977"/>
            <a:ext cx="7299684" cy="461665"/>
          </a:xfrm>
          <a:prstGeom prst="rect">
            <a:avLst/>
          </a:prstGeom>
        </p:spPr>
        <p:txBody>
          <a:bodyPr wrap="square">
            <a:spAutoFit/>
          </a:bodyPr>
          <a:lstStyle/>
          <a:p>
            <a:r>
              <a:rPr lang="zh-CN" altLang="en-US" sz="2400" b="1" dirty="0">
                <a:latin typeface="微软雅黑" panose="020B0503020204020204" pitchFamily="34" charset="-122"/>
                <a:ea typeface="微软雅黑" panose="020B0503020204020204" pitchFamily="34" charset="-122"/>
              </a:rPr>
              <a:t>国民革命运动大事年表（</a:t>
            </a:r>
            <a:r>
              <a:rPr lang="en-US" altLang="zh-CN" sz="2400" b="1" dirty="0">
                <a:latin typeface="微软雅黑" panose="020B0503020204020204" pitchFamily="34" charset="-122"/>
                <a:ea typeface="微软雅黑" panose="020B0503020204020204" pitchFamily="34" charset="-122"/>
              </a:rPr>
              <a:t>1925</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7</a:t>
            </a:r>
            <a:r>
              <a:rPr lang="zh-CN" altLang="en-US" sz="2400" b="1" dirty="0">
                <a:latin typeface="微软雅黑" panose="020B0503020204020204" pitchFamily="34" charset="-122"/>
                <a:ea typeface="微软雅黑" panose="020B0503020204020204" pitchFamily="34" charset="-122"/>
              </a:rPr>
              <a:t>月至</a:t>
            </a:r>
            <a:r>
              <a:rPr lang="en-US" altLang="zh-CN" sz="2400" b="1" dirty="0">
                <a:latin typeface="微软雅黑" panose="020B0503020204020204" pitchFamily="34" charset="-122"/>
                <a:ea typeface="微软雅黑" panose="020B0503020204020204" pitchFamily="34" charset="-122"/>
              </a:rPr>
              <a:t>1927</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7</a:t>
            </a:r>
            <a:r>
              <a:rPr lang="zh-CN" altLang="en-US" sz="2400" b="1" dirty="0">
                <a:latin typeface="微软雅黑" panose="020B0503020204020204" pitchFamily="34" charset="-122"/>
                <a:ea typeface="微软雅黑" panose="020B0503020204020204" pitchFamily="34" charset="-122"/>
              </a:rPr>
              <a:t>月）</a:t>
            </a:r>
            <a:endParaRPr lang="zh-CN" altLang="en-US" sz="2400" b="1" dirty="0">
              <a:latin typeface="微软雅黑" panose="020B0503020204020204" pitchFamily="34" charset="-122"/>
              <a:ea typeface="微软雅黑" panose="020B0503020204020204" pitchFamily="34" charset="-122"/>
            </a:endParaRPr>
          </a:p>
        </p:txBody>
      </p:sp>
      <p:sp>
        <p:nvSpPr>
          <p:cNvPr id="17" name="文本框 16"/>
          <p:cNvSpPr txBox="1"/>
          <p:nvPr/>
        </p:nvSpPr>
        <p:spPr>
          <a:xfrm>
            <a:off x="9482920" y="951960"/>
            <a:ext cx="2148826" cy="4154984"/>
          </a:xfrm>
          <a:prstGeom prst="rect">
            <a:avLst/>
          </a:prstGeom>
          <a:noFill/>
        </p:spPr>
        <p:txBody>
          <a:bodyPr wrap="square" rtlCol="0">
            <a:spAutoFit/>
          </a:bodyPr>
          <a:lstStyle/>
          <a:p>
            <a:r>
              <a:rPr lang="en-US" altLang="zh-CN" sz="2400" b="1" dirty="0">
                <a:solidFill>
                  <a:srgbClr val="FF0000"/>
                </a:solidFill>
                <a:latin typeface="微软雅黑" panose="020B0503020204020204" pitchFamily="34" charset="-122"/>
                <a:ea typeface="微软雅黑" panose="020B0503020204020204" pitchFamily="34" charset="-122"/>
              </a:rPr>
              <a:t>1</a:t>
            </a:r>
            <a:r>
              <a:rPr lang="zh-CN" altLang="en-US" sz="2400" b="1" dirty="0">
                <a:solidFill>
                  <a:srgbClr val="FF0000"/>
                </a:solidFill>
                <a:latin typeface="微软雅黑" panose="020B0503020204020204" pitchFamily="34" charset="-122"/>
                <a:ea typeface="微软雅黑" panose="020B0503020204020204" pitchFamily="34" charset="-122"/>
              </a:rPr>
              <a:t>、北伐 </a:t>
            </a:r>
            <a:endParaRPr lang="en-US" altLang="zh-CN" sz="2400" b="1" dirty="0">
              <a:solidFill>
                <a:srgbClr val="FF0000"/>
              </a:solidFill>
              <a:latin typeface="微软雅黑" panose="020B0503020204020204" pitchFamily="34" charset="-122"/>
              <a:ea typeface="微软雅黑" panose="020B0503020204020204" pitchFamily="34" charset="-122"/>
            </a:endParaRPr>
          </a:p>
          <a:p>
            <a:endParaRPr lang="en-US" altLang="zh-CN" sz="2400" b="1" dirty="0">
              <a:solidFill>
                <a:srgbClr val="FF0000"/>
              </a:solidFill>
              <a:latin typeface="微软雅黑" panose="020B0503020204020204" pitchFamily="34" charset="-122"/>
              <a:ea typeface="微软雅黑" panose="020B0503020204020204" pitchFamily="34" charset="-122"/>
            </a:endParaRPr>
          </a:p>
          <a:p>
            <a:r>
              <a:rPr lang="en-US" altLang="zh-CN" sz="2400" b="1" dirty="0">
                <a:solidFill>
                  <a:srgbClr val="FF0000"/>
                </a:solidFill>
                <a:latin typeface="微软雅黑" panose="020B0503020204020204" pitchFamily="34" charset="-122"/>
                <a:ea typeface="微软雅黑" panose="020B0503020204020204" pitchFamily="34" charset="-122"/>
              </a:rPr>
              <a:t>2</a:t>
            </a:r>
            <a:r>
              <a:rPr lang="zh-CN" altLang="en-US" sz="2400" b="1" dirty="0">
                <a:solidFill>
                  <a:srgbClr val="FF0000"/>
                </a:solidFill>
                <a:latin typeface="微软雅黑" panose="020B0503020204020204" pitchFamily="34" charset="-122"/>
                <a:ea typeface="微软雅黑" panose="020B0503020204020204" pitchFamily="34" charset="-122"/>
              </a:rPr>
              <a:t>、国共合作国民革命的历史作用</a:t>
            </a:r>
            <a:endParaRPr lang="en-US" altLang="zh-CN" sz="2400" b="1" dirty="0">
              <a:solidFill>
                <a:srgbClr val="FF0000"/>
              </a:solidFill>
              <a:latin typeface="微软雅黑" panose="020B0503020204020204" pitchFamily="34" charset="-122"/>
              <a:ea typeface="微软雅黑" panose="020B0503020204020204" pitchFamily="34" charset="-122"/>
            </a:endParaRPr>
          </a:p>
          <a:p>
            <a:endParaRPr lang="en-US" altLang="zh-CN" sz="2400" b="1" dirty="0">
              <a:solidFill>
                <a:srgbClr val="FF0000"/>
              </a:solidFill>
              <a:latin typeface="微软雅黑" panose="020B0503020204020204" pitchFamily="34" charset="-122"/>
              <a:ea typeface="微软雅黑" panose="020B0503020204020204" pitchFamily="34" charset="-122"/>
            </a:endParaRPr>
          </a:p>
          <a:p>
            <a:r>
              <a:rPr lang="en-US" altLang="zh-CN" sz="2400" b="1" dirty="0">
                <a:solidFill>
                  <a:srgbClr val="FF0000"/>
                </a:solidFill>
                <a:latin typeface="微软雅黑" panose="020B0503020204020204" pitchFamily="34" charset="-122"/>
                <a:ea typeface="微软雅黑" panose="020B0503020204020204" pitchFamily="34" charset="-122"/>
              </a:rPr>
              <a:t>3</a:t>
            </a:r>
            <a:r>
              <a:rPr lang="zh-CN" altLang="en-US" sz="2400" b="1" dirty="0">
                <a:solidFill>
                  <a:srgbClr val="FF0000"/>
                </a:solidFill>
                <a:latin typeface="微软雅黑" panose="020B0503020204020204" pitchFamily="34" charset="-122"/>
                <a:ea typeface="微软雅黑" panose="020B0503020204020204" pitchFamily="34" charset="-122"/>
              </a:rPr>
              <a:t>、中国共产党的作用</a:t>
            </a:r>
            <a:endParaRPr lang="en-US" altLang="zh-CN" sz="2400" b="1" dirty="0">
              <a:solidFill>
                <a:srgbClr val="FF0000"/>
              </a:solidFill>
              <a:latin typeface="微软雅黑" panose="020B0503020204020204" pitchFamily="34" charset="-122"/>
              <a:ea typeface="微软雅黑" panose="020B0503020204020204" pitchFamily="34" charset="-122"/>
            </a:endParaRPr>
          </a:p>
          <a:p>
            <a:endParaRPr lang="en-US" altLang="zh-CN" sz="2400" b="1" dirty="0">
              <a:solidFill>
                <a:srgbClr val="FF0000"/>
              </a:solidFill>
              <a:latin typeface="微软雅黑" panose="020B0503020204020204" pitchFamily="34" charset="-122"/>
              <a:ea typeface="微软雅黑" panose="020B0503020204020204" pitchFamily="34" charset="-122"/>
            </a:endParaRPr>
          </a:p>
          <a:p>
            <a:r>
              <a:rPr lang="en-US" altLang="zh-CN" sz="2400" b="1" dirty="0">
                <a:solidFill>
                  <a:srgbClr val="FF0000"/>
                </a:solidFill>
                <a:latin typeface="微软雅黑" panose="020B0503020204020204" pitchFamily="34" charset="-122"/>
                <a:ea typeface="微软雅黑" panose="020B0503020204020204" pitchFamily="34" charset="-122"/>
              </a:rPr>
              <a:t>4</a:t>
            </a:r>
            <a:r>
              <a:rPr lang="zh-CN" altLang="en-US" sz="2400" b="1" dirty="0">
                <a:solidFill>
                  <a:srgbClr val="FF0000"/>
                </a:solidFill>
                <a:latin typeface="微软雅黑" panose="020B0503020204020204" pitchFamily="34" charset="-122"/>
                <a:ea typeface="微软雅黑" panose="020B0503020204020204" pitchFamily="34" charset="-122"/>
              </a:rPr>
              <a:t>、国民党的反叛</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563092" y="117235"/>
            <a:ext cx="8908472" cy="830997"/>
          </a:xfrm>
          <a:prstGeom prst="rect">
            <a:avLst/>
          </a:prstGeom>
          <a:noFill/>
        </p:spPr>
        <p:txBody>
          <a:bodyPr wrap="square" rtlCol="0">
            <a:spAutoFit/>
          </a:bodyPr>
          <a:lstStyle/>
          <a:p>
            <a:r>
              <a:rPr lang="zh-CN" altLang="en-US" sz="2400" b="1" dirty="0">
                <a:solidFill>
                  <a:srgbClr val="FF0000"/>
                </a:solidFill>
                <a:latin typeface="微软雅黑" panose="020B0503020204020204" pitchFamily="34" charset="-122"/>
                <a:ea typeface="微软雅黑" panose="020B0503020204020204" pitchFamily="34" charset="-122"/>
              </a:rPr>
              <a:t>以小组为单位从下面任选一个主题，并在大事年表中选择两个以上的大事，做简要阐释。</a:t>
            </a:r>
            <a:endParaRPr lang="zh-CN" altLang="en-US" sz="24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cstate="print">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0"/>
            <a:ext cx="12192000" cy="68849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buFont typeface="Arial" panose="020B0604020202020204" pitchFamily="34" charset="0"/>
              <a:buNone/>
              <a:defRPr/>
            </a:pPr>
            <a:endParaRPr lang="zh-CN" altLang="en-US" noProof="1">
              <a:solidFill>
                <a:prstClr val="white"/>
              </a:solidFill>
            </a:endParaRPr>
          </a:p>
        </p:txBody>
      </p:sp>
      <p:pic>
        <p:nvPicPr>
          <p:cNvPr id="23555" name="图片 1843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4053" y="0"/>
            <a:ext cx="5287433" cy="6858000"/>
          </a:xfrm>
          <a:prstGeom prst="rect">
            <a:avLst/>
          </a:prstGeom>
          <a:solidFill>
            <a:srgbClr val="000000"/>
          </a:solidFill>
          <a:ln w="9525">
            <a:solidFill>
              <a:schemeClr val="tx1"/>
            </a:solidFill>
            <a:miter lim="800000"/>
            <a:headEnd/>
            <a:tailEnd/>
          </a:ln>
        </p:spPr>
      </p:pic>
      <p:sp>
        <p:nvSpPr>
          <p:cNvPr id="18435" name="任意多边形 18434"/>
          <p:cNvSpPr>
            <a:spLocks noChangeArrowheads="1"/>
          </p:cNvSpPr>
          <p:nvPr/>
        </p:nvSpPr>
        <p:spPr bwMode="auto">
          <a:xfrm>
            <a:off x="4506589" y="5003800"/>
            <a:ext cx="2789767" cy="1881188"/>
          </a:xfrm>
          <a:custGeom>
            <a:avLst/>
            <a:gdLst>
              <a:gd name="T0" fmla="*/ 2147483647 w 1318"/>
              <a:gd name="T1" fmla="*/ 2147483647 h 1185"/>
              <a:gd name="T2" fmla="*/ 2147483647 w 1318"/>
              <a:gd name="T3" fmla="*/ 2147483647 h 1185"/>
              <a:gd name="T4" fmla="*/ 2147483647 w 1318"/>
              <a:gd name="T5" fmla="*/ 2147483647 h 1185"/>
              <a:gd name="T6" fmla="*/ 2147483647 w 1318"/>
              <a:gd name="T7" fmla="*/ 2147483647 h 1185"/>
              <a:gd name="T8" fmla="*/ 2147483647 w 1318"/>
              <a:gd name="T9" fmla="*/ 2147483647 h 1185"/>
              <a:gd name="T10" fmla="*/ 2147483647 w 1318"/>
              <a:gd name="T11" fmla="*/ 2147483647 h 1185"/>
              <a:gd name="T12" fmla="*/ 2147483647 w 1318"/>
              <a:gd name="T13" fmla="*/ 2147483647 h 1185"/>
              <a:gd name="T14" fmla="*/ 2147483647 w 1318"/>
              <a:gd name="T15" fmla="*/ 2147483647 h 1185"/>
              <a:gd name="T16" fmla="*/ 2147483647 w 1318"/>
              <a:gd name="T17" fmla="*/ 2147483647 h 1185"/>
              <a:gd name="T18" fmla="*/ 2147483647 w 1318"/>
              <a:gd name="T19" fmla="*/ 2147483647 h 1185"/>
              <a:gd name="T20" fmla="*/ 2147483647 w 1318"/>
              <a:gd name="T21" fmla="*/ 2147483647 h 1185"/>
              <a:gd name="T22" fmla="*/ 2147483647 w 1318"/>
              <a:gd name="T23" fmla="*/ 2147483647 h 1185"/>
              <a:gd name="T24" fmla="*/ 2147483647 w 1318"/>
              <a:gd name="T25" fmla="*/ 2147483647 h 1185"/>
              <a:gd name="T26" fmla="*/ 2147483647 w 1318"/>
              <a:gd name="T27" fmla="*/ 2147483647 h 1185"/>
              <a:gd name="T28" fmla="*/ 2147483647 w 1318"/>
              <a:gd name="T29" fmla="*/ 2147483647 h 1185"/>
              <a:gd name="T30" fmla="*/ 2147483647 w 1318"/>
              <a:gd name="T31" fmla="*/ 2147483647 h 1185"/>
              <a:gd name="T32" fmla="*/ 2147483647 w 1318"/>
              <a:gd name="T33" fmla="*/ 2147483647 h 1185"/>
              <a:gd name="T34" fmla="*/ 2147483647 w 1318"/>
              <a:gd name="T35" fmla="*/ 2147483647 h 1185"/>
              <a:gd name="T36" fmla="*/ 2147483647 w 1318"/>
              <a:gd name="T37" fmla="*/ 2147483647 h 1185"/>
              <a:gd name="T38" fmla="*/ 2147483647 w 1318"/>
              <a:gd name="T39" fmla="*/ 2147483647 h 1185"/>
              <a:gd name="T40" fmla="*/ 2147483647 w 1318"/>
              <a:gd name="T41" fmla="*/ 2147483647 h 1185"/>
              <a:gd name="T42" fmla="*/ 2147483647 w 1318"/>
              <a:gd name="T43" fmla="*/ 2147483647 h 1185"/>
              <a:gd name="T44" fmla="*/ 2147483647 w 1318"/>
              <a:gd name="T45" fmla="*/ 2147483647 h 1185"/>
              <a:gd name="T46" fmla="*/ 2147483647 w 1318"/>
              <a:gd name="T47" fmla="*/ 2147483647 h 1185"/>
              <a:gd name="T48" fmla="*/ 2147483647 w 1318"/>
              <a:gd name="T49" fmla="*/ 2147483647 h 1185"/>
              <a:gd name="T50" fmla="*/ 2147483647 w 1318"/>
              <a:gd name="T51" fmla="*/ 2147483647 h 1185"/>
              <a:gd name="T52" fmla="*/ 2147483647 w 1318"/>
              <a:gd name="T53" fmla="*/ 2147483647 h 1185"/>
              <a:gd name="T54" fmla="*/ 2147483647 w 1318"/>
              <a:gd name="T55" fmla="*/ 2147483647 h 1185"/>
              <a:gd name="T56" fmla="*/ 2147483647 w 1318"/>
              <a:gd name="T57" fmla="*/ 2147483647 h 1185"/>
              <a:gd name="T58" fmla="*/ 2147483647 w 1318"/>
              <a:gd name="T59" fmla="*/ 2147483647 h 1185"/>
              <a:gd name="T60" fmla="*/ 2147483647 w 1318"/>
              <a:gd name="T61" fmla="*/ 2147483647 h 1185"/>
              <a:gd name="T62" fmla="*/ 2147483647 w 1318"/>
              <a:gd name="T63" fmla="*/ 2147483647 h 1185"/>
              <a:gd name="T64" fmla="*/ 2147483647 w 1318"/>
              <a:gd name="T65" fmla="*/ 2147483647 h 1185"/>
              <a:gd name="T66" fmla="*/ 2147483647 w 1318"/>
              <a:gd name="T67" fmla="*/ 2147483647 h 1185"/>
              <a:gd name="T68" fmla="*/ 2147483647 w 1318"/>
              <a:gd name="T69" fmla="*/ 2147483647 h 1185"/>
              <a:gd name="T70" fmla="*/ 2147483647 w 1318"/>
              <a:gd name="T71" fmla="*/ 2147483647 h 1185"/>
              <a:gd name="T72" fmla="*/ 2147483647 w 1318"/>
              <a:gd name="T73" fmla="*/ 2147483647 h 1185"/>
              <a:gd name="T74" fmla="*/ 2147483647 w 1318"/>
              <a:gd name="T75" fmla="*/ 2147483647 h 1185"/>
              <a:gd name="T76" fmla="*/ 2147483647 w 1318"/>
              <a:gd name="T77" fmla="*/ 2147483647 h 1185"/>
              <a:gd name="T78" fmla="*/ 2147483647 w 1318"/>
              <a:gd name="T79" fmla="*/ 2147483647 h 1185"/>
              <a:gd name="T80" fmla="*/ 2147483647 w 1318"/>
              <a:gd name="T81" fmla="*/ 2147483647 h 1185"/>
              <a:gd name="T82" fmla="*/ 2147483647 w 1318"/>
              <a:gd name="T83" fmla="*/ 2147483647 h 1185"/>
              <a:gd name="T84" fmla="*/ 2147483647 w 1318"/>
              <a:gd name="T85" fmla="*/ 2147483647 h 1185"/>
              <a:gd name="T86" fmla="*/ 2147483647 w 1318"/>
              <a:gd name="T87" fmla="*/ 2147483647 h 1185"/>
              <a:gd name="T88" fmla="*/ 2147483647 w 1318"/>
              <a:gd name="T89" fmla="*/ 2147483647 h 1185"/>
              <a:gd name="T90" fmla="*/ 2147483647 w 1318"/>
              <a:gd name="T91" fmla="*/ 2147483647 h 1185"/>
              <a:gd name="T92" fmla="*/ 2147483647 w 1318"/>
              <a:gd name="T93" fmla="*/ 2147483647 h 1185"/>
              <a:gd name="T94" fmla="*/ 2147483647 w 1318"/>
              <a:gd name="T95" fmla="*/ 2147483647 h 1185"/>
              <a:gd name="T96" fmla="*/ 2147483647 w 1318"/>
              <a:gd name="T97" fmla="*/ 2147483647 h 1185"/>
              <a:gd name="T98" fmla="*/ 2147483647 w 1318"/>
              <a:gd name="T99" fmla="*/ 2147483647 h 1185"/>
              <a:gd name="T100" fmla="*/ 2147483647 w 1318"/>
              <a:gd name="T101" fmla="*/ 2147483647 h 1185"/>
              <a:gd name="T102" fmla="*/ 2147483647 w 1318"/>
              <a:gd name="T103" fmla="*/ 2147483647 h 1185"/>
              <a:gd name="T104" fmla="*/ 2147483647 w 1318"/>
              <a:gd name="T105" fmla="*/ 2147483647 h 1185"/>
              <a:gd name="T106" fmla="*/ 2147483647 w 1318"/>
              <a:gd name="T107" fmla="*/ 0 h 118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318" h="1185">
                <a:moveTo>
                  <a:pt x="440" y="0"/>
                </a:moveTo>
                <a:cubicBezTo>
                  <a:pt x="443" y="21"/>
                  <a:pt x="438" y="49"/>
                  <a:pt x="460" y="56"/>
                </a:cubicBezTo>
                <a:cubicBezTo>
                  <a:pt x="458" y="78"/>
                  <a:pt x="438" y="162"/>
                  <a:pt x="468" y="172"/>
                </a:cubicBezTo>
                <a:cubicBezTo>
                  <a:pt x="467" y="189"/>
                  <a:pt x="468" y="207"/>
                  <a:pt x="464" y="224"/>
                </a:cubicBezTo>
                <a:cubicBezTo>
                  <a:pt x="454" y="263"/>
                  <a:pt x="406" y="258"/>
                  <a:pt x="376" y="260"/>
                </a:cubicBezTo>
                <a:cubicBezTo>
                  <a:pt x="368" y="265"/>
                  <a:pt x="361" y="273"/>
                  <a:pt x="352" y="276"/>
                </a:cubicBezTo>
                <a:cubicBezTo>
                  <a:pt x="344" y="279"/>
                  <a:pt x="328" y="284"/>
                  <a:pt x="328" y="284"/>
                </a:cubicBezTo>
                <a:cubicBezTo>
                  <a:pt x="307" y="315"/>
                  <a:pt x="322" y="304"/>
                  <a:pt x="296" y="312"/>
                </a:cubicBezTo>
                <a:cubicBezTo>
                  <a:pt x="288" y="314"/>
                  <a:pt x="272" y="320"/>
                  <a:pt x="272" y="320"/>
                </a:cubicBezTo>
                <a:cubicBezTo>
                  <a:pt x="258" y="299"/>
                  <a:pt x="240" y="288"/>
                  <a:pt x="216" y="280"/>
                </a:cubicBezTo>
                <a:cubicBezTo>
                  <a:pt x="176" y="307"/>
                  <a:pt x="220" y="298"/>
                  <a:pt x="136" y="304"/>
                </a:cubicBezTo>
                <a:cubicBezTo>
                  <a:pt x="105" y="325"/>
                  <a:pt x="113" y="356"/>
                  <a:pt x="88" y="364"/>
                </a:cubicBezTo>
                <a:cubicBezTo>
                  <a:pt x="73" y="363"/>
                  <a:pt x="58" y="364"/>
                  <a:pt x="44" y="360"/>
                </a:cubicBezTo>
                <a:cubicBezTo>
                  <a:pt x="35" y="357"/>
                  <a:pt x="20" y="344"/>
                  <a:pt x="20" y="344"/>
                </a:cubicBezTo>
                <a:cubicBezTo>
                  <a:pt x="13" y="366"/>
                  <a:pt x="0" y="393"/>
                  <a:pt x="16" y="416"/>
                </a:cubicBezTo>
                <a:cubicBezTo>
                  <a:pt x="22" y="425"/>
                  <a:pt x="37" y="419"/>
                  <a:pt x="48" y="420"/>
                </a:cubicBezTo>
                <a:cubicBezTo>
                  <a:pt x="60" y="421"/>
                  <a:pt x="72" y="423"/>
                  <a:pt x="84" y="424"/>
                </a:cubicBezTo>
                <a:cubicBezTo>
                  <a:pt x="95" y="441"/>
                  <a:pt x="106" y="454"/>
                  <a:pt x="112" y="472"/>
                </a:cubicBezTo>
                <a:cubicBezTo>
                  <a:pt x="111" y="480"/>
                  <a:pt x="113" y="490"/>
                  <a:pt x="108" y="496"/>
                </a:cubicBezTo>
                <a:cubicBezTo>
                  <a:pt x="101" y="504"/>
                  <a:pt x="64" y="510"/>
                  <a:pt x="52" y="512"/>
                </a:cubicBezTo>
                <a:cubicBezTo>
                  <a:pt x="48" y="515"/>
                  <a:pt x="30" y="524"/>
                  <a:pt x="32" y="532"/>
                </a:cubicBezTo>
                <a:cubicBezTo>
                  <a:pt x="33" y="537"/>
                  <a:pt x="39" y="538"/>
                  <a:pt x="44" y="540"/>
                </a:cubicBezTo>
                <a:cubicBezTo>
                  <a:pt x="62" y="547"/>
                  <a:pt x="85" y="550"/>
                  <a:pt x="104" y="556"/>
                </a:cubicBezTo>
                <a:cubicBezTo>
                  <a:pt x="112" y="558"/>
                  <a:pt x="120" y="561"/>
                  <a:pt x="128" y="564"/>
                </a:cubicBezTo>
                <a:cubicBezTo>
                  <a:pt x="132" y="565"/>
                  <a:pt x="140" y="568"/>
                  <a:pt x="140" y="568"/>
                </a:cubicBezTo>
                <a:cubicBezTo>
                  <a:pt x="171" y="614"/>
                  <a:pt x="138" y="701"/>
                  <a:pt x="216" y="708"/>
                </a:cubicBezTo>
                <a:cubicBezTo>
                  <a:pt x="240" y="710"/>
                  <a:pt x="264" y="711"/>
                  <a:pt x="288" y="712"/>
                </a:cubicBezTo>
                <a:cubicBezTo>
                  <a:pt x="303" y="734"/>
                  <a:pt x="292" y="735"/>
                  <a:pt x="324" y="740"/>
                </a:cubicBezTo>
                <a:cubicBezTo>
                  <a:pt x="336" y="739"/>
                  <a:pt x="350" y="743"/>
                  <a:pt x="360" y="736"/>
                </a:cubicBezTo>
                <a:cubicBezTo>
                  <a:pt x="367" y="731"/>
                  <a:pt x="360" y="719"/>
                  <a:pt x="364" y="712"/>
                </a:cubicBezTo>
                <a:cubicBezTo>
                  <a:pt x="366" y="708"/>
                  <a:pt x="372" y="709"/>
                  <a:pt x="376" y="708"/>
                </a:cubicBezTo>
                <a:cubicBezTo>
                  <a:pt x="388" y="709"/>
                  <a:pt x="404" y="703"/>
                  <a:pt x="412" y="712"/>
                </a:cubicBezTo>
                <a:cubicBezTo>
                  <a:pt x="424" y="726"/>
                  <a:pt x="403" y="760"/>
                  <a:pt x="420" y="768"/>
                </a:cubicBezTo>
                <a:cubicBezTo>
                  <a:pt x="428" y="772"/>
                  <a:pt x="439" y="771"/>
                  <a:pt x="448" y="772"/>
                </a:cubicBezTo>
                <a:cubicBezTo>
                  <a:pt x="462" y="793"/>
                  <a:pt x="470" y="788"/>
                  <a:pt x="496" y="784"/>
                </a:cubicBezTo>
                <a:cubicBezTo>
                  <a:pt x="516" y="777"/>
                  <a:pt x="522" y="762"/>
                  <a:pt x="540" y="756"/>
                </a:cubicBezTo>
                <a:cubicBezTo>
                  <a:pt x="548" y="757"/>
                  <a:pt x="558" y="754"/>
                  <a:pt x="564" y="760"/>
                </a:cubicBezTo>
                <a:cubicBezTo>
                  <a:pt x="567" y="763"/>
                  <a:pt x="556" y="766"/>
                  <a:pt x="552" y="768"/>
                </a:cubicBezTo>
                <a:cubicBezTo>
                  <a:pt x="544" y="771"/>
                  <a:pt x="536" y="773"/>
                  <a:pt x="528" y="776"/>
                </a:cubicBezTo>
                <a:cubicBezTo>
                  <a:pt x="524" y="777"/>
                  <a:pt x="516" y="780"/>
                  <a:pt x="516" y="780"/>
                </a:cubicBezTo>
                <a:cubicBezTo>
                  <a:pt x="514" y="783"/>
                  <a:pt x="531" y="777"/>
                  <a:pt x="536" y="796"/>
                </a:cubicBezTo>
                <a:cubicBezTo>
                  <a:pt x="537" y="804"/>
                  <a:pt x="522" y="812"/>
                  <a:pt x="524" y="828"/>
                </a:cubicBezTo>
                <a:cubicBezTo>
                  <a:pt x="526" y="844"/>
                  <a:pt x="551" y="871"/>
                  <a:pt x="548" y="892"/>
                </a:cubicBezTo>
                <a:cubicBezTo>
                  <a:pt x="590" y="955"/>
                  <a:pt x="546" y="948"/>
                  <a:pt x="504" y="952"/>
                </a:cubicBezTo>
                <a:cubicBezTo>
                  <a:pt x="467" y="964"/>
                  <a:pt x="457" y="1017"/>
                  <a:pt x="424" y="1028"/>
                </a:cubicBezTo>
                <a:cubicBezTo>
                  <a:pt x="405" y="1056"/>
                  <a:pt x="398" y="1075"/>
                  <a:pt x="420" y="1108"/>
                </a:cubicBezTo>
                <a:cubicBezTo>
                  <a:pt x="421" y="1120"/>
                  <a:pt x="418" y="1134"/>
                  <a:pt x="424" y="1144"/>
                </a:cubicBezTo>
                <a:cubicBezTo>
                  <a:pt x="431" y="1155"/>
                  <a:pt x="460" y="1156"/>
                  <a:pt x="460" y="1156"/>
                </a:cubicBezTo>
                <a:cubicBezTo>
                  <a:pt x="480" y="1185"/>
                  <a:pt x="487" y="1175"/>
                  <a:pt x="528" y="1172"/>
                </a:cubicBezTo>
                <a:cubicBezTo>
                  <a:pt x="536" y="1167"/>
                  <a:pt x="544" y="1161"/>
                  <a:pt x="552" y="1156"/>
                </a:cubicBezTo>
                <a:cubicBezTo>
                  <a:pt x="556" y="1153"/>
                  <a:pt x="564" y="1148"/>
                  <a:pt x="564" y="1148"/>
                </a:cubicBezTo>
                <a:cubicBezTo>
                  <a:pt x="573" y="1120"/>
                  <a:pt x="595" y="1120"/>
                  <a:pt x="620" y="1116"/>
                </a:cubicBezTo>
                <a:cubicBezTo>
                  <a:pt x="631" y="1084"/>
                  <a:pt x="633" y="1051"/>
                  <a:pt x="648" y="1020"/>
                </a:cubicBezTo>
                <a:cubicBezTo>
                  <a:pt x="648" y="1020"/>
                  <a:pt x="668" y="990"/>
                  <a:pt x="672" y="984"/>
                </a:cubicBezTo>
                <a:cubicBezTo>
                  <a:pt x="675" y="980"/>
                  <a:pt x="680" y="972"/>
                  <a:pt x="680" y="972"/>
                </a:cubicBezTo>
                <a:cubicBezTo>
                  <a:pt x="675" y="943"/>
                  <a:pt x="670" y="949"/>
                  <a:pt x="656" y="928"/>
                </a:cubicBezTo>
                <a:cubicBezTo>
                  <a:pt x="653" y="928"/>
                  <a:pt x="585" y="935"/>
                  <a:pt x="580" y="936"/>
                </a:cubicBezTo>
                <a:cubicBezTo>
                  <a:pt x="572" y="938"/>
                  <a:pt x="556" y="944"/>
                  <a:pt x="556" y="944"/>
                </a:cubicBezTo>
                <a:cubicBezTo>
                  <a:pt x="563" y="909"/>
                  <a:pt x="574" y="916"/>
                  <a:pt x="612" y="912"/>
                </a:cubicBezTo>
                <a:cubicBezTo>
                  <a:pt x="648" y="888"/>
                  <a:pt x="623" y="889"/>
                  <a:pt x="604" y="876"/>
                </a:cubicBezTo>
                <a:cubicBezTo>
                  <a:pt x="591" y="857"/>
                  <a:pt x="599" y="871"/>
                  <a:pt x="592" y="848"/>
                </a:cubicBezTo>
                <a:cubicBezTo>
                  <a:pt x="590" y="840"/>
                  <a:pt x="584" y="824"/>
                  <a:pt x="584" y="824"/>
                </a:cubicBezTo>
                <a:cubicBezTo>
                  <a:pt x="599" y="802"/>
                  <a:pt x="612" y="807"/>
                  <a:pt x="640" y="804"/>
                </a:cubicBezTo>
                <a:cubicBezTo>
                  <a:pt x="651" y="759"/>
                  <a:pt x="677" y="771"/>
                  <a:pt x="724" y="768"/>
                </a:cubicBezTo>
                <a:cubicBezTo>
                  <a:pt x="755" y="747"/>
                  <a:pt x="739" y="755"/>
                  <a:pt x="772" y="744"/>
                </a:cubicBezTo>
                <a:cubicBezTo>
                  <a:pt x="776" y="743"/>
                  <a:pt x="784" y="740"/>
                  <a:pt x="784" y="740"/>
                </a:cubicBezTo>
                <a:cubicBezTo>
                  <a:pt x="802" y="713"/>
                  <a:pt x="792" y="715"/>
                  <a:pt x="828" y="708"/>
                </a:cubicBezTo>
                <a:cubicBezTo>
                  <a:pt x="839" y="691"/>
                  <a:pt x="846" y="694"/>
                  <a:pt x="852" y="712"/>
                </a:cubicBezTo>
                <a:cubicBezTo>
                  <a:pt x="876" y="704"/>
                  <a:pt x="875" y="678"/>
                  <a:pt x="896" y="664"/>
                </a:cubicBezTo>
                <a:cubicBezTo>
                  <a:pt x="908" y="629"/>
                  <a:pt x="916" y="645"/>
                  <a:pt x="924" y="668"/>
                </a:cubicBezTo>
                <a:cubicBezTo>
                  <a:pt x="933" y="667"/>
                  <a:pt x="947" y="672"/>
                  <a:pt x="952" y="664"/>
                </a:cubicBezTo>
                <a:cubicBezTo>
                  <a:pt x="958" y="656"/>
                  <a:pt x="943" y="617"/>
                  <a:pt x="940" y="608"/>
                </a:cubicBezTo>
                <a:cubicBezTo>
                  <a:pt x="937" y="600"/>
                  <a:pt x="932" y="584"/>
                  <a:pt x="932" y="584"/>
                </a:cubicBezTo>
                <a:cubicBezTo>
                  <a:pt x="943" y="541"/>
                  <a:pt x="961" y="582"/>
                  <a:pt x="980" y="588"/>
                </a:cubicBezTo>
                <a:cubicBezTo>
                  <a:pt x="989" y="602"/>
                  <a:pt x="1000" y="609"/>
                  <a:pt x="980" y="616"/>
                </a:cubicBezTo>
                <a:cubicBezTo>
                  <a:pt x="975" y="631"/>
                  <a:pt x="972" y="643"/>
                  <a:pt x="992" y="636"/>
                </a:cubicBezTo>
                <a:cubicBezTo>
                  <a:pt x="993" y="632"/>
                  <a:pt x="994" y="628"/>
                  <a:pt x="996" y="624"/>
                </a:cubicBezTo>
                <a:cubicBezTo>
                  <a:pt x="1010" y="595"/>
                  <a:pt x="1008" y="628"/>
                  <a:pt x="1016" y="636"/>
                </a:cubicBezTo>
                <a:cubicBezTo>
                  <a:pt x="1019" y="639"/>
                  <a:pt x="1024" y="639"/>
                  <a:pt x="1028" y="640"/>
                </a:cubicBezTo>
                <a:cubicBezTo>
                  <a:pt x="1037" y="639"/>
                  <a:pt x="1051" y="644"/>
                  <a:pt x="1056" y="636"/>
                </a:cubicBezTo>
                <a:cubicBezTo>
                  <a:pt x="1061" y="629"/>
                  <a:pt x="1048" y="612"/>
                  <a:pt x="1048" y="612"/>
                </a:cubicBezTo>
                <a:cubicBezTo>
                  <a:pt x="1052" y="609"/>
                  <a:pt x="1055" y="603"/>
                  <a:pt x="1060" y="604"/>
                </a:cubicBezTo>
                <a:cubicBezTo>
                  <a:pt x="1083" y="608"/>
                  <a:pt x="1062" y="631"/>
                  <a:pt x="1080" y="604"/>
                </a:cubicBezTo>
                <a:cubicBezTo>
                  <a:pt x="1081" y="595"/>
                  <a:pt x="1075" y="580"/>
                  <a:pt x="1084" y="576"/>
                </a:cubicBezTo>
                <a:cubicBezTo>
                  <a:pt x="1093" y="572"/>
                  <a:pt x="1108" y="592"/>
                  <a:pt x="1108" y="592"/>
                </a:cubicBezTo>
                <a:cubicBezTo>
                  <a:pt x="1140" y="571"/>
                  <a:pt x="1122" y="577"/>
                  <a:pt x="1160" y="572"/>
                </a:cubicBezTo>
                <a:cubicBezTo>
                  <a:pt x="1175" y="562"/>
                  <a:pt x="1186" y="558"/>
                  <a:pt x="1204" y="564"/>
                </a:cubicBezTo>
                <a:cubicBezTo>
                  <a:pt x="1221" y="563"/>
                  <a:pt x="1239" y="563"/>
                  <a:pt x="1256" y="560"/>
                </a:cubicBezTo>
                <a:cubicBezTo>
                  <a:pt x="1264" y="558"/>
                  <a:pt x="1273" y="547"/>
                  <a:pt x="1276" y="540"/>
                </a:cubicBezTo>
                <a:cubicBezTo>
                  <a:pt x="1286" y="517"/>
                  <a:pt x="1300" y="492"/>
                  <a:pt x="1308" y="468"/>
                </a:cubicBezTo>
                <a:cubicBezTo>
                  <a:pt x="1310" y="455"/>
                  <a:pt x="1318" y="442"/>
                  <a:pt x="1316" y="428"/>
                </a:cubicBezTo>
                <a:cubicBezTo>
                  <a:pt x="1313" y="404"/>
                  <a:pt x="1296" y="384"/>
                  <a:pt x="1280" y="368"/>
                </a:cubicBezTo>
                <a:cubicBezTo>
                  <a:pt x="1262" y="351"/>
                  <a:pt x="1235" y="304"/>
                  <a:pt x="1220" y="296"/>
                </a:cubicBezTo>
                <a:cubicBezTo>
                  <a:pt x="1205" y="288"/>
                  <a:pt x="1215" y="315"/>
                  <a:pt x="1192" y="320"/>
                </a:cubicBezTo>
                <a:cubicBezTo>
                  <a:pt x="1155" y="321"/>
                  <a:pt x="1116" y="316"/>
                  <a:pt x="1080" y="324"/>
                </a:cubicBezTo>
                <a:cubicBezTo>
                  <a:pt x="1067" y="327"/>
                  <a:pt x="1065" y="348"/>
                  <a:pt x="1052" y="352"/>
                </a:cubicBezTo>
                <a:cubicBezTo>
                  <a:pt x="1036" y="351"/>
                  <a:pt x="1019" y="353"/>
                  <a:pt x="1004" y="348"/>
                </a:cubicBezTo>
                <a:cubicBezTo>
                  <a:pt x="984" y="342"/>
                  <a:pt x="1016" y="305"/>
                  <a:pt x="1024" y="300"/>
                </a:cubicBezTo>
                <a:cubicBezTo>
                  <a:pt x="1021" y="268"/>
                  <a:pt x="1030" y="246"/>
                  <a:pt x="1000" y="236"/>
                </a:cubicBezTo>
                <a:cubicBezTo>
                  <a:pt x="968" y="247"/>
                  <a:pt x="984" y="245"/>
                  <a:pt x="952" y="240"/>
                </a:cubicBezTo>
                <a:cubicBezTo>
                  <a:pt x="939" y="221"/>
                  <a:pt x="931" y="197"/>
                  <a:pt x="912" y="184"/>
                </a:cubicBezTo>
                <a:cubicBezTo>
                  <a:pt x="904" y="169"/>
                  <a:pt x="925" y="162"/>
                  <a:pt x="924" y="148"/>
                </a:cubicBezTo>
                <a:cubicBezTo>
                  <a:pt x="923" y="134"/>
                  <a:pt x="909" y="114"/>
                  <a:pt x="908" y="100"/>
                </a:cubicBezTo>
                <a:cubicBezTo>
                  <a:pt x="905" y="87"/>
                  <a:pt x="955" y="73"/>
                  <a:pt x="920" y="64"/>
                </a:cubicBezTo>
                <a:cubicBezTo>
                  <a:pt x="921" y="55"/>
                  <a:pt x="953" y="47"/>
                  <a:pt x="916" y="44"/>
                </a:cubicBezTo>
                <a:cubicBezTo>
                  <a:pt x="879" y="41"/>
                  <a:pt x="763" y="46"/>
                  <a:pt x="700" y="44"/>
                </a:cubicBezTo>
                <a:cubicBezTo>
                  <a:pt x="627" y="26"/>
                  <a:pt x="679" y="36"/>
                  <a:pt x="540" y="32"/>
                </a:cubicBezTo>
                <a:cubicBezTo>
                  <a:pt x="507" y="21"/>
                  <a:pt x="471" y="16"/>
                  <a:pt x="440" y="0"/>
                </a:cubicBezTo>
                <a:close/>
              </a:path>
            </a:pathLst>
          </a:custGeom>
          <a:solidFill>
            <a:srgbClr val="0000FF">
              <a:alpha val="70195"/>
            </a:srgbClr>
          </a:solidFill>
          <a:ln w="38100">
            <a:solidFill>
              <a:srgbClr val="FF0000">
                <a:alpha val="0"/>
              </a:srgbClr>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sp>
        <p:nvSpPr>
          <p:cNvPr id="18436" name="任意多边形 18435"/>
          <p:cNvSpPr>
            <a:spLocks noChangeArrowheads="1"/>
          </p:cNvSpPr>
          <p:nvPr/>
        </p:nvSpPr>
        <p:spPr bwMode="auto">
          <a:xfrm>
            <a:off x="5198537" y="2565400"/>
            <a:ext cx="1729316" cy="2506663"/>
          </a:xfrm>
          <a:custGeom>
            <a:avLst/>
            <a:gdLst>
              <a:gd name="T0" fmla="*/ 2147483647 w 817"/>
              <a:gd name="T1" fmla="*/ 2147483647 h 1579"/>
              <a:gd name="T2" fmla="*/ 2147483647 w 817"/>
              <a:gd name="T3" fmla="*/ 2147483647 h 1579"/>
              <a:gd name="T4" fmla="*/ 2147483647 w 817"/>
              <a:gd name="T5" fmla="*/ 2147483647 h 1579"/>
              <a:gd name="T6" fmla="*/ 2147483647 w 817"/>
              <a:gd name="T7" fmla="*/ 2147483647 h 1579"/>
              <a:gd name="T8" fmla="*/ 2147483647 w 817"/>
              <a:gd name="T9" fmla="*/ 2147483647 h 1579"/>
              <a:gd name="T10" fmla="*/ 2147483647 w 817"/>
              <a:gd name="T11" fmla="*/ 2147483647 h 1579"/>
              <a:gd name="T12" fmla="*/ 2147483647 w 817"/>
              <a:gd name="T13" fmla="*/ 2147483647 h 1579"/>
              <a:gd name="T14" fmla="*/ 2147483647 w 817"/>
              <a:gd name="T15" fmla="*/ 2147483647 h 1579"/>
              <a:gd name="T16" fmla="*/ 2147483647 w 817"/>
              <a:gd name="T17" fmla="*/ 2147483647 h 1579"/>
              <a:gd name="T18" fmla="*/ 2147483647 w 817"/>
              <a:gd name="T19" fmla="*/ 2147483647 h 1579"/>
              <a:gd name="T20" fmla="*/ 2147483647 w 817"/>
              <a:gd name="T21" fmla="*/ 2147483647 h 1579"/>
              <a:gd name="T22" fmla="*/ 2147483647 w 817"/>
              <a:gd name="T23" fmla="*/ 2147483647 h 1579"/>
              <a:gd name="T24" fmla="*/ 2147483647 w 817"/>
              <a:gd name="T25" fmla="*/ 2147483647 h 1579"/>
              <a:gd name="T26" fmla="*/ 2147483647 w 817"/>
              <a:gd name="T27" fmla="*/ 2147483647 h 1579"/>
              <a:gd name="T28" fmla="*/ 2147483647 w 817"/>
              <a:gd name="T29" fmla="*/ 2147483647 h 1579"/>
              <a:gd name="T30" fmla="*/ 2147483647 w 817"/>
              <a:gd name="T31" fmla="*/ 2147483647 h 1579"/>
              <a:gd name="T32" fmla="*/ 2147483647 w 817"/>
              <a:gd name="T33" fmla="*/ 2147483647 h 1579"/>
              <a:gd name="T34" fmla="*/ 2147483647 w 817"/>
              <a:gd name="T35" fmla="*/ 2147483647 h 1579"/>
              <a:gd name="T36" fmla="*/ 2147483647 w 817"/>
              <a:gd name="T37" fmla="*/ 2147483647 h 1579"/>
              <a:gd name="T38" fmla="*/ 2147483647 w 817"/>
              <a:gd name="T39" fmla="*/ 2147483647 h 1579"/>
              <a:gd name="T40" fmla="*/ 2147483647 w 817"/>
              <a:gd name="T41" fmla="*/ 2147483647 h 1579"/>
              <a:gd name="T42" fmla="*/ 0 w 817"/>
              <a:gd name="T43" fmla="*/ 2147483647 h 1579"/>
              <a:gd name="T44" fmla="*/ 2147483647 w 817"/>
              <a:gd name="T45" fmla="*/ 2147483647 h 1579"/>
              <a:gd name="T46" fmla="*/ 2147483647 w 817"/>
              <a:gd name="T47" fmla="*/ 2147483647 h 1579"/>
              <a:gd name="T48" fmla="*/ 2147483647 w 817"/>
              <a:gd name="T49" fmla="*/ 2147483647 h 1579"/>
              <a:gd name="T50" fmla="*/ 2147483647 w 817"/>
              <a:gd name="T51" fmla="*/ 2147483647 h 1579"/>
              <a:gd name="T52" fmla="*/ 2147483647 w 817"/>
              <a:gd name="T53" fmla="*/ 2147483647 h 1579"/>
              <a:gd name="T54" fmla="*/ 2147483647 w 817"/>
              <a:gd name="T55" fmla="*/ 2147483647 h 1579"/>
              <a:gd name="T56" fmla="*/ 2147483647 w 817"/>
              <a:gd name="T57" fmla="*/ 2147483647 h 1579"/>
              <a:gd name="T58" fmla="*/ 2147483647 w 817"/>
              <a:gd name="T59" fmla="*/ 2147483647 h 1579"/>
              <a:gd name="T60" fmla="*/ 2147483647 w 817"/>
              <a:gd name="T61" fmla="*/ 2147483647 h 1579"/>
              <a:gd name="T62" fmla="*/ 2147483647 w 817"/>
              <a:gd name="T63" fmla="*/ 2147483647 h 1579"/>
              <a:gd name="T64" fmla="*/ 2147483647 w 817"/>
              <a:gd name="T65" fmla="*/ 2147483647 h 1579"/>
              <a:gd name="T66" fmla="*/ 2147483647 w 817"/>
              <a:gd name="T67" fmla="*/ 2147483647 h 1579"/>
              <a:gd name="T68" fmla="*/ 2147483647 w 817"/>
              <a:gd name="T69" fmla="*/ 2147483647 h 1579"/>
              <a:gd name="T70" fmla="*/ 2147483647 w 817"/>
              <a:gd name="T71" fmla="*/ 2147483647 h 1579"/>
              <a:gd name="T72" fmla="*/ 2147483647 w 817"/>
              <a:gd name="T73" fmla="*/ 2147483647 h 1579"/>
              <a:gd name="T74" fmla="*/ 2147483647 w 817"/>
              <a:gd name="T75" fmla="*/ 2147483647 h 1579"/>
              <a:gd name="T76" fmla="*/ 2147483647 w 817"/>
              <a:gd name="T77" fmla="*/ 2147483647 h 1579"/>
              <a:gd name="T78" fmla="*/ 2147483647 w 817"/>
              <a:gd name="T79" fmla="*/ 2147483647 h 1579"/>
              <a:gd name="T80" fmla="*/ 2147483647 w 817"/>
              <a:gd name="T81" fmla="*/ 2147483647 h 1579"/>
              <a:gd name="T82" fmla="*/ 2147483647 w 817"/>
              <a:gd name="T83" fmla="*/ 2147483647 h 1579"/>
              <a:gd name="T84" fmla="*/ 2147483647 w 817"/>
              <a:gd name="T85" fmla="*/ 2147483647 h 1579"/>
              <a:gd name="T86" fmla="*/ 2147483647 w 817"/>
              <a:gd name="T87" fmla="*/ 2147483647 h 1579"/>
              <a:gd name="T88" fmla="*/ 2147483647 w 817"/>
              <a:gd name="T89" fmla="*/ 2147483647 h 1579"/>
              <a:gd name="T90" fmla="*/ 2147483647 w 817"/>
              <a:gd name="T91" fmla="*/ 2147483647 h 1579"/>
              <a:gd name="T92" fmla="*/ 2147483647 w 817"/>
              <a:gd name="T93" fmla="*/ 2147483647 h 1579"/>
              <a:gd name="T94" fmla="*/ 2147483647 w 817"/>
              <a:gd name="T95" fmla="*/ 2147483647 h 157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17" h="1579">
                <a:moveTo>
                  <a:pt x="696" y="0"/>
                </a:moveTo>
                <a:cubicBezTo>
                  <a:pt x="673" y="6"/>
                  <a:pt x="665" y="10"/>
                  <a:pt x="644" y="24"/>
                </a:cubicBezTo>
                <a:cubicBezTo>
                  <a:pt x="640" y="27"/>
                  <a:pt x="632" y="32"/>
                  <a:pt x="632" y="32"/>
                </a:cubicBezTo>
                <a:cubicBezTo>
                  <a:pt x="629" y="36"/>
                  <a:pt x="627" y="41"/>
                  <a:pt x="624" y="44"/>
                </a:cubicBezTo>
                <a:cubicBezTo>
                  <a:pt x="621" y="47"/>
                  <a:pt x="615" y="48"/>
                  <a:pt x="612" y="52"/>
                </a:cubicBezTo>
                <a:cubicBezTo>
                  <a:pt x="600" y="67"/>
                  <a:pt x="601" y="85"/>
                  <a:pt x="580" y="92"/>
                </a:cubicBezTo>
                <a:cubicBezTo>
                  <a:pt x="577" y="96"/>
                  <a:pt x="576" y="101"/>
                  <a:pt x="572" y="104"/>
                </a:cubicBezTo>
                <a:cubicBezTo>
                  <a:pt x="565" y="108"/>
                  <a:pt x="548" y="112"/>
                  <a:pt x="548" y="112"/>
                </a:cubicBezTo>
                <a:cubicBezTo>
                  <a:pt x="525" y="146"/>
                  <a:pt x="556" y="106"/>
                  <a:pt x="528" y="128"/>
                </a:cubicBezTo>
                <a:cubicBezTo>
                  <a:pt x="524" y="131"/>
                  <a:pt x="523" y="137"/>
                  <a:pt x="520" y="140"/>
                </a:cubicBezTo>
                <a:cubicBezTo>
                  <a:pt x="517" y="143"/>
                  <a:pt x="512" y="145"/>
                  <a:pt x="508" y="148"/>
                </a:cubicBezTo>
                <a:cubicBezTo>
                  <a:pt x="492" y="172"/>
                  <a:pt x="485" y="182"/>
                  <a:pt x="476" y="208"/>
                </a:cubicBezTo>
                <a:cubicBezTo>
                  <a:pt x="473" y="216"/>
                  <a:pt x="471" y="224"/>
                  <a:pt x="468" y="232"/>
                </a:cubicBezTo>
                <a:cubicBezTo>
                  <a:pt x="467" y="236"/>
                  <a:pt x="464" y="244"/>
                  <a:pt x="464" y="244"/>
                </a:cubicBezTo>
                <a:cubicBezTo>
                  <a:pt x="466" y="257"/>
                  <a:pt x="461" y="276"/>
                  <a:pt x="472" y="284"/>
                </a:cubicBezTo>
                <a:cubicBezTo>
                  <a:pt x="479" y="289"/>
                  <a:pt x="511" y="301"/>
                  <a:pt x="520" y="304"/>
                </a:cubicBezTo>
                <a:cubicBezTo>
                  <a:pt x="528" y="327"/>
                  <a:pt x="515" y="339"/>
                  <a:pt x="508" y="360"/>
                </a:cubicBezTo>
                <a:cubicBezTo>
                  <a:pt x="513" y="398"/>
                  <a:pt x="531" y="446"/>
                  <a:pt x="492" y="472"/>
                </a:cubicBezTo>
                <a:cubicBezTo>
                  <a:pt x="487" y="487"/>
                  <a:pt x="484" y="489"/>
                  <a:pt x="492" y="508"/>
                </a:cubicBezTo>
                <a:cubicBezTo>
                  <a:pt x="496" y="517"/>
                  <a:pt x="508" y="532"/>
                  <a:pt x="508" y="532"/>
                </a:cubicBezTo>
                <a:cubicBezTo>
                  <a:pt x="503" y="552"/>
                  <a:pt x="499" y="554"/>
                  <a:pt x="480" y="560"/>
                </a:cubicBezTo>
                <a:cubicBezTo>
                  <a:pt x="474" y="577"/>
                  <a:pt x="476" y="596"/>
                  <a:pt x="468" y="612"/>
                </a:cubicBezTo>
                <a:cubicBezTo>
                  <a:pt x="466" y="616"/>
                  <a:pt x="460" y="615"/>
                  <a:pt x="456" y="616"/>
                </a:cubicBezTo>
                <a:cubicBezTo>
                  <a:pt x="440" y="618"/>
                  <a:pt x="424" y="619"/>
                  <a:pt x="408" y="620"/>
                </a:cubicBezTo>
                <a:cubicBezTo>
                  <a:pt x="392" y="645"/>
                  <a:pt x="382" y="631"/>
                  <a:pt x="360" y="624"/>
                </a:cubicBezTo>
                <a:cubicBezTo>
                  <a:pt x="347" y="643"/>
                  <a:pt x="354" y="631"/>
                  <a:pt x="344" y="660"/>
                </a:cubicBezTo>
                <a:cubicBezTo>
                  <a:pt x="343" y="663"/>
                  <a:pt x="316" y="667"/>
                  <a:pt x="308" y="668"/>
                </a:cubicBezTo>
                <a:cubicBezTo>
                  <a:pt x="289" y="670"/>
                  <a:pt x="271" y="671"/>
                  <a:pt x="252" y="672"/>
                </a:cubicBezTo>
                <a:cubicBezTo>
                  <a:pt x="248" y="675"/>
                  <a:pt x="245" y="679"/>
                  <a:pt x="240" y="680"/>
                </a:cubicBezTo>
                <a:cubicBezTo>
                  <a:pt x="220" y="683"/>
                  <a:pt x="199" y="677"/>
                  <a:pt x="180" y="684"/>
                </a:cubicBezTo>
                <a:cubicBezTo>
                  <a:pt x="170" y="688"/>
                  <a:pt x="156" y="719"/>
                  <a:pt x="152" y="732"/>
                </a:cubicBezTo>
                <a:cubicBezTo>
                  <a:pt x="158" y="775"/>
                  <a:pt x="187" y="804"/>
                  <a:pt x="200" y="844"/>
                </a:cubicBezTo>
                <a:cubicBezTo>
                  <a:pt x="190" y="896"/>
                  <a:pt x="209" y="833"/>
                  <a:pt x="124" y="868"/>
                </a:cubicBezTo>
                <a:cubicBezTo>
                  <a:pt x="117" y="871"/>
                  <a:pt x="124" y="885"/>
                  <a:pt x="128" y="892"/>
                </a:cubicBezTo>
                <a:cubicBezTo>
                  <a:pt x="135" y="907"/>
                  <a:pt x="156" y="912"/>
                  <a:pt x="164" y="936"/>
                </a:cubicBezTo>
                <a:cubicBezTo>
                  <a:pt x="159" y="980"/>
                  <a:pt x="163" y="974"/>
                  <a:pt x="124" y="980"/>
                </a:cubicBezTo>
                <a:cubicBezTo>
                  <a:pt x="113" y="997"/>
                  <a:pt x="117" y="1000"/>
                  <a:pt x="128" y="1016"/>
                </a:cubicBezTo>
                <a:cubicBezTo>
                  <a:pt x="129" y="1025"/>
                  <a:pt x="128" y="1036"/>
                  <a:pt x="132" y="1044"/>
                </a:cubicBezTo>
                <a:cubicBezTo>
                  <a:pt x="134" y="1048"/>
                  <a:pt x="141" y="1045"/>
                  <a:pt x="144" y="1048"/>
                </a:cubicBezTo>
                <a:cubicBezTo>
                  <a:pt x="155" y="1057"/>
                  <a:pt x="167" y="1093"/>
                  <a:pt x="172" y="1108"/>
                </a:cubicBezTo>
                <a:cubicBezTo>
                  <a:pt x="171" y="1121"/>
                  <a:pt x="172" y="1135"/>
                  <a:pt x="168" y="1148"/>
                </a:cubicBezTo>
                <a:cubicBezTo>
                  <a:pt x="166" y="1153"/>
                  <a:pt x="159" y="1153"/>
                  <a:pt x="156" y="1156"/>
                </a:cubicBezTo>
                <a:cubicBezTo>
                  <a:pt x="99" y="1213"/>
                  <a:pt x="113" y="1203"/>
                  <a:pt x="24" y="1208"/>
                </a:cubicBezTo>
                <a:cubicBezTo>
                  <a:pt x="1" y="1216"/>
                  <a:pt x="7" y="1239"/>
                  <a:pt x="0" y="1260"/>
                </a:cubicBezTo>
                <a:cubicBezTo>
                  <a:pt x="5" y="1281"/>
                  <a:pt x="11" y="1297"/>
                  <a:pt x="32" y="1304"/>
                </a:cubicBezTo>
                <a:cubicBezTo>
                  <a:pt x="53" y="1335"/>
                  <a:pt x="32" y="1379"/>
                  <a:pt x="64" y="1400"/>
                </a:cubicBezTo>
                <a:cubicBezTo>
                  <a:pt x="46" y="1405"/>
                  <a:pt x="38" y="1406"/>
                  <a:pt x="32" y="1424"/>
                </a:cubicBezTo>
                <a:cubicBezTo>
                  <a:pt x="42" y="1437"/>
                  <a:pt x="97" y="1540"/>
                  <a:pt x="140" y="1548"/>
                </a:cubicBezTo>
                <a:cubicBezTo>
                  <a:pt x="187" y="1571"/>
                  <a:pt x="268" y="1556"/>
                  <a:pt x="312" y="1560"/>
                </a:cubicBezTo>
                <a:cubicBezTo>
                  <a:pt x="356" y="1560"/>
                  <a:pt x="376" y="1569"/>
                  <a:pt x="404" y="1572"/>
                </a:cubicBezTo>
                <a:cubicBezTo>
                  <a:pt x="432" y="1575"/>
                  <a:pt x="453" y="1576"/>
                  <a:pt x="480" y="1576"/>
                </a:cubicBezTo>
                <a:cubicBezTo>
                  <a:pt x="494" y="1579"/>
                  <a:pt x="564" y="1572"/>
                  <a:pt x="564" y="1572"/>
                </a:cubicBezTo>
                <a:cubicBezTo>
                  <a:pt x="591" y="1571"/>
                  <a:pt x="578" y="1489"/>
                  <a:pt x="604" y="1484"/>
                </a:cubicBezTo>
                <a:cubicBezTo>
                  <a:pt x="608" y="1483"/>
                  <a:pt x="608" y="1476"/>
                  <a:pt x="608" y="1472"/>
                </a:cubicBezTo>
                <a:cubicBezTo>
                  <a:pt x="608" y="1413"/>
                  <a:pt x="605" y="1418"/>
                  <a:pt x="580" y="1380"/>
                </a:cubicBezTo>
                <a:cubicBezTo>
                  <a:pt x="587" y="1360"/>
                  <a:pt x="613" y="1354"/>
                  <a:pt x="632" y="1348"/>
                </a:cubicBezTo>
                <a:cubicBezTo>
                  <a:pt x="641" y="1345"/>
                  <a:pt x="656" y="1332"/>
                  <a:pt x="656" y="1332"/>
                </a:cubicBezTo>
                <a:cubicBezTo>
                  <a:pt x="666" y="1317"/>
                  <a:pt x="680" y="1266"/>
                  <a:pt x="696" y="1264"/>
                </a:cubicBezTo>
                <a:cubicBezTo>
                  <a:pt x="733" y="1260"/>
                  <a:pt x="771" y="1261"/>
                  <a:pt x="808" y="1260"/>
                </a:cubicBezTo>
                <a:cubicBezTo>
                  <a:pt x="811" y="1252"/>
                  <a:pt x="817" y="1240"/>
                  <a:pt x="808" y="1232"/>
                </a:cubicBezTo>
                <a:cubicBezTo>
                  <a:pt x="802" y="1227"/>
                  <a:pt x="784" y="1224"/>
                  <a:pt x="784" y="1224"/>
                </a:cubicBezTo>
                <a:cubicBezTo>
                  <a:pt x="763" y="1162"/>
                  <a:pt x="808" y="1103"/>
                  <a:pt x="740" y="1080"/>
                </a:cubicBezTo>
                <a:cubicBezTo>
                  <a:pt x="728" y="1068"/>
                  <a:pt x="721" y="1060"/>
                  <a:pt x="716" y="1044"/>
                </a:cubicBezTo>
                <a:cubicBezTo>
                  <a:pt x="726" y="1030"/>
                  <a:pt x="734" y="1030"/>
                  <a:pt x="744" y="1016"/>
                </a:cubicBezTo>
                <a:cubicBezTo>
                  <a:pt x="745" y="1011"/>
                  <a:pt x="748" y="1005"/>
                  <a:pt x="748" y="1000"/>
                </a:cubicBezTo>
                <a:cubicBezTo>
                  <a:pt x="748" y="926"/>
                  <a:pt x="737" y="929"/>
                  <a:pt x="668" y="924"/>
                </a:cubicBezTo>
                <a:cubicBezTo>
                  <a:pt x="654" y="915"/>
                  <a:pt x="648" y="904"/>
                  <a:pt x="636" y="892"/>
                </a:cubicBezTo>
                <a:cubicBezTo>
                  <a:pt x="626" y="862"/>
                  <a:pt x="641" y="867"/>
                  <a:pt x="672" y="864"/>
                </a:cubicBezTo>
                <a:cubicBezTo>
                  <a:pt x="675" y="846"/>
                  <a:pt x="682" y="778"/>
                  <a:pt x="688" y="772"/>
                </a:cubicBezTo>
                <a:cubicBezTo>
                  <a:pt x="694" y="766"/>
                  <a:pt x="705" y="765"/>
                  <a:pt x="712" y="760"/>
                </a:cubicBezTo>
                <a:cubicBezTo>
                  <a:pt x="744" y="765"/>
                  <a:pt x="733" y="766"/>
                  <a:pt x="748" y="788"/>
                </a:cubicBezTo>
                <a:cubicBezTo>
                  <a:pt x="756" y="787"/>
                  <a:pt x="777" y="786"/>
                  <a:pt x="784" y="776"/>
                </a:cubicBezTo>
                <a:cubicBezTo>
                  <a:pt x="788" y="769"/>
                  <a:pt x="789" y="760"/>
                  <a:pt x="792" y="752"/>
                </a:cubicBezTo>
                <a:cubicBezTo>
                  <a:pt x="793" y="748"/>
                  <a:pt x="796" y="740"/>
                  <a:pt x="796" y="740"/>
                </a:cubicBezTo>
                <a:cubicBezTo>
                  <a:pt x="787" y="713"/>
                  <a:pt x="799" y="742"/>
                  <a:pt x="780" y="720"/>
                </a:cubicBezTo>
                <a:cubicBezTo>
                  <a:pt x="751" y="687"/>
                  <a:pt x="759" y="686"/>
                  <a:pt x="708" y="680"/>
                </a:cubicBezTo>
                <a:cubicBezTo>
                  <a:pt x="696" y="676"/>
                  <a:pt x="684" y="668"/>
                  <a:pt x="672" y="664"/>
                </a:cubicBezTo>
                <a:cubicBezTo>
                  <a:pt x="660" y="660"/>
                  <a:pt x="648" y="660"/>
                  <a:pt x="636" y="656"/>
                </a:cubicBezTo>
                <a:cubicBezTo>
                  <a:pt x="639" y="642"/>
                  <a:pt x="648" y="616"/>
                  <a:pt x="648" y="616"/>
                </a:cubicBezTo>
                <a:cubicBezTo>
                  <a:pt x="650" y="596"/>
                  <a:pt x="656" y="576"/>
                  <a:pt x="656" y="556"/>
                </a:cubicBezTo>
                <a:cubicBezTo>
                  <a:pt x="656" y="532"/>
                  <a:pt x="639" y="513"/>
                  <a:pt x="632" y="492"/>
                </a:cubicBezTo>
                <a:cubicBezTo>
                  <a:pt x="633" y="481"/>
                  <a:pt x="632" y="470"/>
                  <a:pt x="636" y="460"/>
                </a:cubicBezTo>
                <a:cubicBezTo>
                  <a:pt x="640" y="451"/>
                  <a:pt x="652" y="449"/>
                  <a:pt x="656" y="440"/>
                </a:cubicBezTo>
                <a:cubicBezTo>
                  <a:pt x="661" y="430"/>
                  <a:pt x="683" y="413"/>
                  <a:pt x="688" y="404"/>
                </a:cubicBezTo>
                <a:cubicBezTo>
                  <a:pt x="693" y="395"/>
                  <a:pt x="674" y="396"/>
                  <a:pt x="684" y="384"/>
                </a:cubicBezTo>
                <a:cubicBezTo>
                  <a:pt x="692" y="351"/>
                  <a:pt x="722" y="349"/>
                  <a:pt x="748" y="332"/>
                </a:cubicBezTo>
                <a:cubicBezTo>
                  <a:pt x="761" y="319"/>
                  <a:pt x="764" y="317"/>
                  <a:pt x="768" y="308"/>
                </a:cubicBezTo>
                <a:cubicBezTo>
                  <a:pt x="772" y="299"/>
                  <a:pt x="768" y="290"/>
                  <a:pt x="772" y="280"/>
                </a:cubicBezTo>
                <a:cubicBezTo>
                  <a:pt x="774" y="272"/>
                  <a:pt x="792" y="248"/>
                  <a:pt x="792" y="248"/>
                </a:cubicBezTo>
                <a:cubicBezTo>
                  <a:pt x="793" y="237"/>
                  <a:pt x="785" y="226"/>
                  <a:pt x="784" y="212"/>
                </a:cubicBezTo>
                <a:cubicBezTo>
                  <a:pt x="783" y="198"/>
                  <a:pt x="782" y="176"/>
                  <a:pt x="784" y="164"/>
                </a:cubicBezTo>
                <a:cubicBezTo>
                  <a:pt x="785" y="159"/>
                  <a:pt x="796" y="145"/>
                  <a:pt x="796" y="140"/>
                </a:cubicBezTo>
                <a:cubicBezTo>
                  <a:pt x="796" y="137"/>
                  <a:pt x="775" y="62"/>
                  <a:pt x="772" y="56"/>
                </a:cubicBezTo>
                <a:cubicBezTo>
                  <a:pt x="769" y="48"/>
                  <a:pt x="754" y="47"/>
                  <a:pt x="748" y="44"/>
                </a:cubicBezTo>
                <a:cubicBezTo>
                  <a:pt x="735" y="37"/>
                  <a:pt x="712" y="20"/>
                  <a:pt x="712" y="20"/>
                </a:cubicBezTo>
                <a:cubicBezTo>
                  <a:pt x="709" y="16"/>
                  <a:pt x="708" y="11"/>
                  <a:pt x="704" y="8"/>
                </a:cubicBezTo>
                <a:cubicBezTo>
                  <a:pt x="694" y="0"/>
                  <a:pt x="687" y="9"/>
                  <a:pt x="696" y="0"/>
                </a:cubicBezTo>
                <a:close/>
              </a:path>
            </a:pathLst>
          </a:custGeom>
          <a:solidFill>
            <a:srgbClr val="808000">
              <a:alpha val="65097"/>
            </a:srgbClr>
          </a:solidFill>
          <a:ln w="9525">
            <a:solidFill>
              <a:schemeClr val="tx1"/>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grpSp>
        <p:nvGrpSpPr>
          <p:cNvPr id="18437" name="组合 18436"/>
          <p:cNvGrpSpPr/>
          <p:nvPr/>
        </p:nvGrpSpPr>
        <p:grpSpPr bwMode="auto">
          <a:xfrm>
            <a:off x="2648156" y="2565400"/>
            <a:ext cx="1824567" cy="2398712"/>
            <a:chOff x="0" y="0"/>
            <a:chExt cx="862" cy="1511"/>
          </a:xfrm>
        </p:grpSpPr>
        <p:pic>
          <p:nvPicPr>
            <p:cNvPr id="23631" name="图片 1843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862" cy="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文本框 18438"/>
            <p:cNvSpPr txBox="1"/>
            <p:nvPr/>
          </p:nvSpPr>
          <p:spPr>
            <a:xfrm>
              <a:off x="0" y="935"/>
              <a:ext cx="862" cy="576"/>
            </a:xfrm>
            <a:prstGeom prst="rect">
              <a:avLst/>
            </a:prstGeom>
            <a:solidFill>
              <a:srgbClr val="000000"/>
            </a:solid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fontAlgn="base" hangingPunct="1">
                <a:spcBef>
                  <a:spcPct val="50000"/>
                </a:spcBef>
                <a:spcAft>
                  <a:spcPct val="0"/>
                </a:spcAft>
                <a:buFont typeface="Arial" panose="020B0604020202020204" pitchFamily="34" charset="0"/>
                <a:buNone/>
                <a:defRPr/>
              </a:pPr>
              <a:r>
                <a:rPr lang="zh-CN" altLang="zh-CN"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 </a:t>
              </a:r>
              <a:r>
                <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吴佩孚</a:t>
              </a:r>
              <a:endPar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endParaRPr>
            </a:p>
            <a:p>
              <a:pPr algn="ctr" eaLnBrk="1" fontAlgn="base" hangingPunct="1">
                <a:spcBef>
                  <a:spcPct val="50000"/>
                </a:spcBef>
                <a:spcAft>
                  <a:spcPct val="0"/>
                </a:spcAft>
                <a:buFont typeface="Arial" panose="020B0604020202020204" pitchFamily="34" charset="0"/>
                <a:buNone/>
                <a:defRPr/>
              </a:pPr>
              <a:r>
                <a:rPr lang="zh-CN" altLang="en-US"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兵力</a:t>
              </a:r>
              <a:r>
                <a:rPr lang="zh-CN" altLang="zh-CN"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20</a:t>
              </a:r>
              <a:r>
                <a:rPr lang="zh-CN" altLang="en-US"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万</a:t>
              </a:r>
              <a:endParaRPr lang="zh-CN" altLang="en-US"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endParaRPr>
            </a:p>
          </p:txBody>
        </p:sp>
      </p:grpSp>
      <p:grpSp>
        <p:nvGrpSpPr>
          <p:cNvPr id="18440" name="组合 18439"/>
          <p:cNvGrpSpPr/>
          <p:nvPr/>
        </p:nvGrpSpPr>
        <p:grpSpPr bwMode="auto">
          <a:xfrm>
            <a:off x="9935635" y="2565400"/>
            <a:ext cx="2256367" cy="2504772"/>
            <a:chOff x="0" y="0"/>
            <a:chExt cx="862" cy="1358"/>
          </a:xfrm>
        </p:grpSpPr>
        <p:pic>
          <p:nvPicPr>
            <p:cNvPr id="23629" name="图片 1844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0"/>
              <a:ext cx="861" cy="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2" name="文本框 18441"/>
            <p:cNvSpPr txBox="1"/>
            <p:nvPr/>
          </p:nvSpPr>
          <p:spPr>
            <a:xfrm>
              <a:off x="0" y="907"/>
              <a:ext cx="862" cy="451"/>
            </a:xfrm>
            <a:prstGeom prst="rect">
              <a:avLst/>
            </a:prstGeom>
            <a:solidFill>
              <a:srgbClr val="000000"/>
            </a:solid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fontAlgn="base" hangingPunct="1">
                <a:spcBef>
                  <a:spcPct val="50000"/>
                </a:spcBef>
                <a:spcAft>
                  <a:spcPct val="0"/>
                </a:spcAft>
                <a:buFont typeface="Arial" panose="020B0604020202020204" pitchFamily="34" charset="0"/>
                <a:buNone/>
                <a:defRPr/>
              </a:pPr>
              <a:r>
                <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孙传芳（兵力</a:t>
              </a:r>
              <a:r>
                <a:rPr lang="zh-CN" altLang="zh-CN"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20</a:t>
              </a:r>
              <a:r>
                <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万）</a:t>
              </a:r>
              <a:endPar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endParaRPr>
            </a:p>
          </p:txBody>
        </p:sp>
      </p:grpSp>
      <p:grpSp>
        <p:nvGrpSpPr>
          <p:cNvPr id="18443" name="组合 18442"/>
          <p:cNvGrpSpPr/>
          <p:nvPr/>
        </p:nvGrpSpPr>
        <p:grpSpPr bwMode="auto">
          <a:xfrm>
            <a:off x="9937752" y="12703"/>
            <a:ext cx="1845733" cy="2498725"/>
            <a:chOff x="0" y="0"/>
            <a:chExt cx="872" cy="1574"/>
          </a:xfrm>
        </p:grpSpPr>
        <p:pic>
          <p:nvPicPr>
            <p:cNvPr id="23627" name="图片 1844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872"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5" name="文本框 18444"/>
            <p:cNvSpPr txBox="1"/>
            <p:nvPr/>
          </p:nvSpPr>
          <p:spPr>
            <a:xfrm>
              <a:off x="11" y="998"/>
              <a:ext cx="861" cy="576"/>
            </a:xfrm>
            <a:prstGeom prst="rect">
              <a:avLst/>
            </a:prstGeom>
            <a:solidFill>
              <a:srgbClr val="000000"/>
            </a:solid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fontAlgn="base" hangingPunct="1">
                <a:spcBef>
                  <a:spcPct val="50000"/>
                </a:spcBef>
                <a:spcAft>
                  <a:spcPct val="0"/>
                </a:spcAft>
                <a:buFont typeface="Arial" panose="020B0604020202020204" pitchFamily="34" charset="0"/>
                <a:buNone/>
                <a:defRPr/>
              </a:pPr>
              <a:r>
                <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张作霖</a:t>
              </a:r>
              <a:endParaRPr lang="zh-CN" altLang="en-US" sz="24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endParaRPr>
            </a:p>
            <a:p>
              <a:pPr algn="ctr" eaLnBrk="1" fontAlgn="base" hangingPunct="1">
                <a:spcBef>
                  <a:spcPct val="50000"/>
                </a:spcBef>
                <a:spcAft>
                  <a:spcPct val="0"/>
                </a:spcAft>
                <a:buFont typeface="Arial" panose="020B0604020202020204" pitchFamily="34" charset="0"/>
                <a:buNone/>
                <a:defRPr/>
              </a:pPr>
              <a:r>
                <a:rPr lang="zh-CN" altLang="en-US"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兵力</a:t>
              </a:r>
              <a:r>
                <a:rPr lang="zh-CN" altLang="zh-CN"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35</a:t>
              </a:r>
              <a:r>
                <a:rPr lang="zh-CN" altLang="en-US"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cs typeface="黑体" panose="02010609060101010101" pitchFamily="49" charset="-122"/>
                </a:rPr>
                <a:t>万</a:t>
              </a:r>
              <a:endParaRPr lang="zh-CN" altLang="en-US" sz="2000" noProof="1">
                <a:solidFill>
                  <a:srgbClr val="FFFFFF"/>
                </a:solidFill>
                <a:effectLst>
                  <a:outerShdw blurRad="38100" dist="38100" dir="2700000" algn="tl">
                    <a:srgbClr val="EEECE1"/>
                  </a:outerShdw>
                </a:effectLst>
                <a:latin typeface="Garamond" panose="02020404030301010803" pitchFamily="18" charset="0"/>
                <a:ea typeface="黑体" panose="02010609060101010101" pitchFamily="49" charset="-122"/>
              </a:endParaRPr>
            </a:p>
          </p:txBody>
        </p:sp>
      </p:grpSp>
      <p:sp>
        <p:nvSpPr>
          <p:cNvPr id="18446" name="任意多边形 18445"/>
          <p:cNvSpPr>
            <a:spLocks noChangeArrowheads="1"/>
          </p:cNvSpPr>
          <p:nvPr/>
        </p:nvSpPr>
        <p:spPr bwMode="auto">
          <a:xfrm>
            <a:off x="6416677" y="3493038"/>
            <a:ext cx="1856317" cy="2185987"/>
          </a:xfrm>
          <a:custGeom>
            <a:avLst/>
            <a:gdLst>
              <a:gd name="T0" fmla="*/ 2147483647 w 877"/>
              <a:gd name="T1" fmla="*/ 2147483647 h 1377"/>
              <a:gd name="T2" fmla="*/ 2147483647 w 877"/>
              <a:gd name="T3" fmla="*/ 2147483647 h 1377"/>
              <a:gd name="T4" fmla="*/ 2147483647 w 877"/>
              <a:gd name="T5" fmla="*/ 2147483647 h 1377"/>
              <a:gd name="T6" fmla="*/ 2147483647 w 877"/>
              <a:gd name="T7" fmla="*/ 2147483647 h 1377"/>
              <a:gd name="T8" fmla="*/ 2147483647 w 877"/>
              <a:gd name="T9" fmla="*/ 2147483647 h 1377"/>
              <a:gd name="T10" fmla="*/ 2147483647 w 877"/>
              <a:gd name="T11" fmla="*/ 2147483647 h 1377"/>
              <a:gd name="T12" fmla="*/ 2147483647 w 877"/>
              <a:gd name="T13" fmla="*/ 2147483647 h 1377"/>
              <a:gd name="T14" fmla="*/ 2147483647 w 877"/>
              <a:gd name="T15" fmla="*/ 2147483647 h 1377"/>
              <a:gd name="T16" fmla="*/ 2147483647 w 877"/>
              <a:gd name="T17" fmla="*/ 2147483647 h 1377"/>
              <a:gd name="T18" fmla="*/ 2147483647 w 877"/>
              <a:gd name="T19" fmla="*/ 2147483647 h 1377"/>
              <a:gd name="T20" fmla="*/ 2147483647 w 877"/>
              <a:gd name="T21" fmla="*/ 2147483647 h 1377"/>
              <a:gd name="T22" fmla="*/ 2147483647 w 877"/>
              <a:gd name="T23" fmla="*/ 2147483647 h 1377"/>
              <a:gd name="T24" fmla="*/ 2147483647 w 877"/>
              <a:gd name="T25" fmla="*/ 2147483647 h 1377"/>
              <a:gd name="T26" fmla="*/ 2147483647 w 877"/>
              <a:gd name="T27" fmla="*/ 2147483647 h 1377"/>
              <a:gd name="T28" fmla="*/ 2147483647 w 877"/>
              <a:gd name="T29" fmla="*/ 2147483647 h 1377"/>
              <a:gd name="T30" fmla="*/ 2147483647 w 877"/>
              <a:gd name="T31" fmla="*/ 2147483647 h 1377"/>
              <a:gd name="T32" fmla="*/ 2147483647 w 877"/>
              <a:gd name="T33" fmla="*/ 2147483647 h 1377"/>
              <a:gd name="T34" fmla="*/ 2147483647 w 877"/>
              <a:gd name="T35" fmla="*/ 2147483647 h 1377"/>
              <a:gd name="T36" fmla="*/ 2147483647 w 877"/>
              <a:gd name="T37" fmla="*/ 2147483647 h 1377"/>
              <a:gd name="T38" fmla="*/ 2147483647 w 877"/>
              <a:gd name="T39" fmla="*/ 2147483647 h 1377"/>
              <a:gd name="T40" fmla="*/ 2147483647 w 877"/>
              <a:gd name="T41" fmla="*/ 2147483647 h 1377"/>
              <a:gd name="T42" fmla="*/ 2147483647 w 877"/>
              <a:gd name="T43" fmla="*/ 2147483647 h 1377"/>
              <a:gd name="T44" fmla="*/ 2147483647 w 877"/>
              <a:gd name="T45" fmla="*/ 2147483647 h 1377"/>
              <a:gd name="T46" fmla="*/ 2147483647 w 877"/>
              <a:gd name="T47" fmla="*/ 2147483647 h 1377"/>
              <a:gd name="T48" fmla="*/ 2147483647 w 877"/>
              <a:gd name="T49" fmla="*/ 2147483647 h 1377"/>
              <a:gd name="T50" fmla="*/ 2147483647 w 877"/>
              <a:gd name="T51" fmla="*/ 2147483647 h 1377"/>
              <a:gd name="T52" fmla="*/ 2147483647 w 877"/>
              <a:gd name="T53" fmla="*/ 2147483647 h 1377"/>
              <a:gd name="T54" fmla="*/ 2147483647 w 877"/>
              <a:gd name="T55" fmla="*/ 2147483647 h 1377"/>
              <a:gd name="T56" fmla="*/ 2147483647 w 877"/>
              <a:gd name="T57" fmla="*/ 2147483647 h 1377"/>
              <a:gd name="T58" fmla="*/ 2147483647 w 877"/>
              <a:gd name="T59" fmla="*/ 2147483647 h 1377"/>
              <a:gd name="T60" fmla="*/ 2147483647 w 877"/>
              <a:gd name="T61" fmla="*/ 2147483647 h 1377"/>
              <a:gd name="T62" fmla="*/ 2147483647 w 877"/>
              <a:gd name="T63" fmla="*/ 2147483647 h 1377"/>
              <a:gd name="T64" fmla="*/ 2147483647 w 877"/>
              <a:gd name="T65" fmla="*/ 2147483647 h 1377"/>
              <a:gd name="T66" fmla="*/ 2147483647 w 877"/>
              <a:gd name="T67" fmla="*/ 2147483647 h 1377"/>
              <a:gd name="T68" fmla="*/ 2147483647 w 877"/>
              <a:gd name="T69" fmla="*/ 2147483647 h 1377"/>
              <a:gd name="T70" fmla="*/ 2147483647 w 877"/>
              <a:gd name="T71" fmla="*/ 2147483647 h 1377"/>
              <a:gd name="T72" fmla="*/ 2147483647 w 877"/>
              <a:gd name="T73" fmla="*/ 2147483647 h 1377"/>
              <a:gd name="T74" fmla="*/ 2147483647 w 877"/>
              <a:gd name="T75" fmla="*/ 2147483647 h 1377"/>
              <a:gd name="T76" fmla="*/ 2147483647 w 877"/>
              <a:gd name="T77" fmla="*/ 2147483647 h 1377"/>
              <a:gd name="T78" fmla="*/ 2147483647 w 877"/>
              <a:gd name="T79" fmla="*/ 2147483647 h 1377"/>
              <a:gd name="T80" fmla="*/ 2147483647 w 877"/>
              <a:gd name="T81" fmla="*/ 2147483647 h 1377"/>
              <a:gd name="T82" fmla="*/ 2147483647 w 877"/>
              <a:gd name="T83" fmla="*/ 2147483647 h 1377"/>
              <a:gd name="T84" fmla="*/ 2147483647 w 877"/>
              <a:gd name="T85" fmla="*/ 2147483647 h 1377"/>
              <a:gd name="T86" fmla="*/ 2147483647 w 877"/>
              <a:gd name="T87" fmla="*/ 2147483647 h 1377"/>
              <a:gd name="T88" fmla="*/ 2147483647 w 877"/>
              <a:gd name="T89" fmla="*/ 2147483647 h 1377"/>
              <a:gd name="T90" fmla="*/ 2147483647 w 877"/>
              <a:gd name="T91" fmla="*/ 2147483647 h 1377"/>
              <a:gd name="T92" fmla="*/ 2147483647 w 877"/>
              <a:gd name="T93" fmla="*/ 2147483647 h 1377"/>
              <a:gd name="T94" fmla="*/ 2147483647 w 877"/>
              <a:gd name="T95" fmla="*/ 2147483647 h 1377"/>
              <a:gd name="T96" fmla="*/ 2147483647 w 877"/>
              <a:gd name="T97" fmla="*/ 2147483647 h 1377"/>
              <a:gd name="T98" fmla="*/ 2147483647 w 877"/>
              <a:gd name="T99" fmla="*/ 2147483647 h 1377"/>
              <a:gd name="T100" fmla="*/ 2147483647 w 877"/>
              <a:gd name="T101" fmla="*/ 2147483647 h 1377"/>
              <a:gd name="T102" fmla="*/ 2147483647 w 877"/>
              <a:gd name="T103" fmla="*/ 2147483647 h 1377"/>
              <a:gd name="T104" fmla="*/ 2147483647 w 877"/>
              <a:gd name="T105" fmla="*/ 2147483647 h 1377"/>
              <a:gd name="T106" fmla="*/ 2147483647 w 877"/>
              <a:gd name="T107" fmla="*/ 2147483647 h 1377"/>
              <a:gd name="T108" fmla="*/ 2147483647 w 877"/>
              <a:gd name="T109" fmla="*/ 2147483647 h 137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877" h="1377">
                <a:moveTo>
                  <a:pt x="493" y="1"/>
                </a:moveTo>
                <a:cubicBezTo>
                  <a:pt x="486" y="6"/>
                  <a:pt x="476" y="7"/>
                  <a:pt x="469" y="13"/>
                </a:cubicBezTo>
                <a:cubicBezTo>
                  <a:pt x="465" y="16"/>
                  <a:pt x="464" y="22"/>
                  <a:pt x="461" y="25"/>
                </a:cubicBezTo>
                <a:cubicBezTo>
                  <a:pt x="458" y="28"/>
                  <a:pt x="453" y="30"/>
                  <a:pt x="449" y="33"/>
                </a:cubicBezTo>
                <a:cubicBezTo>
                  <a:pt x="440" y="46"/>
                  <a:pt x="428" y="51"/>
                  <a:pt x="421" y="65"/>
                </a:cubicBezTo>
                <a:cubicBezTo>
                  <a:pt x="419" y="69"/>
                  <a:pt x="420" y="75"/>
                  <a:pt x="417" y="77"/>
                </a:cubicBezTo>
                <a:cubicBezTo>
                  <a:pt x="410" y="82"/>
                  <a:pt x="393" y="85"/>
                  <a:pt x="393" y="85"/>
                </a:cubicBezTo>
                <a:cubicBezTo>
                  <a:pt x="356" y="82"/>
                  <a:pt x="336" y="69"/>
                  <a:pt x="301" y="81"/>
                </a:cubicBezTo>
                <a:cubicBezTo>
                  <a:pt x="278" y="76"/>
                  <a:pt x="253" y="62"/>
                  <a:pt x="233" y="49"/>
                </a:cubicBezTo>
                <a:cubicBezTo>
                  <a:pt x="213" y="56"/>
                  <a:pt x="222" y="49"/>
                  <a:pt x="213" y="77"/>
                </a:cubicBezTo>
                <a:cubicBezTo>
                  <a:pt x="210" y="87"/>
                  <a:pt x="191" y="82"/>
                  <a:pt x="181" y="85"/>
                </a:cubicBezTo>
                <a:cubicBezTo>
                  <a:pt x="186" y="106"/>
                  <a:pt x="192" y="102"/>
                  <a:pt x="209" y="113"/>
                </a:cubicBezTo>
                <a:cubicBezTo>
                  <a:pt x="214" y="121"/>
                  <a:pt x="220" y="129"/>
                  <a:pt x="225" y="137"/>
                </a:cubicBezTo>
                <a:cubicBezTo>
                  <a:pt x="228" y="141"/>
                  <a:pt x="233" y="149"/>
                  <a:pt x="233" y="149"/>
                </a:cubicBezTo>
                <a:cubicBezTo>
                  <a:pt x="228" y="183"/>
                  <a:pt x="228" y="183"/>
                  <a:pt x="197" y="189"/>
                </a:cubicBezTo>
                <a:cubicBezTo>
                  <a:pt x="164" y="211"/>
                  <a:pt x="153" y="178"/>
                  <a:pt x="125" y="169"/>
                </a:cubicBezTo>
                <a:cubicBezTo>
                  <a:pt x="109" y="193"/>
                  <a:pt x="109" y="220"/>
                  <a:pt x="93" y="245"/>
                </a:cubicBezTo>
                <a:cubicBezTo>
                  <a:pt x="84" y="281"/>
                  <a:pt x="95" y="274"/>
                  <a:pt x="73" y="281"/>
                </a:cubicBezTo>
                <a:cubicBezTo>
                  <a:pt x="40" y="330"/>
                  <a:pt x="112" y="334"/>
                  <a:pt x="145" y="337"/>
                </a:cubicBezTo>
                <a:cubicBezTo>
                  <a:pt x="173" y="356"/>
                  <a:pt x="164" y="345"/>
                  <a:pt x="177" y="365"/>
                </a:cubicBezTo>
                <a:cubicBezTo>
                  <a:pt x="174" y="408"/>
                  <a:pt x="183" y="421"/>
                  <a:pt x="153" y="441"/>
                </a:cubicBezTo>
                <a:cubicBezTo>
                  <a:pt x="149" y="452"/>
                  <a:pt x="143" y="465"/>
                  <a:pt x="153" y="477"/>
                </a:cubicBezTo>
                <a:cubicBezTo>
                  <a:pt x="159" y="483"/>
                  <a:pt x="170" y="480"/>
                  <a:pt x="177" y="485"/>
                </a:cubicBezTo>
                <a:cubicBezTo>
                  <a:pt x="185" y="490"/>
                  <a:pt x="201" y="501"/>
                  <a:pt x="201" y="501"/>
                </a:cubicBezTo>
                <a:cubicBezTo>
                  <a:pt x="228" y="541"/>
                  <a:pt x="193" y="620"/>
                  <a:pt x="217" y="641"/>
                </a:cubicBezTo>
                <a:cubicBezTo>
                  <a:pt x="227" y="650"/>
                  <a:pt x="242" y="650"/>
                  <a:pt x="253" y="657"/>
                </a:cubicBezTo>
                <a:cubicBezTo>
                  <a:pt x="213" y="684"/>
                  <a:pt x="161" y="654"/>
                  <a:pt x="121" y="681"/>
                </a:cubicBezTo>
                <a:cubicBezTo>
                  <a:pt x="108" y="700"/>
                  <a:pt x="100" y="724"/>
                  <a:pt x="81" y="737"/>
                </a:cubicBezTo>
                <a:cubicBezTo>
                  <a:pt x="80" y="741"/>
                  <a:pt x="80" y="747"/>
                  <a:pt x="77" y="749"/>
                </a:cubicBezTo>
                <a:cubicBezTo>
                  <a:pt x="69" y="755"/>
                  <a:pt x="35" y="766"/>
                  <a:pt x="25" y="769"/>
                </a:cubicBezTo>
                <a:cubicBezTo>
                  <a:pt x="0" y="807"/>
                  <a:pt x="9" y="829"/>
                  <a:pt x="33" y="865"/>
                </a:cubicBezTo>
                <a:cubicBezTo>
                  <a:pt x="30" y="906"/>
                  <a:pt x="36" y="920"/>
                  <a:pt x="17" y="949"/>
                </a:cubicBezTo>
                <a:cubicBezTo>
                  <a:pt x="14" y="1024"/>
                  <a:pt x="9" y="1055"/>
                  <a:pt x="17" y="1121"/>
                </a:cubicBezTo>
                <a:cubicBezTo>
                  <a:pt x="18" y="1127"/>
                  <a:pt x="24" y="1142"/>
                  <a:pt x="29" y="1145"/>
                </a:cubicBezTo>
                <a:cubicBezTo>
                  <a:pt x="37" y="1152"/>
                  <a:pt x="49" y="1192"/>
                  <a:pt x="61" y="1197"/>
                </a:cubicBezTo>
                <a:cubicBezTo>
                  <a:pt x="73" y="1202"/>
                  <a:pt x="92" y="1174"/>
                  <a:pt x="101" y="1177"/>
                </a:cubicBezTo>
                <a:cubicBezTo>
                  <a:pt x="114" y="1196"/>
                  <a:pt x="107" y="1184"/>
                  <a:pt x="117" y="1213"/>
                </a:cubicBezTo>
                <a:cubicBezTo>
                  <a:pt x="118" y="1217"/>
                  <a:pt x="121" y="1225"/>
                  <a:pt x="121" y="1225"/>
                </a:cubicBezTo>
                <a:cubicBezTo>
                  <a:pt x="116" y="1244"/>
                  <a:pt x="113" y="1250"/>
                  <a:pt x="97" y="1261"/>
                </a:cubicBezTo>
                <a:cubicBezTo>
                  <a:pt x="104" y="1300"/>
                  <a:pt x="98" y="1293"/>
                  <a:pt x="133" y="1305"/>
                </a:cubicBezTo>
                <a:cubicBezTo>
                  <a:pt x="161" y="1301"/>
                  <a:pt x="162" y="1281"/>
                  <a:pt x="185" y="1273"/>
                </a:cubicBezTo>
                <a:cubicBezTo>
                  <a:pt x="197" y="1237"/>
                  <a:pt x="237" y="1267"/>
                  <a:pt x="273" y="1265"/>
                </a:cubicBezTo>
                <a:cubicBezTo>
                  <a:pt x="295" y="1250"/>
                  <a:pt x="299" y="1253"/>
                  <a:pt x="329" y="1257"/>
                </a:cubicBezTo>
                <a:cubicBezTo>
                  <a:pt x="333" y="1260"/>
                  <a:pt x="338" y="1261"/>
                  <a:pt x="341" y="1265"/>
                </a:cubicBezTo>
                <a:cubicBezTo>
                  <a:pt x="344" y="1268"/>
                  <a:pt x="342" y="1275"/>
                  <a:pt x="345" y="1277"/>
                </a:cubicBezTo>
                <a:cubicBezTo>
                  <a:pt x="356" y="1285"/>
                  <a:pt x="370" y="1286"/>
                  <a:pt x="381" y="1293"/>
                </a:cubicBezTo>
                <a:cubicBezTo>
                  <a:pt x="388" y="1313"/>
                  <a:pt x="397" y="1327"/>
                  <a:pt x="409" y="1345"/>
                </a:cubicBezTo>
                <a:cubicBezTo>
                  <a:pt x="430" y="1377"/>
                  <a:pt x="403" y="1364"/>
                  <a:pt x="429" y="1373"/>
                </a:cubicBezTo>
                <a:cubicBezTo>
                  <a:pt x="445" y="1372"/>
                  <a:pt x="461" y="1372"/>
                  <a:pt x="477" y="1369"/>
                </a:cubicBezTo>
                <a:cubicBezTo>
                  <a:pt x="485" y="1368"/>
                  <a:pt x="501" y="1361"/>
                  <a:pt x="501" y="1361"/>
                </a:cubicBezTo>
                <a:cubicBezTo>
                  <a:pt x="532" y="1330"/>
                  <a:pt x="510" y="1319"/>
                  <a:pt x="521" y="1265"/>
                </a:cubicBezTo>
                <a:cubicBezTo>
                  <a:pt x="522" y="1260"/>
                  <a:pt x="560" y="1259"/>
                  <a:pt x="577" y="1257"/>
                </a:cubicBezTo>
                <a:cubicBezTo>
                  <a:pt x="592" y="1235"/>
                  <a:pt x="599" y="1216"/>
                  <a:pt x="621" y="1201"/>
                </a:cubicBezTo>
                <a:cubicBezTo>
                  <a:pt x="629" y="1178"/>
                  <a:pt x="614" y="1150"/>
                  <a:pt x="641" y="1141"/>
                </a:cubicBezTo>
                <a:cubicBezTo>
                  <a:pt x="643" y="1141"/>
                  <a:pt x="684" y="1150"/>
                  <a:pt x="689" y="1141"/>
                </a:cubicBezTo>
                <a:cubicBezTo>
                  <a:pt x="697" y="1127"/>
                  <a:pt x="677" y="1093"/>
                  <a:pt x="677" y="1093"/>
                </a:cubicBezTo>
                <a:cubicBezTo>
                  <a:pt x="680" y="1072"/>
                  <a:pt x="682" y="1050"/>
                  <a:pt x="685" y="1029"/>
                </a:cubicBezTo>
                <a:cubicBezTo>
                  <a:pt x="686" y="1021"/>
                  <a:pt x="693" y="1005"/>
                  <a:pt x="693" y="1005"/>
                </a:cubicBezTo>
                <a:cubicBezTo>
                  <a:pt x="695" y="987"/>
                  <a:pt x="695" y="958"/>
                  <a:pt x="705" y="941"/>
                </a:cubicBezTo>
                <a:cubicBezTo>
                  <a:pt x="710" y="933"/>
                  <a:pt x="718" y="926"/>
                  <a:pt x="721" y="917"/>
                </a:cubicBezTo>
                <a:cubicBezTo>
                  <a:pt x="722" y="913"/>
                  <a:pt x="722" y="907"/>
                  <a:pt x="725" y="905"/>
                </a:cubicBezTo>
                <a:cubicBezTo>
                  <a:pt x="732" y="900"/>
                  <a:pt x="749" y="897"/>
                  <a:pt x="749" y="897"/>
                </a:cubicBezTo>
                <a:cubicBezTo>
                  <a:pt x="752" y="893"/>
                  <a:pt x="760" y="889"/>
                  <a:pt x="757" y="885"/>
                </a:cubicBezTo>
                <a:cubicBezTo>
                  <a:pt x="752" y="878"/>
                  <a:pt x="740" y="882"/>
                  <a:pt x="733" y="877"/>
                </a:cubicBezTo>
                <a:cubicBezTo>
                  <a:pt x="725" y="872"/>
                  <a:pt x="709" y="861"/>
                  <a:pt x="709" y="861"/>
                </a:cubicBezTo>
                <a:cubicBezTo>
                  <a:pt x="700" y="848"/>
                  <a:pt x="690" y="842"/>
                  <a:pt x="681" y="829"/>
                </a:cubicBezTo>
                <a:cubicBezTo>
                  <a:pt x="681" y="823"/>
                  <a:pt x="702" y="830"/>
                  <a:pt x="709" y="833"/>
                </a:cubicBezTo>
                <a:cubicBezTo>
                  <a:pt x="716" y="836"/>
                  <a:pt x="719" y="847"/>
                  <a:pt x="725" y="849"/>
                </a:cubicBezTo>
                <a:cubicBezTo>
                  <a:pt x="732" y="848"/>
                  <a:pt x="740" y="850"/>
                  <a:pt x="745" y="845"/>
                </a:cubicBezTo>
                <a:cubicBezTo>
                  <a:pt x="761" y="829"/>
                  <a:pt x="736" y="820"/>
                  <a:pt x="769" y="809"/>
                </a:cubicBezTo>
                <a:cubicBezTo>
                  <a:pt x="778" y="795"/>
                  <a:pt x="781" y="785"/>
                  <a:pt x="793" y="773"/>
                </a:cubicBezTo>
                <a:cubicBezTo>
                  <a:pt x="806" y="777"/>
                  <a:pt x="816" y="785"/>
                  <a:pt x="829" y="789"/>
                </a:cubicBezTo>
                <a:cubicBezTo>
                  <a:pt x="824" y="721"/>
                  <a:pt x="833" y="745"/>
                  <a:pt x="801" y="713"/>
                </a:cubicBezTo>
                <a:cubicBezTo>
                  <a:pt x="814" y="709"/>
                  <a:pt x="832" y="715"/>
                  <a:pt x="841" y="705"/>
                </a:cubicBezTo>
                <a:cubicBezTo>
                  <a:pt x="855" y="689"/>
                  <a:pt x="827" y="668"/>
                  <a:pt x="817" y="665"/>
                </a:cubicBezTo>
                <a:cubicBezTo>
                  <a:pt x="845" y="623"/>
                  <a:pt x="867" y="684"/>
                  <a:pt x="849" y="621"/>
                </a:cubicBezTo>
                <a:cubicBezTo>
                  <a:pt x="831" y="627"/>
                  <a:pt x="830" y="637"/>
                  <a:pt x="813" y="625"/>
                </a:cubicBezTo>
                <a:cubicBezTo>
                  <a:pt x="800" y="587"/>
                  <a:pt x="849" y="599"/>
                  <a:pt x="877" y="597"/>
                </a:cubicBezTo>
                <a:cubicBezTo>
                  <a:pt x="871" y="547"/>
                  <a:pt x="872" y="558"/>
                  <a:pt x="821" y="553"/>
                </a:cubicBezTo>
                <a:cubicBezTo>
                  <a:pt x="807" y="544"/>
                  <a:pt x="799" y="543"/>
                  <a:pt x="789" y="529"/>
                </a:cubicBezTo>
                <a:cubicBezTo>
                  <a:pt x="768" y="532"/>
                  <a:pt x="758" y="534"/>
                  <a:pt x="741" y="545"/>
                </a:cubicBezTo>
                <a:cubicBezTo>
                  <a:pt x="722" y="574"/>
                  <a:pt x="699" y="560"/>
                  <a:pt x="661" y="557"/>
                </a:cubicBezTo>
                <a:cubicBezTo>
                  <a:pt x="668" y="537"/>
                  <a:pt x="680" y="540"/>
                  <a:pt x="701" y="537"/>
                </a:cubicBezTo>
                <a:cubicBezTo>
                  <a:pt x="712" y="527"/>
                  <a:pt x="720" y="516"/>
                  <a:pt x="729" y="509"/>
                </a:cubicBezTo>
                <a:cubicBezTo>
                  <a:pt x="738" y="502"/>
                  <a:pt x="745" y="501"/>
                  <a:pt x="757" y="493"/>
                </a:cubicBezTo>
                <a:cubicBezTo>
                  <a:pt x="779" y="486"/>
                  <a:pt x="784" y="466"/>
                  <a:pt x="801" y="461"/>
                </a:cubicBezTo>
                <a:cubicBezTo>
                  <a:pt x="810" y="458"/>
                  <a:pt x="820" y="458"/>
                  <a:pt x="829" y="457"/>
                </a:cubicBezTo>
                <a:cubicBezTo>
                  <a:pt x="820" y="443"/>
                  <a:pt x="821" y="434"/>
                  <a:pt x="805" y="429"/>
                </a:cubicBezTo>
                <a:cubicBezTo>
                  <a:pt x="765" y="389"/>
                  <a:pt x="739" y="367"/>
                  <a:pt x="681" y="361"/>
                </a:cubicBezTo>
                <a:cubicBezTo>
                  <a:pt x="655" y="344"/>
                  <a:pt x="613" y="357"/>
                  <a:pt x="581" y="353"/>
                </a:cubicBezTo>
                <a:cubicBezTo>
                  <a:pt x="578" y="349"/>
                  <a:pt x="572" y="346"/>
                  <a:pt x="573" y="341"/>
                </a:cubicBezTo>
                <a:cubicBezTo>
                  <a:pt x="576" y="329"/>
                  <a:pt x="597" y="340"/>
                  <a:pt x="609" y="341"/>
                </a:cubicBezTo>
                <a:cubicBezTo>
                  <a:pt x="628" y="343"/>
                  <a:pt x="646" y="344"/>
                  <a:pt x="665" y="345"/>
                </a:cubicBezTo>
                <a:cubicBezTo>
                  <a:pt x="702" y="357"/>
                  <a:pt x="681" y="352"/>
                  <a:pt x="729" y="357"/>
                </a:cubicBezTo>
                <a:cubicBezTo>
                  <a:pt x="745" y="362"/>
                  <a:pt x="744" y="371"/>
                  <a:pt x="753" y="385"/>
                </a:cubicBezTo>
                <a:cubicBezTo>
                  <a:pt x="754" y="390"/>
                  <a:pt x="762" y="401"/>
                  <a:pt x="757" y="401"/>
                </a:cubicBezTo>
                <a:cubicBezTo>
                  <a:pt x="747" y="401"/>
                  <a:pt x="733" y="385"/>
                  <a:pt x="733" y="385"/>
                </a:cubicBezTo>
                <a:cubicBezTo>
                  <a:pt x="756" y="377"/>
                  <a:pt x="795" y="362"/>
                  <a:pt x="805" y="393"/>
                </a:cubicBezTo>
                <a:cubicBezTo>
                  <a:pt x="817" y="392"/>
                  <a:pt x="831" y="395"/>
                  <a:pt x="841" y="389"/>
                </a:cubicBezTo>
                <a:cubicBezTo>
                  <a:pt x="853" y="382"/>
                  <a:pt x="818" y="353"/>
                  <a:pt x="813" y="349"/>
                </a:cubicBezTo>
                <a:cubicBezTo>
                  <a:pt x="806" y="327"/>
                  <a:pt x="787" y="308"/>
                  <a:pt x="765" y="301"/>
                </a:cubicBezTo>
                <a:cubicBezTo>
                  <a:pt x="732" y="268"/>
                  <a:pt x="738" y="274"/>
                  <a:pt x="685" y="269"/>
                </a:cubicBezTo>
                <a:cubicBezTo>
                  <a:pt x="675" y="238"/>
                  <a:pt x="682" y="204"/>
                  <a:pt x="653" y="185"/>
                </a:cubicBezTo>
                <a:cubicBezTo>
                  <a:pt x="639" y="164"/>
                  <a:pt x="651" y="167"/>
                  <a:pt x="633" y="149"/>
                </a:cubicBezTo>
                <a:cubicBezTo>
                  <a:pt x="637" y="146"/>
                  <a:pt x="628" y="130"/>
                  <a:pt x="633" y="129"/>
                </a:cubicBezTo>
                <a:cubicBezTo>
                  <a:pt x="637" y="128"/>
                  <a:pt x="619" y="137"/>
                  <a:pt x="621" y="133"/>
                </a:cubicBezTo>
                <a:cubicBezTo>
                  <a:pt x="632" y="104"/>
                  <a:pt x="593" y="84"/>
                  <a:pt x="573" y="77"/>
                </a:cubicBezTo>
                <a:cubicBezTo>
                  <a:pt x="543" y="81"/>
                  <a:pt x="539" y="84"/>
                  <a:pt x="517" y="69"/>
                </a:cubicBezTo>
                <a:cubicBezTo>
                  <a:pt x="485" y="21"/>
                  <a:pt x="513" y="71"/>
                  <a:pt x="497" y="17"/>
                </a:cubicBezTo>
                <a:cubicBezTo>
                  <a:pt x="492" y="0"/>
                  <a:pt x="484" y="10"/>
                  <a:pt x="493" y="1"/>
                </a:cubicBezTo>
                <a:close/>
              </a:path>
            </a:pathLst>
          </a:custGeom>
          <a:solidFill>
            <a:srgbClr val="993300">
              <a:alpha val="65097"/>
            </a:srgbClr>
          </a:solidFill>
          <a:ln w="9525">
            <a:solidFill>
              <a:schemeClr val="tx1"/>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sp>
        <p:nvSpPr>
          <p:cNvPr id="18447" name="任意多边形 18446"/>
          <p:cNvSpPr>
            <a:spLocks noChangeArrowheads="1"/>
          </p:cNvSpPr>
          <p:nvPr/>
        </p:nvSpPr>
        <p:spPr bwMode="auto">
          <a:xfrm>
            <a:off x="6263219" y="12700"/>
            <a:ext cx="3445933" cy="3646488"/>
          </a:xfrm>
          <a:custGeom>
            <a:avLst/>
            <a:gdLst>
              <a:gd name="T0" fmla="*/ 2147483647 w 1628"/>
              <a:gd name="T1" fmla="*/ 2147483647 h 2297"/>
              <a:gd name="T2" fmla="*/ 2147483647 w 1628"/>
              <a:gd name="T3" fmla="*/ 2147483647 h 2297"/>
              <a:gd name="T4" fmla="*/ 2147483647 w 1628"/>
              <a:gd name="T5" fmla="*/ 2147483647 h 2297"/>
              <a:gd name="T6" fmla="*/ 2147483647 w 1628"/>
              <a:gd name="T7" fmla="*/ 2147483647 h 2297"/>
              <a:gd name="T8" fmla="*/ 2147483647 w 1628"/>
              <a:gd name="T9" fmla="*/ 2147483647 h 2297"/>
              <a:gd name="T10" fmla="*/ 2147483647 w 1628"/>
              <a:gd name="T11" fmla="*/ 2147483647 h 2297"/>
              <a:gd name="T12" fmla="*/ 2147483647 w 1628"/>
              <a:gd name="T13" fmla="*/ 2147483647 h 2297"/>
              <a:gd name="T14" fmla="*/ 2147483647 w 1628"/>
              <a:gd name="T15" fmla="*/ 2147483647 h 2297"/>
              <a:gd name="T16" fmla="*/ 2147483647 w 1628"/>
              <a:gd name="T17" fmla="*/ 2147483647 h 2297"/>
              <a:gd name="T18" fmla="*/ 2147483647 w 1628"/>
              <a:gd name="T19" fmla="*/ 2147483647 h 2297"/>
              <a:gd name="T20" fmla="*/ 2147483647 w 1628"/>
              <a:gd name="T21" fmla="*/ 2147483647 h 2297"/>
              <a:gd name="T22" fmla="*/ 2147483647 w 1628"/>
              <a:gd name="T23" fmla="*/ 2147483647 h 2297"/>
              <a:gd name="T24" fmla="*/ 2147483647 w 1628"/>
              <a:gd name="T25" fmla="*/ 2147483647 h 2297"/>
              <a:gd name="T26" fmla="*/ 2147483647 w 1628"/>
              <a:gd name="T27" fmla="*/ 2147483647 h 2297"/>
              <a:gd name="T28" fmla="*/ 2147483647 w 1628"/>
              <a:gd name="T29" fmla="*/ 2147483647 h 2297"/>
              <a:gd name="T30" fmla="*/ 2147483647 w 1628"/>
              <a:gd name="T31" fmla="*/ 2147483647 h 2297"/>
              <a:gd name="T32" fmla="*/ 2147483647 w 1628"/>
              <a:gd name="T33" fmla="*/ 2147483647 h 2297"/>
              <a:gd name="T34" fmla="*/ 2147483647 w 1628"/>
              <a:gd name="T35" fmla="*/ 2147483647 h 2297"/>
              <a:gd name="T36" fmla="*/ 2147483647 w 1628"/>
              <a:gd name="T37" fmla="*/ 2147483647 h 2297"/>
              <a:gd name="T38" fmla="*/ 2147483647 w 1628"/>
              <a:gd name="T39" fmla="*/ 2147483647 h 2297"/>
              <a:gd name="T40" fmla="*/ 2147483647 w 1628"/>
              <a:gd name="T41" fmla="*/ 2147483647 h 2297"/>
              <a:gd name="T42" fmla="*/ 2147483647 w 1628"/>
              <a:gd name="T43" fmla="*/ 2147483647 h 2297"/>
              <a:gd name="T44" fmla="*/ 2147483647 w 1628"/>
              <a:gd name="T45" fmla="*/ 2147483647 h 2297"/>
              <a:gd name="T46" fmla="*/ 2147483647 w 1628"/>
              <a:gd name="T47" fmla="*/ 2147483647 h 2297"/>
              <a:gd name="T48" fmla="*/ 2147483647 w 1628"/>
              <a:gd name="T49" fmla="*/ 2147483647 h 2297"/>
              <a:gd name="T50" fmla="*/ 2147483647 w 1628"/>
              <a:gd name="T51" fmla="*/ 2147483647 h 2297"/>
              <a:gd name="T52" fmla="*/ 2147483647 w 1628"/>
              <a:gd name="T53" fmla="*/ 2147483647 h 2297"/>
              <a:gd name="T54" fmla="*/ 2147483647 w 1628"/>
              <a:gd name="T55" fmla="*/ 2147483647 h 2297"/>
              <a:gd name="T56" fmla="*/ 2147483647 w 1628"/>
              <a:gd name="T57" fmla="*/ 2147483647 h 2297"/>
              <a:gd name="T58" fmla="*/ 2147483647 w 1628"/>
              <a:gd name="T59" fmla="*/ 2147483647 h 2297"/>
              <a:gd name="T60" fmla="*/ 2147483647 w 1628"/>
              <a:gd name="T61" fmla="*/ 2147483647 h 2297"/>
              <a:gd name="T62" fmla="*/ 2147483647 w 1628"/>
              <a:gd name="T63" fmla="*/ 2147483647 h 2297"/>
              <a:gd name="T64" fmla="*/ 2147483647 w 1628"/>
              <a:gd name="T65" fmla="*/ 2147483647 h 2297"/>
              <a:gd name="T66" fmla="*/ 2147483647 w 1628"/>
              <a:gd name="T67" fmla="*/ 2147483647 h 2297"/>
              <a:gd name="T68" fmla="*/ 2147483647 w 1628"/>
              <a:gd name="T69" fmla="*/ 2147483647 h 2297"/>
              <a:gd name="T70" fmla="*/ 2147483647 w 1628"/>
              <a:gd name="T71" fmla="*/ 2147483647 h 2297"/>
              <a:gd name="T72" fmla="*/ 2147483647 w 1628"/>
              <a:gd name="T73" fmla="*/ 2147483647 h 2297"/>
              <a:gd name="T74" fmla="*/ 2147483647 w 1628"/>
              <a:gd name="T75" fmla="*/ 2147483647 h 2297"/>
              <a:gd name="T76" fmla="*/ 2147483647 w 1628"/>
              <a:gd name="T77" fmla="*/ 2147483647 h 2297"/>
              <a:gd name="T78" fmla="*/ 2147483647 w 1628"/>
              <a:gd name="T79" fmla="*/ 2147483647 h 2297"/>
              <a:gd name="T80" fmla="*/ 2147483647 w 1628"/>
              <a:gd name="T81" fmla="*/ 2147483647 h 2297"/>
              <a:gd name="T82" fmla="*/ 2147483647 w 1628"/>
              <a:gd name="T83" fmla="*/ 2147483647 h 2297"/>
              <a:gd name="T84" fmla="*/ 2147483647 w 1628"/>
              <a:gd name="T85" fmla="*/ 2147483647 h 2297"/>
              <a:gd name="T86" fmla="*/ 2147483647 w 1628"/>
              <a:gd name="T87" fmla="*/ 2147483647 h 2297"/>
              <a:gd name="T88" fmla="*/ 2147483647 w 1628"/>
              <a:gd name="T89" fmla="*/ 2147483647 h 2297"/>
              <a:gd name="T90" fmla="*/ 2147483647 w 1628"/>
              <a:gd name="T91" fmla="*/ 2147483647 h 2297"/>
              <a:gd name="T92" fmla="*/ 2147483647 w 1628"/>
              <a:gd name="T93" fmla="*/ 2147483647 h 2297"/>
              <a:gd name="T94" fmla="*/ 2147483647 w 1628"/>
              <a:gd name="T95" fmla="*/ 2147483647 h 229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28" h="2297">
                <a:moveTo>
                  <a:pt x="350" y="84"/>
                </a:moveTo>
                <a:cubicBezTo>
                  <a:pt x="358" y="79"/>
                  <a:pt x="362" y="69"/>
                  <a:pt x="370" y="64"/>
                </a:cubicBezTo>
                <a:cubicBezTo>
                  <a:pt x="377" y="60"/>
                  <a:pt x="394" y="56"/>
                  <a:pt x="394" y="56"/>
                </a:cubicBezTo>
                <a:cubicBezTo>
                  <a:pt x="413" y="27"/>
                  <a:pt x="455" y="22"/>
                  <a:pt x="486" y="12"/>
                </a:cubicBezTo>
                <a:cubicBezTo>
                  <a:pt x="494" y="9"/>
                  <a:pt x="502" y="3"/>
                  <a:pt x="510" y="0"/>
                </a:cubicBezTo>
                <a:cubicBezTo>
                  <a:pt x="595" y="1"/>
                  <a:pt x="681" y="1"/>
                  <a:pt x="766" y="4"/>
                </a:cubicBezTo>
                <a:cubicBezTo>
                  <a:pt x="783" y="5"/>
                  <a:pt x="806" y="36"/>
                  <a:pt x="806" y="36"/>
                </a:cubicBezTo>
                <a:cubicBezTo>
                  <a:pt x="814" y="48"/>
                  <a:pt x="815" y="66"/>
                  <a:pt x="826" y="76"/>
                </a:cubicBezTo>
                <a:cubicBezTo>
                  <a:pt x="833" y="82"/>
                  <a:pt x="850" y="92"/>
                  <a:pt x="850" y="92"/>
                </a:cubicBezTo>
                <a:cubicBezTo>
                  <a:pt x="856" y="101"/>
                  <a:pt x="864" y="107"/>
                  <a:pt x="870" y="116"/>
                </a:cubicBezTo>
                <a:cubicBezTo>
                  <a:pt x="884" y="137"/>
                  <a:pt x="870" y="167"/>
                  <a:pt x="898" y="176"/>
                </a:cubicBezTo>
                <a:cubicBezTo>
                  <a:pt x="907" y="190"/>
                  <a:pt x="922" y="207"/>
                  <a:pt x="938" y="212"/>
                </a:cubicBezTo>
                <a:cubicBezTo>
                  <a:pt x="958" y="273"/>
                  <a:pt x="920" y="279"/>
                  <a:pt x="986" y="288"/>
                </a:cubicBezTo>
                <a:cubicBezTo>
                  <a:pt x="1026" y="301"/>
                  <a:pt x="993" y="382"/>
                  <a:pt x="1014" y="384"/>
                </a:cubicBezTo>
                <a:cubicBezTo>
                  <a:pt x="1031" y="401"/>
                  <a:pt x="1059" y="371"/>
                  <a:pt x="1086" y="372"/>
                </a:cubicBezTo>
                <a:cubicBezTo>
                  <a:pt x="1113" y="373"/>
                  <a:pt x="1151" y="386"/>
                  <a:pt x="1174" y="392"/>
                </a:cubicBezTo>
                <a:cubicBezTo>
                  <a:pt x="1190" y="397"/>
                  <a:pt x="1206" y="403"/>
                  <a:pt x="1222" y="408"/>
                </a:cubicBezTo>
                <a:cubicBezTo>
                  <a:pt x="1230" y="411"/>
                  <a:pt x="1246" y="416"/>
                  <a:pt x="1246" y="416"/>
                </a:cubicBezTo>
                <a:cubicBezTo>
                  <a:pt x="1251" y="424"/>
                  <a:pt x="1261" y="430"/>
                  <a:pt x="1262" y="440"/>
                </a:cubicBezTo>
                <a:cubicBezTo>
                  <a:pt x="1266" y="513"/>
                  <a:pt x="1247" y="495"/>
                  <a:pt x="1278" y="516"/>
                </a:cubicBezTo>
                <a:cubicBezTo>
                  <a:pt x="1451" y="510"/>
                  <a:pt x="1365" y="530"/>
                  <a:pt x="1434" y="484"/>
                </a:cubicBezTo>
                <a:cubicBezTo>
                  <a:pt x="1442" y="472"/>
                  <a:pt x="1466" y="456"/>
                  <a:pt x="1466" y="456"/>
                </a:cubicBezTo>
                <a:cubicBezTo>
                  <a:pt x="1471" y="440"/>
                  <a:pt x="1488" y="425"/>
                  <a:pt x="1502" y="416"/>
                </a:cubicBezTo>
                <a:cubicBezTo>
                  <a:pt x="1514" y="398"/>
                  <a:pt x="1507" y="390"/>
                  <a:pt x="1498" y="372"/>
                </a:cubicBezTo>
                <a:cubicBezTo>
                  <a:pt x="1518" y="365"/>
                  <a:pt x="1518" y="378"/>
                  <a:pt x="1522" y="396"/>
                </a:cubicBezTo>
                <a:cubicBezTo>
                  <a:pt x="1539" y="395"/>
                  <a:pt x="1558" y="399"/>
                  <a:pt x="1574" y="392"/>
                </a:cubicBezTo>
                <a:cubicBezTo>
                  <a:pt x="1580" y="389"/>
                  <a:pt x="1572" y="370"/>
                  <a:pt x="1578" y="372"/>
                </a:cubicBezTo>
                <a:cubicBezTo>
                  <a:pt x="1586" y="375"/>
                  <a:pt x="1586" y="396"/>
                  <a:pt x="1586" y="396"/>
                </a:cubicBezTo>
                <a:cubicBezTo>
                  <a:pt x="1590" y="439"/>
                  <a:pt x="1596" y="474"/>
                  <a:pt x="1582" y="516"/>
                </a:cubicBezTo>
                <a:cubicBezTo>
                  <a:pt x="1580" y="620"/>
                  <a:pt x="1628" y="679"/>
                  <a:pt x="1554" y="704"/>
                </a:cubicBezTo>
                <a:cubicBezTo>
                  <a:pt x="1544" y="723"/>
                  <a:pt x="1547" y="732"/>
                  <a:pt x="1554" y="752"/>
                </a:cubicBezTo>
                <a:cubicBezTo>
                  <a:pt x="1549" y="823"/>
                  <a:pt x="1554" y="811"/>
                  <a:pt x="1482" y="816"/>
                </a:cubicBezTo>
                <a:cubicBezTo>
                  <a:pt x="1465" y="822"/>
                  <a:pt x="1447" y="824"/>
                  <a:pt x="1430" y="828"/>
                </a:cubicBezTo>
                <a:cubicBezTo>
                  <a:pt x="1421" y="842"/>
                  <a:pt x="1409" y="840"/>
                  <a:pt x="1402" y="856"/>
                </a:cubicBezTo>
                <a:cubicBezTo>
                  <a:pt x="1399" y="864"/>
                  <a:pt x="1397" y="872"/>
                  <a:pt x="1394" y="880"/>
                </a:cubicBezTo>
                <a:cubicBezTo>
                  <a:pt x="1393" y="884"/>
                  <a:pt x="1390" y="892"/>
                  <a:pt x="1390" y="892"/>
                </a:cubicBezTo>
                <a:cubicBezTo>
                  <a:pt x="1394" y="918"/>
                  <a:pt x="1408" y="947"/>
                  <a:pt x="1434" y="956"/>
                </a:cubicBezTo>
                <a:cubicBezTo>
                  <a:pt x="1452" y="1009"/>
                  <a:pt x="1477" y="1107"/>
                  <a:pt x="1414" y="1128"/>
                </a:cubicBezTo>
                <a:cubicBezTo>
                  <a:pt x="1402" y="1163"/>
                  <a:pt x="1400" y="1152"/>
                  <a:pt x="1354" y="1148"/>
                </a:cubicBezTo>
                <a:cubicBezTo>
                  <a:pt x="1316" y="1135"/>
                  <a:pt x="1326" y="1184"/>
                  <a:pt x="1302" y="1200"/>
                </a:cubicBezTo>
                <a:cubicBezTo>
                  <a:pt x="1279" y="1234"/>
                  <a:pt x="1310" y="1194"/>
                  <a:pt x="1282" y="1216"/>
                </a:cubicBezTo>
                <a:cubicBezTo>
                  <a:pt x="1269" y="1227"/>
                  <a:pt x="1273" y="1238"/>
                  <a:pt x="1258" y="1248"/>
                </a:cubicBezTo>
                <a:cubicBezTo>
                  <a:pt x="1253" y="1256"/>
                  <a:pt x="1240" y="1259"/>
                  <a:pt x="1238" y="1268"/>
                </a:cubicBezTo>
                <a:cubicBezTo>
                  <a:pt x="1233" y="1286"/>
                  <a:pt x="1243" y="1307"/>
                  <a:pt x="1234" y="1324"/>
                </a:cubicBezTo>
                <a:cubicBezTo>
                  <a:pt x="1226" y="1338"/>
                  <a:pt x="1198" y="1336"/>
                  <a:pt x="1182" y="1340"/>
                </a:cubicBezTo>
                <a:cubicBezTo>
                  <a:pt x="1178" y="1341"/>
                  <a:pt x="1178" y="1336"/>
                  <a:pt x="1174" y="1336"/>
                </a:cubicBezTo>
                <a:cubicBezTo>
                  <a:pt x="1149" y="1338"/>
                  <a:pt x="1123" y="1339"/>
                  <a:pt x="1098" y="1340"/>
                </a:cubicBezTo>
                <a:cubicBezTo>
                  <a:pt x="1076" y="1354"/>
                  <a:pt x="1076" y="1378"/>
                  <a:pt x="1054" y="1392"/>
                </a:cubicBezTo>
                <a:cubicBezTo>
                  <a:pt x="1051" y="1396"/>
                  <a:pt x="1047" y="1399"/>
                  <a:pt x="1046" y="1404"/>
                </a:cubicBezTo>
                <a:cubicBezTo>
                  <a:pt x="1043" y="1416"/>
                  <a:pt x="1048" y="1430"/>
                  <a:pt x="1042" y="1440"/>
                </a:cubicBezTo>
                <a:cubicBezTo>
                  <a:pt x="1035" y="1451"/>
                  <a:pt x="1018" y="1448"/>
                  <a:pt x="1006" y="1452"/>
                </a:cubicBezTo>
                <a:cubicBezTo>
                  <a:pt x="1002" y="1453"/>
                  <a:pt x="994" y="1456"/>
                  <a:pt x="994" y="1456"/>
                </a:cubicBezTo>
                <a:cubicBezTo>
                  <a:pt x="988" y="1475"/>
                  <a:pt x="987" y="1493"/>
                  <a:pt x="970" y="1504"/>
                </a:cubicBezTo>
                <a:cubicBezTo>
                  <a:pt x="967" y="1508"/>
                  <a:pt x="966" y="1513"/>
                  <a:pt x="962" y="1516"/>
                </a:cubicBezTo>
                <a:cubicBezTo>
                  <a:pt x="959" y="1519"/>
                  <a:pt x="953" y="1517"/>
                  <a:pt x="950" y="1520"/>
                </a:cubicBezTo>
                <a:cubicBezTo>
                  <a:pt x="947" y="1523"/>
                  <a:pt x="948" y="1528"/>
                  <a:pt x="946" y="1532"/>
                </a:cubicBezTo>
                <a:cubicBezTo>
                  <a:pt x="941" y="1540"/>
                  <a:pt x="935" y="1548"/>
                  <a:pt x="930" y="1556"/>
                </a:cubicBezTo>
                <a:cubicBezTo>
                  <a:pt x="925" y="1564"/>
                  <a:pt x="906" y="1572"/>
                  <a:pt x="906" y="1572"/>
                </a:cubicBezTo>
                <a:cubicBezTo>
                  <a:pt x="895" y="1588"/>
                  <a:pt x="909" y="1590"/>
                  <a:pt x="890" y="1596"/>
                </a:cubicBezTo>
                <a:cubicBezTo>
                  <a:pt x="882" y="1598"/>
                  <a:pt x="854" y="1601"/>
                  <a:pt x="846" y="1604"/>
                </a:cubicBezTo>
                <a:cubicBezTo>
                  <a:pt x="842" y="1605"/>
                  <a:pt x="834" y="1608"/>
                  <a:pt x="834" y="1608"/>
                </a:cubicBezTo>
                <a:cubicBezTo>
                  <a:pt x="822" y="1645"/>
                  <a:pt x="822" y="1630"/>
                  <a:pt x="790" y="1648"/>
                </a:cubicBezTo>
                <a:cubicBezTo>
                  <a:pt x="782" y="1653"/>
                  <a:pt x="774" y="1659"/>
                  <a:pt x="766" y="1664"/>
                </a:cubicBezTo>
                <a:cubicBezTo>
                  <a:pt x="762" y="1667"/>
                  <a:pt x="754" y="1672"/>
                  <a:pt x="754" y="1672"/>
                </a:cubicBezTo>
                <a:cubicBezTo>
                  <a:pt x="749" y="1710"/>
                  <a:pt x="744" y="1708"/>
                  <a:pt x="714" y="1728"/>
                </a:cubicBezTo>
                <a:cubicBezTo>
                  <a:pt x="707" y="1739"/>
                  <a:pt x="707" y="1742"/>
                  <a:pt x="694" y="1748"/>
                </a:cubicBezTo>
                <a:cubicBezTo>
                  <a:pt x="686" y="1751"/>
                  <a:pt x="670" y="1756"/>
                  <a:pt x="670" y="1756"/>
                </a:cubicBezTo>
                <a:cubicBezTo>
                  <a:pt x="622" y="1748"/>
                  <a:pt x="661" y="1747"/>
                  <a:pt x="678" y="1744"/>
                </a:cubicBezTo>
                <a:cubicBezTo>
                  <a:pt x="698" y="1731"/>
                  <a:pt x="695" y="1710"/>
                  <a:pt x="702" y="1688"/>
                </a:cubicBezTo>
                <a:cubicBezTo>
                  <a:pt x="701" y="1683"/>
                  <a:pt x="702" y="1676"/>
                  <a:pt x="698" y="1672"/>
                </a:cubicBezTo>
                <a:cubicBezTo>
                  <a:pt x="692" y="1667"/>
                  <a:pt x="674" y="1664"/>
                  <a:pt x="674" y="1664"/>
                </a:cubicBezTo>
                <a:cubicBezTo>
                  <a:pt x="675" y="1652"/>
                  <a:pt x="674" y="1639"/>
                  <a:pt x="678" y="1628"/>
                </a:cubicBezTo>
                <a:cubicBezTo>
                  <a:pt x="680" y="1624"/>
                  <a:pt x="687" y="1627"/>
                  <a:pt x="690" y="1624"/>
                </a:cubicBezTo>
                <a:cubicBezTo>
                  <a:pt x="694" y="1621"/>
                  <a:pt x="696" y="1616"/>
                  <a:pt x="698" y="1612"/>
                </a:cubicBezTo>
                <a:cubicBezTo>
                  <a:pt x="707" y="1592"/>
                  <a:pt x="719" y="1573"/>
                  <a:pt x="726" y="1552"/>
                </a:cubicBezTo>
                <a:cubicBezTo>
                  <a:pt x="718" y="1505"/>
                  <a:pt x="733" y="1545"/>
                  <a:pt x="694" y="1524"/>
                </a:cubicBezTo>
                <a:cubicBezTo>
                  <a:pt x="684" y="1519"/>
                  <a:pt x="681" y="1504"/>
                  <a:pt x="670" y="1500"/>
                </a:cubicBezTo>
                <a:cubicBezTo>
                  <a:pt x="666" y="1499"/>
                  <a:pt x="662" y="1497"/>
                  <a:pt x="658" y="1496"/>
                </a:cubicBezTo>
                <a:cubicBezTo>
                  <a:pt x="667" y="1523"/>
                  <a:pt x="633" y="1518"/>
                  <a:pt x="614" y="1524"/>
                </a:cubicBezTo>
                <a:cubicBezTo>
                  <a:pt x="609" y="1532"/>
                  <a:pt x="599" y="1536"/>
                  <a:pt x="594" y="1544"/>
                </a:cubicBezTo>
                <a:cubicBezTo>
                  <a:pt x="590" y="1551"/>
                  <a:pt x="586" y="1568"/>
                  <a:pt x="586" y="1568"/>
                </a:cubicBezTo>
                <a:cubicBezTo>
                  <a:pt x="582" y="1601"/>
                  <a:pt x="576" y="1613"/>
                  <a:pt x="542" y="1620"/>
                </a:cubicBezTo>
                <a:cubicBezTo>
                  <a:pt x="533" y="1626"/>
                  <a:pt x="527" y="1639"/>
                  <a:pt x="518" y="1644"/>
                </a:cubicBezTo>
                <a:cubicBezTo>
                  <a:pt x="511" y="1648"/>
                  <a:pt x="502" y="1645"/>
                  <a:pt x="494" y="1648"/>
                </a:cubicBezTo>
                <a:cubicBezTo>
                  <a:pt x="490" y="1649"/>
                  <a:pt x="498" y="1664"/>
                  <a:pt x="498" y="1664"/>
                </a:cubicBezTo>
                <a:cubicBezTo>
                  <a:pt x="497" y="1668"/>
                  <a:pt x="478" y="1660"/>
                  <a:pt x="478" y="1664"/>
                </a:cubicBezTo>
                <a:cubicBezTo>
                  <a:pt x="476" y="1691"/>
                  <a:pt x="479" y="1718"/>
                  <a:pt x="474" y="1744"/>
                </a:cubicBezTo>
                <a:cubicBezTo>
                  <a:pt x="471" y="1759"/>
                  <a:pt x="395" y="1767"/>
                  <a:pt x="386" y="1768"/>
                </a:cubicBezTo>
                <a:cubicBezTo>
                  <a:pt x="347" y="1794"/>
                  <a:pt x="413" y="1754"/>
                  <a:pt x="350" y="1772"/>
                </a:cubicBezTo>
                <a:cubicBezTo>
                  <a:pt x="346" y="1773"/>
                  <a:pt x="347" y="1780"/>
                  <a:pt x="346" y="1784"/>
                </a:cubicBezTo>
                <a:cubicBezTo>
                  <a:pt x="339" y="1806"/>
                  <a:pt x="351" y="1817"/>
                  <a:pt x="338" y="1836"/>
                </a:cubicBezTo>
                <a:cubicBezTo>
                  <a:pt x="350" y="1848"/>
                  <a:pt x="351" y="1853"/>
                  <a:pt x="362" y="1864"/>
                </a:cubicBezTo>
                <a:cubicBezTo>
                  <a:pt x="371" y="1873"/>
                  <a:pt x="382" y="1892"/>
                  <a:pt x="382" y="1892"/>
                </a:cubicBezTo>
                <a:cubicBezTo>
                  <a:pt x="410" y="1883"/>
                  <a:pt x="429" y="1887"/>
                  <a:pt x="458" y="1892"/>
                </a:cubicBezTo>
                <a:cubicBezTo>
                  <a:pt x="463" y="1900"/>
                  <a:pt x="472" y="1907"/>
                  <a:pt x="474" y="1916"/>
                </a:cubicBezTo>
                <a:cubicBezTo>
                  <a:pt x="482" y="1947"/>
                  <a:pt x="481" y="1973"/>
                  <a:pt x="514" y="1984"/>
                </a:cubicBezTo>
                <a:cubicBezTo>
                  <a:pt x="533" y="1983"/>
                  <a:pt x="552" y="1985"/>
                  <a:pt x="570" y="1980"/>
                </a:cubicBezTo>
                <a:cubicBezTo>
                  <a:pt x="575" y="1979"/>
                  <a:pt x="574" y="1955"/>
                  <a:pt x="578" y="1944"/>
                </a:cubicBezTo>
                <a:cubicBezTo>
                  <a:pt x="583" y="1929"/>
                  <a:pt x="608" y="1921"/>
                  <a:pt x="622" y="1916"/>
                </a:cubicBezTo>
                <a:cubicBezTo>
                  <a:pt x="642" y="1887"/>
                  <a:pt x="649" y="1897"/>
                  <a:pt x="690" y="1900"/>
                </a:cubicBezTo>
                <a:cubicBezTo>
                  <a:pt x="707" y="1925"/>
                  <a:pt x="721" y="1915"/>
                  <a:pt x="754" y="1912"/>
                </a:cubicBezTo>
                <a:cubicBezTo>
                  <a:pt x="755" y="1908"/>
                  <a:pt x="755" y="1903"/>
                  <a:pt x="758" y="1900"/>
                </a:cubicBezTo>
                <a:cubicBezTo>
                  <a:pt x="761" y="1897"/>
                  <a:pt x="766" y="1896"/>
                  <a:pt x="770" y="1896"/>
                </a:cubicBezTo>
                <a:cubicBezTo>
                  <a:pt x="778" y="1897"/>
                  <a:pt x="786" y="1903"/>
                  <a:pt x="794" y="1904"/>
                </a:cubicBezTo>
                <a:cubicBezTo>
                  <a:pt x="809" y="1905"/>
                  <a:pt x="823" y="1907"/>
                  <a:pt x="838" y="1908"/>
                </a:cubicBezTo>
                <a:cubicBezTo>
                  <a:pt x="848" y="1924"/>
                  <a:pt x="848" y="1930"/>
                  <a:pt x="830" y="1936"/>
                </a:cubicBezTo>
                <a:cubicBezTo>
                  <a:pt x="824" y="1989"/>
                  <a:pt x="828" y="1982"/>
                  <a:pt x="774" y="1964"/>
                </a:cubicBezTo>
                <a:cubicBezTo>
                  <a:pt x="771" y="1968"/>
                  <a:pt x="770" y="1973"/>
                  <a:pt x="766" y="1976"/>
                </a:cubicBezTo>
                <a:cubicBezTo>
                  <a:pt x="759" y="1980"/>
                  <a:pt x="742" y="1984"/>
                  <a:pt x="742" y="1984"/>
                </a:cubicBezTo>
                <a:cubicBezTo>
                  <a:pt x="728" y="1998"/>
                  <a:pt x="711" y="2001"/>
                  <a:pt x="694" y="2012"/>
                </a:cubicBezTo>
                <a:cubicBezTo>
                  <a:pt x="691" y="2020"/>
                  <a:pt x="694" y="2033"/>
                  <a:pt x="686" y="2036"/>
                </a:cubicBezTo>
                <a:cubicBezTo>
                  <a:pt x="678" y="2039"/>
                  <a:pt x="662" y="2044"/>
                  <a:pt x="662" y="2044"/>
                </a:cubicBezTo>
                <a:cubicBezTo>
                  <a:pt x="659" y="2052"/>
                  <a:pt x="657" y="2060"/>
                  <a:pt x="654" y="2068"/>
                </a:cubicBezTo>
                <a:cubicBezTo>
                  <a:pt x="651" y="2076"/>
                  <a:pt x="656" y="2086"/>
                  <a:pt x="650" y="2092"/>
                </a:cubicBezTo>
                <a:cubicBezTo>
                  <a:pt x="644" y="2098"/>
                  <a:pt x="634" y="2095"/>
                  <a:pt x="626" y="2096"/>
                </a:cubicBezTo>
                <a:cubicBezTo>
                  <a:pt x="618" y="2102"/>
                  <a:pt x="609" y="2105"/>
                  <a:pt x="606" y="2116"/>
                </a:cubicBezTo>
                <a:cubicBezTo>
                  <a:pt x="603" y="2126"/>
                  <a:pt x="609" y="2140"/>
                  <a:pt x="602" y="2148"/>
                </a:cubicBezTo>
                <a:cubicBezTo>
                  <a:pt x="596" y="2155"/>
                  <a:pt x="583" y="2151"/>
                  <a:pt x="574" y="2152"/>
                </a:cubicBezTo>
                <a:cubicBezTo>
                  <a:pt x="571" y="2160"/>
                  <a:pt x="569" y="2168"/>
                  <a:pt x="566" y="2176"/>
                </a:cubicBezTo>
                <a:cubicBezTo>
                  <a:pt x="562" y="2187"/>
                  <a:pt x="568" y="2202"/>
                  <a:pt x="562" y="2212"/>
                </a:cubicBezTo>
                <a:cubicBezTo>
                  <a:pt x="557" y="2219"/>
                  <a:pt x="546" y="2217"/>
                  <a:pt x="538" y="2220"/>
                </a:cubicBezTo>
                <a:cubicBezTo>
                  <a:pt x="519" y="2226"/>
                  <a:pt x="510" y="2249"/>
                  <a:pt x="494" y="2260"/>
                </a:cubicBezTo>
                <a:cubicBezTo>
                  <a:pt x="489" y="2267"/>
                  <a:pt x="489" y="2279"/>
                  <a:pt x="482" y="2284"/>
                </a:cubicBezTo>
                <a:cubicBezTo>
                  <a:pt x="475" y="2289"/>
                  <a:pt x="458" y="2292"/>
                  <a:pt x="458" y="2292"/>
                </a:cubicBezTo>
                <a:cubicBezTo>
                  <a:pt x="365" y="2284"/>
                  <a:pt x="457" y="2292"/>
                  <a:pt x="398" y="2272"/>
                </a:cubicBezTo>
                <a:cubicBezTo>
                  <a:pt x="384" y="2293"/>
                  <a:pt x="380" y="2292"/>
                  <a:pt x="354" y="2288"/>
                </a:cubicBezTo>
                <a:cubicBezTo>
                  <a:pt x="337" y="2277"/>
                  <a:pt x="339" y="2259"/>
                  <a:pt x="318" y="2252"/>
                </a:cubicBezTo>
                <a:cubicBezTo>
                  <a:pt x="294" y="2258"/>
                  <a:pt x="304" y="2251"/>
                  <a:pt x="294" y="2280"/>
                </a:cubicBezTo>
                <a:cubicBezTo>
                  <a:pt x="281" y="2284"/>
                  <a:pt x="271" y="2292"/>
                  <a:pt x="258" y="2296"/>
                </a:cubicBezTo>
                <a:cubicBezTo>
                  <a:pt x="231" y="2295"/>
                  <a:pt x="204" y="2297"/>
                  <a:pt x="178" y="2292"/>
                </a:cubicBezTo>
                <a:cubicBezTo>
                  <a:pt x="174" y="2291"/>
                  <a:pt x="177" y="2283"/>
                  <a:pt x="174" y="2280"/>
                </a:cubicBezTo>
                <a:cubicBezTo>
                  <a:pt x="166" y="2272"/>
                  <a:pt x="153" y="2274"/>
                  <a:pt x="142" y="2272"/>
                </a:cubicBezTo>
                <a:cubicBezTo>
                  <a:pt x="143" y="2260"/>
                  <a:pt x="144" y="2248"/>
                  <a:pt x="146" y="2236"/>
                </a:cubicBezTo>
                <a:cubicBezTo>
                  <a:pt x="148" y="2228"/>
                  <a:pt x="154" y="2212"/>
                  <a:pt x="154" y="2212"/>
                </a:cubicBezTo>
                <a:cubicBezTo>
                  <a:pt x="141" y="2193"/>
                  <a:pt x="147" y="2177"/>
                  <a:pt x="154" y="2156"/>
                </a:cubicBezTo>
                <a:cubicBezTo>
                  <a:pt x="150" y="2132"/>
                  <a:pt x="150" y="2125"/>
                  <a:pt x="130" y="2112"/>
                </a:cubicBezTo>
                <a:cubicBezTo>
                  <a:pt x="121" y="2084"/>
                  <a:pt x="134" y="2072"/>
                  <a:pt x="158" y="2064"/>
                </a:cubicBezTo>
                <a:cubicBezTo>
                  <a:pt x="172" y="2043"/>
                  <a:pt x="177" y="2018"/>
                  <a:pt x="198" y="2004"/>
                </a:cubicBezTo>
                <a:cubicBezTo>
                  <a:pt x="205" y="1967"/>
                  <a:pt x="238" y="1950"/>
                  <a:pt x="274" y="1944"/>
                </a:cubicBezTo>
                <a:cubicBezTo>
                  <a:pt x="278" y="1926"/>
                  <a:pt x="284" y="1917"/>
                  <a:pt x="290" y="1900"/>
                </a:cubicBezTo>
                <a:cubicBezTo>
                  <a:pt x="291" y="1863"/>
                  <a:pt x="291" y="1825"/>
                  <a:pt x="294" y="1788"/>
                </a:cubicBezTo>
                <a:cubicBezTo>
                  <a:pt x="295" y="1780"/>
                  <a:pt x="302" y="1764"/>
                  <a:pt x="302" y="1764"/>
                </a:cubicBezTo>
                <a:cubicBezTo>
                  <a:pt x="301" y="1727"/>
                  <a:pt x="291" y="1721"/>
                  <a:pt x="286" y="1684"/>
                </a:cubicBezTo>
                <a:cubicBezTo>
                  <a:pt x="285" y="1680"/>
                  <a:pt x="278" y="1686"/>
                  <a:pt x="274" y="1684"/>
                </a:cubicBezTo>
                <a:cubicBezTo>
                  <a:pt x="266" y="1679"/>
                  <a:pt x="250" y="1672"/>
                  <a:pt x="250" y="1672"/>
                </a:cubicBezTo>
                <a:cubicBezTo>
                  <a:pt x="241" y="1658"/>
                  <a:pt x="212" y="1633"/>
                  <a:pt x="202" y="1620"/>
                </a:cubicBezTo>
                <a:cubicBezTo>
                  <a:pt x="183" y="1620"/>
                  <a:pt x="167" y="1647"/>
                  <a:pt x="142" y="1668"/>
                </a:cubicBezTo>
                <a:cubicBezTo>
                  <a:pt x="117" y="1689"/>
                  <a:pt x="71" y="1739"/>
                  <a:pt x="50" y="1744"/>
                </a:cubicBezTo>
                <a:cubicBezTo>
                  <a:pt x="12" y="1761"/>
                  <a:pt x="26" y="1721"/>
                  <a:pt x="18" y="1696"/>
                </a:cubicBezTo>
                <a:cubicBezTo>
                  <a:pt x="10" y="1671"/>
                  <a:pt x="3" y="1621"/>
                  <a:pt x="2" y="1596"/>
                </a:cubicBezTo>
                <a:cubicBezTo>
                  <a:pt x="1" y="1571"/>
                  <a:pt x="0" y="1549"/>
                  <a:pt x="10" y="1544"/>
                </a:cubicBezTo>
                <a:cubicBezTo>
                  <a:pt x="18" y="1533"/>
                  <a:pt x="49" y="1567"/>
                  <a:pt x="62" y="1564"/>
                </a:cubicBezTo>
                <a:cubicBezTo>
                  <a:pt x="75" y="1561"/>
                  <a:pt x="76" y="1521"/>
                  <a:pt x="90" y="1524"/>
                </a:cubicBezTo>
                <a:cubicBezTo>
                  <a:pt x="104" y="1527"/>
                  <a:pt x="131" y="1580"/>
                  <a:pt x="146" y="1580"/>
                </a:cubicBezTo>
                <a:cubicBezTo>
                  <a:pt x="161" y="1580"/>
                  <a:pt x="179" y="1537"/>
                  <a:pt x="182" y="1524"/>
                </a:cubicBezTo>
                <a:cubicBezTo>
                  <a:pt x="177" y="1516"/>
                  <a:pt x="171" y="1508"/>
                  <a:pt x="166" y="1500"/>
                </a:cubicBezTo>
                <a:cubicBezTo>
                  <a:pt x="163" y="1496"/>
                  <a:pt x="158" y="1488"/>
                  <a:pt x="158" y="1488"/>
                </a:cubicBezTo>
                <a:cubicBezTo>
                  <a:pt x="165" y="1466"/>
                  <a:pt x="183" y="1450"/>
                  <a:pt x="190" y="1428"/>
                </a:cubicBezTo>
                <a:cubicBezTo>
                  <a:pt x="195" y="1409"/>
                  <a:pt x="211" y="1398"/>
                  <a:pt x="210" y="1376"/>
                </a:cubicBezTo>
                <a:cubicBezTo>
                  <a:pt x="209" y="1354"/>
                  <a:pt x="191" y="1311"/>
                  <a:pt x="186" y="1296"/>
                </a:cubicBezTo>
                <a:cubicBezTo>
                  <a:pt x="186" y="1291"/>
                  <a:pt x="178" y="1289"/>
                  <a:pt x="178" y="1284"/>
                </a:cubicBezTo>
                <a:cubicBezTo>
                  <a:pt x="172" y="1215"/>
                  <a:pt x="244" y="1206"/>
                  <a:pt x="294" y="1196"/>
                </a:cubicBezTo>
                <a:cubicBezTo>
                  <a:pt x="298" y="1192"/>
                  <a:pt x="301" y="1187"/>
                  <a:pt x="306" y="1184"/>
                </a:cubicBezTo>
                <a:cubicBezTo>
                  <a:pt x="310" y="1182"/>
                  <a:pt x="316" y="1183"/>
                  <a:pt x="318" y="1180"/>
                </a:cubicBezTo>
                <a:cubicBezTo>
                  <a:pt x="323" y="1173"/>
                  <a:pt x="319" y="1161"/>
                  <a:pt x="326" y="1156"/>
                </a:cubicBezTo>
                <a:cubicBezTo>
                  <a:pt x="334" y="1151"/>
                  <a:pt x="350" y="1140"/>
                  <a:pt x="350" y="1140"/>
                </a:cubicBezTo>
                <a:cubicBezTo>
                  <a:pt x="361" y="1106"/>
                  <a:pt x="338" y="1066"/>
                  <a:pt x="370" y="1044"/>
                </a:cubicBezTo>
                <a:cubicBezTo>
                  <a:pt x="380" y="1029"/>
                  <a:pt x="392" y="1029"/>
                  <a:pt x="398" y="1012"/>
                </a:cubicBezTo>
                <a:cubicBezTo>
                  <a:pt x="403" y="940"/>
                  <a:pt x="395" y="968"/>
                  <a:pt x="410" y="924"/>
                </a:cubicBezTo>
                <a:cubicBezTo>
                  <a:pt x="414" y="911"/>
                  <a:pt x="430" y="888"/>
                  <a:pt x="430" y="888"/>
                </a:cubicBezTo>
                <a:cubicBezTo>
                  <a:pt x="432" y="877"/>
                  <a:pt x="438" y="867"/>
                  <a:pt x="438" y="856"/>
                </a:cubicBezTo>
                <a:cubicBezTo>
                  <a:pt x="438" y="802"/>
                  <a:pt x="412" y="809"/>
                  <a:pt x="366" y="804"/>
                </a:cubicBezTo>
                <a:cubicBezTo>
                  <a:pt x="351" y="781"/>
                  <a:pt x="325" y="759"/>
                  <a:pt x="302" y="744"/>
                </a:cubicBezTo>
                <a:cubicBezTo>
                  <a:pt x="263" y="745"/>
                  <a:pt x="225" y="769"/>
                  <a:pt x="186" y="772"/>
                </a:cubicBezTo>
                <a:cubicBezTo>
                  <a:pt x="169" y="773"/>
                  <a:pt x="130" y="764"/>
                  <a:pt x="130" y="764"/>
                </a:cubicBezTo>
                <a:cubicBezTo>
                  <a:pt x="106" y="763"/>
                  <a:pt x="90" y="765"/>
                  <a:pt x="66" y="760"/>
                </a:cubicBezTo>
                <a:cubicBezTo>
                  <a:pt x="53" y="757"/>
                  <a:pt x="50" y="724"/>
                  <a:pt x="50" y="724"/>
                </a:cubicBezTo>
                <a:cubicBezTo>
                  <a:pt x="56" y="695"/>
                  <a:pt x="79" y="657"/>
                  <a:pt x="86" y="628"/>
                </a:cubicBezTo>
                <a:cubicBezTo>
                  <a:pt x="87" y="595"/>
                  <a:pt x="66" y="569"/>
                  <a:pt x="70" y="536"/>
                </a:cubicBezTo>
                <a:cubicBezTo>
                  <a:pt x="71" y="523"/>
                  <a:pt x="102" y="516"/>
                  <a:pt x="102" y="516"/>
                </a:cubicBezTo>
                <a:cubicBezTo>
                  <a:pt x="122" y="486"/>
                  <a:pt x="101" y="491"/>
                  <a:pt x="154" y="496"/>
                </a:cubicBezTo>
                <a:cubicBezTo>
                  <a:pt x="171" y="502"/>
                  <a:pt x="184" y="510"/>
                  <a:pt x="202" y="516"/>
                </a:cubicBezTo>
                <a:cubicBezTo>
                  <a:pt x="206" y="517"/>
                  <a:pt x="214" y="520"/>
                  <a:pt x="214" y="520"/>
                </a:cubicBezTo>
                <a:cubicBezTo>
                  <a:pt x="226" y="519"/>
                  <a:pt x="239" y="520"/>
                  <a:pt x="250" y="516"/>
                </a:cubicBezTo>
                <a:cubicBezTo>
                  <a:pt x="254" y="514"/>
                  <a:pt x="252" y="508"/>
                  <a:pt x="254" y="504"/>
                </a:cubicBezTo>
                <a:cubicBezTo>
                  <a:pt x="261" y="491"/>
                  <a:pt x="262" y="492"/>
                  <a:pt x="274" y="484"/>
                </a:cubicBezTo>
                <a:cubicBezTo>
                  <a:pt x="281" y="463"/>
                  <a:pt x="282" y="449"/>
                  <a:pt x="302" y="436"/>
                </a:cubicBezTo>
                <a:cubicBezTo>
                  <a:pt x="313" y="402"/>
                  <a:pt x="303" y="366"/>
                  <a:pt x="314" y="332"/>
                </a:cubicBezTo>
                <a:cubicBezTo>
                  <a:pt x="320" y="265"/>
                  <a:pt x="317" y="269"/>
                  <a:pt x="366" y="236"/>
                </a:cubicBezTo>
                <a:cubicBezTo>
                  <a:pt x="371" y="220"/>
                  <a:pt x="383" y="219"/>
                  <a:pt x="390" y="204"/>
                </a:cubicBezTo>
                <a:cubicBezTo>
                  <a:pt x="409" y="161"/>
                  <a:pt x="388" y="195"/>
                  <a:pt x="406" y="168"/>
                </a:cubicBezTo>
                <a:cubicBezTo>
                  <a:pt x="397" y="133"/>
                  <a:pt x="396" y="140"/>
                  <a:pt x="354" y="144"/>
                </a:cubicBezTo>
                <a:cubicBezTo>
                  <a:pt x="305" y="134"/>
                  <a:pt x="332" y="98"/>
                  <a:pt x="362" y="88"/>
                </a:cubicBezTo>
                <a:cubicBezTo>
                  <a:pt x="367" y="72"/>
                  <a:pt x="363" y="79"/>
                  <a:pt x="374" y="68"/>
                </a:cubicBezTo>
              </a:path>
            </a:pathLst>
          </a:custGeom>
          <a:solidFill>
            <a:srgbClr val="000000">
              <a:alpha val="59999"/>
            </a:srgbClr>
          </a:solidFill>
          <a:ln w="9525">
            <a:solidFill>
              <a:schemeClr val="tx1"/>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sp>
        <p:nvSpPr>
          <p:cNvPr id="23564" name="椭圆 18448"/>
          <p:cNvSpPr>
            <a:spLocks noChangeArrowheads="1"/>
          </p:cNvSpPr>
          <p:nvPr/>
        </p:nvSpPr>
        <p:spPr bwMode="auto">
          <a:xfrm>
            <a:off x="6383869" y="4292603"/>
            <a:ext cx="192617" cy="144463"/>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65" name="椭圆 18449"/>
          <p:cNvSpPr>
            <a:spLocks noChangeArrowheads="1"/>
          </p:cNvSpPr>
          <p:nvPr/>
        </p:nvSpPr>
        <p:spPr bwMode="auto">
          <a:xfrm>
            <a:off x="6197602" y="4868863"/>
            <a:ext cx="192617" cy="144462"/>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66" name="椭圆 18450"/>
          <p:cNvSpPr>
            <a:spLocks noChangeArrowheads="1"/>
          </p:cNvSpPr>
          <p:nvPr/>
        </p:nvSpPr>
        <p:spPr bwMode="auto">
          <a:xfrm>
            <a:off x="6877051" y="4724403"/>
            <a:ext cx="192616" cy="144463"/>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67" name="椭圆 18451"/>
          <p:cNvSpPr>
            <a:spLocks noChangeArrowheads="1"/>
          </p:cNvSpPr>
          <p:nvPr/>
        </p:nvSpPr>
        <p:spPr bwMode="auto">
          <a:xfrm>
            <a:off x="6383869" y="3573463"/>
            <a:ext cx="192617" cy="144462"/>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68" name="椭圆 18452"/>
          <p:cNvSpPr>
            <a:spLocks noChangeArrowheads="1"/>
          </p:cNvSpPr>
          <p:nvPr/>
        </p:nvSpPr>
        <p:spPr bwMode="auto">
          <a:xfrm>
            <a:off x="6769102" y="2708278"/>
            <a:ext cx="192617" cy="144463"/>
          </a:xfrm>
          <a:prstGeom prst="ellipse">
            <a:avLst/>
          </a:prstGeom>
          <a:solidFill>
            <a:schemeClr val="bg1">
              <a:alpha val="39999"/>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69" name="椭圆 18453"/>
          <p:cNvSpPr>
            <a:spLocks noChangeArrowheads="1"/>
          </p:cNvSpPr>
          <p:nvPr/>
        </p:nvSpPr>
        <p:spPr bwMode="auto">
          <a:xfrm>
            <a:off x="7933269" y="4149728"/>
            <a:ext cx="192617" cy="144463"/>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70" name="椭圆 18454"/>
          <p:cNvSpPr>
            <a:spLocks noChangeArrowheads="1"/>
          </p:cNvSpPr>
          <p:nvPr/>
        </p:nvSpPr>
        <p:spPr bwMode="auto">
          <a:xfrm>
            <a:off x="7645402" y="4292603"/>
            <a:ext cx="192617" cy="144463"/>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71" name="椭圆 18455"/>
          <p:cNvSpPr>
            <a:spLocks noChangeArrowheads="1"/>
          </p:cNvSpPr>
          <p:nvPr/>
        </p:nvSpPr>
        <p:spPr bwMode="auto">
          <a:xfrm>
            <a:off x="7535336" y="4005263"/>
            <a:ext cx="192617" cy="144462"/>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72" name="椭圆 18456"/>
          <p:cNvSpPr>
            <a:spLocks noChangeArrowheads="1"/>
          </p:cNvSpPr>
          <p:nvPr/>
        </p:nvSpPr>
        <p:spPr bwMode="auto">
          <a:xfrm>
            <a:off x="7920569" y="2276478"/>
            <a:ext cx="192617" cy="144463"/>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23573" name="椭圆 18457"/>
          <p:cNvSpPr>
            <a:spLocks noChangeArrowheads="1"/>
          </p:cNvSpPr>
          <p:nvPr/>
        </p:nvSpPr>
        <p:spPr bwMode="auto">
          <a:xfrm>
            <a:off x="6383869" y="5732463"/>
            <a:ext cx="192617" cy="144462"/>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18459" name="文本框 18458"/>
          <p:cNvSpPr txBox="1"/>
          <p:nvPr/>
        </p:nvSpPr>
        <p:spPr>
          <a:xfrm>
            <a:off x="6096002" y="5876926"/>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广州</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23575" name="椭圆 18459"/>
          <p:cNvSpPr>
            <a:spLocks noChangeArrowheads="1"/>
          </p:cNvSpPr>
          <p:nvPr/>
        </p:nvSpPr>
        <p:spPr bwMode="auto">
          <a:xfrm>
            <a:off x="5039784" y="2420938"/>
            <a:ext cx="192616" cy="144462"/>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18469" name="任意多边形 18468"/>
          <p:cNvSpPr>
            <a:spLocks noChangeArrowheads="1"/>
          </p:cNvSpPr>
          <p:nvPr/>
        </p:nvSpPr>
        <p:spPr bwMode="auto">
          <a:xfrm>
            <a:off x="5163813" y="3887768"/>
            <a:ext cx="1773767" cy="1195388"/>
          </a:xfrm>
          <a:custGeom>
            <a:avLst/>
            <a:gdLst>
              <a:gd name="T0" fmla="*/ 2147483647 w 838"/>
              <a:gd name="T1" fmla="*/ 0 h 753"/>
              <a:gd name="T2" fmla="*/ 2147483647 w 838"/>
              <a:gd name="T3" fmla="*/ 2147483647 h 753"/>
              <a:gd name="T4" fmla="*/ 2147483647 w 838"/>
              <a:gd name="T5" fmla="*/ 2147483647 h 753"/>
              <a:gd name="T6" fmla="*/ 2147483647 w 838"/>
              <a:gd name="T7" fmla="*/ 2147483647 h 753"/>
              <a:gd name="T8" fmla="*/ 2147483647 w 838"/>
              <a:gd name="T9" fmla="*/ 2147483647 h 753"/>
              <a:gd name="T10" fmla="*/ 2147483647 w 838"/>
              <a:gd name="T11" fmla="*/ 2147483647 h 753"/>
              <a:gd name="T12" fmla="*/ 2147483647 w 838"/>
              <a:gd name="T13" fmla="*/ 2147483647 h 753"/>
              <a:gd name="T14" fmla="*/ 2147483647 w 838"/>
              <a:gd name="T15" fmla="*/ 2147483647 h 753"/>
              <a:gd name="T16" fmla="*/ 2147483647 w 838"/>
              <a:gd name="T17" fmla="*/ 2147483647 h 753"/>
              <a:gd name="T18" fmla="*/ 2147483647 w 838"/>
              <a:gd name="T19" fmla="*/ 2147483647 h 753"/>
              <a:gd name="T20" fmla="*/ 2147483647 w 838"/>
              <a:gd name="T21" fmla="*/ 2147483647 h 753"/>
              <a:gd name="T22" fmla="*/ 2147483647 w 838"/>
              <a:gd name="T23" fmla="*/ 2147483647 h 753"/>
              <a:gd name="T24" fmla="*/ 2147483647 w 838"/>
              <a:gd name="T25" fmla="*/ 2147483647 h 753"/>
              <a:gd name="T26" fmla="*/ 2147483647 w 838"/>
              <a:gd name="T27" fmla="*/ 2147483647 h 753"/>
              <a:gd name="T28" fmla="*/ 2147483647 w 838"/>
              <a:gd name="T29" fmla="*/ 2147483647 h 753"/>
              <a:gd name="T30" fmla="*/ 2147483647 w 838"/>
              <a:gd name="T31" fmla="*/ 2147483647 h 753"/>
              <a:gd name="T32" fmla="*/ 2147483647 w 838"/>
              <a:gd name="T33" fmla="*/ 2147483647 h 753"/>
              <a:gd name="T34" fmla="*/ 2147483647 w 838"/>
              <a:gd name="T35" fmla="*/ 2147483647 h 753"/>
              <a:gd name="T36" fmla="*/ 2147483647 w 838"/>
              <a:gd name="T37" fmla="*/ 2147483647 h 753"/>
              <a:gd name="T38" fmla="*/ 2147483647 w 838"/>
              <a:gd name="T39" fmla="*/ 2147483647 h 753"/>
              <a:gd name="T40" fmla="*/ 2147483647 w 838"/>
              <a:gd name="T41" fmla="*/ 2147483647 h 753"/>
              <a:gd name="T42" fmla="*/ 2147483647 w 838"/>
              <a:gd name="T43" fmla="*/ 2147483647 h 753"/>
              <a:gd name="T44" fmla="*/ 2147483647 w 838"/>
              <a:gd name="T45" fmla="*/ 2147483647 h 753"/>
              <a:gd name="T46" fmla="*/ 2147483647 w 838"/>
              <a:gd name="T47" fmla="*/ 2147483647 h 753"/>
              <a:gd name="T48" fmla="*/ 2147483647 w 838"/>
              <a:gd name="T49" fmla="*/ 2147483647 h 753"/>
              <a:gd name="T50" fmla="*/ 2147483647 w 838"/>
              <a:gd name="T51" fmla="*/ 2147483647 h 753"/>
              <a:gd name="T52" fmla="*/ 2147483647 w 838"/>
              <a:gd name="T53" fmla="*/ 2147483647 h 753"/>
              <a:gd name="T54" fmla="*/ 2147483647 w 838"/>
              <a:gd name="T55" fmla="*/ 2147483647 h 753"/>
              <a:gd name="T56" fmla="*/ 2147483647 w 838"/>
              <a:gd name="T57" fmla="*/ 2147483647 h 753"/>
              <a:gd name="T58" fmla="*/ 2147483647 w 838"/>
              <a:gd name="T59" fmla="*/ 2147483647 h 753"/>
              <a:gd name="T60" fmla="*/ 2147483647 w 838"/>
              <a:gd name="T61" fmla="*/ 2147483647 h 753"/>
              <a:gd name="T62" fmla="*/ 2147483647 w 838"/>
              <a:gd name="T63" fmla="*/ 2147483647 h 753"/>
              <a:gd name="T64" fmla="*/ 2147483647 w 838"/>
              <a:gd name="T65" fmla="*/ 2147483647 h 753"/>
              <a:gd name="T66" fmla="*/ 2147483647 w 838"/>
              <a:gd name="T67" fmla="*/ 2147483647 h 753"/>
              <a:gd name="T68" fmla="*/ 2147483647 w 838"/>
              <a:gd name="T69" fmla="*/ 2147483647 h 753"/>
              <a:gd name="T70" fmla="*/ 2147483647 w 838"/>
              <a:gd name="T71" fmla="*/ 2147483647 h 753"/>
              <a:gd name="T72" fmla="*/ 2147483647 w 838"/>
              <a:gd name="T73" fmla="*/ 2147483647 h 753"/>
              <a:gd name="T74" fmla="*/ 2147483647 w 838"/>
              <a:gd name="T75" fmla="*/ 2147483647 h 753"/>
              <a:gd name="T76" fmla="*/ 0 w 838"/>
              <a:gd name="T77" fmla="*/ 2147483647 h 753"/>
              <a:gd name="T78" fmla="*/ 2147483647 w 838"/>
              <a:gd name="T79" fmla="*/ 2147483647 h 753"/>
              <a:gd name="T80" fmla="*/ 2147483647 w 838"/>
              <a:gd name="T81" fmla="*/ 2147483647 h 753"/>
              <a:gd name="T82" fmla="*/ 2147483647 w 838"/>
              <a:gd name="T83" fmla="*/ 2147483647 h 753"/>
              <a:gd name="T84" fmla="*/ 2147483647 w 838"/>
              <a:gd name="T85" fmla="*/ 2147483647 h 753"/>
              <a:gd name="T86" fmla="*/ 2147483647 w 838"/>
              <a:gd name="T87" fmla="*/ 2147483647 h 753"/>
              <a:gd name="T88" fmla="*/ 2147483647 w 838"/>
              <a:gd name="T89" fmla="*/ 2147483647 h 753"/>
              <a:gd name="T90" fmla="*/ 2147483647 w 838"/>
              <a:gd name="T91" fmla="*/ 2147483647 h 753"/>
              <a:gd name="T92" fmla="*/ 2147483647 w 838"/>
              <a:gd name="T93" fmla="*/ 2147483647 h 753"/>
              <a:gd name="T94" fmla="*/ 2147483647 w 838"/>
              <a:gd name="T95" fmla="*/ 2147483647 h 753"/>
              <a:gd name="T96" fmla="*/ 2147483647 w 838"/>
              <a:gd name="T97" fmla="*/ 2147483647 h 753"/>
              <a:gd name="T98" fmla="*/ 2147483647 w 838"/>
              <a:gd name="T99" fmla="*/ 2147483647 h 753"/>
              <a:gd name="T100" fmla="*/ 2147483647 w 838"/>
              <a:gd name="T101" fmla="*/ 2147483647 h 753"/>
              <a:gd name="T102" fmla="*/ 2147483647 w 838"/>
              <a:gd name="T103" fmla="*/ 0 h 75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838" h="753">
                <a:moveTo>
                  <a:pt x="216" y="0"/>
                </a:moveTo>
                <a:cubicBezTo>
                  <a:pt x="229" y="8"/>
                  <a:pt x="230" y="24"/>
                  <a:pt x="243" y="33"/>
                </a:cubicBezTo>
                <a:cubicBezTo>
                  <a:pt x="250" y="44"/>
                  <a:pt x="256" y="44"/>
                  <a:pt x="267" y="51"/>
                </a:cubicBezTo>
                <a:cubicBezTo>
                  <a:pt x="278" y="67"/>
                  <a:pt x="294" y="68"/>
                  <a:pt x="309" y="78"/>
                </a:cubicBezTo>
                <a:cubicBezTo>
                  <a:pt x="352" y="142"/>
                  <a:pt x="493" y="131"/>
                  <a:pt x="549" y="132"/>
                </a:cubicBezTo>
                <a:cubicBezTo>
                  <a:pt x="553" y="145"/>
                  <a:pt x="550" y="151"/>
                  <a:pt x="543" y="162"/>
                </a:cubicBezTo>
                <a:cubicBezTo>
                  <a:pt x="555" y="166"/>
                  <a:pt x="567" y="164"/>
                  <a:pt x="579" y="168"/>
                </a:cubicBezTo>
                <a:cubicBezTo>
                  <a:pt x="602" y="176"/>
                  <a:pt x="631" y="200"/>
                  <a:pt x="651" y="213"/>
                </a:cubicBezTo>
                <a:cubicBezTo>
                  <a:pt x="670" y="226"/>
                  <a:pt x="697" y="215"/>
                  <a:pt x="720" y="216"/>
                </a:cubicBezTo>
                <a:cubicBezTo>
                  <a:pt x="744" y="232"/>
                  <a:pt x="776" y="241"/>
                  <a:pt x="786" y="270"/>
                </a:cubicBezTo>
                <a:cubicBezTo>
                  <a:pt x="790" y="391"/>
                  <a:pt x="767" y="353"/>
                  <a:pt x="822" y="390"/>
                </a:cubicBezTo>
                <a:cubicBezTo>
                  <a:pt x="838" y="414"/>
                  <a:pt x="777" y="410"/>
                  <a:pt x="765" y="411"/>
                </a:cubicBezTo>
                <a:cubicBezTo>
                  <a:pt x="761" y="412"/>
                  <a:pt x="757" y="413"/>
                  <a:pt x="753" y="414"/>
                </a:cubicBezTo>
                <a:cubicBezTo>
                  <a:pt x="742" y="415"/>
                  <a:pt x="731" y="415"/>
                  <a:pt x="720" y="417"/>
                </a:cubicBezTo>
                <a:cubicBezTo>
                  <a:pt x="714" y="418"/>
                  <a:pt x="702" y="423"/>
                  <a:pt x="702" y="423"/>
                </a:cubicBezTo>
                <a:cubicBezTo>
                  <a:pt x="698" y="435"/>
                  <a:pt x="693" y="441"/>
                  <a:pt x="684" y="450"/>
                </a:cubicBezTo>
                <a:cubicBezTo>
                  <a:pt x="678" y="467"/>
                  <a:pt x="667" y="480"/>
                  <a:pt x="657" y="495"/>
                </a:cubicBezTo>
                <a:cubicBezTo>
                  <a:pt x="652" y="502"/>
                  <a:pt x="641" y="499"/>
                  <a:pt x="633" y="501"/>
                </a:cubicBezTo>
                <a:cubicBezTo>
                  <a:pt x="621" y="504"/>
                  <a:pt x="607" y="512"/>
                  <a:pt x="597" y="519"/>
                </a:cubicBezTo>
                <a:cubicBezTo>
                  <a:pt x="592" y="534"/>
                  <a:pt x="595" y="545"/>
                  <a:pt x="603" y="558"/>
                </a:cubicBezTo>
                <a:cubicBezTo>
                  <a:pt x="605" y="570"/>
                  <a:pt x="606" y="577"/>
                  <a:pt x="609" y="588"/>
                </a:cubicBezTo>
                <a:cubicBezTo>
                  <a:pt x="611" y="594"/>
                  <a:pt x="615" y="606"/>
                  <a:pt x="615" y="606"/>
                </a:cubicBezTo>
                <a:cubicBezTo>
                  <a:pt x="613" y="646"/>
                  <a:pt x="613" y="681"/>
                  <a:pt x="591" y="714"/>
                </a:cubicBezTo>
                <a:cubicBezTo>
                  <a:pt x="590" y="719"/>
                  <a:pt x="592" y="726"/>
                  <a:pt x="588" y="729"/>
                </a:cubicBezTo>
                <a:cubicBezTo>
                  <a:pt x="580" y="736"/>
                  <a:pt x="488" y="738"/>
                  <a:pt x="480" y="738"/>
                </a:cubicBezTo>
                <a:cubicBezTo>
                  <a:pt x="435" y="753"/>
                  <a:pt x="412" y="728"/>
                  <a:pt x="378" y="726"/>
                </a:cubicBezTo>
                <a:cubicBezTo>
                  <a:pt x="330" y="723"/>
                  <a:pt x="282" y="724"/>
                  <a:pt x="234" y="723"/>
                </a:cubicBezTo>
                <a:cubicBezTo>
                  <a:pt x="186" y="711"/>
                  <a:pt x="201" y="708"/>
                  <a:pt x="135" y="705"/>
                </a:cubicBezTo>
                <a:cubicBezTo>
                  <a:pt x="125" y="702"/>
                  <a:pt x="108" y="690"/>
                  <a:pt x="108" y="690"/>
                </a:cubicBezTo>
                <a:cubicBezTo>
                  <a:pt x="104" y="678"/>
                  <a:pt x="100" y="673"/>
                  <a:pt x="90" y="666"/>
                </a:cubicBezTo>
                <a:cubicBezTo>
                  <a:pt x="76" y="644"/>
                  <a:pt x="83" y="653"/>
                  <a:pt x="69" y="639"/>
                </a:cubicBezTo>
                <a:cubicBezTo>
                  <a:pt x="62" y="618"/>
                  <a:pt x="68" y="625"/>
                  <a:pt x="54" y="615"/>
                </a:cubicBezTo>
                <a:cubicBezTo>
                  <a:pt x="47" y="605"/>
                  <a:pt x="40" y="602"/>
                  <a:pt x="36" y="591"/>
                </a:cubicBezTo>
                <a:cubicBezTo>
                  <a:pt x="42" y="569"/>
                  <a:pt x="46" y="585"/>
                  <a:pt x="54" y="567"/>
                </a:cubicBezTo>
                <a:cubicBezTo>
                  <a:pt x="57" y="561"/>
                  <a:pt x="60" y="549"/>
                  <a:pt x="60" y="549"/>
                </a:cubicBezTo>
                <a:cubicBezTo>
                  <a:pt x="63" y="520"/>
                  <a:pt x="62" y="499"/>
                  <a:pt x="54" y="468"/>
                </a:cubicBezTo>
                <a:cubicBezTo>
                  <a:pt x="53" y="465"/>
                  <a:pt x="57" y="463"/>
                  <a:pt x="54" y="462"/>
                </a:cubicBezTo>
                <a:cubicBezTo>
                  <a:pt x="38" y="455"/>
                  <a:pt x="29" y="444"/>
                  <a:pt x="15" y="435"/>
                </a:cubicBezTo>
                <a:cubicBezTo>
                  <a:pt x="9" y="426"/>
                  <a:pt x="6" y="417"/>
                  <a:pt x="0" y="408"/>
                </a:cubicBezTo>
                <a:cubicBezTo>
                  <a:pt x="14" y="350"/>
                  <a:pt x="67" y="368"/>
                  <a:pt x="120" y="366"/>
                </a:cubicBezTo>
                <a:cubicBezTo>
                  <a:pt x="130" y="363"/>
                  <a:pt x="147" y="351"/>
                  <a:pt x="147" y="351"/>
                </a:cubicBezTo>
                <a:cubicBezTo>
                  <a:pt x="151" y="335"/>
                  <a:pt x="157" y="324"/>
                  <a:pt x="171" y="315"/>
                </a:cubicBezTo>
                <a:cubicBezTo>
                  <a:pt x="173" y="309"/>
                  <a:pt x="175" y="303"/>
                  <a:pt x="177" y="297"/>
                </a:cubicBezTo>
                <a:cubicBezTo>
                  <a:pt x="178" y="294"/>
                  <a:pt x="180" y="288"/>
                  <a:pt x="180" y="288"/>
                </a:cubicBezTo>
                <a:cubicBezTo>
                  <a:pt x="179" y="272"/>
                  <a:pt x="179" y="256"/>
                  <a:pt x="177" y="240"/>
                </a:cubicBezTo>
                <a:cubicBezTo>
                  <a:pt x="175" y="219"/>
                  <a:pt x="146" y="209"/>
                  <a:pt x="135" y="192"/>
                </a:cubicBezTo>
                <a:cubicBezTo>
                  <a:pt x="141" y="174"/>
                  <a:pt x="135" y="163"/>
                  <a:pt x="120" y="153"/>
                </a:cubicBezTo>
                <a:cubicBezTo>
                  <a:pt x="127" y="133"/>
                  <a:pt x="145" y="132"/>
                  <a:pt x="162" y="126"/>
                </a:cubicBezTo>
                <a:cubicBezTo>
                  <a:pt x="175" y="106"/>
                  <a:pt x="177" y="77"/>
                  <a:pt x="156" y="63"/>
                </a:cubicBezTo>
                <a:cubicBezTo>
                  <a:pt x="142" y="41"/>
                  <a:pt x="149" y="50"/>
                  <a:pt x="135" y="36"/>
                </a:cubicBezTo>
                <a:cubicBezTo>
                  <a:pt x="142" y="3"/>
                  <a:pt x="167" y="26"/>
                  <a:pt x="192" y="9"/>
                </a:cubicBezTo>
                <a:cubicBezTo>
                  <a:pt x="215" y="17"/>
                  <a:pt x="205" y="22"/>
                  <a:pt x="216" y="0"/>
                </a:cubicBezTo>
                <a:close/>
              </a:path>
            </a:pathLst>
          </a:custGeom>
          <a:solidFill>
            <a:srgbClr val="0000FF">
              <a:alpha val="70195"/>
            </a:srgbClr>
          </a:solidFill>
          <a:ln w="9525">
            <a:solidFill>
              <a:srgbClr val="000000">
                <a:alpha val="0"/>
              </a:srgbClr>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sp>
        <p:nvSpPr>
          <p:cNvPr id="18472" name="任意多边形 18471"/>
          <p:cNvSpPr>
            <a:spLocks noChangeArrowheads="1"/>
          </p:cNvSpPr>
          <p:nvPr/>
        </p:nvSpPr>
        <p:spPr bwMode="auto">
          <a:xfrm>
            <a:off x="6390219" y="3463512"/>
            <a:ext cx="1856317" cy="2185987"/>
          </a:xfrm>
          <a:custGeom>
            <a:avLst/>
            <a:gdLst>
              <a:gd name="T0" fmla="*/ 2147483647 w 877"/>
              <a:gd name="T1" fmla="*/ 2147483647 h 1377"/>
              <a:gd name="T2" fmla="*/ 2147483647 w 877"/>
              <a:gd name="T3" fmla="*/ 2147483647 h 1377"/>
              <a:gd name="T4" fmla="*/ 2147483647 w 877"/>
              <a:gd name="T5" fmla="*/ 2147483647 h 1377"/>
              <a:gd name="T6" fmla="*/ 2147483647 w 877"/>
              <a:gd name="T7" fmla="*/ 2147483647 h 1377"/>
              <a:gd name="T8" fmla="*/ 2147483647 w 877"/>
              <a:gd name="T9" fmla="*/ 2147483647 h 1377"/>
              <a:gd name="T10" fmla="*/ 2147483647 w 877"/>
              <a:gd name="T11" fmla="*/ 2147483647 h 1377"/>
              <a:gd name="T12" fmla="*/ 2147483647 w 877"/>
              <a:gd name="T13" fmla="*/ 2147483647 h 1377"/>
              <a:gd name="T14" fmla="*/ 2147483647 w 877"/>
              <a:gd name="T15" fmla="*/ 2147483647 h 1377"/>
              <a:gd name="T16" fmla="*/ 2147483647 w 877"/>
              <a:gd name="T17" fmla="*/ 2147483647 h 1377"/>
              <a:gd name="T18" fmla="*/ 2147483647 w 877"/>
              <a:gd name="T19" fmla="*/ 2147483647 h 1377"/>
              <a:gd name="T20" fmla="*/ 2147483647 w 877"/>
              <a:gd name="T21" fmla="*/ 2147483647 h 1377"/>
              <a:gd name="T22" fmla="*/ 2147483647 w 877"/>
              <a:gd name="T23" fmla="*/ 2147483647 h 1377"/>
              <a:gd name="T24" fmla="*/ 2147483647 w 877"/>
              <a:gd name="T25" fmla="*/ 2147483647 h 1377"/>
              <a:gd name="T26" fmla="*/ 2147483647 w 877"/>
              <a:gd name="T27" fmla="*/ 2147483647 h 1377"/>
              <a:gd name="T28" fmla="*/ 2147483647 w 877"/>
              <a:gd name="T29" fmla="*/ 2147483647 h 1377"/>
              <a:gd name="T30" fmla="*/ 2147483647 w 877"/>
              <a:gd name="T31" fmla="*/ 2147483647 h 1377"/>
              <a:gd name="T32" fmla="*/ 2147483647 w 877"/>
              <a:gd name="T33" fmla="*/ 2147483647 h 1377"/>
              <a:gd name="T34" fmla="*/ 2147483647 w 877"/>
              <a:gd name="T35" fmla="*/ 2147483647 h 1377"/>
              <a:gd name="T36" fmla="*/ 2147483647 w 877"/>
              <a:gd name="T37" fmla="*/ 2147483647 h 1377"/>
              <a:gd name="T38" fmla="*/ 2147483647 w 877"/>
              <a:gd name="T39" fmla="*/ 2147483647 h 1377"/>
              <a:gd name="T40" fmla="*/ 2147483647 w 877"/>
              <a:gd name="T41" fmla="*/ 2147483647 h 1377"/>
              <a:gd name="T42" fmla="*/ 2147483647 w 877"/>
              <a:gd name="T43" fmla="*/ 2147483647 h 1377"/>
              <a:gd name="T44" fmla="*/ 2147483647 w 877"/>
              <a:gd name="T45" fmla="*/ 2147483647 h 1377"/>
              <a:gd name="T46" fmla="*/ 2147483647 w 877"/>
              <a:gd name="T47" fmla="*/ 2147483647 h 1377"/>
              <a:gd name="T48" fmla="*/ 2147483647 w 877"/>
              <a:gd name="T49" fmla="*/ 2147483647 h 1377"/>
              <a:gd name="T50" fmla="*/ 2147483647 w 877"/>
              <a:gd name="T51" fmla="*/ 2147483647 h 1377"/>
              <a:gd name="T52" fmla="*/ 2147483647 w 877"/>
              <a:gd name="T53" fmla="*/ 2147483647 h 1377"/>
              <a:gd name="T54" fmla="*/ 2147483647 w 877"/>
              <a:gd name="T55" fmla="*/ 2147483647 h 1377"/>
              <a:gd name="T56" fmla="*/ 2147483647 w 877"/>
              <a:gd name="T57" fmla="*/ 2147483647 h 1377"/>
              <a:gd name="T58" fmla="*/ 2147483647 w 877"/>
              <a:gd name="T59" fmla="*/ 2147483647 h 1377"/>
              <a:gd name="T60" fmla="*/ 2147483647 w 877"/>
              <a:gd name="T61" fmla="*/ 2147483647 h 1377"/>
              <a:gd name="T62" fmla="*/ 2147483647 w 877"/>
              <a:gd name="T63" fmla="*/ 2147483647 h 1377"/>
              <a:gd name="T64" fmla="*/ 2147483647 w 877"/>
              <a:gd name="T65" fmla="*/ 2147483647 h 1377"/>
              <a:gd name="T66" fmla="*/ 2147483647 w 877"/>
              <a:gd name="T67" fmla="*/ 2147483647 h 1377"/>
              <a:gd name="T68" fmla="*/ 2147483647 w 877"/>
              <a:gd name="T69" fmla="*/ 2147483647 h 1377"/>
              <a:gd name="T70" fmla="*/ 2147483647 w 877"/>
              <a:gd name="T71" fmla="*/ 2147483647 h 1377"/>
              <a:gd name="T72" fmla="*/ 2147483647 w 877"/>
              <a:gd name="T73" fmla="*/ 2147483647 h 1377"/>
              <a:gd name="T74" fmla="*/ 2147483647 w 877"/>
              <a:gd name="T75" fmla="*/ 2147483647 h 1377"/>
              <a:gd name="T76" fmla="*/ 2147483647 w 877"/>
              <a:gd name="T77" fmla="*/ 2147483647 h 1377"/>
              <a:gd name="T78" fmla="*/ 2147483647 w 877"/>
              <a:gd name="T79" fmla="*/ 2147483647 h 1377"/>
              <a:gd name="T80" fmla="*/ 2147483647 w 877"/>
              <a:gd name="T81" fmla="*/ 2147483647 h 1377"/>
              <a:gd name="T82" fmla="*/ 2147483647 w 877"/>
              <a:gd name="T83" fmla="*/ 2147483647 h 1377"/>
              <a:gd name="T84" fmla="*/ 2147483647 w 877"/>
              <a:gd name="T85" fmla="*/ 2147483647 h 1377"/>
              <a:gd name="T86" fmla="*/ 2147483647 w 877"/>
              <a:gd name="T87" fmla="*/ 2147483647 h 1377"/>
              <a:gd name="T88" fmla="*/ 2147483647 w 877"/>
              <a:gd name="T89" fmla="*/ 2147483647 h 1377"/>
              <a:gd name="T90" fmla="*/ 2147483647 w 877"/>
              <a:gd name="T91" fmla="*/ 2147483647 h 1377"/>
              <a:gd name="T92" fmla="*/ 2147483647 w 877"/>
              <a:gd name="T93" fmla="*/ 2147483647 h 1377"/>
              <a:gd name="T94" fmla="*/ 2147483647 w 877"/>
              <a:gd name="T95" fmla="*/ 2147483647 h 1377"/>
              <a:gd name="T96" fmla="*/ 2147483647 w 877"/>
              <a:gd name="T97" fmla="*/ 2147483647 h 1377"/>
              <a:gd name="T98" fmla="*/ 2147483647 w 877"/>
              <a:gd name="T99" fmla="*/ 2147483647 h 1377"/>
              <a:gd name="T100" fmla="*/ 2147483647 w 877"/>
              <a:gd name="T101" fmla="*/ 2147483647 h 1377"/>
              <a:gd name="T102" fmla="*/ 2147483647 w 877"/>
              <a:gd name="T103" fmla="*/ 2147483647 h 1377"/>
              <a:gd name="T104" fmla="*/ 2147483647 w 877"/>
              <a:gd name="T105" fmla="*/ 2147483647 h 1377"/>
              <a:gd name="T106" fmla="*/ 2147483647 w 877"/>
              <a:gd name="T107" fmla="*/ 2147483647 h 1377"/>
              <a:gd name="T108" fmla="*/ 2147483647 w 877"/>
              <a:gd name="T109" fmla="*/ 2147483647 h 137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877" h="1377">
                <a:moveTo>
                  <a:pt x="493" y="1"/>
                </a:moveTo>
                <a:cubicBezTo>
                  <a:pt x="486" y="6"/>
                  <a:pt x="476" y="7"/>
                  <a:pt x="469" y="13"/>
                </a:cubicBezTo>
                <a:cubicBezTo>
                  <a:pt x="465" y="16"/>
                  <a:pt x="464" y="22"/>
                  <a:pt x="461" y="25"/>
                </a:cubicBezTo>
                <a:cubicBezTo>
                  <a:pt x="458" y="28"/>
                  <a:pt x="453" y="30"/>
                  <a:pt x="449" y="33"/>
                </a:cubicBezTo>
                <a:cubicBezTo>
                  <a:pt x="440" y="46"/>
                  <a:pt x="428" y="51"/>
                  <a:pt x="421" y="65"/>
                </a:cubicBezTo>
                <a:cubicBezTo>
                  <a:pt x="419" y="69"/>
                  <a:pt x="420" y="75"/>
                  <a:pt x="417" y="77"/>
                </a:cubicBezTo>
                <a:cubicBezTo>
                  <a:pt x="410" y="82"/>
                  <a:pt x="393" y="85"/>
                  <a:pt x="393" y="85"/>
                </a:cubicBezTo>
                <a:cubicBezTo>
                  <a:pt x="356" y="82"/>
                  <a:pt x="336" y="69"/>
                  <a:pt x="301" y="81"/>
                </a:cubicBezTo>
                <a:cubicBezTo>
                  <a:pt x="278" y="76"/>
                  <a:pt x="253" y="62"/>
                  <a:pt x="233" y="49"/>
                </a:cubicBezTo>
                <a:cubicBezTo>
                  <a:pt x="213" y="56"/>
                  <a:pt x="222" y="49"/>
                  <a:pt x="213" y="77"/>
                </a:cubicBezTo>
                <a:cubicBezTo>
                  <a:pt x="210" y="87"/>
                  <a:pt x="191" y="82"/>
                  <a:pt x="181" y="85"/>
                </a:cubicBezTo>
                <a:cubicBezTo>
                  <a:pt x="186" y="106"/>
                  <a:pt x="192" y="102"/>
                  <a:pt x="209" y="113"/>
                </a:cubicBezTo>
                <a:cubicBezTo>
                  <a:pt x="214" y="121"/>
                  <a:pt x="220" y="129"/>
                  <a:pt x="225" y="137"/>
                </a:cubicBezTo>
                <a:cubicBezTo>
                  <a:pt x="228" y="141"/>
                  <a:pt x="233" y="149"/>
                  <a:pt x="233" y="149"/>
                </a:cubicBezTo>
                <a:cubicBezTo>
                  <a:pt x="228" y="183"/>
                  <a:pt x="228" y="183"/>
                  <a:pt x="197" y="189"/>
                </a:cubicBezTo>
                <a:cubicBezTo>
                  <a:pt x="164" y="211"/>
                  <a:pt x="153" y="178"/>
                  <a:pt x="125" y="169"/>
                </a:cubicBezTo>
                <a:cubicBezTo>
                  <a:pt x="109" y="193"/>
                  <a:pt x="109" y="220"/>
                  <a:pt x="93" y="245"/>
                </a:cubicBezTo>
                <a:cubicBezTo>
                  <a:pt x="84" y="281"/>
                  <a:pt x="95" y="274"/>
                  <a:pt x="73" y="281"/>
                </a:cubicBezTo>
                <a:cubicBezTo>
                  <a:pt x="40" y="330"/>
                  <a:pt x="112" y="334"/>
                  <a:pt x="145" y="337"/>
                </a:cubicBezTo>
                <a:cubicBezTo>
                  <a:pt x="173" y="356"/>
                  <a:pt x="164" y="345"/>
                  <a:pt x="177" y="365"/>
                </a:cubicBezTo>
                <a:cubicBezTo>
                  <a:pt x="174" y="408"/>
                  <a:pt x="183" y="421"/>
                  <a:pt x="153" y="441"/>
                </a:cubicBezTo>
                <a:cubicBezTo>
                  <a:pt x="149" y="452"/>
                  <a:pt x="143" y="465"/>
                  <a:pt x="153" y="477"/>
                </a:cubicBezTo>
                <a:cubicBezTo>
                  <a:pt x="159" y="483"/>
                  <a:pt x="170" y="480"/>
                  <a:pt x="177" y="485"/>
                </a:cubicBezTo>
                <a:cubicBezTo>
                  <a:pt x="185" y="490"/>
                  <a:pt x="201" y="501"/>
                  <a:pt x="201" y="501"/>
                </a:cubicBezTo>
                <a:cubicBezTo>
                  <a:pt x="228" y="541"/>
                  <a:pt x="193" y="620"/>
                  <a:pt x="217" y="641"/>
                </a:cubicBezTo>
                <a:cubicBezTo>
                  <a:pt x="227" y="650"/>
                  <a:pt x="242" y="650"/>
                  <a:pt x="253" y="657"/>
                </a:cubicBezTo>
                <a:cubicBezTo>
                  <a:pt x="213" y="684"/>
                  <a:pt x="161" y="654"/>
                  <a:pt x="121" y="681"/>
                </a:cubicBezTo>
                <a:cubicBezTo>
                  <a:pt x="108" y="700"/>
                  <a:pt x="100" y="724"/>
                  <a:pt x="81" y="737"/>
                </a:cubicBezTo>
                <a:cubicBezTo>
                  <a:pt x="80" y="741"/>
                  <a:pt x="80" y="747"/>
                  <a:pt x="77" y="749"/>
                </a:cubicBezTo>
                <a:cubicBezTo>
                  <a:pt x="69" y="755"/>
                  <a:pt x="35" y="766"/>
                  <a:pt x="25" y="769"/>
                </a:cubicBezTo>
                <a:cubicBezTo>
                  <a:pt x="0" y="807"/>
                  <a:pt x="9" y="829"/>
                  <a:pt x="33" y="865"/>
                </a:cubicBezTo>
                <a:cubicBezTo>
                  <a:pt x="30" y="906"/>
                  <a:pt x="36" y="920"/>
                  <a:pt x="17" y="949"/>
                </a:cubicBezTo>
                <a:cubicBezTo>
                  <a:pt x="14" y="1024"/>
                  <a:pt x="9" y="1055"/>
                  <a:pt x="17" y="1121"/>
                </a:cubicBezTo>
                <a:cubicBezTo>
                  <a:pt x="18" y="1127"/>
                  <a:pt x="24" y="1142"/>
                  <a:pt x="29" y="1145"/>
                </a:cubicBezTo>
                <a:cubicBezTo>
                  <a:pt x="37" y="1152"/>
                  <a:pt x="49" y="1192"/>
                  <a:pt x="61" y="1197"/>
                </a:cubicBezTo>
                <a:cubicBezTo>
                  <a:pt x="73" y="1202"/>
                  <a:pt x="92" y="1174"/>
                  <a:pt x="101" y="1177"/>
                </a:cubicBezTo>
                <a:cubicBezTo>
                  <a:pt x="114" y="1196"/>
                  <a:pt x="107" y="1184"/>
                  <a:pt x="117" y="1213"/>
                </a:cubicBezTo>
                <a:cubicBezTo>
                  <a:pt x="118" y="1217"/>
                  <a:pt x="121" y="1225"/>
                  <a:pt x="121" y="1225"/>
                </a:cubicBezTo>
                <a:cubicBezTo>
                  <a:pt x="116" y="1244"/>
                  <a:pt x="113" y="1250"/>
                  <a:pt x="97" y="1261"/>
                </a:cubicBezTo>
                <a:cubicBezTo>
                  <a:pt x="104" y="1300"/>
                  <a:pt x="98" y="1293"/>
                  <a:pt x="133" y="1305"/>
                </a:cubicBezTo>
                <a:cubicBezTo>
                  <a:pt x="161" y="1301"/>
                  <a:pt x="162" y="1281"/>
                  <a:pt x="185" y="1273"/>
                </a:cubicBezTo>
                <a:cubicBezTo>
                  <a:pt x="197" y="1237"/>
                  <a:pt x="237" y="1267"/>
                  <a:pt x="273" y="1265"/>
                </a:cubicBezTo>
                <a:cubicBezTo>
                  <a:pt x="295" y="1250"/>
                  <a:pt x="299" y="1253"/>
                  <a:pt x="329" y="1257"/>
                </a:cubicBezTo>
                <a:cubicBezTo>
                  <a:pt x="333" y="1260"/>
                  <a:pt x="338" y="1261"/>
                  <a:pt x="341" y="1265"/>
                </a:cubicBezTo>
                <a:cubicBezTo>
                  <a:pt x="344" y="1268"/>
                  <a:pt x="342" y="1275"/>
                  <a:pt x="345" y="1277"/>
                </a:cubicBezTo>
                <a:cubicBezTo>
                  <a:pt x="356" y="1285"/>
                  <a:pt x="370" y="1286"/>
                  <a:pt x="381" y="1293"/>
                </a:cubicBezTo>
                <a:cubicBezTo>
                  <a:pt x="388" y="1313"/>
                  <a:pt x="397" y="1327"/>
                  <a:pt x="409" y="1345"/>
                </a:cubicBezTo>
                <a:cubicBezTo>
                  <a:pt x="430" y="1377"/>
                  <a:pt x="403" y="1364"/>
                  <a:pt x="429" y="1373"/>
                </a:cubicBezTo>
                <a:cubicBezTo>
                  <a:pt x="445" y="1372"/>
                  <a:pt x="461" y="1372"/>
                  <a:pt x="477" y="1369"/>
                </a:cubicBezTo>
                <a:cubicBezTo>
                  <a:pt x="485" y="1368"/>
                  <a:pt x="501" y="1361"/>
                  <a:pt x="501" y="1361"/>
                </a:cubicBezTo>
                <a:cubicBezTo>
                  <a:pt x="532" y="1330"/>
                  <a:pt x="510" y="1319"/>
                  <a:pt x="521" y="1265"/>
                </a:cubicBezTo>
                <a:cubicBezTo>
                  <a:pt x="522" y="1260"/>
                  <a:pt x="560" y="1259"/>
                  <a:pt x="577" y="1257"/>
                </a:cubicBezTo>
                <a:cubicBezTo>
                  <a:pt x="592" y="1235"/>
                  <a:pt x="599" y="1216"/>
                  <a:pt x="621" y="1201"/>
                </a:cubicBezTo>
                <a:cubicBezTo>
                  <a:pt x="629" y="1178"/>
                  <a:pt x="614" y="1150"/>
                  <a:pt x="641" y="1141"/>
                </a:cubicBezTo>
                <a:cubicBezTo>
                  <a:pt x="643" y="1141"/>
                  <a:pt x="684" y="1150"/>
                  <a:pt x="689" y="1141"/>
                </a:cubicBezTo>
                <a:cubicBezTo>
                  <a:pt x="697" y="1127"/>
                  <a:pt x="677" y="1093"/>
                  <a:pt x="677" y="1093"/>
                </a:cubicBezTo>
                <a:cubicBezTo>
                  <a:pt x="680" y="1072"/>
                  <a:pt x="682" y="1050"/>
                  <a:pt x="685" y="1029"/>
                </a:cubicBezTo>
                <a:cubicBezTo>
                  <a:pt x="686" y="1021"/>
                  <a:pt x="693" y="1005"/>
                  <a:pt x="693" y="1005"/>
                </a:cubicBezTo>
                <a:cubicBezTo>
                  <a:pt x="695" y="987"/>
                  <a:pt x="695" y="958"/>
                  <a:pt x="705" y="941"/>
                </a:cubicBezTo>
                <a:cubicBezTo>
                  <a:pt x="710" y="933"/>
                  <a:pt x="718" y="926"/>
                  <a:pt x="721" y="917"/>
                </a:cubicBezTo>
                <a:cubicBezTo>
                  <a:pt x="722" y="913"/>
                  <a:pt x="722" y="907"/>
                  <a:pt x="725" y="905"/>
                </a:cubicBezTo>
                <a:cubicBezTo>
                  <a:pt x="732" y="900"/>
                  <a:pt x="749" y="897"/>
                  <a:pt x="749" y="897"/>
                </a:cubicBezTo>
                <a:cubicBezTo>
                  <a:pt x="752" y="893"/>
                  <a:pt x="760" y="889"/>
                  <a:pt x="757" y="885"/>
                </a:cubicBezTo>
                <a:cubicBezTo>
                  <a:pt x="752" y="878"/>
                  <a:pt x="740" y="882"/>
                  <a:pt x="733" y="877"/>
                </a:cubicBezTo>
                <a:cubicBezTo>
                  <a:pt x="725" y="872"/>
                  <a:pt x="709" y="861"/>
                  <a:pt x="709" y="861"/>
                </a:cubicBezTo>
                <a:cubicBezTo>
                  <a:pt x="700" y="848"/>
                  <a:pt x="690" y="842"/>
                  <a:pt x="681" y="829"/>
                </a:cubicBezTo>
                <a:cubicBezTo>
                  <a:pt x="681" y="823"/>
                  <a:pt x="702" y="830"/>
                  <a:pt x="709" y="833"/>
                </a:cubicBezTo>
                <a:cubicBezTo>
                  <a:pt x="716" y="836"/>
                  <a:pt x="719" y="847"/>
                  <a:pt x="725" y="849"/>
                </a:cubicBezTo>
                <a:cubicBezTo>
                  <a:pt x="732" y="848"/>
                  <a:pt x="740" y="850"/>
                  <a:pt x="745" y="845"/>
                </a:cubicBezTo>
                <a:cubicBezTo>
                  <a:pt x="761" y="829"/>
                  <a:pt x="736" y="820"/>
                  <a:pt x="769" y="809"/>
                </a:cubicBezTo>
                <a:cubicBezTo>
                  <a:pt x="778" y="795"/>
                  <a:pt x="781" y="785"/>
                  <a:pt x="793" y="773"/>
                </a:cubicBezTo>
                <a:cubicBezTo>
                  <a:pt x="806" y="777"/>
                  <a:pt x="816" y="785"/>
                  <a:pt x="829" y="789"/>
                </a:cubicBezTo>
                <a:cubicBezTo>
                  <a:pt x="824" y="721"/>
                  <a:pt x="833" y="745"/>
                  <a:pt x="801" y="713"/>
                </a:cubicBezTo>
                <a:cubicBezTo>
                  <a:pt x="814" y="709"/>
                  <a:pt x="832" y="715"/>
                  <a:pt x="841" y="705"/>
                </a:cubicBezTo>
                <a:cubicBezTo>
                  <a:pt x="855" y="689"/>
                  <a:pt x="827" y="668"/>
                  <a:pt x="817" y="665"/>
                </a:cubicBezTo>
                <a:cubicBezTo>
                  <a:pt x="845" y="623"/>
                  <a:pt x="867" y="684"/>
                  <a:pt x="849" y="621"/>
                </a:cubicBezTo>
                <a:cubicBezTo>
                  <a:pt x="831" y="627"/>
                  <a:pt x="830" y="637"/>
                  <a:pt x="813" y="625"/>
                </a:cubicBezTo>
                <a:cubicBezTo>
                  <a:pt x="800" y="587"/>
                  <a:pt x="849" y="599"/>
                  <a:pt x="877" y="597"/>
                </a:cubicBezTo>
                <a:cubicBezTo>
                  <a:pt x="871" y="547"/>
                  <a:pt x="872" y="558"/>
                  <a:pt x="821" y="553"/>
                </a:cubicBezTo>
                <a:cubicBezTo>
                  <a:pt x="807" y="544"/>
                  <a:pt x="799" y="543"/>
                  <a:pt x="789" y="529"/>
                </a:cubicBezTo>
                <a:cubicBezTo>
                  <a:pt x="768" y="532"/>
                  <a:pt x="758" y="534"/>
                  <a:pt x="741" y="545"/>
                </a:cubicBezTo>
                <a:cubicBezTo>
                  <a:pt x="722" y="574"/>
                  <a:pt x="699" y="560"/>
                  <a:pt x="661" y="557"/>
                </a:cubicBezTo>
                <a:cubicBezTo>
                  <a:pt x="668" y="537"/>
                  <a:pt x="680" y="540"/>
                  <a:pt x="701" y="537"/>
                </a:cubicBezTo>
                <a:cubicBezTo>
                  <a:pt x="712" y="527"/>
                  <a:pt x="720" y="516"/>
                  <a:pt x="729" y="509"/>
                </a:cubicBezTo>
                <a:cubicBezTo>
                  <a:pt x="738" y="502"/>
                  <a:pt x="745" y="501"/>
                  <a:pt x="757" y="493"/>
                </a:cubicBezTo>
                <a:cubicBezTo>
                  <a:pt x="779" y="486"/>
                  <a:pt x="784" y="466"/>
                  <a:pt x="801" y="461"/>
                </a:cubicBezTo>
                <a:cubicBezTo>
                  <a:pt x="810" y="458"/>
                  <a:pt x="820" y="458"/>
                  <a:pt x="829" y="457"/>
                </a:cubicBezTo>
                <a:cubicBezTo>
                  <a:pt x="820" y="443"/>
                  <a:pt x="821" y="434"/>
                  <a:pt x="805" y="429"/>
                </a:cubicBezTo>
                <a:cubicBezTo>
                  <a:pt x="765" y="389"/>
                  <a:pt x="739" y="367"/>
                  <a:pt x="681" y="361"/>
                </a:cubicBezTo>
                <a:cubicBezTo>
                  <a:pt x="655" y="344"/>
                  <a:pt x="613" y="357"/>
                  <a:pt x="581" y="353"/>
                </a:cubicBezTo>
                <a:cubicBezTo>
                  <a:pt x="578" y="349"/>
                  <a:pt x="572" y="346"/>
                  <a:pt x="573" y="341"/>
                </a:cubicBezTo>
                <a:cubicBezTo>
                  <a:pt x="576" y="329"/>
                  <a:pt x="597" y="340"/>
                  <a:pt x="609" y="341"/>
                </a:cubicBezTo>
                <a:cubicBezTo>
                  <a:pt x="628" y="343"/>
                  <a:pt x="646" y="344"/>
                  <a:pt x="665" y="345"/>
                </a:cubicBezTo>
                <a:cubicBezTo>
                  <a:pt x="702" y="357"/>
                  <a:pt x="681" y="352"/>
                  <a:pt x="729" y="357"/>
                </a:cubicBezTo>
                <a:cubicBezTo>
                  <a:pt x="745" y="362"/>
                  <a:pt x="744" y="371"/>
                  <a:pt x="753" y="385"/>
                </a:cubicBezTo>
                <a:cubicBezTo>
                  <a:pt x="754" y="390"/>
                  <a:pt x="762" y="401"/>
                  <a:pt x="757" y="401"/>
                </a:cubicBezTo>
                <a:cubicBezTo>
                  <a:pt x="747" y="401"/>
                  <a:pt x="733" y="385"/>
                  <a:pt x="733" y="385"/>
                </a:cubicBezTo>
                <a:cubicBezTo>
                  <a:pt x="756" y="377"/>
                  <a:pt x="795" y="362"/>
                  <a:pt x="805" y="393"/>
                </a:cubicBezTo>
                <a:cubicBezTo>
                  <a:pt x="817" y="392"/>
                  <a:pt x="831" y="395"/>
                  <a:pt x="841" y="389"/>
                </a:cubicBezTo>
                <a:cubicBezTo>
                  <a:pt x="853" y="382"/>
                  <a:pt x="818" y="353"/>
                  <a:pt x="813" y="349"/>
                </a:cubicBezTo>
                <a:cubicBezTo>
                  <a:pt x="806" y="327"/>
                  <a:pt x="787" y="308"/>
                  <a:pt x="765" y="301"/>
                </a:cubicBezTo>
                <a:cubicBezTo>
                  <a:pt x="732" y="268"/>
                  <a:pt x="738" y="274"/>
                  <a:pt x="685" y="269"/>
                </a:cubicBezTo>
                <a:cubicBezTo>
                  <a:pt x="675" y="238"/>
                  <a:pt x="682" y="204"/>
                  <a:pt x="653" y="185"/>
                </a:cubicBezTo>
                <a:cubicBezTo>
                  <a:pt x="639" y="164"/>
                  <a:pt x="651" y="167"/>
                  <a:pt x="633" y="149"/>
                </a:cubicBezTo>
                <a:cubicBezTo>
                  <a:pt x="637" y="146"/>
                  <a:pt x="628" y="130"/>
                  <a:pt x="633" y="129"/>
                </a:cubicBezTo>
                <a:cubicBezTo>
                  <a:pt x="637" y="128"/>
                  <a:pt x="619" y="137"/>
                  <a:pt x="621" y="133"/>
                </a:cubicBezTo>
                <a:cubicBezTo>
                  <a:pt x="632" y="104"/>
                  <a:pt x="593" y="84"/>
                  <a:pt x="573" y="77"/>
                </a:cubicBezTo>
                <a:cubicBezTo>
                  <a:pt x="543" y="81"/>
                  <a:pt x="539" y="84"/>
                  <a:pt x="517" y="69"/>
                </a:cubicBezTo>
                <a:cubicBezTo>
                  <a:pt x="485" y="21"/>
                  <a:pt x="513" y="71"/>
                  <a:pt x="497" y="17"/>
                </a:cubicBezTo>
                <a:cubicBezTo>
                  <a:pt x="492" y="0"/>
                  <a:pt x="484" y="10"/>
                  <a:pt x="493" y="1"/>
                </a:cubicBezTo>
                <a:close/>
              </a:path>
            </a:pathLst>
          </a:custGeom>
          <a:solidFill>
            <a:srgbClr val="0000FF">
              <a:alpha val="59999"/>
            </a:srgbClr>
          </a:solidFill>
          <a:ln w="25400">
            <a:solidFill>
              <a:srgbClr val="0000FF">
                <a:alpha val="69019"/>
              </a:srgbClr>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sp>
        <p:nvSpPr>
          <p:cNvPr id="18477" name="任意多边形 18476"/>
          <p:cNvSpPr>
            <a:spLocks noChangeArrowheads="1"/>
          </p:cNvSpPr>
          <p:nvPr/>
        </p:nvSpPr>
        <p:spPr bwMode="auto">
          <a:xfrm rot="5112274">
            <a:off x="6033295" y="5197212"/>
            <a:ext cx="792162" cy="281516"/>
          </a:xfrm>
          <a:custGeom>
            <a:avLst/>
            <a:gdLst>
              <a:gd name="T0" fmla="*/ 2147483647 w 862"/>
              <a:gd name="T1" fmla="*/ 0 h 408"/>
              <a:gd name="T2" fmla="*/ 2147483647 w 862"/>
              <a:gd name="T3" fmla="*/ 2147483647 h 408"/>
              <a:gd name="T4" fmla="*/ 2147483647 w 862"/>
              <a:gd name="T5" fmla="*/ 0 h 408"/>
              <a:gd name="T6" fmla="*/ 0 w 862"/>
              <a:gd name="T7" fmla="*/ 2147483647 h 408"/>
              <a:gd name="T8" fmla="*/ 2147483647 w 862"/>
              <a:gd name="T9" fmla="*/ 2147483647 h 408"/>
              <a:gd name="T10" fmla="*/ 2147483647 w 862"/>
              <a:gd name="T11" fmla="*/ 2147483647 h 408"/>
              <a:gd name="T12" fmla="*/ 2147483647 w 862"/>
              <a:gd name="T13" fmla="*/ 2147483647 h 408"/>
              <a:gd name="T14" fmla="*/ 2147483647 w 862"/>
              <a:gd name="T15" fmla="*/ 0 h 4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62" h="408">
                <a:moveTo>
                  <a:pt x="816" y="0"/>
                </a:moveTo>
                <a:lnTo>
                  <a:pt x="227" y="181"/>
                </a:lnTo>
                <a:lnTo>
                  <a:pt x="272" y="0"/>
                </a:lnTo>
                <a:lnTo>
                  <a:pt x="0" y="317"/>
                </a:lnTo>
                <a:lnTo>
                  <a:pt x="317" y="408"/>
                </a:lnTo>
                <a:lnTo>
                  <a:pt x="227" y="317"/>
                </a:lnTo>
                <a:lnTo>
                  <a:pt x="862" y="317"/>
                </a:lnTo>
                <a:lnTo>
                  <a:pt x="816" y="0"/>
                </a:lnTo>
                <a:close/>
              </a:path>
            </a:pathLst>
          </a:custGeom>
          <a:solidFill>
            <a:srgbClr val="FF0000"/>
          </a:solidFill>
          <a:ln w="12700">
            <a:solidFill>
              <a:srgbClr val="0000FF"/>
            </a:solidFill>
            <a:round/>
          </a:ln>
        </p:spPr>
        <p:txBody>
          <a:bodyPr/>
          <a:lstStyle/>
          <a:p>
            <a:pPr fontAlgn="base">
              <a:spcBef>
                <a:spcPct val="0"/>
              </a:spcBef>
              <a:spcAft>
                <a:spcPct val="0"/>
              </a:spcAft>
              <a:buFont typeface="Arial" panose="020B0604020202020204" pitchFamily="34" charset="0"/>
              <a:buNone/>
            </a:pPr>
            <a:endParaRPr lang="zh-CN" altLang="en-US">
              <a:solidFill>
                <a:prstClr val="black"/>
              </a:solidFill>
            </a:endParaRPr>
          </a:p>
        </p:txBody>
      </p:sp>
      <p:grpSp>
        <p:nvGrpSpPr>
          <p:cNvPr id="18479" name="组合 18478"/>
          <p:cNvGrpSpPr/>
          <p:nvPr/>
        </p:nvGrpSpPr>
        <p:grpSpPr bwMode="auto">
          <a:xfrm>
            <a:off x="5615520" y="5589588"/>
            <a:ext cx="1822449" cy="1009650"/>
            <a:chOff x="0" y="0"/>
            <a:chExt cx="499" cy="636"/>
          </a:xfrm>
        </p:grpSpPr>
        <p:pic>
          <p:nvPicPr>
            <p:cNvPr id="23621" name="图片 18479" descr="200404220007_2398"/>
            <p:cNvPicPr preferRelativeResize="0">
              <a:picLocks noChangeAspect="1" noChangeArrowheads="1"/>
            </p:cNvPicPr>
            <p:nvPr/>
          </p:nvPicPr>
          <p:blipFill>
            <a:blip r:embed="rId6" cstate="print">
              <a:clrChange>
                <a:clrFrom>
                  <a:srgbClr val="CC99FF"/>
                </a:clrFrom>
                <a:clrTo>
                  <a:srgbClr val="CC99FF">
                    <a:alpha val="0"/>
                  </a:srgbClr>
                </a:clrTo>
              </a:clrChange>
              <a:extLst>
                <a:ext uri="{28A0092B-C50C-407E-A947-70E740481C1C}">
                  <a14:useLocalDpi xmlns:a14="http://schemas.microsoft.com/office/drawing/2010/main" val="0"/>
                </a:ext>
              </a:extLst>
            </a:blip>
            <a:srcRect/>
            <a:stretch>
              <a:fillRect/>
            </a:stretch>
          </p:blipFill>
          <p:spPr bwMode="auto">
            <a:xfrm>
              <a:off x="137" y="0"/>
              <a:ext cx="181" cy="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81" name="文本框 18480"/>
            <p:cNvSpPr txBox="1"/>
            <p:nvPr/>
          </p:nvSpPr>
          <p:spPr>
            <a:xfrm>
              <a:off x="0" y="182"/>
              <a:ext cx="499" cy="454"/>
            </a:xfrm>
            <a:prstGeom prst="rect">
              <a:avLst/>
            </a:prstGeom>
            <a:solidFill>
              <a:srgbClr val="0000FF">
                <a:alpha val="92999"/>
              </a:srgbClr>
            </a:solidFill>
            <a:ln w="19050" cap="flat" cmpd="sng">
              <a:solidFill>
                <a:schemeClr val="bg1"/>
              </a:solidFill>
              <a:prstDash val="solid"/>
              <a:miter/>
              <a:headEnd type="none" w="med" len="med"/>
              <a:tailEnd type="none" w="med" len="med"/>
            </a:ln>
          </p:spPr>
          <p:txBody>
            <a:bodyPr>
              <a:spAutoFit/>
            </a:bodyPr>
            <a:lstStyle/>
            <a:p>
              <a:pPr algn="ctr" fontAlgn="base">
                <a:lnSpc>
                  <a:spcPct val="75000"/>
                </a:lnSpc>
                <a:spcBef>
                  <a:spcPct val="50000"/>
                </a:spcBef>
                <a:spcAft>
                  <a:spcPct val="0"/>
                </a:spcAft>
                <a:buFont typeface="Arial" panose="020B0604020202020204" pitchFamily="34" charset="0"/>
                <a:buNone/>
                <a:defRPr/>
              </a:pPr>
              <a:r>
                <a:rPr lang="zh-CN" altLang="en-US" sz="2000" b="1" noProof="1">
                  <a:solidFill>
                    <a:srgbClr val="FFFFFF"/>
                  </a:solidFill>
                  <a:effectLst>
                    <a:outerShdw blurRad="38100" dist="38100" dir="2700000">
                      <a:srgbClr val="000000"/>
                    </a:outerShdw>
                  </a:effectLst>
                  <a:latin typeface="Garamond" panose="02020404030301010803" pitchFamily="18" charset="0"/>
                  <a:cs typeface="+mn-ea"/>
                </a:rPr>
                <a:t>广州</a:t>
              </a:r>
              <a:endParaRPr lang="zh-CN" altLang="en-US" sz="2000" b="1" noProof="1">
                <a:solidFill>
                  <a:srgbClr val="FFFFFF"/>
                </a:solidFill>
                <a:effectLst>
                  <a:outerShdw blurRad="38100" dist="38100" dir="2700000">
                    <a:srgbClr val="000000"/>
                  </a:outerShdw>
                </a:effectLst>
                <a:latin typeface="Garamond" panose="02020404030301010803" pitchFamily="18" charset="0"/>
              </a:endParaRPr>
            </a:p>
            <a:p>
              <a:pPr algn="ctr" fontAlgn="base">
                <a:lnSpc>
                  <a:spcPct val="75000"/>
                </a:lnSpc>
                <a:spcBef>
                  <a:spcPct val="50000"/>
                </a:spcBef>
                <a:spcAft>
                  <a:spcPct val="0"/>
                </a:spcAft>
                <a:buFont typeface="Arial" panose="020B0604020202020204" pitchFamily="34" charset="0"/>
                <a:buNone/>
                <a:defRPr/>
              </a:pPr>
              <a:r>
                <a:rPr lang="zh-CN" altLang="en-US" sz="2000" b="1" noProof="1">
                  <a:solidFill>
                    <a:srgbClr val="FFFFFF"/>
                  </a:solidFill>
                  <a:effectLst>
                    <a:outerShdw blurRad="38100" dist="38100" dir="2700000">
                      <a:srgbClr val="000000"/>
                    </a:outerShdw>
                  </a:effectLst>
                  <a:latin typeface="Garamond" panose="02020404030301010803" pitchFamily="18" charset="0"/>
                  <a:cs typeface="+mn-ea"/>
                </a:rPr>
                <a:t>兵力</a:t>
              </a:r>
              <a:r>
                <a:rPr lang="en-US" altLang="zh-CN" sz="2000" b="1" noProof="1">
                  <a:solidFill>
                    <a:srgbClr val="FFFFFF"/>
                  </a:solidFill>
                  <a:effectLst>
                    <a:outerShdw blurRad="38100" dist="38100" dir="2700000">
                      <a:srgbClr val="000000"/>
                    </a:outerShdw>
                  </a:effectLst>
                  <a:latin typeface="Garamond" panose="02020404030301010803" pitchFamily="18" charset="0"/>
                  <a:cs typeface="+mn-ea"/>
                </a:rPr>
                <a:t>10</a:t>
              </a:r>
              <a:r>
                <a:rPr lang="zh-CN" altLang="en-US" sz="2000" b="1" noProof="1">
                  <a:solidFill>
                    <a:srgbClr val="FFFFFF"/>
                  </a:solidFill>
                  <a:effectLst>
                    <a:outerShdw blurRad="38100" dist="38100" dir="2700000">
                      <a:srgbClr val="000000"/>
                    </a:outerShdw>
                  </a:effectLst>
                  <a:latin typeface="Garamond" panose="02020404030301010803" pitchFamily="18" charset="0"/>
                  <a:cs typeface="+mn-ea"/>
                </a:rPr>
                <a:t>万</a:t>
              </a:r>
              <a:endParaRPr lang="zh-CN" altLang="en-US" sz="2000" b="1" noProof="1">
                <a:solidFill>
                  <a:srgbClr val="FFFFFF"/>
                </a:solidFill>
                <a:effectLst>
                  <a:outerShdw blurRad="38100" dist="38100" dir="2700000">
                    <a:srgbClr val="000000"/>
                  </a:outerShdw>
                </a:effectLst>
                <a:latin typeface="Garamond" panose="02020404030301010803" pitchFamily="18" charset="0"/>
              </a:endParaRPr>
            </a:p>
          </p:txBody>
        </p:sp>
      </p:grpSp>
      <p:sp>
        <p:nvSpPr>
          <p:cNvPr id="18492" name="文本框 18491"/>
          <p:cNvSpPr txBox="1"/>
          <p:nvPr/>
        </p:nvSpPr>
        <p:spPr>
          <a:xfrm>
            <a:off x="7630586" y="3835401"/>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上海</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497" name="文本框 18496"/>
          <p:cNvSpPr txBox="1"/>
          <p:nvPr/>
        </p:nvSpPr>
        <p:spPr>
          <a:xfrm>
            <a:off x="7152219" y="3548063"/>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南京</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498" name="线形标注 2 18497"/>
          <p:cNvSpPr/>
          <p:nvPr/>
        </p:nvSpPr>
        <p:spPr>
          <a:xfrm>
            <a:off x="247854" y="5300666"/>
            <a:ext cx="3937000" cy="720725"/>
          </a:xfrm>
          <a:prstGeom prst="borderCallout2">
            <a:avLst>
              <a:gd name="adj1" fmla="val 15861"/>
              <a:gd name="adj2" fmla="val 102579"/>
              <a:gd name="adj3" fmla="val 15861"/>
              <a:gd name="adj4" fmla="val 129356"/>
              <a:gd name="adj5" fmla="val -154625"/>
              <a:gd name="adj6" fmla="val 161454"/>
            </a:avLst>
          </a:prstGeom>
          <a:solidFill>
            <a:srgbClr val="0000FF"/>
          </a:solidFill>
          <a:ln w="25400" cap="flat" cmpd="sng">
            <a:solidFill>
              <a:srgbClr val="FF0000"/>
            </a:solidFill>
            <a:prstDash val="solid"/>
            <a:miter/>
            <a:headEnd type="none" w="med" len="med"/>
            <a:tailEnd type="none" w="med" len="me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fontAlgn="base" hangingPunct="1">
              <a:spcBef>
                <a:spcPct val="0"/>
              </a:spcBef>
              <a:spcAft>
                <a:spcPct val="0"/>
              </a:spcAft>
              <a:buFont typeface="Arial" panose="020B0604020202020204" pitchFamily="34" charset="0"/>
              <a:buNone/>
              <a:defRPr/>
            </a:pPr>
            <a:r>
              <a:rPr lang="zh-CN" altLang="zh-CN" sz="2800" noProof="1">
                <a:solidFill>
                  <a:srgbClr val="FFFF66"/>
                </a:solidFill>
                <a:effectLst>
                  <a:outerShdw blurRad="38100" dist="38100" dir="2700000" algn="tl">
                    <a:srgbClr val="000000"/>
                  </a:outerShdw>
                </a:effectLst>
                <a:latin typeface="黑体" panose="02010609060101010101" pitchFamily="49" charset="-122"/>
                <a:ea typeface="黑体" panose="02010609060101010101" pitchFamily="49" charset="-122"/>
                <a:cs typeface="黑体" panose="02010609060101010101" pitchFamily="49" charset="-122"/>
              </a:rPr>
              <a:t>1927.1.</a:t>
            </a:r>
            <a:r>
              <a:rPr lang="zh-CN" altLang="en-US" sz="2800" noProof="1">
                <a:solidFill>
                  <a:srgbClr val="FFFF66"/>
                </a:solidFill>
                <a:effectLst>
                  <a:outerShdw blurRad="38100" dist="38100" dir="2700000" algn="tl">
                    <a:srgbClr val="000000"/>
                  </a:outerShdw>
                </a:effectLst>
                <a:latin typeface="黑体" panose="02010609060101010101" pitchFamily="49" charset="-122"/>
                <a:ea typeface="黑体" panose="02010609060101010101" pitchFamily="49" charset="-122"/>
                <a:cs typeface="黑体" panose="02010609060101010101" pitchFamily="49" charset="-122"/>
              </a:rPr>
              <a:t>迁都武汉</a:t>
            </a:r>
            <a:endParaRPr lang="zh-CN" altLang="en-US" sz="2800" noProof="1">
              <a:solidFill>
                <a:srgbClr val="FFFF66"/>
              </a:solidFill>
              <a:effectLst>
                <a:outerShdw blurRad="38100" dist="38100" dir="2700000" algn="tl">
                  <a:srgbClr val="000000"/>
                </a:outerShdw>
              </a:effectLst>
              <a:latin typeface="黑体" panose="02010609060101010101" pitchFamily="49" charset="-122"/>
              <a:ea typeface="黑体" panose="02010609060101010101" pitchFamily="49" charset="-122"/>
              <a:cs typeface="黑体" panose="02010609060101010101" pitchFamily="49" charset="-122"/>
            </a:endParaRPr>
          </a:p>
        </p:txBody>
      </p:sp>
      <p:sp>
        <p:nvSpPr>
          <p:cNvPr id="23608" name="椭圆 18498"/>
          <p:cNvSpPr>
            <a:spLocks noChangeArrowheads="1"/>
          </p:cNvSpPr>
          <p:nvPr/>
        </p:nvSpPr>
        <p:spPr bwMode="auto">
          <a:xfrm>
            <a:off x="6864351" y="3213103"/>
            <a:ext cx="192616" cy="144463"/>
          </a:xfrm>
          <a:prstGeom prst="ellipse">
            <a:avLst/>
          </a:prstGeom>
          <a:solidFill>
            <a:schemeClr val="bg1">
              <a:alpha val="92940"/>
            </a:schemeClr>
          </a:solidFill>
          <a:ln w="38100">
            <a:solidFill>
              <a:srgbClr val="000000"/>
            </a:solidFill>
            <a:round/>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ndParaRPr>
          </a:p>
        </p:txBody>
      </p:sp>
      <p:sp>
        <p:nvSpPr>
          <p:cNvPr id="18500" name="文本框 18499"/>
          <p:cNvSpPr txBox="1"/>
          <p:nvPr/>
        </p:nvSpPr>
        <p:spPr>
          <a:xfrm>
            <a:off x="5998635" y="3213101"/>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郑州</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501" name="文本框 18500"/>
          <p:cNvSpPr txBox="1"/>
          <p:nvPr/>
        </p:nvSpPr>
        <p:spPr>
          <a:xfrm>
            <a:off x="6959602" y="3068638"/>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济南</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502" name="文本框 18501"/>
          <p:cNvSpPr txBox="1"/>
          <p:nvPr/>
        </p:nvSpPr>
        <p:spPr>
          <a:xfrm>
            <a:off x="6383869" y="2349501"/>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北京</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503" name="文本框 18502"/>
          <p:cNvSpPr txBox="1"/>
          <p:nvPr/>
        </p:nvSpPr>
        <p:spPr>
          <a:xfrm>
            <a:off x="7535335" y="1916113"/>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沈阳</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505" name="文本框 18504"/>
          <p:cNvSpPr txBox="1"/>
          <p:nvPr/>
        </p:nvSpPr>
        <p:spPr>
          <a:xfrm>
            <a:off x="6096002" y="3933825"/>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武汉</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506" name="文本框 18505"/>
          <p:cNvSpPr txBox="1"/>
          <p:nvPr/>
        </p:nvSpPr>
        <p:spPr>
          <a:xfrm>
            <a:off x="5820437" y="3917395"/>
            <a:ext cx="1248833" cy="350865"/>
          </a:xfrm>
          <a:prstGeom prst="rect">
            <a:avLst/>
          </a:prstGeom>
          <a:solidFill>
            <a:srgbClr val="FF0000">
              <a:alpha val="92999"/>
            </a:srgbClr>
          </a:solidFill>
          <a:ln w="19050" cap="flat" cmpd="sng">
            <a:solidFill>
              <a:schemeClr val="bg1"/>
            </a:solidFill>
            <a:prstDash val="solid"/>
            <a:miter/>
            <a:headEnd type="none" w="med" len="med"/>
            <a:tailEnd type="none" w="med" len="med"/>
          </a:ln>
        </p:spPr>
        <p:txBody>
          <a:bodyPr>
            <a:spAutoFit/>
          </a:bodyPr>
          <a:lstStyle/>
          <a:p>
            <a:pPr algn="ctr" fontAlgn="base">
              <a:lnSpc>
                <a:spcPct val="70000"/>
              </a:lnSpc>
              <a:spcBef>
                <a:spcPct val="50000"/>
              </a:spcBef>
              <a:spcAft>
                <a:spcPct val="0"/>
              </a:spcAft>
              <a:buFont typeface="Arial" panose="020B0604020202020204" pitchFamily="34" charset="0"/>
              <a:buNone/>
              <a:defRPr/>
            </a:pPr>
            <a:r>
              <a:rPr lang="zh-CN" altLang="en-US" sz="2400" b="1" noProof="1">
                <a:solidFill>
                  <a:srgbClr val="000000"/>
                </a:solidFill>
                <a:effectLst>
                  <a:outerShdw blurRad="38100" dist="38100" dir="2700000">
                    <a:srgbClr val="FFFFFF"/>
                  </a:outerShdw>
                </a:effectLst>
                <a:latin typeface="Garamond" panose="02020404030301010803" pitchFamily="18" charset="0"/>
                <a:cs typeface="+mn-ea"/>
              </a:rPr>
              <a:t>武汉</a:t>
            </a:r>
            <a:endParaRPr lang="zh-CN" altLang="en-US" sz="2400" b="1" noProof="1">
              <a:solidFill>
                <a:srgbClr val="000000"/>
              </a:solidFill>
              <a:effectLst>
                <a:outerShdw blurRad="38100" dist="38100" dir="2700000">
                  <a:srgbClr val="FFFFFF"/>
                </a:outerShdw>
              </a:effectLst>
              <a:latin typeface="Garamond" panose="02020404030301010803" pitchFamily="18" charset="0"/>
            </a:endParaRPr>
          </a:p>
        </p:txBody>
      </p:sp>
      <p:pic>
        <p:nvPicPr>
          <p:cNvPr id="18507" name="图片 18506" descr="200404220007_2398"/>
          <p:cNvPicPr preferRelativeResize="0">
            <a:picLocks noChangeArrowheads="1"/>
          </p:cNvPicPr>
          <p:nvPr/>
        </p:nvPicPr>
        <p:blipFill>
          <a:blip r:embed="rId6" cstate="print">
            <a:clrChange>
              <a:clrFrom>
                <a:srgbClr val="CC99FF"/>
              </a:clrFrom>
              <a:clrTo>
                <a:srgbClr val="CC99FF">
                  <a:alpha val="0"/>
                </a:srgbClr>
              </a:clrTo>
            </a:clrChange>
            <a:extLst>
              <a:ext uri="{28A0092B-C50C-407E-A947-70E740481C1C}">
                <a14:useLocalDpi xmlns:a14="http://schemas.microsoft.com/office/drawing/2010/main" val="0"/>
              </a:ext>
            </a:extLst>
          </a:blip>
          <a:srcRect/>
          <a:stretch>
            <a:fillRect/>
          </a:stretch>
        </p:blipFill>
        <p:spPr bwMode="auto">
          <a:xfrm>
            <a:off x="6288619" y="5589591"/>
            <a:ext cx="383116" cy="28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510" name="文本框 18509"/>
          <p:cNvSpPr txBox="1"/>
          <p:nvPr/>
        </p:nvSpPr>
        <p:spPr>
          <a:xfrm>
            <a:off x="4656669" y="2060576"/>
            <a:ext cx="960967" cy="369332"/>
          </a:xfrm>
          <a:prstGeom prst="rect">
            <a:avLst/>
          </a:prstGeom>
          <a:solidFill>
            <a:srgbClr val="000000">
              <a:alpha val="0"/>
            </a:srgbClr>
          </a:solidFill>
          <a:ln w="19050" cap="flat" cmpd="sng">
            <a:solidFill>
              <a:srgbClr val="FFFFFF">
                <a:alpha val="0"/>
              </a:srgbClr>
            </a:solidFill>
            <a:prstDash val="solid"/>
            <a:miter/>
            <a:headEnd type="none" w="med" len="med"/>
            <a:tailEnd type="none" w="med" len="med"/>
          </a:ln>
        </p:spPr>
        <p:txBody>
          <a:bodyPr>
            <a:spAutoFit/>
          </a:bodyPr>
          <a:lstStyle/>
          <a:p>
            <a:pPr fontAlgn="base">
              <a:spcBef>
                <a:spcPct val="50000"/>
              </a:spcBef>
              <a:spcAft>
                <a:spcPct val="0"/>
              </a:spcAft>
              <a:buFont typeface="Arial" panose="020B0604020202020204" pitchFamily="34" charset="0"/>
              <a:buNone/>
              <a:defRPr/>
            </a:pPr>
            <a:r>
              <a:rPr lang="zh-CN" altLang="en-US" b="1" noProof="1">
                <a:solidFill>
                  <a:srgbClr val="FFFFFF"/>
                </a:solidFill>
                <a:effectLst>
                  <a:outerShdw blurRad="38100" dist="38100" dir="2700000">
                    <a:srgbClr val="000000"/>
                  </a:outerShdw>
                </a:effectLst>
                <a:latin typeface="Garamond" panose="02020404030301010803" pitchFamily="18" charset="0"/>
                <a:cs typeface="+mn-ea"/>
              </a:rPr>
              <a:t>五原</a:t>
            </a:r>
            <a:endParaRPr lang="zh-CN" altLang="en-US" b="1" noProof="1">
              <a:solidFill>
                <a:srgbClr val="FFFFFF"/>
              </a:solidFill>
              <a:effectLst>
                <a:outerShdw blurRad="38100" dist="38100" dir="2700000">
                  <a:srgbClr val="000000"/>
                </a:outerShdw>
              </a:effectLst>
              <a:latin typeface="Garamond" panose="02020404030301010803" pitchFamily="18" charset="0"/>
            </a:endParaRPr>
          </a:p>
        </p:txBody>
      </p:sp>
      <p:sp>
        <p:nvSpPr>
          <p:cNvPr id="18512" name="文本框 18511">
            <a:hlinkClick r:id="rId7" action="ppaction://hlinksldjump"/>
          </p:cNvPr>
          <p:cNvSpPr txBox="1"/>
          <p:nvPr/>
        </p:nvSpPr>
        <p:spPr>
          <a:xfrm>
            <a:off x="5039784" y="6165853"/>
            <a:ext cx="3359149" cy="379413"/>
          </a:xfrm>
          <a:prstGeom prst="rect">
            <a:avLst/>
          </a:prstGeom>
          <a:solidFill>
            <a:srgbClr val="0000FF"/>
          </a:solidFill>
          <a:ln w="12700" cap="flat" cmpd="sng">
            <a:solidFill>
              <a:srgbClr val="FF0000"/>
            </a:solidFill>
            <a:prstDash val="solid"/>
            <a:miter/>
            <a:headEnd type="none" w="med" len="med"/>
            <a:tailEnd type="none" w="med" len="me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fontAlgn="base" hangingPunct="1">
              <a:lnSpc>
                <a:spcPct val="50000"/>
              </a:lnSpc>
              <a:spcBef>
                <a:spcPct val="50000"/>
              </a:spcBef>
              <a:spcAft>
                <a:spcPct val="0"/>
              </a:spcAft>
              <a:buClr>
                <a:srgbClr val="000000"/>
              </a:buClr>
              <a:buFont typeface="Arial" panose="020B0604020202020204" pitchFamily="34" charset="0"/>
              <a:buNone/>
              <a:defRPr/>
            </a:pPr>
            <a:r>
              <a:rPr lang="zh-CN" altLang="zh-CN" sz="2400" b="1" noProof="1">
                <a:solidFill>
                  <a:srgbClr val="FFFF00"/>
                </a:solidFill>
                <a:effectLst>
                  <a:outerShdw blurRad="38100" dist="38100" dir="2700000" algn="tl">
                    <a:srgbClr val="000000"/>
                  </a:outerShdw>
                </a:effectLst>
                <a:latin typeface="黑体" panose="02010609060101010101" pitchFamily="49" charset="-122"/>
                <a:ea typeface="黑体" panose="02010609060101010101" pitchFamily="49" charset="-122"/>
                <a:cs typeface="黑体" panose="02010609060101010101" pitchFamily="49" charset="-122"/>
              </a:rPr>
              <a:t>1926.7.</a:t>
            </a:r>
            <a:r>
              <a:rPr lang="zh-CN" altLang="en-US" sz="2400" b="1" noProof="1">
                <a:solidFill>
                  <a:srgbClr val="FFFF00"/>
                </a:solidFill>
                <a:effectLst>
                  <a:outerShdw blurRad="38100" dist="38100" dir="2700000" algn="tl">
                    <a:srgbClr val="000000"/>
                  </a:outerShdw>
                </a:effectLst>
                <a:latin typeface="黑体" panose="02010609060101010101" pitchFamily="49" charset="-122"/>
                <a:ea typeface="黑体" panose="02010609060101010101" pitchFamily="49" charset="-122"/>
                <a:cs typeface="黑体" panose="02010609060101010101" pitchFamily="49" charset="-122"/>
              </a:rPr>
              <a:t>北伐开始</a:t>
            </a:r>
            <a:r>
              <a:rPr lang="zh-CN" altLang="en-US" sz="3600" noProof="1">
                <a:solidFill>
                  <a:srgbClr val="FFFF00"/>
                </a:solidFill>
                <a:latin typeface="宋体" panose="02010600030101010101" pitchFamily="2" charset="-122"/>
                <a:cs typeface="宋体" panose="02010600030101010101" pitchFamily="2" charset="-122"/>
              </a:rPr>
              <a:t> </a:t>
            </a:r>
            <a:endParaRPr lang="zh-CN" altLang="en-US" sz="3600" noProof="1">
              <a:solidFill>
                <a:srgbClr val="FFFF00"/>
              </a:solidFill>
              <a:latin typeface="宋体" panose="02010600030101010101" pitchFamily="2" charset="-122"/>
              <a:cs typeface="宋体" panose="02010600030101010101" pitchFamily="2" charset="-122"/>
            </a:endParaRPr>
          </a:p>
        </p:txBody>
      </p:sp>
      <p:sp>
        <p:nvSpPr>
          <p:cNvPr id="49" name="文本框 5"/>
          <p:cNvSpPr txBox="1">
            <a:spLocks noChangeArrowheads="1"/>
          </p:cNvSpPr>
          <p:nvPr/>
        </p:nvSpPr>
        <p:spPr bwMode="auto">
          <a:xfrm>
            <a:off x="271591" y="438544"/>
            <a:ext cx="1944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2.</a:t>
            </a:r>
            <a:r>
              <a:rPr kumimoji="0" lang="zh-CN" altLang="en-US"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rPr>
              <a:t>共同革命</a:t>
            </a:r>
            <a:endParaRPr kumimoji="0" lang="en-US" altLang="zh-CN" sz="2800" b="1"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479"/>
                                        </p:tgtEl>
                                        <p:attrNameLst>
                                          <p:attrName>style.visibility</p:attrName>
                                        </p:attrNameLst>
                                      </p:cBhvr>
                                      <p:to>
                                        <p:strVal val="visible"/>
                                      </p:to>
                                    </p:set>
                                    <p:animEffect transition="in" filter="blinds(horizontal)">
                                      <p:cBhvr>
                                        <p:cTn id="7" dur="500"/>
                                        <p:tgtEl>
                                          <p:spTgt spid="1847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843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8436"/>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nodeType="afterEffect">
                                  <p:stCondLst>
                                    <p:cond delay="0"/>
                                  </p:stCondLst>
                                  <p:childTnLst>
                                    <p:set>
                                      <p:cBhvr>
                                        <p:cTn id="18" dur="1" fill="hold">
                                          <p:stCondLst>
                                            <p:cond delay="0"/>
                                          </p:stCondLst>
                                        </p:cTn>
                                        <p:tgtEl>
                                          <p:spTgt spid="184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46"/>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0"/>
                                          </p:stCondLst>
                                        </p:cTn>
                                        <p:tgtEl>
                                          <p:spTgt spid="1844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8447"/>
                                        </p:tgtEl>
                                        <p:attrNameLst>
                                          <p:attrName>style.visibility</p:attrName>
                                        </p:attrNameLst>
                                      </p:cBhvr>
                                      <p:to>
                                        <p:strVal val="visible"/>
                                      </p:to>
                                    </p:set>
                                  </p:childTnLst>
                                </p:cTn>
                              </p:par>
                            </p:childTnLst>
                          </p:cTn>
                        </p:par>
                        <p:par>
                          <p:cTn id="30" fill="hold">
                            <p:stCondLst>
                              <p:cond delay="0"/>
                            </p:stCondLst>
                            <p:childTnLst>
                              <p:par>
                                <p:cTn id="31" presetID="1" presetClass="entr" presetSubtype="0" fill="hold" nodeType="afterEffect">
                                  <p:stCondLst>
                                    <p:cond delay="0"/>
                                  </p:stCondLst>
                                  <p:childTnLst>
                                    <p:set>
                                      <p:cBhvr>
                                        <p:cTn id="32" dur="1" fill="hold">
                                          <p:stCondLst>
                                            <p:cond delay="0"/>
                                          </p:stCondLst>
                                        </p:cTn>
                                        <p:tgtEl>
                                          <p:spTgt spid="1844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512"/>
                                        </p:tgtEl>
                                        <p:attrNameLst>
                                          <p:attrName>style.visibility</p:attrName>
                                        </p:attrNameLst>
                                      </p:cBhvr>
                                      <p:to>
                                        <p:strVal val="visible"/>
                                      </p:to>
                                    </p:set>
                                  </p:childTnLst>
                                </p:cTn>
                              </p:par>
                            </p:childTnLst>
                          </p:cTn>
                        </p:par>
                        <p:par>
                          <p:cTn id="37" fill="hold">
                            <p:stCondLst>
                              <p:cond delay="0"/>
                            </p:stCondLst>
                            <p:childTnLst>
                              <p:par>
                                <p:cTn id="38" presetID="22" presetClass="entr" presetSubtype="4" fill="hold" grpId="0" nodeType="afterEffect">
                                  <p:stCondLst>
                                    <p:cond delay="0"/>
                                  </p:stCondLst>
                                  <p:childTnLst>
                                    <p:set>
                                      <p:cBhvr>
                                        <p:cTn id="39" dur="1" fill="hold">
                                          <p:stCondLst>
                                            <p:cond delay="0"/>
                                          </p:stCondLst>
                                        </p:cTn>
                                        <p:tgtEl>
                                          <p:spTgt spid="18477"/>
                                        </p:tgtEl>
                                        <p:attrNameLst>
                                          <p:attrName>style.visibility</p:attrName>
                                        </p:attrNameLst>
                                      </p:cBhvr>
                                      <p:to>
                                        <p:strVal val="visible"/>
                                      </p:to>
                                    </p:set>
                                    <p:animEffect transition="in" filter="wipe(down)">
                                      <p:cBhvr>
                                        <p:cTn id="40" dur="500"/>
                                        <p:tgtEl>
                                          <p:spTgt spid="18477"/>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846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18472"/>
                                        </p:tgtEl>
                                        <p:attrNameLst>
                                          <p:attrName>style.visibility</p:attrName>
                                        </p:attrNameLst>
                                      </p:cBhvr>
                                      <p:to>
                                        <p:strVal val="visible"/>
                                      </p:to>
                                    </p:set>
                                    <p:animEffect transition="in" filter="blinds(horizontal)">
                                      <p:cBhvr>
                                        <p:cTn id="49" dur="500"/>
                                        <p:tgtEl>
                                          <p:spTgt spid="18472"/>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18507"/>
                                        </p:tgtEl>
                                        <p:attrNameLst>
                                          <p:attrName>style.visibility</p:attrName>
                                        </p:attrNameLst>
                                      </p:cBhvr>
                                      <p:to>
                                        <p:strVal val="visible"/>
                                      </p:to>
                                    </p:set>
                                  </p:childTnLst>
                                </p:cTn>
                              </p:par>
                            </p:childTnLst>
                          </p:cTn>
                        </p:par>
                        <p:par>
                          <p:cTn id="54" fill="hold">
                            <p:stCondLst>
                              <p:cond delay="0"/>
                            </p:stCondLst>
                            <p:childTnLst>
                              <p:par>
                                <p:cTn id="55" presetID="1" presetClass="exit" presetSubtype="0" fill="hold" nodeType="afterEffect">
                                  <p:stCondLst>
                                    <p:cond delay="0"/>
                                  </p:stCondLst>
                                  <p:childTnLst>
                                    <p:set>
                                      <p:cBhvr>
                                        <p:cTn id="56" dur="1" fill="hold">
                                          <p:stCondLst>
                                            <p:cond delay="0"/>
                                          </p:stCondLst>
                                        </p:cTn>
                                        <p:tgtEl>
                                          <p:spTgt spid="18479"/>
                                        </p:tgtEl>
                                        <p:attrNameLst>
                                          <p:attrName>style.visibility</p:attrName>
                                        </p:attrNameLst>
                                      </p:cBhvr>
                                      <p:to>
                                        <p:strVal val="hidden"/>
                                      </p:to>
                                    </p:set>
                                  </p:childTnLst>
                                </p:cTn>
                              </p:par>
                            </p:childTnLst>
                          </p:cTn>
                        </p:par>
                        <p:par>
                          <p:cTn id="57" fill="hold">
                            <p:stCondLst>
                              <p:cond delay="0"/>
                            </p:stCondLst>
                            <p:childTnLst>
                              <p:par>
                                <p:cTn id="58" presetID="0" presetClass="path" presetSubtype="0" accel="50000" decel="50000" fill="hold" nodeType="afterEffect">
                                  <p:stCondLst>
                                    <p:cond delay="0"/>
                                  </p:stCondLst>
                                  <p:childTnLst>
                                    <p:animMotion origin="layout" path="M -3.61111E-6 3.7037E-7 C 0.00296 -0.08843 0.00625 -0.17593 0.00764 -0.20995 " pathEditMode="relative" rAng="0" ptsTypes="aA">
                                      <p:cBhvr>
                                        <p:cTn id="59" dur="2000" fill="hold"/>
                                        <p:tgtEl>
                                          <p:spTgt spid="18507"/>
                                        </p:tgtEl>
                                        <p:attrNameLst>
                                          <p:attrName>ppt_x</p:attrName>
                                          <p:attrName>ppt_y</p:attrName>
                                        </p:attrNameLst>
                                      </p:cBhvr>
                                      <p:rCtr x="400" y="-10400"/>
                                    </p:animMotion>
                                  </p:childTnLst>
                                </p:cTn>
                              </p:par>
                            </p:childTnLst>
                          </p:cTn>
                        </p:par>
                        <p:par>
                          <p:cTn id="60" fill="hold">
                            <p:stCondLst>
                              <p:cond delay="2000"/>
                            </p:stCondLst>
                            <p:childTnLst>
                              <p:par>
                                <p:cTn id="61" presetID="1" presetClass="entr" presetSubtype="0" fill="hold" grpId="0" nodeType="afterEffect">
                                  <p:stCondLst>
                                    <p:cond delay="0"/>
                                  </p:stCondLst>
                                  <p:childTnLst>
                                    <p:set>
                                      <p:cBhvr>
                                        <p:cTn id="62" dur="1" fill="hold">
                                          <p:stCondLst>
                                            <p:cond delay="0"/>
                                          </p:stCondLst>
                                        </p:cTn>
                                        <p:tgtEl>
                                          <p:spTgt spid="18506"/>
                                        </p:tgtEl>
                                        <p:attrNameLst>
                                          <p:attrName>style.visibility</p:attrName>
                                        </p:attrNameLst>
                                      </p:cBhvr>
                                      <p:to>
                                        <p:strVal val="visible"/>
                                      </p:to>
                                    </p:set>
                                  </p:childTnLst>
                                </p:cTn>
                              </p:par>
                            </p:childTnLst>
                          </p:cTn>
                        </p:par>
                        <p:par>
                          <p:cTn id="63" fill="hold">
                            <p:stCondLst>
                              <p:cond delay="2000"/>
                            </p:stCondLst>
                            <p:childTnLst>
                              <p:par>
                                <p:cTn id="64" presetID="3" presetClass="entr" presetSubtype="10" fill="hold" grpId="0" nodeType="afterEffect">
                                  <p:stCondLst>
                                    <p:cond delay="0"/>
                                  </p:stCondLst>
                                  <p:childTnLst>
                                    <p:set>
                                      <p:cBhvr>
                                        <p:cTn id="65" dur="1" fill="hold">
                                          <p:stCondLst>
                                            <p:cond delay="0"/>
                                          </p:stCondLst>
                                        </p:cTn>
                                        <p:tgtEl>
                                          <p:spTgt spid="18498"/>
                                        </p:tgtEl>
                                        <p:attrNameLst>
                                          <p:attrName>style.visibility</p:attrName>
                                        </p:attrNameLst>
                                      </p:cBhvr>
                                      <p:to>
                                        <p:strVal val="visible"/>
                                      </p:to>
                                    </p:set>
                                    <p:animEffect transition="in" filter="blinds(horizontal)">
                                      <p:cBhvr>
                                        <p:cTn id="66" dur="500"/>
                                        <p:tgtEl>
                                          <p:spTgt spid="184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animBg="1"/>
      <p:bldP spid="18436" grpId="0" animBg="1"/>
      <p:bldP spid="18446" grpId="0" animBg="1"/>
      <p:bldP spid="18447" grpId="0" animBg="1"/>
      <p:bldP spid="18469" grpId="0" animBg="1"/>
      <p:bldP spid="18472" grpId="0" animBg="1"/>
      <p:bldP spid="18477" grpId="0" animBg="1"/>
      <p:bldP spid="18498" grpId="0" bldLvl="0" animBg="1"/>
      <p:bldP spid="18506" grpId="0" bldLvl="0" animBg="1"/>
      <p:bldP spid="18512"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42" name="Group 8"/>
          <p:cNvPicPr>
            <a:picLocks noChangeAspect="1" noChangeArrowheads="1"/>
          </p:cNvPicPr>
          <p:nvPr/>
        </p:nvPicPr>
        <p:blipFill>
          <a:blip r:embed="rId2" cstate="print">
            <a:biLevel thresh="50000"/>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a:stretch>
            <a:fillRect/>
          </a:stretch>
        </p:blipFill>
        <p:spPr bwMode="auto">
          <a:xfrm>
            <a:off x="2894051" y="324403"/>
            <a:ext cx="6315456" cy="1444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5"/>
          <p:cNvSpPr txBox="1">
            <a:spLocks noChangeArrowheads="1"/>
          </p:cNvSpPr>
          <p:nvPr/>
        </p:nvSpPr>
        <p:spPr bwMode="auto">
          <a:xfrm>
            <a:off x="5241300" y="785169"/>
            <a:ext cx="162095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800" b="1" dirty="0">
                <a:solidFill>
                  <a:prstClr val="black"/>
                </a:solidFill>
                <a:latin typeface="微软雅黑" panose="020B0503020204020204" pitchFamily="34" charset="-122"/>
                <a:ea typeface="微软雅黑" panose="020B0503020204020204" pitchFamily="34" charset="-122"/>
              </a:rPr>
              <a:t>回扣课标</a:t>
            </a:r>
            <a:endParaRPr lang="zh-CN" altLang="en-US" sz="2800" b="1" dirty="0">
              <a:solidFill>
                <a:prstClr val="black"/>
              </a:solidFill>
              <a:latin typeface="微软雅黑" panose="020B0503020204020204" pitchFamily="34" charset="-122"/>
              <a:ea typeface="微软雅黑" panose="020B0503020204020204" pitchFamily="34" charset="-122"/>
            </a:endParaRPr>
          </a:p>
        </p:txBody>
      </p:sp>
      <p:sp>
        <p:nvSpPr>
          <p:cNvPr id="7" name="矩形 6"/>
          <p:cNvSpPr/>
          <p:nvPr/>
        </p:nvSpPr>
        <p:spPr>
          <a:xfrm>
            <a:off x="1178610" y="2159242"/>
            <a:ext cx="10544523" cy="2931572"/>
          </a:xfrm>
          <a:prstGeom prst="rect">
            <a:avLst/>
          </a:prstGeom>
        </p:spPr>
        <p:txBody>
          <a:bodyPr wrap="square">
            <a:spAutoFit/>
          </a:bodyPr>
          <a:lstStyle/>
          <a:p>
            <a:pPr algn="just" fontAlgn="base">
              <a:lnSpc>
                <a:spcPct val="150000"/>
              </a:lnSpc>
              <a:spcBef>
                <a:spcPct val="0"/>
              </a:spcBef>
              <a:spcAft>
                <a:spcPct val="0"/>
              </a:spcAft>
            </a:pPr>
            <a:r>
              <a:rPr lang="zh-CN" altLang="en-US" sz="3200" b="1" dirty="0">
                <a:solidFill>
                  <a:prstClr val="black"/>
                </a:solidFill>
                <a:latin typeface="黑体" panose="02010609060101010101" pitchFamily="49" charset="-122"/>
                <a:ea typeface="黑体" panose="02010609060101010101" pitchFamily="49" charset="-122"/>
              </a:rPr>
              <a:t>认识五四爱国运动的历史意义；</a:t>
            </a:r>
            <a:endParaRPr lang="en-US" altLang="zh-CN" sz="3200" b="1" dirty="0">
              <a:solidFill>
                <a:prstClr val="black"/>
              </a:solidFill>
              <a:latin typeface="黑体" panose="02010609060101010101" pitchFamily="49" charset="-122"/>
              <a:ea typeface="黑体" panose="02010609060101010101" pitchFamily="49" charset="-122"/>
            </a:endParaRPr>
          </a:p>
          <a:p>
            <a:pPr algn="just" fontAlgn="base">
              <a:lnSpc>
                <a:spcPct val="150000"/>
              </a:lnSpc>
              <a:spcBef>
                <a:spcPct val="0"/>
              </a:spcBef>
              <a:spcAft>
                <a:spcPct val="0"/>
              </a:spcAft>
            </a:pPr>
            <a:r>
              <a:rPr lang="zh-CN" altLang="en-US" sz="3200" b="1" dirty="0">
                <a:solidFill>
                  <a:prstClr val="black"/>
                </a:solidFill>
                <a:latin typeface="黑体" panose="02010609060101010101" pitchFamily="49" charset="-122"/>
                <a:ea typeface="黑体" panose="02010609060101010101" pitchFamily="49" charset="-122"/>
              </a:rPr>
              <a:t>认识马克思主义在中国的传播与中国共产党成立对中国革命的深远影响；</a:t>
            </a:r>
            <a:endParaRPr lang="en-US" altLang="zh-CN" sz="3200" b="1" dirty="0">
              <a:solidFill>
                <a:prstClr val="black"/>
              </a:solidFill>
              <a:latin typeface="黑体" panose="02010609060101010101" pitchFamily="49" charset="-122"/>
              <a:ea typeface="黑体" panose="02010609060101010101" pitchFamily="49" charset="-122"/>
            </a:endParaRPr>
          </a:p>
          <a:p>
            <a:pPr algn="just" fontAlgn="base">
              <a:lnSpc>
                <a:spcPct val="150000"/>
              </a:lnSpc>
              <a:spcBef>
                <a:spcPct val="0"/>
              </a:spcBef>
              <a:spcAft>
                <a:spcPct val="0"/>
              </a:spcAft>
            </a:pPr>
            <a:r>
              <a:rPr lang="zh-CN" altLang="en-US" sz="3200" b="1" dirty="0">
                <a:solidFill>
                  <a:prstClr val="black"/>
                </a:solidFill>
                <a:latin typeface="黑体" panose="02010609060101010101" pitchFamily="49" charset="-122"/>
                <a:ea typeface="黑体" panose="02010609060101010101" pitchFamily="49" charset="-122"/>
              </a:rPr>
              <a:t>认识国共合作领导国民革命的历史作用。</a:t>
            </a:r>
            <a:endParaRPr lang="en-US" altLang="zh-CN" sz="3200" b="1" dirty="0">
              <a:solidFill>
                <a:prstClr val="black"/>
              </a:solidFill>
              <a:latin typeface="黑体" panose="02010609060101010101" pitchFamily="49" charset="-122"/>
              <a:ea typeface="黑体" panose="02010609060101010101" pitchFamily="49" charset="-122"/>
            </a:endParaRPr>
          </a:p>
        </p:txBody>
      </p:sp>
      <p:pic>
        <p:nvPicPr>
          <p:cNvPr id="8" name="图片 7"/>
          <p:cNvPicPr>
            <a:picLocks noChangeAspect="1"/>
          </p:cNvPicPr>
          <p:nvPr/>
        </p:nvPicPr>
        <p:blipFill>
          <a:blip r:embed="rId4"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95905" y="95002"/>
            <a:ext cx="11946577" cy="665018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42" name="Group 8"/>
          <p:cNvPicPr>
            <a:picLocks noChangeAspect="1" noChangeArrowheads="1"/>
          </p:cNvPicPr>
          <p:nvPr/>
        </p:nvPicPr>
        <p:blipFill>
          <a:blip r:embed="rId2" cstate="print">
            <a:biLevel thresh="50000"/>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a:stretch>
            <a:fillRect/>
          </a:stretch>
        </p:blipFill>
        <p:spPr bwMode="auto">
          <a:xfrm>
            <a:off x="2894051" y="324403"/>
            <a:ext cx="6315456" cy="1444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文本框 5"/>
          <p:cNvSpPr txBox="1">
            <a:spLocks noChangeArrowheads="1"/>
          </p:cNvSpPr>
          <p:nvPr/>
        </p:nvSpPr>
        <p:spPr bwMode="auto">
          <a:xfrm>
            <a:off x="5463306" y="785169"/>
            <a:ext cx="11769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800" b="1" dirty="0">
                <a:solidFill>
                  <a:prstClr val="black"/>
                </a:solidFill>
                <a:latin typeface="微软雅黑" panose="020B0503020204020204" pitchFamily="34" charset="-122"/>
                <a:ea typeface="微软雅黑" panose="020B0503020204020204" pitchFamily="34" charset="-122"/>
              </a:rPr>
              <a:t>作 业</a:t>
            </a:r>
            <a:endParaRPr lang="zh-CN" altLang="en-US" sz="2800" b="1" dirty="0">
              <a:solidFill>
                <a:prstClr val="black"/>
              </a:solidFill>
              <a:latin typeface="微软雅黑" panose="020B0503020204020204" pitchFamily="34" charset="-122"/>
              <a:ea typeface="微软雅黑" panose="020B0503020204020204" pitchFamily="34" charset="-122"/>
            </a:endParaRPr>
          </a:p>
        </p:txBody>
      </p:sp>
      <p:sp>
        <p:nvSpPr>
          <p:cNvPr id="7" name="矩形 6"/>
          <p:cNvSpPr/>
          <p:nvPr/>
        </p:nvSpPr>
        <p:spPr>
          <a:xfrm>
            <a:off x="1393763" y="2495945"/>
            <a:ext cx="10544523" cy="830997"/>
          </a:xfrm>
          <a:prstGeom prst="rect">
            <a:avLst/>
          </a:prstGeom>
        </p:spPr>
        <p:txBody>
          <a:bodyPr wrap="square">
            <a:spAutoFit/>
          </a:bodyPr>
          <a:lstStyle/>
          <a:p>
            <a:pPr algn="just" fontAlgn="base">
              <a:lnSpc>
                <a:spcPct val="150000"/>
              </a:lnSpc>
              <a:spcBef>
                <a:spcPct val="0"/>
              </a:spcBef>
              <a:spcAft>
                <a:spcPct val="0"/>
              </a:spcAft>
            </a:pPr>
            <a:r>
              <a:rPr lang="zh-CN" altLang="zh-CN" sz="3200" b="1" dirty="0">
                <a:latin typeface="黑体" panose="02010609060101010101" pitchFamily="49" charset="-122"/>
                <a:ea typeface="黑体" panose="02010609060101010101" pitchFamily="49" charset="-122"/>
              </a:rPr>
              <a:t>查阅相关材料</a:t>
            </a:r>
            <a:r>
              <a:rPr lang="zh-CN" altLang="zh-CN" sz="3200" b="1" dirty="0" smtClean="0">
                <a:latin typeface="黑体" panose="02010609060101010101" pitchFamily="49" charset="-122"/>
                <a:ea typeface="黑体" panose="02010609060101010101" pitchFamily="49" charset="-122"/>
              </a:rPr>
              <a:t>写</a:t>
            </a:r>
            <a:r>
              <a:rPr lang="zh-CN" altLang="en-US" sz="3200" b="1" dirty="0" smtClean="0">
                <a:latin typeface="黑体" panose="02010609060101010101" pitchFamily="49" charset="-122"/>
                <a:ea typeface="黑体" panose="02010609060101010101" pitchFamily="49" charset="-122"/>
              </a:rPr>
              <a:t>一</a:t>
            </a:r>
            <a:r>
              <a:rPr lang="zh-CN" altLang="zh-CN" sz="3200" b="1" dirty="0" smtClean="0">
                <a:latin typeface="黑体" panose="02010609060101010101" pitchFamily="49" charset="-122"/>
                <a:ea typeface="黑体" panose="02010609060101010101" pitchFamily="49" charset="-122"/>
              </a:rPr>
              <a:t>篇</a:t>
            </a:r>
            <a:r>
              <a:rPr lang="zh-CN" altLang="zh-CN" sz="3200" b="1" dirty="0">
                <a:latin typeface="黑体" panose="02010609060101010101" pitchFamily="49" charset="-122"/>
                <a:ea typeface="黑体" panose="02010609060101010101" pitchFamily="49" charset="-122"/>
              </a:rPr>
              <a:t>短文阐释国民革命运动为何会失败？</a:t>
            </a:r>
            <a:endParaRPr lang="en-US" altLang="zh-CN" sz="3200" b="1" dirty="0">
              <a:solidFill>
                <a:prstClr val="black"/>
              </a:solidFill>
              <a:latin typeface="黑体" panose="02010609060101010101" pitchFamily="49" charset="-122"/>
              <a:ea typeface="黑体" panose="02010609060101010101" pitchFamily="49" charset="-122"/>
            </a:endParaRPr>
          </a:p>
        </p:txBody>
      </p:sp>
      <p:pic>
        <p:nvPicPr>
          <p:cNvPr id="10" name="图片 9"/>
          <p:cNvPicPr>
            <a:picLocks noChangeAspect="1"/>
          </p:cNvPicPr>
          <p:nvPr/>
        </p:nvPicPr>
        <p:blipFill>
          <a:blip r:embed="rId4"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95905" y="95002"/>
            <a:ext cx="11946577" cy="6650182"/>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1" cstate="print">
            <a:lum/>
          </a:blip>
          <a:srcRect/>
          <a:stretch>
            <a:fillRect t="-7000" b="-7000"/>
          </a:stretch>
        </a:blipFill>
        <a:effectLst/>
      </p:bgPr>
    </p:bg>
    <p:spTree>
      <p:nvGrpSpPr>
        <p:cNvPr id="1" name=""/>
        <p:cNvGrpSpPr/>
        <p:nvPr/>
      </p:nvGrpSpPr>
      <p:grpSpPr>
        <a:xfrm>
          <a:off x="0" y="0"/>
          <a:ext cx="0" cy="0"/>
          <a:chOff x="0" y="0"/>
          <a:chExt cx="0" cy="0"/>
        </a:xfrm>
      </p:grpSpPr>
      <p:pic>
        <p:nvPicPr>
          <p:cNvPr id="32" name="图片 31"/>
          <p:cNvPicPr>
            <a:picLocks noChangeAspect="1"/>
          </p:cNvPicPr>
          <p:nvPr/>
        </p:nvPicPr>
        <p:blipFill>
          <a:blip r:embed="rId2" cstate="print">
            <a:duotone>
              <a:prstClr val="black"/>
              <a:srgbClr val="847C54">
                <a:tint val="45000"/>
                <a:satMod val="400000"/>
              </a:srgbClr>
            </a:duotone>
            <a:extLst>
              <a:ext uri="{28A0092B-C50C-407E-A947-70E740481C1C}">
                <a14:useLocalDpi xmlns:a14="http://schemas.microsoft.com/office/drawing/2010/main" val="0"/>
              </a:ext>
            </a:extLst>
          </a:blip>
          <a:stretch>
            <a:fillRect/>
          </a:stretch>
        </p:blipFill>
        <p:spPr>
          <a:xfrm>
            <a:off x="95905" y="95002"/>
            <a:ext cx="11946577" cy="6650182"/>
          </a:xfrm>
          <a:prstGeom prst="rect">
            <a:avLst/>
          </a:prstGeom>
        </p:spPr>
      </p:pic>
      <p:grpSp>
        <p:nvGrpSpPr>
          <p:cNvPr id="16" name="组合 918"/>
          <p:cNvGrpSpPr/>
          <p:nvPr/>
        </p:nvGrpSpPr>
        <p:grpSpPr bwMode="auto">
          <a:xfrm>
            <a:off x="2846388" y="525463"/>
            <a:ext cx="5818187" cy="5818187"/>
            <a:chOff x="0" y="0"/>
            <a:chExt cx="5818530" cy="5818530"/>
          </a:xfrm>
        </p:grpSpPr>
        <p:sp>
          <p:nvSpPr>
            <p:cNvPr id="17" name="椭圆 919"/>
            <p:cNvSpPr>
              <a:spLocks noChangeArrowheads="1"/>
            </p:cNvSpPr>
            <p:nvPr/>
          </p:nvSpPr>
          <p:spPr bwMode="auto">
            <a:xfrm>
              <a:off x="119069" y="119069"/>
              <a:ext cx="5580392" cy="5580392"/>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DFBE9"/>
                </a:solidFill>
                <a:effectLst/>
                <a:uLnTx/>
                <a:uFillTx/>
                <a:latin typeface="Calibri" panose="020F0502020204030204" pitchFamily="34" charset="0"/>
                <a:ea typeface="宋体" panose="02010600030101010101" pitchFamily="2" charset="-122"/>
              </a:endParaRPr>
            </a:p>
          </p:txBody>
        </p:sp>
        <p:sp>
          <p:nvSpPr>
            <p:cNvPr id="18" name="椭圆 920"/>
            <p:cNvSpPr>
              <a:spLocks noChangeArrowheads="1"/>
            </p:cNvSpPr>
            <p:nvPr/>
          </p:nvSpPr>
          <p:spPr bwMode="auto">
            <a:xfrm>
              <a:off x="0" y="0"/>
              <a:ext cx="5818530" cy="5818530"/>
            </a:xfrm>
            <a:prstGeom prst="ellipse">
              <a:avLst/>
            </a:prstGeom>
            <a:noFill/>
            <a:ln w="19050">
              <a:solidFill>
                <a:srgbClr val="FDFBE9"/>
              </a:solidFill>
              <a:rou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0" cap="none" spc="0" normalizeH="0" baseline="0" noProof="0">
                <a:ln>
                  <a:noFill/>
                </a:ln>
                <a:solidFill>
                  <a:srgbClr val="FDFBE9"/>
                </a:solidFill>
                <a:effectLst/>
                <a:uLnTx/>
                <a:uFillTx/>
                <a:latin typeface="Calibri" panose="020F0502020204030204" pitchFamily="34" charset="0"/>
                <a:ea typeface="宋体" panose="02010600030101010101" pitchFamily="2" charset="-122"/>
              </a:endParaRPr>
            </a:p>
          </p:txBody>
        </p:sp>
      </p:grpSp>
      <p:pic>
        <p:nvPicPr>
          <p:cNvPr id="25" name="图片 24"/>
          <p:cNvPicPr>
            <a:picLocks noChangeAspect="1"/>
          </p:cNvPicPr>
          <p:nvPr/>
        </p:nvPicPr>
        <p:blipFill>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4523944" y="4529973"/>
            <a:ext cx="2481734" cy="1467128"/>
          </a:xfrm>
          <a:prstGeom prst="rect">
            <a:avLst/>
          </a:prstGeom>
        </p:spPr>
      </p:pic>
      <p:pic>
        <p:nvPicPr>
          <p:cNvPr id="24" name="组合 931"/>
          <p:cNvPicPr>
            <a:picLocks noChangeArrowheads="1"/>
          </p:cNvPicPr>
          <p:nvPr/>
        </p:nvPicPr>
        <p:blipFill rotWithShape="1">
          <a:blip r:embed="rId5" cstate="print">
            <a:biLevel thresh="75000"/>
            <a:extLst>
              <a:ext uri="{28A0092B-C50C-407E-A947-70E740481C1C}">
                <a14:useLocalDpi xmlns:a14="http://schemas.microsoft.com/office/drawing/2010/main" val="0"/>
              </a:ext>
            </a:extLst>
          </a:blip>
          <a:srcRect b="13859"/>
          <a:stretch>
            <a:fillRect/>
          </a:stretch>
        </p:blipFill>
        <p:spPr bwMode="auto">
          <a:xfrm>
            <a:off x="3600636" y="1689005"/>
            <a:ext cx="4413250" cy="2647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 name="组合 926"/>
          <p:cNvGrpSpPr/>
          <p:nvPr/>
        </p:nvGrpSpPr>
        <p:grpSpPr bwMode="auto">
          <a:xfrm>
            <a:off x="4389245" y="2296238"/>
            <a:ext cx="2954655" cy="1740316"/>
            <a:chOff x="-267119" y="0"/>
            <a:chExt cx="2955114" cy="1741185"/>
          </a:xfrm>
        </p:grpSpPr>
        <p:grpSp>
          <p:nvGrpSpPr>
            <p:cNvPr id="20" name="组合 927"/>
            <p:cNvGrpSpPr/>
            <p:nvPr/>
          </p:nvGrpSpPr>
          <p:grpSpPr bwMode="auto">
            <a:xfrm>
              <a:off x="-267119" y="0"/>
              <a:ext cx="2955114" cy="1517707"/>
              <a:chOff x="-267119" y="0"/>
              <a:chExt cx="2955114" cy="1517707"/>
            </a:xfrm>
          </p:grpSpPr>
          <p:sp>
            <p:nvSpPr>
              <p:cNvPr id="22" name="文本框 929"/>
              <p:cNvSpPr txBox="1">
                <a:spLocks noChangeArrowheads="1"/>
              </p:cNvSpPr>
              <p:nvPr/>
            </p:nvSpPr>
            <p:spPr bwMode="auto">
              <a:xfrm>
                <a:off x="-267119" y="0"/>
                <a:ext cx="2836474" cy="400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en-US" altLang="zh-CN" sz="2000" b="1" dirty="0">
                    <a:latin typeface="Vivaldi" panose="03020602050506090804" pitchFamily="66" charset="0"/>
                  </a:rPr>
                  <a:t>Thanks For Your Attention</a:t>
                </a:r>
                <a:endParaRPr lang="zh-CN" altLang="en-US" sz="2000" b="1" dirty="0">
                  <a:latin typeface="Vivaldi" panose="03020602050506090804" pitchFamily="66" charset="0"/>
                </a:endParaRPr>
              </a:p>
            </p:txBody>
          </p:sp>
          <p:sp>
            <p:nvSpPr>
              <p:cNvPr id="23" name="文本框 930"/>
              <p:cNvSpPr txBox="1">
                <a:spLocks noChangeArrowheads="1"/>
              </p:cNvSpPr>
              <p:nvPr/>
            </p:nvSpPr>
            <p:spPr bwMode="auto">
              <a:xfrm>
                <a:off x="-267119" y="593916"/>
                <a:ext cx="2955114" cy="923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r>
                  <a:rPr lang="zh-CN" altLang="en-US" sz="5400" b="1" dirty="0">
                    <a:latin typeface="微软雅黑" panose="020B0503020204020204" pitchFamily="34" charset="-122"/>
                    <a:ea typeface="微软雅黑" panose="020B0503020204020204" pitchFamily="34" charset="-122"/>
                  </a:rPr>
                  <a:t>谢谢大家</a:t>
                </a:r>
                <a:endParaRPr lang="zh-CN" altLang="en-US" sz="5400" b="1" dirty="0">
                  <a:latin typeface="微软雅黑" panose="020B0503020204020204" pitchFamily="34" charset="-122"/>
                  <a:ea typeface="微软雅黑" panose="020B0503020204020204" pitchFamily="34" charset="-122"/>
                </a:endParaRPr>
              </a:p>
            </p:txBody>
          </p:sp>
        </p:grpSp>
        <p:sp>
          <p:nvSpPr>
            <p:cNvPr id="21" name="文本框 928"/>
            <p:cNvSpPr txBox="1">
              <a:spLocks noChangeArrowheads="1"/>
            </p:cNvSpPr>
            <p:nvPr/>
          </p:nvSpPr>
          <p:spPr bwMode="auto">
            <a:xfrm>
              <a:off x="1058737" y="1402462"/>
              <a:ext cx="184760" cy="33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buFont typeface="Arial" panose="020B0604020202020204" pitchFamily="34" charset="0"/>
                <a:buNone/>
              </a:pPr>
              <a:endParaRPr lang="zh-CN" altLang="en-US" sz="1600" dirty="0">
                <a:solidFill>
                  <a:srgbClr val="847C54"/>
                </a:solidFill>
                <a:latin typeface="微软雅黑" panose="020B0503020204020204" pitchFamily="34" charset="-122"/>
                <a:ea typeface="微软雅黑" panose="020B0503020204020204" pitchFamily="34" charset="-122"/>
              </a:endParaRPr>
            </a:p>
          </p:txBody>
        </p:sp>
      </p:grpSp>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4113</Words>
  <Application>WPS 演示</Application>
  <PresentationFormat>自定义</PresentationFormat>
  <Paragraphs>558</Paragraphs>
  <Slides>32</Slides>
  <Notes>0</Notes>
  <HiddenSlides>0</HiddenSlides>
  <MMClips>2</MMClips>
  <ScaleCrop>false</ScaleCrop>
  <HeadingPairs>
    <vt:vector size="6" baseType="variant">
      <vt:variant>
        <vt:lpstr>已用的字体</vt:lpstr>
      </vt:variant>
      <vt:variant>
        <vt:i4>16</vt:i4>
      </vt:variant>
      <vt:variant>
        <vt:lpstr>主题</vt:lpstr>
      </vt:variant>
      <vt:variant>
        <vt:i4>4</vt:i4>
      </vt:variant>
      <vt:variant>
        <vt:lpstr>幻灯片标题</vt:lpstr>
      </vt:variant>
      <vt:variant>
        <vt:i4>32</vt:i4>
      </vt:variant>
    </vt:vector>
  </HeadingPairs>
  <TitlesOfParts>
    <vt:vector size="52" baseType="lpstr">
      <vt:lpstr>Arial</vt:lpstr>
      <vt:lpstr>宋体</vt:lpstr>
      <vt:lpstr>Wingdings</vt:lpstr>
      <vt:lpstr>Calibri</vt:lpstr>
      <vt:lpstr>Wide Latin</vt:lpstr>
      <vt:lpstr>华文行楷</vt:lpstr>
      <vt:lpstr>微软雅黑</vt:lpstr>
      <vt:lpstr>黑体</vt:lpstr>
      <vt:lpstr>Vivaldi</vt:lpstr>
      <vt:lpstr>华文宋体</vt:lpstr>
      <vt:lpstr>Arial Unicode MS</vt:lpstr>
      <vt:lpstr>等线 Light</vt:lpstr>
      <vt:lpstr>等线</vt:lpstr>
      <vt:lpstr>Times New Roman</vt:lpstr>
      <vt:lpstr>华文新魏</vt:lpstr>
      <vt:lpstr>Garamond</vt:lpstr>
      <vt:lpstr>Office 主题​​</vt:lpstr>
      <vt:lpstr>Office 主题</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244</cp:revision>
  <dcterms:created xsi:type="dcterms:W3CDTF">2016-09-23T15:22:00Z</dcterms:created>
  <dcterms:modified xsi:type="dcterms:W3CDTF">2020-11-28T12:29:50Z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