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24"/>
  </p:handoutMasterIdLst>
  <p:sldIdLst>
    <p:sldId id="260" r:id="rId3"/>
    <p:sldId id="259" r:id="rId4"/>
    <p:sldId id="261" r:id="rId6"/>
    <p:sldId id="266" r:id="rId7"/>
    <p:sldId id="268" r:id="rId8"/>
    <p:sldId id="262" r:id="rId9"/>
    <p:sldId id="264" r:id="rId10"/>
    <p:sldId id="265" r:id="rId11"/>
    <p:sldId id="272" r:id="rId12"/>
    <p:sldId id="270" r:id="rId13"/>
    <p:sldId id="273" r:id="rId14"/>
    <p:sldId id="279" r:id="rId15"/>
    <p:sldId id="274" r:id="rId16"/>
    <p:sldId id="277" r:id="rId17"/>
    <p:sldId id="276" r:id="rId18"/>
    <p:sldId id="278" r:id="rId19"/>
    <p:sldId id="281" r:id="rId20"/>
    <p:sldId id="275" r:id="rId21"/>
    <p:sldId id="280" r:id="rId22"/>
    <p:sldId id="282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handoutMaster" Target="handoutMasters/handoutMaster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8704B4-359F-4B0E-BA3A-678DD273B8A3}" type="doc">
      <dgm:prSet loTypeId="urn:microsoft.com/office/officeart/2005/8/layout/chevron1" loCatId="process" qsTypeId="urn:microsoft.com/office/officeart/2005/8/quickstyle/simple2" qsCatId="simple" csTypeId="urn:microsoft.com/office/officeart/2005/8/colors/accent0_1" csCatId="mainScheme" phldr="1"/>
      <dgm:spPr/>
    </dgm:pt>
    <dgm:pt modelId="{CDE34A92-64A2-4D3A-8756-85762359B40F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dirty="0" smtClean="0">
              <a:latin typeface="+mn-ea"/>
            </a:rPr>
            <a:t>官员</a:t>
          </a:r>
          <a:endParaRPr lang="zh-CN" altLang="en-US" sz="3200" dirty="0" smtClean="0">
            <a:latin typeface="+mn-ea"/>
          </a:endParaRP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dirty="0" smtClean="0">
              <a:latin typeface="+mn-ea"/>
            </a:rPr>
            <a:t>上</a:t>
          </a:r>
          <a:r>
            <a:rPr lang="zh-CN" altLang="en-US" sz="3200" dirty="0" smtClean="0">
              <a:latin typeface="+mn-ea"/>
            </a:rPr>
            <a:t>奏折</a:t>
          </a:r>
          <a:r>
            <a:rPr lang="zh-CN" altLang="en-US" sz="3200" dirty="0" smtClean="0">
              <a:latin typeface="+mn-ea"/>
            </a:rPr>
            <a:t/>
          </a:r>
          <a:endParaRPr lang="zh-CN" altLang="en-US" sz="3200" dirty="0" smtClean="0">
            <a:latin typeface="+mn-ea"/>
          </a:endParaRPr>
        </a:p>
      </dgm:t>
    </dgm:pt>
    <dgm:pt modelId="{571CF6A5-714F-4410-882A-C2F5A5A33624}" cxnId="{E1130309-F3EE-460A-9411-A677A67EC1D2}" type="parTrans">
      <dgm:prSet/>
      <dgm:spPr/>
      <dgm:t>
        <a:bodyPr/>
        <a:lstStyle/>
        <a:p>
          <a:endParaRPr lang="zh-CN" altLang="en-US"/>
        </a:p>
      </dgm:t>
    </dgm:pt>
    <dgm:pt modelId="{512AC5BE-D403-45B3-9B13-B05C4ED62B6A}" cxnId="{E1130309-F3EE-460A-9411-A677A67EC1D2}" type="sibTrans">
      <dgm:prSet/>
      <dgm:spPr/>
      <dgm:t>
        <a:bodyPr/>
        <a:lstStyle/>
        <a:p>
          <a:endParaRPr lang="zh-CN" altLang="en-US"/>
        </a:p>
      </dgm:t>
    </dgm:pt>
    <dgm:pt modelId="{65EA8CC4-439C-42E2-9F95-4FFD473A4CEF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dirty="0" smtClean="0">
              <a:latin typeface="+mn-ea"/>
            </a:rPr>
            <a:t>皇帝</a:t>
          </a:r>
          <a:endParaRPr lang="zh-CN" altLang="en-US" sz="3200" dirty="0" smtClean="0">
            <a:latin typeface="+mn-ea"/>
          </a:endParaRP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dirty="0" smtClean="0">
              <a:latin typeface="+mn-ea"/>
            </a:rPr>
            <a:t>批</a:t>
          </a:r>
          <a:r>
            <a:rPr lang="zh-CN" altLang="en-US" sz="3200" dirty="0" smtClean="0">
              <a:latin typeface="+mn-ea"/>
            </a:rPr>
            <a:t>奏折</a:t>
          </a:r>
          <a:r>
            <a:rPr lang="zh-CN" altLang="en-US" sz="3200" dirty="0" smtClean="0">
              <a:latin typeface="+mn-ea"/>
            </a:rPr>
            <a:t/>
          </a:r>
          <a:endParaRPr lang="zh-CN" altLang="en-US" sz="3200" dirty="0" smtClean="0">
            <a:latin typeface="+mn-ea"/>
          </a:endParaRPr>
        </a:p>
      </dgm:t>
    </dgm:pt>
    <dgm:pt modelId="{99896BEC-7A05-4A28-9457-4E699C318F2A}" cxnId="{C7C15AD1-CBBA-4F41-99A6-EA745D7D1B06}" type="parTrans">
      <dgm:prSet/>
      <dgm:spPr/>
      <dgm:t>
        <a:bodyPr/>
        <a:lstStyle/>
        <a:p>
          <a:endParaRPr lang="zh-CN" altLang="en-US"/>
        </a:p>
      </dgm:t>
    </dgm:pt>
    <dgm:pt modelId="{5840AB4C-2DF1-4E53-81D2-F9A3E44663E5}" cxnId="{C7C15AD1-CBBA-4F41-99A6-EA745D7D1B06}" type="sibTrans">
      <dgm:prSet/>
      <dgm:spPr/>
      <dgm:t>
        <a:bodyPr/>
        <a:lstStyle/>
        <a:p>
          <a:endParaRPr lang="zh-CN" altLang="en-US"/>
        </a:p>
      </dgm:t>
    </dgm:pt>
    <dgm:pt modelId="{523649BE-51DF-4538-822A-07CD593F964E}">
      <dgm:prSet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dirty="0" smtClean="0">
              <a:latin typeface="+mn-ea"/>
            </a:rPr>
            <a:t>送回</a:t>
          </a:r>
          <a:endParaRPr lang="zh-CN" altLang="en-US" sz="3200" dirty="0" smtClean="0">
            <a:latin typeface="+mn-ea"/>
          </a:endParaRP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dirty="0" smtClean="0">
              <a:latin typeface="+mn-ea"/>
            </a:rPr>
            <a:t>官员</a:t>
          </a:r>
          <a:r>
            <a:rPr lang="zh-CN" altLang="en-US" sz="3200" dirty="0" smtClean="0">
              <a:latin typeface="+mn-ea"/>
            </a:rPr>
            <a:t>处</a:t>
          </a:r>
          <a:r>
            <a:rPr lang="zh-CN" altLang="en-US" sz="3200" dirty="0" smtClean="0">
              <a:latin typeface="+mn-ea"/>
            </a:rPr>
            <a:t/>
          </a:r>
          <a:endParaRPr lang="zh-CN" altLang="en-US" sz="3200" dirty="0" smtClean="0">
            <a:latin typeface="+mn-ea"/>
          </a:endParaRPr>
        </a:p>
      </dgm:t>
    </dgm:pt>
    <dgm:pt modelId="{B0FB9B86-0743-4D82-84CF-3031A3577437}" cxnId="{B8EFE443-1BEB-4E7A-AF3D-C8FCE24E7BC0}" type="parTrans">
      <dgm:prSet/>
      <dgm:spPr/>
      <dgm:t>
        <a:bodyPr/>
        <a:lstStyle/>
        <a:p>
          <a:endParaRPr lang="zh-CN" altLang="en-US"/>
        </a:p>
      </dgm:t>
    </dgm:pt>
    <dgm:pt modelId="{D8A5DD94-52FA-4EBF-BAEF-19CE2C23A241}" cxnId="{B8EFE443-1BEB-4E7A-AF3D-C8FCE24E7BC0}" type="sibTrans">
      <dgm:prSet/>
      <dgm:spPr/>
      <dgm:t>
        <a:bodyPr/>
        <a:lstStyle/>
        <a:p>
          <a:endParaRPr lang="zh-CN" altLang="en-US"/>
        </a:p>
      </dgm:t>
    </dgm:pt>
    <dgm:pt modelId="{1AA8FFFC-57B3-4C0C-BB22-B5DDD32AE376}" type="pres">
      <dgm:prSet presAssocID="{BF8704B4-359F-4B0E-BA3A-678DD273B8A3}" presName="Name0" presStyleCnt="0">
        <dgm:presLayoutVars>
          <dgm:dir/>
          <dgm:animLvl val="lvl"/>
          <dgm:resizeHandles val="exact"/>
        </dgm:presLayoutVars>
      </dgm:prSet>
      <dgm:spPr/>
    </dgm:pt>
    <dgm:pt modelId="{321F37F8-62F6-4E1D-A043-705EB630B3B2}" type="pres">
      <dgm:prSet presAssocID="{CDE34A92-64A2-4D3A-8756-85762359B40F}" presName="parTxOnly" presStyleLbl="node1" presStyleIdx="0" presStyleCnt="3" custScaleX="6790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EDAE34B-A4FD-49A9-935C-9CD1E6C42C86}" type="pres">
      <dgm:prSet presAssocID="{512AC5BE-D403-45B3-9B13-B05C4ED62B6A}" presName="parTxOnlySpace" presStyleCnt="0"/>
      <dgm:spPr/>
    </dgm:pt>
    <dgm:pt modelId="{6911DF68-B985-472D-BE28-BC5A1CCF028A}" type="pres">
      <dgm:prSet presAssocID="{65EA8CC4-439C-42E2-9F95-4FFD473A4CEF}" presName="parTxOnly" presStyleLbl="node1" presStyleIdx="1" presStyleCnt="3" custScaleX="7385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D1EF30F-8ADA-4575-9205-3B62A23044D0}" type="pres">
      <dgm:prSet presAssocID="{5840AB4C-2DF1-4E53-81D2-F9A3E44663E5}" presName="parTxOnlySpace" presStyleCnt="0"/>
      <dgm:spPr/>
    </dgm:pt>
    <dgm:pt modelId="{C7A5A35F-218D-4897-8185-D7EC05B8B4F7}" type="pres">
      <dgm:prSet presAssocID="{523649BE-51DF-4538-822A-07CD593F964E}" presName="parTxOnly" presStyleLbl="node1" presStyleIdx="2" presStyleCnt="3" custScaleX="7062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E1130309-F3EE-460A-9411-A677A67EC1D2}" srcId="{BF8704B4-359F-4B0E-BA3A-678DD273B8A3}" destId="{CDE34A92-64A2-4D3A-8756-85762359B40F}" srcOrd="0" destOrd="0" parTransId="{571CF6A5-714F-4410-882A-C2F5A5A33624}" sibTransId="{512AC5BE-D403-45B3-9B13-B05C4ED62B6A}"/>
    <dgm:cxn modelId="{C7C15AD1-CBBA-4F41-99A6-EA745D7D1B06}" srcId="{BF8704B4-359F-4B0E-BA3A-678DD273B8A3}" destId="{65EA8CC4-439C-42E2-9F95-4FFD473A4CEF}" srcOrd="1" destOrd="0" parTransId="{99896BEC-7A05-4A28-9457-4E699C318F2A}" sibTransId="{5840AB4C-2DF1-4E53-81D2-F9A3E44663E5}"/>
    <dgm:cxn modelId="{B8EFE443-1BEB-4E7A-AF3D-C8FCE24E7BC0}" srcId="{BF8704B4-359F-4B0E-BA3A-678DD273B8A3}" destId="{523649BE-51DF-4538-822A-07CD593F964E}" srcOrd="2" destOrd="0" parTransId="{B0FB9B86-0743-4D82-84CF-3031A3577437}" sibTransId="{D8A5DD94-52FA-4EBF-BAEF-19CE2C23A241}"/>
    <dgm:cxn modelId="{CB74C8FF-D5BC-415E-92A7-6B86B2092B56}" type="presOf" srcId="{BF8704B4-359F-4B0E-BA3A-678DD273B8A3}" destId="{1AA8FFFC-57B3-4C0C-BB22-B5DDD32AE376}" srcOrd="0" destOrd="0" presId="urn:microsoft.com/office/officeart/2005/8/layout/chevron1"/>
    <dgm:cxn modelId="{870F428E-DB28-45CA-9A70-E919D913810E}" type="presParOf" srcId="{1AA8FFFC-57B3-4C0C-BB22-B5DDD32AE376}" destId="{321F37F8-62F6-4E1D-A043-705EB630B3B2}" srcOrd="0" destOrd="0" presId="urn:microsoft.com/office/officeart/2005/8/layout/chevron1"/>
    <dgm:cxn modelId="{7EFA4714-8768-4BD0-92D4-E3E155B6B380}" type="presOf" srcId="{CDE34A92-64A2-4D3A-8756-85762359B40F}" destId="{321F37F8-62F6-4E1D-A043-705EB630B3B2}" srcOrd="0" destOrd="0" presId="urn:microsoft.com/office/officeart/2005/8/layout/chevron1"/>
    <dgm:cxn modelId="{7A16427F-D6A5-4928-A6AF-651ADF5C6169}" type="presParOf" srcId="{1AA8FFFC-57B3-4C0C-BB22-B5DDD32AE376}" destId="{6EDAE34B-A4FD-49A9-935C-9CD1E6C42C86}" srcOrd="1" destOrd="0" presId="urn:microsoft.com/office/officeart/2005/8/layout/chevron1"/>
    <dgm:cxn modelId="{54BB6BA9-08E7-457A-8CB4-BEC424F96B79}" type="presParOf" srcId="{1AA8FFFC-57B3-4C0C-BB22-B5DDD32AE376}" destId="{6911DF68-B985-472D-BE28-BC5A1CCF028A}" srcOrd="2" destOrd="0" presId="urn:microsoft.com/office/officeart/2005/8/layout/chevron1"/>
    <dgm:cxn modelId="{60054F6D-4006-4227-BED6-6460801E43B0}" type="presOf" srcId="{65EA8CC4-439C-42E2-9F95-4FFD473A4CEF}" destId="{6911DF68-B985-472D-BE28-BC5A1CCF028A}" srcOrd="0" destOrd="0" presId="urn:microsoft.com/office/officeart/2005/8/layout/chevron1"/>
    <dgm:cxn modelId="{D7763F75-1CB6-4E78-A713-9E09D2633A91}" type="presParOf" srcId="{1AA8FFFC-57B3-4C0C-BB22-B5DDD32AE376}" destId="{6D1EF30F-8ADA-4575-9205-3B62A23044D0}" srcOrd="3" destOrd="0" presId="urn:microsoft.com/office/officeart/2005/8/layout/chevron1"/>
    <dgm:cxn modelId="{F5787E89-D592-4380-90A2-324710DD4986}" type="presParOf" srcId="{1AA8FFFC-57B3-4C0C-BB22-B5DDD32AE376}" destId="{C7A5A35F-218D-4897-8185-D7EC05B8B4F7}" srcOrd="4" destOrd="0" presId="urn:microsoft.com/office/officeart/2005/8/layout/chevron1"/>
    <dgm:cxn modelId="{1E7DA44E-89D7-4E40-900C-C5FDA76A4DAB}" type="presOf" srcId="{523649BE-51DF-4538-822A-07CD593F964E}" destId="{C7A5A35F-218D-4897-8185-D7EC05B8B4F7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E34105-D266-4B4F-8785-DD4B1C89906D}" type="doc">
      <dgm:prSet loTypeId="urn:microsoft.com/office/officeart/2005/8/layout/cycle1" loCatId="cycle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CFE710A9-976E-4466-8163-4BD4B63D7D0C}">
      <dgm:prSet phldrT="[文本]"/>
      <dgm:spPr/>
      <dgm:t>
        <a:bodyPr/>
        <a:lstStyle/>
        <a:p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>外国扩张</a:t>
          </a:r>
          <a:endParaRPr lang="zh-CN" altLang="en-US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230026BA-28F2-420D-91E6-F7F575EBE1CC}" cxnId="{C5223FCD-AF9F-424D-B8FE-04ECA83B7D2F}" type="parTrans">
      <dgm:prSet/>
      <dgm:spPr/>
      <dgm:t>
        <a:bodyPr/>
        <a:lstStyle/>
        <a:p>
          <a:endParaRPr lang="zh-CN" altLang="en-US"/>
        </a:p>
      </dgm:t>
    </dgm:pt>
    <dgm:pt modelId="{D276707D-984B-467F-9925-5DB2CA74E27B}" cxnId="{C5223FCD-AF9F-424D-B8FE-04ECA83B7D2F}" type="sibTrans">
      <dgm:prSet/>
      <dgm:spPr/>
      <dgm:t>
        <a:bodyPr/>
        <a:lstStyle/>
        <a:p>
          <a:endParaRPr lang="zh-CN" altLang="en-US"/>
        </a:p>
      </dgm:t>
    </dgm:pt>
    <dgm:pt modelId="{350B4666-7644-48D0-B3E0-7E046FAB84A9}">
      <dgm:prSet phldrT="[文本]"/>
      <dgm:spPr/>
      <dgm:t>
        <a:bodyPr/>
        <a:lstStyle/>
        <a:p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>中外矛盾</a:t>
          </a:r>
          <a:endParaRPr lang="zh-CN" altLang="en-US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CE58C485-BBB5-4B39-A707-021703047248}" cxnId="{300499AD-9444-4F2B-9DD8-824A2563A232}" type="parTrans">
      <dgm:prSet/>
      <dgm:spPr/>
      <dgm:t>
        <a:bodyPr/>
        <a:lstStyle/>
        <a:p>
          <a:endParaRPr lang="zh-CN" altLang="en-US"/>
        </a:p>
      </dgm:t>
    </dgm:pt>
    <dgm:pt modelId="{D562CEEA-4519-4977-8568-06A389977C12}" cxnId="{300499AD-9444-4F2B-9DD8-824A2563A232}" type="sibTrans">
      <dgm:prSet/>
      <dgm:spPr/>
      <dgm:t>
        <a:bodyPr/>
        <a:lstStyle/>
        <a:p>
          <a:endParaRPr lang="zh-CN" altLang="en-US"/>
        </a:p>
      </dgm:t>
    </dgm:pt>
    <dgm:pt modelId="{92458419-ABA3-4D3A-971D-6629CC3A28BC}">
      <dgm:prSet phldrT="[文本]"/>
      <dgm:spPr/>
      <dgm:t>
        <a:bodyPr/>
        <a:lstStyle/>
        <a:p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>闭关锁国</a:t>
          </a:r>
          <a:endParaRPr lang="zh-CN" altLang="en-US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A2097003-4258-4261-99A4-B3A7540C4688}" cxnId="{012569BC-3FB5-43C5-BB2F-70F71022170E}" type="parTrans">
      <dgm:prSet/>
      <dgm:spPr/>
      <dgm:t>
        <a:bodyPr/>
        <a:lstStyle/>
        <a:p>
          <a:endParaRPr lang="zh-CN" altLang="en-US"/>
        </a:p>
      </dgm:t>
    </dgm:pt>
    <dgm:pt modelId="{C17B1DC2-A8E0-4417-96BE-B65A22ADD874}" cxnId="{012569BC-3FB5-43C5-BB2F-70F71022170E}" type="sibTrans">
      <dgm:prSet/>
      <dgm:spPr/>
      <dgm:t>
        <a:bodyPr/>
        <a:lstStyle/>
        <a:p>
          <a:endParaRPr lang="zh-CN" altLang="en-US"/>
        </a:p>
      </dgm:t>
    </dgm:pt>
    <dgm:pt modelId="{6CB65A10-9E89-4C6D-B7C5-4159C8E8D3CF}" type="pres">
      <dgm:prSet presAssocID="{08E34105-D266-4B4F-8785-DD4B1C89906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8A981E56-4756-4843-8544-E3A4E102F844}" type="pres">
      <dgm:prSet presAssocID="{CFE710A9-976E-4466-8163-4BD4B63D7D0C}" presName="dummy" presStyleCnt="0"/>
      <dgm:spPr/>
      <dgm:t>
        <a:bodyPr/>
        <a:lstStyle/>
        <a:p>
          <a:endParaRPr lang="zh-CN" altLang="en-US"/>
        </a:p>
      </dgm:t>
    </dgm:pt>
    <dgm:pt modelId="{924298D0-8413-4D42-9E3E-2011E83A0E7B}" type="pres">
      <dgm:prSet presAssocID="{CFE710A9-976E-4466-8163-4BD4B63D7D0C}" presName="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8C594C8-CB44-4EC6-AE89-B9EBE2D8F3E3}" type="pres">
      <dgm:prSet presAssocID="{D276707D-984B-467F-9925-5DB2CA74E27B}" presName="sibTrans" presStyleLbl="node1" presStyleIdx="0" presStyleCnt="3"/>
      <dgm:spPr/>
      <dgm:t>
        <a:bodyPr/>
        <a:lstStyle/>
        <a:p>
          <a:endParaRPr lang="zh-CN" altLang="en-US"/>
        </a:p>
      </dgm:t>
    </dgm:pt>
    <dgm:pt modelId="{7099E478-4EAE-4BD1-AA1B-DA856485674D}" type="pres">
      <dgm:prSet presAssocID="{350B4666-7644-48D0-B3E0-7E046FAB84A9}" presName="dummy" presStyleCnt="0"/>
      <dgm:spPr/>
      <dgm:t>
        <a:bodyPr/>
        <a:lstStyle/>
        <a:p>
          <a:endParaRPr lang="zh-CN" altLang="en-US"/>
        </a:p>
      </dgm:t>
    </dgm:pt>
    <dgm:pt modelId="{5126D3EB-18D1-419D-B8C2-3A656445ADD5}" type="pres">
      <dgm:prSet presAssocID="{350B4666-7644-48D0-B3E0-7E046FAB84A9}" presName="node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97E4215-45F4-4620-BA81-DF21D5C2C576}" type="pres">
      <dgm:prSet presAssocID="{D562CEEA-4519-4977-8568-06A389977C12}" presName="sibTrans" presStyleLbl="node1" presStyleIdx="1" presStyleCnt="3"/>
      <dgm:spPr/>
      <dgm:t>
        <a:bodyPr/>
        <a:lstStyle/>
        <a:p>
          <a:endParaRPr lang="zh-CN" altLang="en-US"/>
        </a:p>
      </dgm:t>
    </dgm:pt>
    <dgm:pt modelId="{8C5B49E0-0C4C-4E34-8249-A66D8156B0E1}" type="pres">
      <dgm:prSet presAssocID="{92458419-ABA3-4D3A-971D-6629CC3A28BC}" presName="dummy" presStyleCnt="0"/>
      <dgm:spPr/>
      <dgm:t>
        <a:bodyPr/>
        <a:lstStyle/>
        <a:p>
          <a:endParaRPr lang="zh-CN" altLang="en-US"/>
        </a:p>
      </dgm:t>
    </dgm:pt>
    <dgm:pt modelId="{4D07DACE-50C0-450E-9B90-5507201F9932}" type="pres">
      <dgm:prSet presAssocID="{92458419-ABA3-4D3A-971D-6629CC3A28BC}" presName="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C96ACFB-03CA-42D7-BB3A-9F6D7EF1EC67}" type="pres">
      <dgm:prSet presAssocID="{C17B1DC2-A8E0-4417-96BE-B65A22ADD874}" presName="sibTrans" presStyleLbl="node1" presStyleIdx="2" presStyleCnt="3"/>
      <dgm:spPr/>
      <dgm:t>
        <a:bodyPr/>
        <a:lstStyle/>
        <a:p>
          <a:endParaRPr lang="zh-CN" altLang="en-US"/>
        </a:p>
      </dgm:t>
    </dgm:pt>
  </dgm:ptLst>
  <dgm:cxnLst>
    <dgm:cxn modelId="{66A2A39B-F356-44BF-B0EF-B5C2B4645069}" type="presOf" srcId="{CFE710A9-976E-4466-8163-4BD4B63D7D0C}" destId="{924298D0-8413-4D42-9E3E-2011E83A0E7B}" srcOrd="0" destOrd="0" presId="urn:microsoft.com/office/officeart/2005/8/layout/cycle1"/>
    <dgm:cxn modelId="{96F5D2D9-15AF-4571-B135-37D1CB7F8486}" type="presOf" srcId="{08E34105-D266-4B4F-8785-DD4B1C89906D}" destId="{6CB65A10-9E89-4C6D-B7C5-4159C8E8D3CF}" srcOrd="0" destOrd="0" presId="urn:microsoft.com/office/officeart/2005/8/layout/cycle1"/>
    <dgm:cxn modelId="{300499AD-9444-4F2B-9DD8-824A2563A232}" srcId="{08E34105-D266-4B4F-8785-DD4B1C89906D}" destId="{350B4666-7644-48D0-B3E0-7E046FAB84A9}" srcOrd="1" destOrd="0" parTransId="{CE58C485-BBB5-4B39-A707-021703047248}" sibTransId="{D562CEEA-4519-4977-8568-06A389977C12}"/>
    <dgm:cxn modelId="{C5223FCD-AF9F-424D-B8FE-04ECA83B7D2F}" srcId="{08E34105-D266-4B4F-8785-DD4B1C89906D}" destId="{CFE710A9-976E-4466-8163-4BD4B63D7D0C}" srcOrd="0" destOrd="0" parTransId="{230026BA-28F2-420D-91E6-F7F575EBE1CC}" sibTransId="{D276707D-984B-467F-9925-5DB2CA74E27B}"/>
    <dgm:cxn modelId="{9DFA8D80-1362-4482-9162-A13E9D5A2DE9}" type="presOf" srcId="{92458419-ABA3-4D3A-971D-6629CC3A28BC}" destId="{4D07DACE-50C0-450E-9B90-5507201F9932}" srcOrd="0" destOrd="0" presId="urn:microsoft.com/office/officeart/2005/8/layout/cycle1"/>
    <dgm:cxn modelId="{AC7E5B00-A1AD-46B3-ACA3-2026750859CF}" type="presOf" srcId="{D562CEEA-4519-4977-8568-06A389977C12}" destId="{897E4215-45F4-4620-BA81-DF21D5C2C576}" srcOrd="0" destOrd="0" presId="urn:microsoft.com/office/officeart/2005/8/layout/cycle1"/>
    <dgm:cxn modelId="{51CDB830-1ED3-476F-8E99-2F8F46FC9404}" type="presOf" srcId="{350B4666-7644-48D0-B3E0-7E046FAB84A9}" destId="{5126D3EB-18D1-419D-B8C2-3A656445ADD5}" srcOrd="0" destOrd="0" presId="urn:microsoft.com/office/officeart/2005/8/layout/cycle1"/>
    <dgm:cxn modelId="{1456CD50-3588-44DD-865C-85277FE59A11}" type="presOf" srcId="{D276707D-984B-467F-9925-5DB2CA74E27B}" destId="{78C594C8-CB44-4EC6-AE89-B9EBE2D8F3E3}" srcOrd="0" destOrd="0" presId="urn:microsoft.com/office/officeart/2005/8/layout/cycle1"/>
    <dgm:cxn modelId="{916242F3-BB85-427D-8E4D-50241AD4912E}" type="presOf" srcId="{C17B1DC2-A8E0-4417-96BE-B65A22ADD874}" destId="{7C96ACFB-03CA-42D7-BB3A-9F6D7EF1EC67}" srcOrd="0" destOrd="0" presId="urn:microsoft.com/office/officeart/2005/8/layout/cycle1"/>
    <dgm:cxn modelId="{012569BC-3FB5-43C5-BB2F-70F71022170E}" srcId="{08E34105-D266-4B4F-8785-DD4B1C89906D}" destId="{92458419-ABA3-4D3A-971D-6629CC3A28BC}" srcOrd="2" destOrd="0" parTransId="{A2097003-4258-4261-99A4-B3A7540C4688}" sibTransId="{C17B1DC2-A8E0-4417-96BE-B65A22ADD874}"/>
    <dgm:cxn modelId="{71B9A71A-6134-49FF-BAF6-71F28545F686}" type="presParOf" srcId="{6CB65A10-9E89-4C6D-B7C5-4159C8E8D3CF}" destId="{8A981E56-4756-4843-8544-E3A4E102F844}" srcOrd="0" destOrd="0" presId="urn:microsoft.com/office/officeart/2005/8/layout/cycle1"/>
    <dgm:cxn modelId="{4579B641-97DB-484D-A2E9-B02F28F6A32C}" type="presParOf" srcId="{6CB65A10-9E89-4C6D-B7C5-4159C8E8D3CF}" destId="{924298D0-8413-4D42-9E3E-2011E83A0E7B}" srcOrd="1" destOrd="0" presId="urn:microsoft.com/office/officeart/2005/8/layout/cycle1"/>
    <dgm:cxn modelId="{6CB21F33-1C0D-4775-82A4-CBC3E9195763}" type="presParOf" srcId="{6CB65A10-9E89-4C6D-B7C5-4159C8E8D3CF}" destId="{78C594C8-CB44-4EC6-AE89-B9EBE2D8F3E3}" srcOrd="2" destOrd="0" presId="urn:microsoft.com/office/officeart/2005/8/layout/cycle1"/>
    <dgm:cxn modelId="{12B1EAC6-DD13-4E44-873C-36593842FD82}" type="presParOf" srcId="{6CB65A10-9E89-4C6D-B7C5-4159C8E8D3CF}" destId="{7099E478-4EAE-4BD1-AA1B-DA856485674D}" srcOrd="3" destOrd="0" presId="urn:microsoft.com/office/officeart/2005/8/layout/cycle1"/>
    <dgm:cxn modelId="{83198E15-D41E-4EC8-9911-8ED22F0C7B1A}" type="presParOf" srcId="{6CB65A10-9E89-4C6D-B7C5-4159C8E8D3CF}" destId="{5126D3EB-18D1-419D-B8C2-3A656445ADD5}" srcOrd="4" destOrd="0" presId="urn:microsoft.com/office/officeart/2005/8/layout/cycle1"/>
    <dgm:cxn modelId="{71452007-574B-47E1-89C0-53EF1E9B254D}" type="presParOf" srcId="{6CB65A10-9E89-4C6D-B7C5-4159C8E8D3CF}" destId="{897E4215-45F4-4620-BA81-DF21D5C2C576}" srcOrd="5" destOrd="0" presId="urn:microsoft.com/office/officeart/2005/8/layout/cycle1"/>
    <dgm:cxn modelId="{8E19F27A-9973-40B9-AAE5-DF0A8508BD68}" type="presParOf" srcId="{6CB65A10-9E89-4C6D-B7C5-4159C8E8D3CF}" destId="{8C5B49E0-0C4C-4E34-8249-A66D8156B0E1}" srcOrd="6" destOrd="0" presId="urn:microsoft.com/office/officeart/2005/8/layout/cycle1"/>
    <dgm:cxn modelId="{E0028B06-43D2-4C1C-B073-1E6101804800}" type="presParOf" srcId="{6CB65A10-9E89-4C6D-B7C5-4159C8E8D3CF}" destId="{4D07DACE-50C0-450E-9B90-5507201F9932}" srcOrd="7" destOrd="0" presId="urn:microsoft.com/office/officeart/2005/8/layout/cycle1"/>
    <dgm:cxn modelId="{EEAFAD98-AC41-4361-A597-D392F3DA54A9}" type="presParOf" srcId="{6CB65A10-9E89-4C6D-B7C5-4159C8E8D3CF}" destId="{7C96ACFB-03CA-42D7-BB3A-9F6D7EF1EC67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46BEAFF-B80E-4D83-A484-C07A68018D2A}" type="doc">
      <dgm:prSet loTypeId="urn:microsoft.com/office/officeart/2005/8/layout/cycle3" loCatId="cycle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zh-CN" altLang="en-US"/>
        </a:p>
      </dgm:t>
    </dgm:pt>
    <dgm:pt modelId="{9C0068BC-8E04-4FB1-9065-1BAE604832B6}">
      <dgm:prSet phldrT="[文本]"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dirty="0" smtClean="0">
              <a:latin typeface="+mn-ea"/>
            </a:rPr>
            <a:t>官员盘剥</a:t>
          </a:r>
          <a:r>
            <a:rPr lang="zh-CN" altLang="en-US" dirty="0">
              <a:latin typeface="+mn-ea"/>
            </a:rPr>
            <a:t/>
          </a:r>
          <a:endParaRPr lang="zh-CN" altLang="en-US" dirty="0">
            <a:latin typeface="+mn-ea"/>
          </a:endParaRPr>
        </a:p>
      </dgm:t>
    </dgm:pt>
    <dgm:pt modelId="{9C5DCA40-B70A-4E94-81AB-BE7BE24A05A5}" cxnId="{47865922-2732-40C4-AF48-DA19BACF14F3}" type="parTrans">
      <dgm:prSet/>
      <dgm:spPr/>
      <dgm:t>
        <a:bodyPr/>
        <a:lstStyle/>
        <a:p>
          <a:endParaRPr lang="zh-CN" altLang="en-US"/>
        </a:p>
      </dgm:t>
    </dgm:pt>
    <dgm:pt modelId="{FB7852D0-1694-47DF-8DF8-C0DB9814A325}" cxnId="{47865922-2732-40C4-AF48-DA19BACF14F3}" type="sibTrans">
      <dgm:prSet/>
      <dgm:spPr/>
      <dgm:t>
        <a:bodyPr/>
        <a:lstStyle/>
        <a:p>
          <a:endParaRPr lang="zh-CN" altLang="en-US"/>
        </a:p>
      </dgm:t>
    </dgm:pt>
    <dgm:pt modelId="{5F0C5FA0-BE27-4586-8A56-EA093BA6EEB0}">
      <dgm:prSet phldrT="[文本]"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dirty="0" smtClean="0">
              <a:latin typeface="+mn-ea"/>
            </a:rPr>
            <a:t>人民困苦</a:t>
          </a:r>
          <a:r>
            <a:rPr lang="zh-CN" altLang="en-US" dirty="0">
              <a:latin typeface="+mn-ea"/>
            </a:rPr>
            <a:t/>
          </a:r>
          <a:endParaRPr lang="zh-CN" altLang="en-US" dirty="0">
            <a:latin typeface="+mn-ea"/>
          </a:endParaRPr>
        </a:p>
      </dgm:t>
    </dgm:pt>
    <dgm:pt modelId="{84B9EEA6-13B4-4507-877D-2759EBC12443}" cxnId="{B723E4D8-275F-47AD-9A39-B7397900987A}" type="parTrans">
      <dgm:prSet/>
      <dgm:spPr/>
      <dgm:t>
        <a:bodyPr/>
        <a:lstStyle/>
        <a:p>
          <a:endParaRPr lang="zh-CN" altLang="en-US"/>
        </a:p>
      </dgm:t>
    </dgm:pt>
    <dgm:pt modelId="{8B8BF6B2-2065-4021-939F-B0C4BC988453}" cxnId="{B723E4D8-275F-47AD-9A39-B7397900987A}" type="sibTrans">
      <dgm:prSet/>
      <dgm:spPr/>
      <dgm:t>
        <a:bodyPr/>
        <a:lstStyle/>
        <a:p>
          <a:endParaRPr lang="zh-CN" altLang="en-US"/>
        </a:p>
      </dgm:t>
    </dgm:pt>
    <dgm:pt modelId="{BA245BF8-6245-4355-B454-095D08E515D7}">
      <dgm:prSet phldrT="[文本]"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dirty="0" smtClean="0">
              <a:latin typeface="+mn-ea"/>
            </a:rPr>
            <a:t>土地兼并</a:t>
          </a:r>
          <a:r>
            <a:rPr lang="zh-CN" altLang="en-US" dirty="0">
              <a:latin typeface="+mn-ea"/>
            </a:rPr>
            <a:t/>
          </a:r>
          <a:endParaRPr lang="zh-CN" altLang="en-US" dirty="0">
            <a:latin typeface="+mn-ea"/>
          </a:endParaRPr>
        </a:p>
      </dgm:t>
    </dgm:pt>
    <dgm:pt modelId="{60AC169F-1EB9-467C-AE77-CF21A1B8B087}" cxnId="{AD8F0BC2-7FBA-4B67-8963-EB0CB40EC233}" type="parTrans">
      <dgm:prSet/>
      <dgm:spPr/>
      <dgm:t>
        <a:bodyPr/>
        <a:lstStyle/>
        <a:p>
          <a:endParaRPr lang="zh-CN" altLang="en-US"/>
        </a:p>
      </dgm:t>
    </dgm:pt>
    <dgm:pt modelId="{A2890464-7D66-4E11-AF41-829B2A7EF7A6}" cxnId="{AD8F0BC2-7FBA-4B67-8963-EB0CB40EC233}" type="sibTrans">
      <dgm:prSet/>
      <dgm:spPr/>
      <dgm:t>
        <a:bodyPr/>
        <a:lstStyle/>
        <a:p>
          <a:endParaRPr lang="zh-CN" altLang="en-US"/>
        </a:p>
      </dgm:t>
    </dgm:pt>
    <dgm:pt modelId="{CC05FAF0-5C75-4899-A4CA-3ACDFF5B87B4}">
      <dgm:prSet phldrT="[文本]"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dirty="0" smtClean="0">
              <a:latin typeface="+mn-ea"/>
            </a:rPr>
            <a:t>税收减少</a:t>
          </a:r>
          <a:r>
            <a:rPr lang="zh-CN" altLang="en-US" dirty="0">
              <a:latin typeface="+mn-ea"/>
            </a:rPr>
            <a:t/>
          </a:r>
          <a:endParaRPr lang="zh-CN" altLang="en-US" dirty="0">
            <a:latin typeface="+mn-ea"/>
          </a:endParaRPr>
        </a:p>
      </dgm:t>
    </dgm:pt>
    <dgm:pt modelId="{D3546D08-FA3F-4B42-BADB-A69A7F1AFAC5}" cxnId="{E8D08055-6262-4242-961A-D0CE221982F8}" type="parTrans">
      <dgm:prSet/>
      <dgm:spPr/>
      <dgm:t>
        <a:bodyPr/>
        <a:lstStyle/>
        <a:p>
          <a:endParaRPr lang="zh-CN" altLang="en-US"/>
        </a:p>
      </dgm:t>
    </dgm:pt>
    <dgm:pt modelId="{733AE320-9175-40A3-A6C1-9061B6E5D0B3}" cxnId="{E8D08055-6262-4242-961A-D0CE221982F8}" type="sibTrans">
      <dgm:prSet/>
      <dgm:spPr/>
      <dgm:t>
        <a:bodyPr/>
        <a:lstStyle/>
        <a:p>
          <a:endParaRPr lang="zh-CN" altLang="en-US"/>
        </a:p>
      </dgm:t>
    </dgm:pt>
    <dgm:pt modelId="{94DF9036-71B3-4C03-A5FC-E1E5901F7FE2}">
      <dgm:prSet phldrT="[文本]"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dirty="0" smtClean="0">
              <a:latin typeface="+mn-ea"/>
            </a:rPr>
            <a:t>财政困难</a:t>
          </a:r>
          <a:r>
            <a:rPr lang="zh-CN" altLang="en-US" dirty="0">
              <a:latin typeface="+mn-ea"/>
            </a:rPr>
            <a:t/>
          </a:r>
          <a:endParaRPr lang="zh-CN" altLang="en-US" dirty="0">
            <a:latin typeface="+mn-ea"/>
          </a:endParaRPr>
        </a:p>
      </dgm:t>
    </dgm:pt>
    <dgm:pt modelId="{DB7E0581-8F43-411C-843E-8B8210586644}" cxnId="{E4B17852-DFF1-4FE5-BB8B-A955F5DD8F71}" type="parTrans">
      <dgm:prSet/>
      <dgm:spPr/>
      <dgm:t>
        <a:bodyPr/>
        <a:lstStyle/>
        <a:p>
          <a:endParaRPr lang="zh-CN" altLang="en-US"/>
        </a:p>
      </dgm:t>
    </dgm:pt>
    <dgm:pt modelId="{D5FEB713-C169-4334-8ABA-00975F8A4719}" cxnId="{E4B17852-DFF1-4FE5-BB8B-A955F5DD8F71}" type="sibTrans">
      <dgm:prSet/>
      <dgm:spPr/>
      <dgm:t>
        <a:bodyPr/>
        <a:lstStyle/>
        <a:p>
          <a:endParaRPr lang="zh-CN" altLang="en-US"/>
        </a:p>
      </dgm:t>
    </dgm:pt>
    <dgm:pt modelId="{42B32A14-7A81-440A-9418-032319E5356A}">
      <dgm:prSet phldrT="[文本]" phldr="0" custT="0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dirty="0" smtClean="0">
              <a:latin typeface="+mn-ea"/>
            </a:rPr>
            <a:t>税制改革</a:t>
          </a:r>
          <a:r>
            <a:rPr lang="zh-CN" altLang="en-US" dirty="0">
              <a:latin typeface="+mn-ea"/>
            </a:rPr>
            <a:t/>
          </a:r>
          <a:endParaRPr lang="zh-CN" altLang="en-US" dirty="0">
            <a:latin typeface="+mn-ea"/>
          </a:endParaRPr>
        </a:p>
      </dgm:t>
    </dgm:pt>
    <dgm:pt modelId="{350815E6-D020-4881-A02D-D3B2595C398B}" cxnId="{6E448B04-8E9A-46CB-B85D-0E93A74BBEAE}" type="parTrans">
      <dgm:prSet/>
      <dgm:spPr/>
      <dgm:t>
        <a:bodyPr/>
        <a:lstStyle/>
        <a:p>
          <a:endParaRPr lang="zh-CN" altLang="en-US"/>
        </a:p>
      </dgm:t>
    </dgm:pt>
    <dgm:pt modelId="{C66258A8-35CF-484A-BCC6-9E3374B3B67C}" cxnId="{6E448B04-8E9A-46CB-B85D-0E93A74BBEAE}" type="sibTrans">
      <dgm:prSet/>
      <dgm:spPr/>
      <dgm:t>
        <a:bodyPr/>
        <a:lstStyle/>
        <a:p>
          <a:endParaRPr lang="zh-CN" altLang="en-US"/>
        </a:p>
      </dgm:t>
    </dgm:pt>
    <dgm:pt modelId="{65A30D44-E0D5-4EEE-8C70-0AE8BB1502C5}" type="pres">
      <dgm:prSet presAssocID="{E46BEAFF-B80E-4D83-A484-C07A68018D2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9BAE68C2-4BB7-4D9F-A0CF-CC665CCD24BD}" type="pres">
      <dgm:prSet presAssocID="{E46BEAFF-B80E-4D83-A484-C07A68018D2A}" presName="cycle" presStyleCnt="0"/>
      <dgm:spPr/>
      <dgm:t>
        <a:bodyPr/>
        <a:lstStyle/>
        <a:p>
          <a:endParaRPr lang="zh-CN" altLang="en-US"/>
        </a:p>
      </dgm:t>
    </dgm:pt>
    <dgm:pt modelId="{A01424EE-E5DB-4FAB-9F05-0C5094FBB411}" type="pres">
      <dgm:prSet presAssocID="{9C0068BC-8E04-4FB1-9065-1BAE604832B6}" presName="nodeFirs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3939087-9CCB-426B-80BE-870DE5764A8F}" type="pres">
      <dgm:prSet presAssocID="{FB7852D0-1694-47DF-8DF8-C0DB9814A325}" presName="sibTransFirstNode" presStyleLbl="bgShp" presStyleIdx="0" presStyleCnt="1"/>
      <dgm:spPr/>
      <dgm:t>
        <a:bodyPr/>
        <a:lstStyle/>
        <a:p>
          <a:endParaRPr lang="zh-CN" altLang="en-US"/>
        </a:p>
      </dgm:t>
    </dgm:pt>
    <dgm:pt modelId="{BB4E48D8-0359-44C0-92A6-7F101ACD5387}" type="pres">
      <dgm:prSet presAssocID="{5F0C5FA0-BE27-4586-8A56-EA093BA6EEB0}" presName="nodeFollowingNodes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E8D1EE6-FDF9-41DC-9880-4ED056D99FEE}" type="pres">
      <dgm:prSet presAssocID="{BA245BF8-6245-4355-B454-095D08E515D7}" presName="nodeFollowingNodes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8B6C391-E16D-4A23-93D4-120C8812F74F}" type="pres">
      <dgm:prSet presAssocID="{CC05FAF0-5C75-4899-A4CA-3ACDFF5B87B4}" presName="nodeFollowingNodes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ED38C1A-5573-4685-B271-AC257AF3D88A}" type="pres">
      <dgm:prSet presAssocID="{94DF9036-71B3-4C03-A5FC-E1E5901F7FE2}" presName="nodeFollowingNodes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19206AF-9708-4566-9A12-89808631FEFD}" type="pres">
      <dgm:prSet presAssocID="{42B32A14-7A81-440A-9418-032319E5356A}" presName="nodeFollowingNodes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47865922-2732-40C4-AF48-DA19BACF14F3}" srcId="{E46BEAFF-B80E-4D83-A484-C07A68018D2A}" destId="{9C0068BC-8E04-4FB1-9065-1BAE604832B6}" srcOrd="0" destOrd="0" parTransId="{9C5DCA40-B70A-4E94-81AB-BE7BE24A05A5}" sibTransId="{FB7852D0-1694-47DF-8DF8-C0DB9814A325}"/>
    <dgm:cxn modelId="{B723E4D8-275F-47AD-9A39-B7397900987A}" srcId="{E46BEAFF-B80E-4D83-A484-C07A68018D2A}" destId="{5F0C5FA0-BE27-4586-8A56-EA093BA6EEB0}" srcOrd="1" destOrd="0" parTransId="{84B9EEA6-13B4-4507-877D-2759EBC12443}" sibTransId="{8B8BF6B2-2065-4021-939F-B0C4BC988453}"/>
    <dgm:cxn modelId="{AD8F0BC2-7FBA-4B67-8963-EB0CB40EC233}" srcId="{E46BEAFF-B80E-4D83-A484-C07A68018D2A}" destId="{BA245BF8-6245-4355-B454-095D08E515D7}" srcOrd="2" destOrd="0" parTransId="{60AC169F-1EB9-467C-AE77-CF21A1B8B087}" sibTransId="{A2890464-7D66-4E11-AF41-829B2A7EF7A6}"/>
    <dgm:cxn modelId="{E8D08055-6262-4242-961A-D0CE221982F8}" srcId="{E46BEAFF-B80E-4D83-A484-C07A68018D2A}" destId="{CC05FAF0-5C75-4899-A4CA-3ACDFF5B87B4}" srcOrd="3" destOrd="0" parTransId="{D3546D08-FA3F-4B42-BADB-A69A7F1AFAC5}" sibTransId="{733AE320-9175-40A3-A6C1-9061B6E5D0B3}"/>
    <dgm:cxn modelId="{E4B17852-DFF1-4FE5-BB8B-A955F5DD8F71}" srcId="{E46BEAFF-B80E-4D83-A484-C07A68018D2A}" destId="{94DF9036-71B3-4C03-A5FC-E1E5901F7FE2}" srcOrd="4" destOrd="0" parTransId="{DB7E0581-8F43-411C-843E-8B8210586644}" sibTransId="{D5FEB713-C169-4334-8ABA-00975F8A4719}"/>
    <dgm:cxn modelId="{6E448B04-8E9A-46CB-B85D-0E93A74BBEAE}" srcId="{E46BEAFF-B80E-4D83-A484-C07A68018D2A}" destId="{42B32A14-7A81-440A-9418-032319E5356A}" srcOrd="5" destOrd="0" parTransId="{350815E6-D020-4881-A02D-D3B2595C398B}" sibTransId="{C66258A8-35CF-484A-BCC6-9E3374B3B67C}"/>
    <dgm:cxn modelId="{BD0A3F97-AC0B-4126-A741-5BA0E1F87D64}" type="presOf" srcId="{E46BEAFF-B80E-4D83-A484-C07A68018D2A}" destId="{65A30D44-E0D5-4EEE-8C70-0AE8BB1502C5}" srcOrd="0" destOrd="0" presId="urn:microsoft.com/office/officeart/2005/8/layout/cycle3"/>
    <dgm:cxn modelId="{FCE9A955-8A2E-4B48-BEE2-3910DC0C67D2}" type="presParOf" srcId="{65A30D44-E0D5-4EEE-8C70-0AE8BB1502C5}" destId="{9BAE68C2-4BB7-4D9F-A0CF-CC665CCD24BD}" srcOrd="0" destOrd="0" presId="urn:microsoft.com/office/officeart/2005/8/layout/cycle3"/>
    <dgm:cxn modelId="{C93295A3-AE59-4B03-8456-F85C2D2C732A}" type="presParOf" srcId="{9BAE68C2-4BB7-4D9F-A0CF-CC665CCD24BD}" destId="{A01424EE-E5DB-4FAB-9F05-0C5094FBB411}" srcOrd="0" destOrd="0" presId="urn:microsoft.com/office/officeart/2005/8/layout/cycle3"/>
    <dgm:cxn modelId="{0E59B04A-F9FD-4386-B6E6-5AE9B759A17D}" type="presOf" srcId="{9C0068BC-8E04-4FB1-9065-1BAE604832B6}" destId="{A01424EE-E5DB-4FAB-9F05-0C5094FBB411}" srcOrd="0" destOrd="0" presId="urn:microsoft.com/office/officeart/2005/8/layout/cycle3"/>
    <dgm:cxn modelId="{C6740B4D-1E5D-4E79-860C-AEE5F5014687}" type="presParOf" srcId="{9BAE68C2-4BB7-4D9F-A0CF-CC665CCD24BD}" destId="{A3939087-9CCB-426B-80BE-870DE5764A8F}" srcOrd="1" destOrd="0" presId="urn:microsoft.com/office/officeart/2005/8/layout/cycle3"/>
    <dgm:cxn modelId="{00BF4EE2-176E-4DC1-9685-EAE1C92AFD45}" type="presOf" srcId="{FB7852D0-1694-47DF-8DF8-C0DB9814A325}" destId="{A3939087-9CCB-426B-80BE-870DE5764A8F}" srcOrd="0" destOrd="0" presId="urn:microsoft.com/office/officeart/2005/8/layout/cycle3"/>
    <dgm:cxn modelId="{33C1A674-AF84-4D2F-80D3-9C968DDF2CD2}" type="presParOf" srcId="{9BAE68C2-4BB7-4D9F-A0CF-CC665CCD24BD}" destId="{BB4E48D8-0359-44C0-92A6-7F101ACD5387}" srcOrd="2" destOrd="0" presId="urn:microsoft.com/office/officeart/2005/8/layout/cycle3"/>
    <dgm:cxn modelId="{65F5DE13-EE75-48A6-A300-F1769232CF0B}" type="presOf" srcId="{5F0C5FA0-BE27-4586-8A56-EA093BA6EEB0}" destId="{BB4E48D8-0359-44C0-92A6-7F101ACD5387}" srcOrd="0" destOrd="0" presId="urn:microsoft.com/office/officeart/2005/8/layout/cycle3"/>
    <dgm:cxn modelId="{911805AB-7F5C-42C5-B5BF-3C15212E20F6}" type="presParOf" srcId="{9BAE68C2-4BB7-4D9F-A0CF-CC665CCD24BD}" destId="{0E8D1EE6-FDF9-41DC-9880-4ED056D99FEE}" srcOrd="3" destOrd="0" presId="urn:microsoft.com/office/officeart/2005/8/layout/cycle3"/>
    <dgm:cxn modelId="{0382C6DB-93BB-4CCC-A23E-DFF3841717F0}" type="presOf" srcId="{BA245BF8-6245-4355-B454-095D08E515D7}" destId="{0E8D1EE6-FDF9-41DC-9880-4ED056D99FEE}" srcOrd="0" destOrd="0" presId="urn:microsoft.com/office/officeart/2005/8/layout/cycle3"/>
    <dgm:cxn modelId="{48E9BA9B-9D79-4502-823F-925F439F3D3B}" type="presParOf" srcId="{9BAE68C2-4BB7-4D9F-A0CF-CC665CCD24BD}" destId="{28B6C391-E16D-4A23-93D4-120C8812F74F}" srcOrd="4" destOrd="0" presId="urn:microsoft.com/office/officeart/2005/8/layout/cycle3"/>
    <dgm:cxn modelId="{DF877541-0420-4C3E-93CA-FC7C97905681}" type="presOf" srcId="{CC05FAF0-5C75-4899-A4CA-3ACDFF5B87B4}" destId="{28B6C391-E16D-4A23-93D4-120C8812F74F}" srcOrd="0" destOrd="0" presId="urn:microsoft.com/office/officeart/2005/8/layout/cycle3"/>
    <dgm:cxn modelId="{8ECA3780-E450-4BF0-AD35-2ADFBCAEA5F1}" type="presParOf" srcId="{9BAE68C2-4BB7-4D9F-A0CF-CC665CCD24BD}" destId="{8ED38C1A-5573-4685-B271-AC257AF3D88A}" srcOrd="5" destOrd="0" presId="urn:microsoft.com/office/officeart/2005/8/layout/cycle3"/>
    <dgm:cxn modelId="{28DE1A1B-6ED4-4199-8E43-D8FF6A2E177C}" type="presOf" srcId="{94DF9036-71B3-4C03-A5FC-E1E5901F7FE2}" destId="{8ED38C1A-5573-4685-B271-AC257AF3D88A}" srcOrd="0" destOrd="0" presId="urn:microsoft.com/office/officeart/2005/8/layout/cycle3"/>
    <dgm:cxn modelId="{03EF654D-4A42-4517-BCD1-0A038EC2E2F5}" type="presParOf" srcId="{9BAE68C2-4BB7-4D9F-A0CF-CC665CCD24BD}" destId="{C19206AF-9708-4566-9A12-89808631FEFD}" srcOrd="6" destOrd="0" presId="urn:microsoft.com/office/officeart/2005/8/layout/cycle3"/>
    <dgm:cxn modelId="{CAFBCE9F-7AC0-4FCB-8D5C-6481F8E2BD17}" type="presOf" srcId="{42B32A14-7A81-440A-9418-032319E5356A}" destId="{C19206AF-9708-4566-9A12-89808631FEFD}" srcOrd="0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2475ED-2399-4611-8714-89E917CD0E6D}">
      <dsp:nvSpPr>
        <dsp:cNvPr id="0" name=""/>
        <dsp:cNvSpPr/>
      </dsp:nvSpPr>
      <dsp:spPr>
        <a:xfrm>
          <a:off x="3779" y="427254"/>
          <a:ext cx="2574585" cy="141548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官员</a:t>
          </a:r>
          <a:endParaRPr lang="en-US" altLang="zh-CN" sz="3200" kern="1200" dirty="0" smtClean="0">
            <a:latin typeface="方正启体简体" pitchFamily="65" charset="-122"/>
            <a:ea typeface="方正启体简体" pitchFamily="65" charset="-122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上书</a:t>
          </a:r>
          <a:endParaRPr lang="zh-CN" altLang="en-US" sz="32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711520" y="427254"/>
        <a:ext cx="1159103" cy="1415482"/>
      </dsp:txXfrm>
    </dsp:sp>
    <dsp:sp modelId="{321F37F8-62F6-4E1D-A043-705EB630B3B2}">
      <dsp:nvSpPr>
        <dsp:cNvPr id="0" name=""/>
        <dsp:cNvSpPr/>
      </dsp:nvSpPr>
      <dsp:spPr>
        <a:xfrm>
          <a:off x="2224494" y="427254"/>
          <a:ext cx="2402958" cy="141548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内阁</a:t>
          </a:r>
          <a:endParaRPr lang="en-US" altLang="zh-CN" sz="3200" kern="1200" dirty="0" smtClean="0">
            <a:latin typeface="方正启体简体" pitchFamily="65" charset="-122"/>
            <a:ea typeface="方正启体简体" pitchFamily="65" charset="-122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票拟</a:t>
          </a:r>
          <a:endParaRPr lang="zh-CN" altLang="en-US" sz="32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2932235" y="427254"/>
        <a:ext cx="987476" cy="1415482"/>
      </dsp:txXfrm>
    </dsp:sp>
    <dsp:sp modelId="{6911DF68-B985-472D-BE28-BC5A1CCF028A}">
      <dsp:nvSpPr>
        <dsp:cNvPr id="0" name=""/>
        <dsp:cNvSpPr/>
      </dsp:nvSpPr>
      <dsp:spPr>
        <a:xfrm>
          <a:off x="4273581" y="427254"/>
          <a:ext cx="2613652" cy="141548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皇帝</a:t>
          </a:r>
          <a:endParaRPr lang="en-US" altLang="zh-CN" sz="3200" kern="1200" dirty="0" smtClean="0">
            <a:latin typeface="方正启体简体" pitchFamily="65" charset="-122"/>
            <a:ea typeface="方正启体简体" pitchFamily="65" charset="-122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批红</a:t>
          </a:r>
          <a:endParaRPr lang="zh-CN" altLang="en-US" sz="32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4981322" y="427254"/>
        <a:ext cx="1198170" cy="1415482"/>
      </dsp:txXfrm>
    </dsp:sp>
    <dsp:sp modelId="{C7A5A35F-218D-4897-8185-D7EC05B8B4F7}">
      <dsp:nvSpPr>
        <dsp:cNvPr id="0" name=""/>
        <dsp:cNvSpPr/>
      </dsp:nvSpPr>
      <dsp:spPr>
        <a:xfrm>
          <a:off x="6533364" y="427254"/>
          <a:ext cx="2499352" cy="141548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六部</a:t>
          </a:r>
          <a:endParaRPr lang="en-US" altLang="zh-CN" sz="3200" kern="1200" dirty="0" smtClean="0">
            <a:latin typeface="方正启体简体" pitchFamily="65" charset="-122"/>
            <a:ea typeface="方正启体简体" pitchFamily="65" charset="-122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执行</a:t>
          </a:r>
          <a:endParaRPr lang="zh-CN" altLang="en-US" sz="32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7241105" y="427254"/>
        <a:ext cx="1083870" cy="1415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4298D0-8413-4D42-9E3E-2011E83A0E7B}">
      <dsp:nvSpPr>
        <dsp:cNvPr id="0" name=""/>
        <dsp:cNvSpPr/>
      </dsp:nvSpPr>
      <dsp:spPr>
        <a:xfrm>
          <a:off x="4451353" y="292339"/>
          <a:ext cx="1492234" cy="14922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800" kern="1200" dirty="0" smtClean="0">
              <a:latin typeface="方正启体简体" pitchFamily="65" charset="-122"/>
              <a:ea typeface="方正启体简体" pitchFamily="65" charset="-122"/>
            </a:rPr>
            <a:t>外国扩张</a:t>
          </a:r>
          <a:endParaRPr lang="zh-CN" altLang="en-US" sz="38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4451353" y="292339"/>
        <a:ext cx="1492234" cy="1492234"/>
      </dsp:txXfrm>
    </dsp:sp>
    <dsp:sp modelId="{78C594C8-CB44-4EC6-AE89-B9EBE2D8F3E3}">
      <dsp:nvSpPr>
        <dsp:cNvPr id="0" name=""/>
        <dsp:cNvSpPr/>
      </dsp:nvSpPr>
      <dsp:spPr>
        <a:xfrm>
          <a:off x="2179981" y="-845"/>
          <a:ext cx="3526736" cy="3526736"/>
        </a:xfrm>
        <a:prstGeom prst="circularArrow">
          <a:avLst>
            <a:gd name="adj1" fmla="val 8251"/>
            <a:gd name="adj2" fmla="val 576321"/>
            <a:gd name="adj3" fmla="val 2962922"/>
            <a:gd name="adj4" fmla="val 52348"/>
            <a:gd name="adj5" fmla="val 9626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126D3EB-18D1-419D-B8C2-3A656445ADD5}">
      <dsp:nvSpPr>
        <dsp:cNvPr id="0" name=""/>
        <dsp:cNvSpPr/>
      </dsp:nvSpPr>
      <dsp:spPr>
        <a:xfrm>
          <a:off x="3197232" y="2464539"/>
          <a:ext cx="1492234" cy="14922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800" kern="1200" dirty="0" smtClean="0">
              <a:latin typeface="方正启体简体" pitchFamily="65" charset="-122"/>
              <a:ea typeface="方正启体简体" pitchFamily="65" charset="-122"/>
            </a:rPr>
            <a:t>中外矛盾</a:t>
          </a:r>
          <a:endParaRPr lang="zh-CN" altLang="en-US" sz="38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3197232" y="2464539"/>
        <a:ext cx="1492234" cy="1492234"/>
      </dsp:txXfrm>
    </dsp:sp>
    <dsp:sp modelId="{897E4215-45F4-4620-BA81-DF21D5C2C576}">
      <dsp:nvSpPr>
        <dsp:cNvPr id="0" name=""/>
        <dsp:cNvSpPr/>
      </dsp:nvSpPr>
      <dsp:spPr>
        <a:xfrm>
          <a:off x="2179981" y="-845"/>
          <a:ext cx="3526736" cy="3526736"/>
        </a:xfrm>
        <a:prstGeom prst="circularArrow">
          <a:avLst>
            <a:gd name="adj1" fmla="val 8251"/>
            <a:gd name="adj2" fmla="val 576321"/>
            <a:gd name="adj3" fmla="val 10171331"/>
            <a:gd name="adj4" fmla="val 7260757"/>
            <a:gd name="adj5" fmla="val 9626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D07DACE-50C0-450E-9B90-5507201F9932}">
      <dsp:nvSpPr>
        <dsp:cNvPr id="0" name=""/>
        <dsp:cNvSpPr/>
      </dsp:nvSpPr>
      <dsp:spPr>
        <a:xfrm>
          <a:off x="1943112" y="292339"/>
          <a:ext cx="1492234" cy="14922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800" kern="1200" dirty="0" smtClean="0">
              <a:latin typeface="方正启体简体" pitchFamily="65" charset="-122"/>
              <a:ea typeface="方正启体简体" pitchFamily="65" charset="-122"/>
            </a:rPr>
            <a:t>闭关锁国</a:t>
          </a:r>
          <a:endParaRPr lang="zh-CN" altLang="en-US" sz="38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1943112" y="292339"/>
        <a:ext cx="1492234" cy="1492234"/>
      </dsp:txXfrm>
    </dsp:sp>
    <dsp:sp modelId="{7C96ACFB-03CA-42D7-BB3A-9F6D7EF1EC67}">
      <dsp:nvSpPr>
        <dsp:cNvPr id="0" name=""/>
        <dsp:cNvSpPr/>
      </dsp:nvSpPr>
      <dsp:spPr>
        <a:xfrm>
          <a:off x="2179981" y="-845"/>
          <a:ext cx="3526736" cy="3526736"/>
        </a:xfrm>
        <a:prstGeom prst="circularArrow">
          <a:avLst>
            <a:gd name="adj1" fmla="val 8251"/>
            <a:gd name="adj2" fmla="val 576321"/>
            <a:gd name="adj3" fmla="val 16855849"/>
            <a:gd name="adj4" fmla="val 14967830"/>
            <a:gd name="adj5" fmla="val 9626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939087-9CCB-426B-80BE-870DE5764A8F}">
      <dsp:nvSpPr>
        <dsp:cNvPr id="0" name=""/>
        <dsp:cNvSpPr/>
      </dsp:nvSpPr>
      <dsp:spPr>
        <a:xfrm>
          <a:off x="1164047" y="-4895"/>
          <a:ext cx="5016720" cy="5016720"/>
        </a:xfrm>
        <a:prstGeom prst="circularArrow">
          <a:avLst>
            <a:gd name="adj1" fmla="val 5274"/>
            <a:gd name="adj2" fmla="val 312630"/>
            <a:gd name="adj3" fmla="val 14240832"/>
            <a:gd name="adj4" fmla="val 17119590"/>
            <a:gd name="adj5" fmla="val 5477"/>
          </a:avLst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1424EE-E5DB-4FAB-9F05-0C5094FBB411}">
      <dsp:nvSpPr>
        <dsp:cNvPr id="0" name=""/>
        <dsp:cNvSpPr/>
      </dsp:nvSpPr>
      <dsp:spPr>
        <a:xfrm>
          <a:off x="2725615" y="1434"/>
          <a:ext cx="1893585" cy="9467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000" kern="1200" dirty="0" smtClean="0">
              <a:latin typeface="方正启体简体" pitchFamily="65" charset="-122"/>
              <a:ea typeface="方正启体简体" pitchFamily="65" charset="-122"/>
            </a:rPr>
            <a:t>官员盘剥</a:t>
          </a:r>
          <a:endParaRPr lang="zh-CN" altLang="en-US" sz="30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2771834" y="47653"/>
        <a:ext cx="1801147" cy="854354"/>
      </dsp:txXfrm>
    </dsp:sp>
    <dsp:sp modelId="{BB4E48D8-0359-44C0-92A6-7F101ACD5387}">
      <dsp:nvSpPr>
        <dsp:cNvPr id="0" name=""/>
        <dsp:cNvSpPr/>
      </dsp:nvSpPr>
      <dsp:spPr>
        <a:xfrm>
          <a:off x="4488133" y="1019024"/>
          <a:ext cx="1893585" cy="9467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000" kern="1200" dirty="0" smtClean="0">
              <a:latin typeface="方正启体简体" pitchFamily="65" charset="-122"/>
              <a:ea typeface="方正启体简体" pitchFamily="65" charset="-122"/>
            </a:rPr>
            <a:t>人民困苦</a:t>
          </a:r>
          <a:endParaRPr lang="zh-CN" altLang="en-US" sz="30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4534352" y="1065243"/>
        <a:ext cx="1801147" cy="854354"/>
      </dsp:txXfrm>
    </dsp:sp>
    <dsp:sp modelId="{0E8D1EE6-FDF9-41DC-9880-4ED056D99FEE}">
      <dsp:nvSpPr>
        <dsp:cNvPr id="0" name=""/>
        <dsp:cNvSpPr/>
      </dsp:nvSpPr>
      <dsp:spPr>
        <a:xfrm>
          <a:off x="4488133" y="3054204"/>
          <a:ext cx="1893585" cy="9467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000" kern="1200" dirty="0" smtClean="0">
              <a:latin typeface="方正启体简体" pitchFamily="65" charset="-122"/>
              <a:ea typeface="方正启体简体" pitchFamily="65" charset="-122"/>
            </a:rPr>
            <a:t>土地兼并</a:t>
          </a:r>
          <a:endParaRPr lang="zh-CN" altLang="en-US" sz="30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4534352" y="3100423"/>
        <a:ext cx="1801147" cy="854354"/>
      </dsp:txXfrm>
    </dsp:sp>
    <dsp:sp modelId="{28B6C391-E16D-4A23-93D4-120C8812F74F}">
      <dsp:nvSpPr>
        <dsp:cNvPr id="0" name=""/>
        <dsp:cNvSpPr/>
      </dsp:nvSpPr>
      <dsp:spPr>
        <a:xfrm>
          <a:off x="2725615" y="4071795"/>
          <a:ext cx="1893585" cy="9467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000" kern="1200" dirty="0" smtClean="0">
              <a:latin typeface="方正启体简体" pitchFamily="65" charset="-122"/>
              <a:ea typeface="方正启体简体" pitchFamily="65" charset="-122"/>
            </a:rPr>
            <a:t>税收减少</a:t>
          </a:r>
          <a:endParaRPr lang="zh-CN" altLang="en-US" sz="30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2771834" y="4118014"/>
        <a:ext cx="1801147" cy="854354"/>
      </dsp:txXfrm>
    </dsp:sp>
    <dsp:sp modelId="{8ED38C1A-5573-4685-B271-AC257AF3D88A}">
      <dsp:nvSpPr>
        <dsp:cNvPr id="0" name=""/>
        <dsp:cNvSpPr/>
      </dsp:nvSpPr>
      <dsp:spPr>
        <a:xfrm>
          <a:off x="963097" y="3054204"/>
          <a:ext cx="1893585" cy="9467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000" kern="1200" dirty="0" smtClean="0">
              <a:latin typeface="方正启体简体" pitchFamily="65" charset="-122"/>
              <a:ea typeface="方正启体简体" pitchFamily="65" charset="-122"/>
            </a:rPr>
            <a:t>财政困难</a:t>
          </a:r>
          <a:endParaRPr lang="zh-CN" altLang="en-US" sz="30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1009316" y="3100423"/>
        <a:ext cx="1801147" cy="854354"/>
      </dsp:txXfrm>
    </dsp:sp>
    <dsp:sp modelId="{C19206AF-9708-4566-9A12-89808631FEFD}">
      <dsp:nvSpPr>
        <dsp:cNvPr id="0" name=""/>
        <dsp:cNvSpPr/>
      </dsp:nvSpPr>
      <dsp:spPr>
        <a:xfrm>
          <a:off x="963097" y="1019024"/>
          <a:ext cx="1893585" cy="9467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000" kern="1200" dirty="0" smtClean="0">
              <a:latin typeface="方正启体简体" pitchFamily="65" charset="-122"/>
              <a:ea typeface="方正启体简体" pitchFamily="65" charset="-122"/>
            </a:rPr>
            <a:t>税制改革</a:t>
          </a:r>
          <a:endParaRPr lang="zh-CN" altLang="en-US" sz="30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1009316" y="1065243"/>
        <a:ext cx="1801147" cy="8543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type="chevron" r:blip="" rot="180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type="chevron" r:blip="" rot="180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dstNode" val="node1"/>
                <dgm:param type="connRout" val="longCurve"/>
                <dgm:param type="begPts" val="midR"/>
                <dgm:param type="endPts" val="midL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dstNode" val="node1"/>
                <dgm:param type="connRout" val="longCurve"/>
                <dgm:param type="begPts" val="midL"/>
                <dgm:param type="endPts" val="midR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dstNode" val="nodeFirstNode"/>
                      <dgm:param type="connRout" val="longCurve"/>
                      <dgm:param type="begPts" val="midR"/>
                      <dgm:param type="endPts" val="midL"/>
                    </dgm:alg>
                  </dgm:if>
                  <dgm:else name="Name15">
                    <dgm:alg type="conn">
                      <dgm:param type="dstNode" val="nodeFirstNode"/>
                      <dgm:param type="connRout" val="longCurve"/>
                      <dgm:param type="begPts" val="midL"/>
                      <dgm:param type="endPts" val="midR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982E91-DF79-46FB-84C8-FDB02C7CE9F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982E91-DF79-46FB-84C8-FDB02C7CE9F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5.xml"/><Relationship Id="rId8" Type="http://schemas.openxmlformats.org/officeDocument/2006/relationships/image" Target="../media/image3.png"/><Relationship Id="rId7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1.jpeg"/><Relationship Id="rId2" Type="http://schemas.openxmlformats.org/officeDocument/2006/relationships/tags" Target="../tags/tag1.xml"/><Relationship Id="rId19" Type="http://schemas.openxmlformats.org/officeDocument/2006/relationships/tags" Target="../tags/tag13.xml"/><Relationship Id="rId18" Type="http://schemas.openxmlformats.org/officeDocument/2006/relationships/tags" Target="../tags/tag12.xml"/><Relationship Id="rId17" Type="http://schemas.openxmlformats.org/officeDocument/2006/relationships/tags" Target="../tags/tag11.xml"/><Relationship Id="rId16" Type="http://schemas.openxmlformats.org/officeDocument/2006/relationships/tags" Target="../tags/tag10.xml"/><Relationship Id="rId15" Type="http://schemas.openxmlformats.org/officeDocument/2006/relationships/tags" Target="../tags/tag9.xml"/><Relationship Id="rId14" Type="http://schemas.openxmlformats.org/officeDocument/2006/relationships/tags" Target="../tags/tag8.xml"/><Relationship Id="rId13" Type="http://schemas.openxmlformats.org/officeDocument/2006/relationships/image" Target="../media/image5.png"/><Relationship Id="rId12" Type="http://schemas.openxmlformats.org/officeDocument/2006/relationships/tags" Target="../tags/tag7.xml"/><Relationship Id="rId11" Type="http://schemas.openxmlformats.org/officeDocument/2006/relationships/tags" Target="../tags/tag6.xml"/><Relationship Id="rId10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18.xml"/><Relationship Id="rId8" Type="http://schemas.openxmlformats.org/officeDocument/2006/relationships/tags" Target="../tags/tag17.xml"/><Relationship Id="rId7" Type="http://schemas.openxmlformats.org/officeDocument/2006/relationships/image" Target="../media/image7.png"/><Relationship Id="rId6" Type="http://schemas.openxmlformats.org/officeDocument/2006/relationships/tags" Target="../tags/tag16.xml"/><Relationship Id="rId5" Type="http://schemas.openxmlformats.org/officeDocument/2006/relationships/image" Target="../media/image6.png"/><Relationship Id="rId4" Type="http://schemas.openxmlformats.org/officeDocument/2006/relationships/tags" Target="../tags/tag15.xml"/><Relationship Id="rId3" Type="http://schemas.openxmlformats.org/officeDocument/2006/relationships/tags" Target="../tags/tag14.xml"/><Relationship Id="rId2" Type="http://schemas.openxmlformats.org/officeDocument/2006/relationships/image" Target="../media/image1.jpeg"/><Relationship Id="rId12" Type="http://schemas.openxmlformats.org/officeDocument/2006/relationships/tags" Target="../tags/tag21.xml"/><Relationship Id="rId11" Type="http://schemas.openxmlformats.org/officeDocument/2006/relationships/tags" Target="../tags/tag20.xml"/><Relationship Id="rId10" Type="http://schemas.openxmlformats.org/officeDocument/2006/relationships/tags" Target="../tags/tag19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tags" Target="../tags/tag27.xml"/><Relationship Id="rId8" Type="http://schemas.openxmlformats.org/officeDocument/2006/relationships/tags" Target="../tags/tag26.xml"/><Relationship Id="rId7" Type="http://schemas.openxmlformats.org/officeDocument/2006/relationships/tags" Target="../tags/tag25.xml"/><Relationship Id="rId6" Type="http://schemas.openxmlformats.org/officeDocument/2006/relationships/tags" Target="../tags/tag24.xml"/><Relationship Id="rId5" Type="http://schemas.openxmlformats.org/officeDocument/2006/relationships/image" Target="../media/image8.png"/><Relationship Id="rId4" Type="http://schemas.openxmlformats.org/officeDocument/2006/relationships/tags" Target="../tags/tag23.xml"/><Relationship Id="rId3" Type="http://schemas.openxmlformats.org/officeDocument/2006/relationships/tags" Target="../tags/tag22.xml"/><Relationship Id="rId2" Type="http://schemas.openxmlformats.org/officeDocument/2006/relationships/image" Target="../media/image1.jpeg"/><Relationship Id="rId11" Type="http://schemas.openxmlformats.org/officeDocument/2006/relationships/tags" Target="../tags/tag29.xml"/><Relationship Id="rId10" Type="http://schemas.openxmlformats.org/officeDocument/2006/relationships/tags" Target="../tags/tag28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34.xml"/><Relationship Id="rId8" Type="http://schemas.openxmlformats.org/officeDocument/2006/relationships/image" Target="../media/image6.png"/><Relationship Id="rId7" Type="http://schemas.openxmlformats.org/officeDocument/2006/relationships/tags" Target="../tags/tag33.xml"/><Relationship Id="rId6" Type="http://schemas.openxmlformats.org/officeDocument/2006/relationships/image" Target="../media/image7.png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3" Type="http://schemas.openxmlformats.org/officeDocument/2006/relationships/tags" Target="../tags/tag30.xml"/><Relationship Id="rId2" Type="http://schemas.openxmlformats.org/officeDocument/2006/relationships/image" Target="../media/image1.jpeg"/><Relationship Id="rId14" Type="http://schemas.openxmlformats.org/officeDocument/2006/relationships/tags" Target="../tags/tag39.xml"/><Relationship Id="rId13" Type="http://schemas.openxmlformats.org/officeDocument/2006/relationships/tags" Target="../tags/tag38.xml"/><Relationship Id="rId12" Type="http://schemas.openxmlformats.org/officeDocument/2006/relationships/tags" Target="../tags/tag37.xml"/><Relationship Id="rId11" Type="http://schemas.openxmlformats.org/officeDocument/2006/relationships/tags" Target="../tags/tag36.xml"/><Relationship Id="rId10" Type="http://schemas.openxmlformats.org/officeDocument/2006/relationships/tags" Target="../tags/tag35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44.xml"/><Relationship Id="rId8" Type="http://schemas.openxmlformats.org/officeDocument/2006/relationships/tags" Target="../tags/tag43.xml"/><Relationship Id="rId7" Type="http://schemas.openxmlformats.org/officeDocument/2006/relationships/image" Target="../media/image6.png"/><Relationship Id="rId6" Type="http://schemas.openxmlformats.org/officeDocument/2006/relationships/tags" Target="../tags/tag42.xml"/><Relationship Id="rId5" Type="http://schemas.openxmlformats.org/officeDocument/2006/relationships/image" Target="../media/image7.png"/><Relationship Id="rId4" Type="http://schemas.openxmlformats.org/officeDocument/2006/relationships/tags" Target="../tags/tag41.xml"/><Relationship Id="rId3" Type="http://schemas.openxmlformats.org/officeDocument/2006/relationships/tags" Target="../tags/tag40.xml"/><Relationship Id="rId2" Type="http://schemas.openxmlformats.org/officeDocument/2006/relationships/image" Target="../media/image1.jpeg"/><Relationship Id="rId15" Type="http://schemas.openxmlformats.org/officeDocument/2006/relationships/tags" Target="../tags/tag50.xml"/><Relationship Id="rId14" Type="http://schemas.openxmlformats.org/officeDocument/2006/relationships/tags" Target="../tags/tag49.xml"/><Relationship Id="rId13" Type="http://schemas.openxmlformats.org/officeDocument/2006/relationships/tags" Target="../tags/tag48.xml"/><Relationship Id="rId12" Type="http://schemas.openxmlformats.org/officeDocument/2006/relationships/tags" Target="../tags/tag47.xml"/><Relationship Id="rId11" Type="http://schemas.openxmlformats.org/officeDocument/2006/relationships/tags" Target="../tags/tag46.xml"/><Relationship Id="rId10" Type="http://schemas.openxmlformats.org/officeDocument/2006/relationships/tags" Target="../tags/tag45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7" Type="http://schemas.openxmlformats.org/officeDocument/2006/relationships/tags" Target="../tags/tag55.xml"/><Relationship Id="rId6" Type="http://schemas.openxmlformats.org/officeDocument/2006/relationships/image" Target="../media/image9.png"/><Relationship Id="rId5" Type="http://schemas.openxmlformats.org/officeDocument/2006/relationships/tags" Target="../tags/tag54.xml"/><Relationship Id="rId4" Type="http://schemas.openxmlformats.org/officeDocument/2006/relationships/tags" Target="../tags/tag53.xml"/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58.xml"/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tags" Target="../tags/tag63.xml"/><Relationship Id="rId7" Type="http://schemas.openxmlformats.org/officeDocument/2006/relationships/image" Target="../media/image7.png"/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image" Target="../media/image10.jpeg"/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5" Type="http://schemas.openxmlformats.org/officeDocument/2006/relationships/tags" Target="../tags/tag69.xml"/><Relationship Id="rId14" Type="http://schemas.openxmlformats.org/officeDocument/2006/relationships/tags" Target="../tags/tag68.xml"/><Relationship Id="rId13" Type="http://schemas.openxmlformats.org/officeDocument/2006/relationships/tags" Target="../tags/tag67.xml"/><Relationship Id="rId12" Type="http://schemas.openxmlformats.org/officeDocument/2006/relationships/tags" Target="../tags/tag66.xml"/><Relationship Id="rId11" Type="http://schemas.openxmlformats.org/officeDocument/2006/relationships/tags" Target="../tags/tag65.xml"/><Relationship Id="rId10" Type="http://schemas.openxmlformats.org/officeDocument/2006/relationships/tags" Target="../tags/tag64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75.xml"/><Relationship Id="rId8" Type="http://schemas.openxmlformats.org/officeDocument/2006/relationships/tags" Target="../tags/tag74.xml"/><Relationship Id="rId7" Type="http://schemas.openxmlformats.org/officeDocument/2006/relationships/tags" Target="../tags/tag73.xml"/><Relationship Id="rId6" Type="http://schemas.openxmlformats.org/officeDocument/2006/relationships/tags" Target="../tags/tag72.xml"/><Relationship Id="rId5" Type="http://schemas.openxmlformats.org/officeDocument/2006/relationships/image" Target="../media/image7.png"/><Relationship Id="rId4" Type="http://schemas.openxmlformats.org/officeDocument/2006/relationships/tags" Target="../tags/tag71.xml"/><Relationship Id="rId3" Type="http://schemas.openxmlformats.org/officeDocument/2006/relationships/tags" Target="../tags/tag70.xml"/><Relationship Id="rId2" Type="http://schemas.openxmlformats.org/officeDocument/2006/relationships/image" Target="../media/image1.jpeg"/><Relationship Id="rId10" Type="http://schemas.openxmlformats.org/officeDocument/2006/relationships/tags" Target="../tags/tag76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82.xml"/><Relationship Id="rId8" Type="http://schemas.openxmlformats.org/officeDocument/2006/relationships/tags" Target="../tags/tag81.xml"/><Relationship Id="rId7" Type="http://schemas.openxmlformats.org/officeDocument/2006/relationships/tags" Target="../tags/tag80.xml"/><Relationship Id="rId6" Type="http://schemas.openxmlformats.org/officeDocument/2006/relationships/tags" Target="../tags/tag79.xml"/><Relationship Id="rId5" Type="http://schemas.openxmlformats.org/officeDocument/2006/relationships/image" Target="../media/image11.png"/><Relationship Id="rId4" Type="http://schemas.openxmlformats.org/officeDocument/2006/relationships/tags" Target="../tags/tag78.xml"/><Relationship Id="rId3" Type="http://schemas.openxmlformats.org/officeDocument/2006/relationships/tags" Target="../tags/tag77.xm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87.xml"/><Relationship Id="rId8" Type="http://schemas.openxmlformats.org/officeDocument/2006/relationships/tags" Target="../tags/tag86.xml"/><Relationship Id="rId7" Type="http://schemas.openxmlformats.org/officeDocument/2006/relationships/image" Target="../media/image4.png"/><Relationship Id="rId6" Type="http://schemas.openxmlformats.org/officeDocument/2006/relationships/tags" Target="../tags/tag85.xml"/><Relationship Id="rId5" Type="http://schemas.openxmlformats.org/officeDocument/2006/relationships/image" Target="../media/image3.png"/><Relationship Id="rId4" Type="http://schemas.openxmlformats.org/officeDocument/2006/relationships/tags" Target="../tags/tag84.xml"/><Relationship Id="rId3" Type="http://schemas.openxmlformats.org/officeDocument/2006/relationships/tags" Target="../tags/tag83.xml"/><Relationship Id="rId2" Type="http://schemas.openxmlformats.org/officeDocument/2006/relationships/image" Target="../media/image1.jpeg"/><Relationship Id="rId18" Type="http://schemas.openxmlformats.org/officeDocument/2006/relationships/tags" Target="../tags/tag94.xml"/><Relationship Id="rId17" Type="http://schemas.openxmlformats.org/officeDocument/2006/relationships/tags" Target="../tags/tag93.xml"/><Relationship Id="rId16" Type="http://schemas.openxmlformats.org/officeDocument/2006/relationships/tags" Target="../tags/tag92.xml"/><Relationship Id="rId15" Type="http://schemas.openxmlformats.org/officeDocument/2006/relationships/tags" Target="../tags/tag91.xml"/><Relationship Id="rId14" Type="http://schemas.openxmlformats.org/officeDocument/2006/relationships/tags" Target="../tags/tag90.xml"/><Relationship Id="rId13" Type="http://schemas.openxmlformats.org/officeDocument/2006/relationships/image" Target="../media/image2.png"/><Relationship Id="rId12" Type="http://schemas.openxmlformats.org/officeDocument/2006/relationships/tags" Target="../tags/tag89.xml"/><Relationship Id="rId11" Type="http://schemas.openxmlformats.org/officeDocument/2006/relationships/tags" Target="../tags/tag88.xml"/><Relationship Id="rId10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tags" Target="../tags/tag99.xml"/><Relationship Id="rId7" Type="http://schemas.openxmlformats.org/officeDocument/2006/relationships/image" Target="../media/image7.png"/><Relationship Id="rId6" Type="http://schemas.openxmlformats.org/officeDocument/2006/relationships/tags" Target="../tags/tag98.xml"/><Relationship Id="rId5" Type="http://schemas.openxmlformats.org/officeDocument/2006/relationships/tags" Target="../tags/tag97.xml"/><Relationship Id="rId4" Type="http://schemas.openxmlformats.org/officeDocument/2006/relationships/image" Target="../media/image10.jpeg"/><Relationship Id="rId3" Type="http://schemas.openxmlformats.org/officeDocument/2006/relationships/tags" Target="../tags/tag96.xml"/><Relationship Id="rId2" Type="http://schemas.openxmlformats.org/officeDocument/2006/relationships/tags" Target="../tags/tag95.xml"/><Relationship Id="rId13" Type="http://schemas.openxmlformats.org/officeDocument/2006/relationships/tags" Target="../tags/tag103.xml"/><Relationship Id="rId12" Type="http://schemas.openxmlformats.org/officeDocument/2006/relationships/tags" Target="../tags/tag102.xml"/><Relationship Id="rId11" Type="http://schemas.openxmlformats.org/officeDocument/2006/relationships/tags" Target="../tags/tag101.xml"/><Relationship Id="rId10" Type="http://schemas.openxmlformats.org/officeDocument/2006/relationships/tags" Target="../tags/tag100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108.xml"/><Relationship Id="rId8" Type="http://schemas.openxmlformats.org/officeDocument/2006/relationships/image" Target="../media/image14.png"/><Relationship Id="rId7" Type="http://schemas.openxmlformats.org/officeDocument/2006/relationships/tags" Target="../tags/tag107.xml"/><Relationship Id="rId6" Type="http://schemas.openxmlformats.org/officeDocument/2006/relationships/image" Target="../media/image13.png"/><Relationship Id="rId5" Type="http://schemas.openxmlformats.org/officeDocument/2006/relationships/tags" Target="../tags/tag106.xml"/><Relationship Id="rId4" Type="http://schemas.openxmlformats.org/officeDocument/2006/relationships/tags" Target="../tags/tag105.xml"/><Relationship Id="rId3" Type="http://schemas.openxmlformats.org/officeDocument/2006/relationships/tags" Target="../tags/tag104.xml"/><Relationship Id="rId2" Type="http://schemas.openxmlformats.org/officeDocument/2006/relationships/image" Target="../media/image12.jpeg"/><Relationship Id="rId13" Type="http://schemas.openxmlformats.org/officeDocument/2006/relationships/tags" Target="../tags/tag112.xml"/><Relationship Id="rId12" Type="http://schemas.openxmlformats.org/officeDocument/2006/relationships/tags" Target="../tags/tag111.xml"/><Relationship Id="rId11" Type="http://schemas.openxmlformats.org/officeDocument/2006/relationships/tags" Target="../tags/tag110.xml"/><Relationship Id="rId10" Type="http://schemas.openxmlformats.org/officeDocument/2006/relationships/tags" Target="../tags/tag109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117.xml"/><Relationship Id="rId8" Type="http://schemas.openxmlformats.org/officeDocument/2006/relationships/image" Target="../media/image7.png"/><Relationship Id="rId7" Type="http://schemas.openxmlformats.org/officeDocument/2006/relationships/tags" Target="../tags/tag116.xml"/><Relationship Id="rId6" Type="http://schemas.openxmlformats.org/officeDocument/2006/relationships/image" Target="../media/image15.png"/><Relationship Id="rId5" Type="http://schemas.openxmlformats.org/officeDocument/2006/relationships/tags" Target="../tags/tag115.xml"/><Relationship Id="rId4" Type="http://schemas.openxmlformats.org/officeDocument/2006/relationships/tags" Target="../tags/tag114.xml"/><Relationship Id="rId3" Type="http://schemas.openxmlformats.org/officeDocument/2006/relationships/image" Target="../media/image10.jpeg"/><Relationship Id="rId2" Type="http://schemas.openxmlformats.org/officeDocument/2006/relationships/tags" Target="../tags/tag113.xml"/><Relationship Id="rId14" Type="http://schemas.openxmlformats.org/officeDocument/2006/relationships/tags" Target="../tags/tag122.xml"/><Relationship Id="rId13" Type="http://schemas.openxmlformats.org/officeDocument/2006/relationships/tags" Target="../tags/tag121.xml"/><Relationship Id="rId12" Type="http://schemas.openxmlformats.org/officeDocument/2006/relationships/tags" Target="../tags/tag120.xml"/><Relationship Id="rId11" Type="http://schemas.openxmlformats.org/officeDocument/2006/relationships/tags" Target="../tags/tag119.xml"/><Relationship Id="rId10" Type="http://schemas.openxmlformats.org/officeDocument/2006/relationships/tags" Target="../tags/tag118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27.xml"/><Relationship Id="rId8" Type="http://schemas.openxmlformats.org/officeDocument/2006/relationships/image" Target="../media/image7.png"/><Relationship Id="rId7" Type="http://schemas.openxmlformats.org/officeDocument/2006/relationships/tags" Target="../tags/tag126.xml"/><Relationship Id="rId6" Type="http://schemas.openxmlformats.org/officeDocument/2006/relationships/image" Target="../media/image16.png"/><Relationship Id="rId5" Type="http://schemas.openxmlformats.org/officeDocument/2006/relationships/tags" Target="../tags/tag125.xml"/><Relationship Id="rId4" Type="http://schemas.openxmlformats.org/officeDocument/2006/relationships/tags" Target="../tags/tag124.xml"/><Relationship Id="rId3" Type="http://schemas.openxmlformats.org/officeDocument/2006/relationships/image" Target="../media/image10.jpeg"/><Relationship Id="rId2" Type="http://schemas.openxmlformats.org/officeDocument/2006/relationships/tags" Target="../tags/tag123.xml"/><Relationship Id="rId14" Type="http://schemas.openxmlformats.org/officeDocument/2006/relationships/tags" Target="../tags/tag132.xml"/><Relationship Id="rId13" Type="http://schemas.openxmlformats.org/officeDocument/2006/relationships/tags" Target="../tags/tag131.xml"/><Relationship Id="rId12" Type="http://schemas.openxmlformats.org/officeDocument/2006/relationships/tags" Target="../tags/tag130.xml"/><Relationship Id="rId11" Type="http://schemas.openxmlformats.org/officeDocument/2006/relationships/tags" Target="../tags/tag129.xml"/><Relationship Id="rId10" Type="http://schemas.openxmlformats.org/officeDocument/2006/relationships/tags" Target="../tags/tag128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38.xml"/><Relationship Id="rId8" Type="http://schemas.openxmlformats.org/officeDocument/2006/relationships/tags" Target="../tags/tag137.xml"/><Relationship Id="rId7" Type="http://schemas.openxmlformats.org/officeDocument/2006/relationships/tags" Target="../tags/tag136.xml"/><Relationship Id="rId6" Type="http://schemas.openxmlformats.org/officeDocument/2006/relationships/tags" Target="../tags/tag135.xml"/><Relationship Id="rId5" Type="http://schemas.openxmlformats.org/officeDocument/2006/relationships/image" Target="../media/image10.jpeg"/><Relationship Id="rId4" Type="http://schemas.openxmlformats.org/officeDocument/2006/relationships/tags" Target="../tags/tag134.xml"/><Relationship Id="rId3" Type="http://schemas.openxmlformats.org/officeDocument/2006/relationships/image" Target="../media/image17.png"/><Relationship Id="rId2" Type="http://schemas.openxmlformats.org/officeDocument/2006/relationships/tags" Target="../tags/tag133.xml"/><Relationship Id="rId11" Type="http://schemas.openxmlformats.org/officeDocument/2006/relationships/tags" Target="../tags/tag140.xml"/><Relationship Id="rId10" Type="http://schemas.openxmlformats.org/officeDocument/2006/relationships/tags" Target="../tags/tag139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46.xml"/><Relationship Id="rId8" Type="http://schemas.openxmlformats.org/officeDocument/2006/relationships/tags" Target="../tags/tag145.xml"/><Relationship Id="rId7" Type="http://schemas.openxmlformats.org/officeDocument/2006/relationships/tags" Target="../tags/tag144.xml"/><Relationship Id="rId6" Type="http://schemas.openxmlformats.org/officeDocument/2006/relationships/tags" Target="../tags/tag143.xml"/><Relationship Id="rId5" Type="http://schemas.openxmlformats.org/officeDocument/2006/relationships/image" Target="../media/image10.jpeg"/><Relationship Id="rId4" Type="http://schemas.openxmlformats.org/officeDocument/2006/relationships/tags" Target="../tags/tag142.xml"/><Relationship Id="rId3" Type="http://schemas.openxmlformats.org/officeDocument/2006/relationships/image" Target="../media/image4.png"/><Relationship Id="rId2" Type="http://schemas.openxmlformats.org/officeDocument/2006/relationships/tags" Target="../tags/tag141.xml"/><Relationship Id="rId13" Type="http://schemas.openxmlformats.org/officeDocument/2006/relationships/tags" Target="../tags/tag150.xml"/><Relationship Id="rId12" Type="http://schemas.openxmlformats.org/officeDocument/2006/relationships/tags" Target="../tags/tag149.xml"/><Relationship Id="rId11" Type="http://schemas.openxmlformats.org/officeDocument/2006/relationships/tags" Target="../tags/tag148.xml"/><Relationship Id="rId10" Type="http://schemas.openxmlformats.org/officeDocument/2006/relationships/tags" Target="../tags/tag147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56.xml"/><Relationship Id="rId8" Type="http://schemas.openxmlformats.org/officeDocument/2006/relationships/tags" Target="../tags/tag155.xml"/><Relationship Id="rId7" Type="http://schemas.openxmlformats.org/officeDocument/2006/relationships/tags" Target="../tags/tag154.xml"/><Relationship Id="rId6" Type="http://schemas.openxmlformats.org/officeDocument/2006/relationships/image" Target="../media/image18.png"/><Relationship Id="rId5" Type="http://schemas.openxmlformats.org/officeDocument/2006/relationships/tags" Target="../tags/tag153.xml"/><Relationship Id="rId4" Type="http://schemas.openxmlformats.org/officeDocument/2006/relationships/tags" Target="../tags/tag152.xml"/><Relationship Id="rId3" Type="http://schemas.openxmlformats.org/officeDocument/2006/relationships/tags" Target="../tags/tag151.xml"/><Relationship Id="rId2" Type="http://schemas.openxmlformats.org/officeDocument/2006/relationships/image" Target="../media/image12.jpeg"/><Relationship Id="rId12" Type="http://schemas.openxmlformats.org/officeDocument/2006/relationships/tags" Target="../tags/tag159.xml"/><Relationship Id="rId11" Type="http://schemas.openxmlformats.org/officeDocument/2006/relationships/tags" Target="../tags/tag158.xml"/><Relationship Id="rId10" Type="http://schemas.openxmlformats.org/officeDocument/2006/relationships/tags" Target="../tags/tag157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0" y="0"/>
            <a:ext cx="12192000" cy="6858635"/>
          </a:xfrm>
          <a:prstGeom prst="rect">
            <a:avLst/>
          </a:prstGeom>
        </p:spPr>
      </p:pic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1106487" y="841375"/>
            <a:ext cx="9979025" cy="5153025"/>
          </a:xfrm>
          <a:prstGeom prst="rect">
            <a:avLst/>
          </a:prstGeom>
          <a:solidFill>
            <a:schemeClr val="bg1"/>
          </a:solidFill>
          <a:ln w="889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aseline="0">
              <a:latin typeface="Arial" panose="020B0604020202020204" pitchFamily="34" charset="0"/>
            </a:endParaRPr>
          </a:p>
        </p:txBody>
      </p:sp>
      <p:pic>
        <p:nvPicPr>
          <p:cNvPr id="8" name="图片 6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3033713" cy="293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8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800850" y="0"/>
            <a:ext cx="4244975" cy="635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7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0" cstate="email"/>
          <a:srcRect b="-3017"/>
          <a:stretch>
            <a:fillRect/>
          </a:stretch>
        </p:blipFill>
        <p:spPr bwMode="auto">
          <a:xfrm>
            <a:off x="7875588" y="3375025"/>
            <a:ext cx="4316412" cy="348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53"/>
          <p:cNvGrpSpPr/>
          <p:nvPr>
            <p:custDataLst>
              <p:tags r:id="rId11"/>
            </p:custDataLst>
          </p:nvPr>
        </p:nvGrpSpPr>
        <p:grpSpPr bwMode="auto">
          <a:xfrm>
            <a:off x="6744653" y="3893064"/>
            <a:ext cx="505460" cy="433387"/>
            <a:chOff x="5867238" y="2348859"/>
            <a:chExt cx="789840" cy="676657"/>
          </a:xfrm>
        </p:grpSpPr>
        <p:pic>
          <p:nvPicPr>
            <p:cNvPr id="12" name="图片 49"/>
            <p:cNvPicPr>
              <a:picLocks noChangeAspect="1" noChangeArrowheads="1"/>
            </p:cNvPicPr>
            <p:nvPr>
              <p:custDataLst>
                <p:tags r:id="rId12"/>
              </p:custDataLst>
            </p:nvPr>
          </p:nvPicPr>
          <p:blipFill>
            <a:blip r:embed="rId13" cstate="email"/>
            <a:srcRect/>
            <a:stretch>
              <a:fillRect/>
            </a:stretch>
          </p:blipFill>
          <p:spPr bwMode="auto">
            <a:xfrm>
              <a:off x="5948017" y="2348859"/>
              <a:ext cx="681229" cy="676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文本框 12"/>
            <p:cNvSpPr txBox="1"/>
            <p:nvPr>
              <p:custDataLst>
                <p:tags r:id="rId14"/>
              </p:custDataLst>
            </p:nvPr>
          </p:nvSpPr>
          <p:spPr>
            <a:xfrm>
              <a:off x="5867238" y="2400909"/>
              <a:ext cx="789840" cy="572557"/>
            </a:xfrm>
            <a:prstGeom prst="rect">
              <a:avLst/>
            </a:prstGeom>
            <a:noFill/>
          </p:spPr>
          <p:txBody>
            <a:bodyPr vert="eaVert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baseline="0" dirty="0">
                  <a:solidFill>
                    <a:srgbClr val="E40517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清韵古风</a:t>
              </a:r>
              <a:endParaRPr lang="zh-CN" altLang="en-US" sz="1050" baseline="0" dirty="0">
                <a:solidFill>
                  <a:srgbClr val="E40517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5"/>
            </p:custDataLst>
          </p:nvPr>
        </p:nvSpPr>
        <p:spPr>
          <a:xfrm>
            <a:off x="1516857" y="2123118"/>
            <a:ext cx="6031706" cy="1569660"/>
          </a:xfrm>
        </p:spPr>
        <p:txBody>
          <a:bodyPr anchor="b">
            <a:normAutofit/>
          </a:bodyPr>
          <a:lstStyle>
            <a:lvl1pPr algn="dist">
              <a:defRPr sz="8000" b="0" u="none" strike="noStrike" kern="1200" cap="none" spc="200" normalizeH="0" baseline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noProof="1"/>
              <a:t>编辑标题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16"/>
            </p:custDataLst>
          </p:nvPr>
        </p:nvSpPr>
        <p:spPr>
          <a:xfrm>
            <a:off x="1517075" y="3771901"/>
            <a:ext cx="4937919" cy="591558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24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937FF47-20AE-47E6-8A37-6F09CA0428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8"/>
          <p:cNvSpPr/>
          <p:nvPr>
            <p:custDataLst>
              <p:tags r:id="rId3"/>
            </p:custDataLst>
          </p:nvPr>
        </p:nvSpPr>
        <p:spPr>
          <a:xfrm>
            <a:off x="433388" y="0"/>
            <a:ext cx="11325225" cy="6858000"/>
          </a:xfrm>
          <a:custGeom>
            <a:avLst/>
            <a:gdLst>
              <a:gd name="connsiteX0" fmla="*/ 0 w 11325225"/>
              <a:gd name="connsiteY0" fmla="*/ 0 h 6858000"/>
              <a:gd name="connsiteX1" fmla="*/ 11325225 w 11325225"/>
              <a:gd name="connsiteY1" fmla="*/ 0 h 6858000"/>
              <a:gd name="connsiteX2" fmla="*/ 11325225 w 11325225"/>
              <a:gd name="connsiteY2" fmla="*/ 6858000 h 6858000"/>
              <a:gd name="connsiteX3" fmla="*/ 0 w 1132522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25225" h="6858000">
                <a:moveTo>
                  <a:pt x="0" y="0"/>
                </a:moveTo>
                <a:lnTo>
                  <a:pt x="11325225" y="0"/>
                </a:lnTo>
                <a:lnTo>
                  <a:pt x="1132522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baseline="0">
              <a:latin typeface="Arial" panose="020B0604020202020204" pitchFamily="34" charset="0"/>
            </a:endParaRPr>
          </a:p>
        </p:txBody>
      </p:sp>
      <p:pic>
        <p:nvPicPr>
          <p:cNvPr id="8" name="图片 42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 cstate="email"/>
          <a:srcRect b="-3017"/>
          <a:stretch>
            <a:fillRect/>
          </a:stretch>
        </p:blipFill>
        <p:spPr bwMode="auto">
          <a:xfrm>
            <a:off x="9931790" y="5034172"/>
            <a:ext cx="2260209" cy="1823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40"/>
          <p:cNvPicPr>
            <a:picLocks noChangeAspect="1" noChangeArrowheads="1"/>
          </p:cNvPicPr>
          <p:nvPr userDrawn="1">
            <p:custDataLst>
              <p:tags r:id="rId6"/>
            </p:custDataLst>
          </p:nvPr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1"/>
            <a:ext cx="916691" cy="885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0800" tIns="39600" rIns="75600" bIns="396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9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0800" tIns="0" rIns="8280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>
            <p:custDataLst>
              <p:tags r:id="rId3"/>
            </p:custDataLst>
          </p:nvPr>
        </p:nvSpPr>
        <p:spPr>
          <a:xfrm>
            <a:off x="1106488" y="1654175"/>
            <a:ext cx="9979025" cy="3549650"/>
          </a:xfrm>
          <a:prstGeom prst="rect">
            <a:avLst/>
          </a:prstGeom>
          <a:solidFill>
            <a:schemeClr val="bg1"/>
          </a:solidFill>
          <a:ln w="889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aseline="0" dirty="0">
              <a:latin typeface="Arial" panose="020B0604020202020204" pitchFamily="34" charset="0"/>
            </a:endParaRPr>
          </a:p>
        </p:txBody>
      </p:sp>
      <p:pic>
        <p:nvPicPr>
          <p:cNvPr id="8" name="Picture 2" descr="塔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784725" y="2936875"/>
            <a:ext cx="6267450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1237955" y="1983545"/>
            <a:ext cx="7148055" cy="1730326"/>
          </a:xfrm>
        </p:spPr>
        <p:txBody>
          <a:bodyPr anchor="b">
            <a:normAutofit/>
          </a:bodyPr>
          <a:lstStyle>
            <a:lvl1pPr>
              <a:defRPr sz="5400" b="0" u="none" strike="noStrike" kern="1200" cap="none" spc="200" normalizeH="0" baseline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>
                <a:sym typeface="+mn-ea"/>
              </a:rPr>
              <a:t>单击此处</a:t>
            </a:r>
            <a:r>
              <a:rPr lang="zh-CN" altLang="en-US" noProof="1"/>
              <a:t>编辑标题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1225744" y="3787604"/>
            <a:ext cx="7161489" cy="981344"/>
          </a:xfrm>
        </p:spPr>
        <p:txBody>
          <a:bodyPr>
            <a:normAutofit/>
          </a:bodyPr>
          <a:lstStyle>
            <a:lvl1pPr marL="0" indent="0">
              <a:buNone/>
              <a:defRPr sz="24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5481542-8AC9-409F-8843-E6CC8E5CF573}" type="slidenum">
              <a:rPr lang="zh-CN" altLang="en-US" smtClean="0"/>
            </a:fld>
            <a:endParaRPr lang="zh-CN" altLang="en-US"/>
          </a:p>
        </p:txBody>
      </p:sp>
      <p:sp>
        <p:nvSpPr>
          <p:cNvPr id="9" name="文本框 2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9209088" y="1822450"/>
            <a:ext cx="1624012" cy="6461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rm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endParaRPr lang="zh-CN" altLang="en-US" sz="3600" b="1" baseline="0" dirty="0"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 userDrawn="1">
            <p:custDataLst>
              <p:tags r:id="rId3"/>
            </p:custDataLst>
          </p:nvPr>
        </p:nvGrpSpPr>
        <p:grpSpPr>
          <a:xfrm>
            <a:off x="0" y="0"/>
            <a:ext cx="12191999" cy="6858000"/>
            <a:chOff x="0" y="0"/>
            <a:chExt cx="12191999" cy="6858000"/>
          </a:xfrm>
        </p:grpSpPr>
        <p:sp>
          <p:nvSpPr>
            <p:cNvPr id="8" name="任意多边形: 形状 7"/>
            <p:cNvSpPr/>
            <p:nvPr>
              <p:custDataLst>
                <p:tags r:id="rId4"/>
              </p:custDataLst>
            </p:nvPr>
          </p:nvSpPr>
          <p:spPr>
            <a:xfrm>
              <a:off x="433388" y="0"/>
              <a:ext cx="11325225" cy="6858000"/>
            </a:xfrm>
            <a:custGeom>
              <a:avLst/>
              <a:gdLst>
                <a:gd name="connsiteX0" fmla="*/ 0 w 11325225"/>
                <a:gd name="connsiteY0" fmla="*/ 0 h 6858000"/>
                <a:gd name="connsiteX1" fmla="*/ 11325225 w 11325225"/>
                <a:gd name="connsiteY1" fmla="*/ 0 h 6858000"/>
                <a:gd name="connsiteX2" fmla="*/ 11325225 w 11325225"/>
                <a:gd name="connsiteY2" fmla="*/ 6858000 h 6858000"/>
                <a:gd name="connsiteX3" fmla="*/ 0 w 11325225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5225" h="6858000">
                  <a:moveTo>
                    <a:pt x="0" y="0"/>
                  </a:moveTo>
                  <a:lnTo>
                    <a:pt x="11325225" y="0"/>
                  </a:lnTo>
                  <a:lnTo>
                    <a:pt x="1132522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baseline="0">
                <a:latin typeface="Arial" panose="020B0604020202020204" pitchFamily="34" charset="0"/>
              </a:endParaRPr>
            </a:p>
          </p:txBody>
        </p:sp>
        <p:pic>
          <p:nvPicPr>
            <p:cNvPr id="9" name="图片 40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0" y="1"/>
              <a:ext cx="916691" cy="885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图片 42"/>
            <p:cNvPicPr>
              <a:picLocks noChangeAspect="1" noChangeArrowheads="1"/>
            </p:cNvPicPr>
            <p:nvPr>
              <p:custDataLst>
                <p:tags r:id="rId7"/>
              </p:custDataLst>
            </p:nvPr>
          </p:nvPicPr>
          <p:blipFill>
            <a:blip r:embed="rId8" cstate="email"/>
            <a:srcRect b="-3017"/>
            <a:stretch>
              <a:fillRect/>
            </a:stretch>
          </p:blipFill>
          <p:spPr bwMode="auto">
            <a:xfrm>
              <a:off x="9931790" y="5034172"/>
              <a:ext cx="2260209" cy="1823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10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1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rmAutofit/>
          </a:bodyPr>
          <a:lstStyle>
            <a:lvl1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9"/>
          <p:cNvSpPr/>
          <p:nvPr>
            <p:custDataLst>
              <p:tags r:id="rId3"/>
            </p:custDataLst>
          </p:nvPr>
        </p:nvSpPr>
        <p:spPr>
          <a:xfrm>
            <a:off x="433388" y="0"/>
            <a:ext cx="11325225" cy="6858000"/>
          </a:xfrm>
          <a:custGeom>
            <a:avLst/>
            <a:gdLst>
              <a:gd name="connsiteX0" fmla="*/ 0 w 11325225"/>
              <a:gd name="connsiteY0" fmla="*/ 0 h 6858000"/>
              <a:gd name="connsiteX1" fmla="*/ 11325225 w 11325225"/>
              <a:gd name="connsiteY1" fmla="*/ 0 h 6858000"/>
              <a:gd name="connsiteX2" fmla="*/ 11325225 w 11325225"/>
              <a:gd name="connsiteY2" fmla="*/ 6858000 h 6858000"/>
              <a:gd name="connsiteX3" fmla="*/ 0 w 1132522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25225" h="6858000">
                <a:moveTo>
                  <a:pt x="0" y="0"/>
                </a:moveTo>
                <a:lnTo>
                  <a:pt x="11325225" y="0"/>
                </a:lnTo>
                <a:lnTo>
                  <a:pt x="1132522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baseline="0">
              <a:latin typeface="Arial" panose="020B0604020202020204" pitchFamily="34" charset="0"/>
            </a:endParaRPr>
          </a:p>
        </p:txBody>
      </p:sp>
      <p:pic>
        <p:nvPicPr>
          <p:cNvPr id="11" name="图片 40"/>
          <p:cNvPicPr>
            <a:picLocks noChangeAspect="1" noChangeArrowheads="1"/>
          </p:cNvPicPr>
          <p:nvPr userDrawn="1">
            <p:custDataLst>
              <p:tags r:id="rId4"/>
            </p:custDataLst>
          </p:nvPr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"/>
            <a:ext cx="916691" cy="885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42"/>
          <p:cNvPicPr>
            <a:picLocks noChangeAspect="1" noChangeArrowheads="1"/>
          </p:cNvPicPr>
          <p:nvPr userDrawn="1">
            <p:custDataLst>
              <p:tags r:id="rId6"/>
            </p:custDataLst>
          </p:nvPr>
        </p:nvPicPr>
        <p:blipFill>
          <a:blip r:embed="rId7" cstate="email"/>
          <a:srcRect b="-3017"/>
          <a:stretch>
            <a:fillRect/>
          </a:stretch>
        </p:blipFill>
        <p:spPr bwMode="auto">
          <a:xfrm>
            <a:off x="9931790" y="5034172"/>
            <a:ext cx="2260209" cy="1823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9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1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2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8" name="矩形 7"/>
          <p:cNvSpPr/>
          <p:nvPr userDrawn="1">
            <p:custDataLst>
              <p:tags r:id="rId5"/>
            </p:custDataLst>
          </p:nvPr>
        </p:nvSpPr>
        <p:spPr>
          <a:xfrm>
            <a:off x="-1" y="0"/>
            <a:ext cx="5300259" cy="3568700"/>
          </a:xfrm>
          <a:prstGeom prst="rect">
            <a:avLst/>
          </a:prstGeom>
          <a:blipFill dpi="0" rotWithShape="1">
            <a:blip r:embed="rId6">
              <a:alphaModFix am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9" name="图片 8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7999"/>
            </a:xfrm>
            <a:prstGeom prst="rect">
              <a:avLst/>
            </a:prstGeom>
          </p:spPr>
        </p:pic>
        <p:grpSp>
          <p:nvGrpSpPr>
            <p:cNvPr id="12" name="组合 11"/>
            <p:cNvGrpSpPr/>
            <p:nvPr userDrawn="1"/>
          </p:nvGrpSpPr>
          <p:grpSpPr>
            <a:xfrm>
              <a:off x="0" y="0"/>
              <a:ext cx="12191999" cy="6858000"/>
              <a:chOff x="0" y="0"/>
              <a:chExt cx="12191999" cy="6858000"/>
            </a:xfrm>
          </p:grpSpPr>
          <p:sp>
            <p:nvSpPr>
              <p:cNvPr id="13" name="任意多边形: 形状 12"/>
              <p:cNvSpPr/>
              <p:nvPr>
                <p:custDataLst>
                  <p:tags r:id="rId5"/>
                </p:custDataLst>
              </p:nvPr>
            </p:nvSpPr>
            <p:spPr>
              <a:xfrm>
                <a:off x="433388" y="0"/>
                <a:ext cx="11325225" cy="6858000"/>
              </a:xfrm>
              <a:custGeom>
                <a:avLst/>
                <a:gdLst>
                  <a:gd name="connsiteX0" fmla="*/ 0 w 11325225"/>
                  <a:gd name="connsiteY0" fmla="*/ 0 h 6858000"/>
                  <a:gd name="connsiteX1" fmla="*/ 11325225 w 11325225"/>
                  <a:gd name="connsiteY1" fmla="*/ 0 h 6858000"/>
                  <a:gd name="connsiteX2" fmla="*/ 11325225 w 11325225"/>
                  <a:gd name="connsiteY2" fmla="*/ 6858000 h 6858000"/>
                  <a:gd name="connsiteX3" fmla="*/ 0 w 11325225"/>
                  <a:gd name="connsiteY3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325225" h="6858000">
                    <a:moveTo>
                      <a:pt x="0" y="0"/>
                    </a:moveTo>
                    <a:lnTo>
                      <a:pt x="11325225" y="0"/>
                    </a:lnTo>
                    <a:lnTo>
                      <a:pt x="11325225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 baseline="0">
                  <a:latin typeface="Arial" panose="020B0604020202020204" pitchFamily="34" charset="0"/>
                </a:endParaRPr>
              </a:p>
            </p:txBody>
          </p:sp>
          <p:pic>
            <p:nvPicPr>
              <p:cNvPr id="15" name="图片 40"/>
              <p:cNvPicPr>
                <a:picLocks noChangeAspect="1" noChangeArrowheads="1"/>
              </p:cNvPicPr>
              <p:nvPr>
                <p:custDataLst>
                  <p:tags r:id="rId6"/>
                </p:custDataLst>
              </p:nvPr>
            </p:nvPicPr>
            <p:blipFill>
              <a:blip r:embed="rId7" cstate="email"/>
              <a:srcRect/>
              <a:stretch>
                <a:fillRect/>
              </a:stretch>
            </p:blipFill>
            <p:spPr bwMode="auto">
              <a:xfrm>
                <a:off x="0" y="1"/>
                <a:ext cx="916691" cy="885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图片 42"/>
              <p:cNvPicPr>
                <a:picLocks noChangeAspect="1" noChangeArrowheads="1"/>
              </p:cNvPicPr>
              <p:nvPr>
                <p:custDataLst>
                  <p:tags r:id="rId8"/>
                </p:custDataLst>
              </p:nvPr>
            </p:nvPicPr>
            <p:blipFill>
              <a:blip r:embed="rId9" cstate="email"/>
              <a:srcRect b="-3017"/>
              <a:stretch>
                <a:fillRect/>
              </a:stretch>
            </p:blipFill>
            <p:spPr bwMode="auto">
              <a:xfrm>
                <a:off x="9931790" y="5034172"/>
                <a:ext cx="2260209" cy="18238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1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2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/>
          <p:cNvSpPr/>
          <p:nvPr>
            <p:custDataLst>
              <p:tags r:id="rId3"/>
            </p:custDataLst>
          </p:nvPr>
        </p:nvSpPr>
        <p:spPr>
          <a:xfrm>
            <a:off x="0" y="0"/>
            <a:ext cx="11758613" cy="6858000"/>
          </a:xfrm>
          <a:custGeom>
            <a:avLst/>
            <a:gdLst>
              <a:gd name="connsiteX0" fmla="*/ 0 w 11325225"/>
              <a:gd name="connsiteY0" fmla="*/ 0 h 6858000"/>
              <a:gd name="connsiteX1" fmla="*/ 11325225 w 11325225"/>
              <a:gd name="connsiteY1" fmla="*/ 0 h 6858000"/>
              <a:gd name="connsiteX2" fmla="*/ 11325225 w 11325225"/>
              <a:gd name="connsiteY2" fmla="*/ 6858000 h 6858000"/>
              <a:gd name="connsiteX3" fmla="*/ 0 w 1132522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25225" h="6858000">
                <a:moveTo>
                  <a:pt x="0" y="0"/>
                </a:moveTo>
                <a:lnTo>
                  <a:pt x="11325225" y="0"/>
                </a:lnTo>
                <a:lnTo>
                  <a:pt x="1132522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baseline="0">
              <a:latin typeface="Arial" panose="020B0604020202020204" pitchFamily="34" charset="0"/>
            </a:endParaRPr>
          </a:p>
        </p:txBody>
      </p:sp>
      <p:pic>
        <p:nvPicPr>
          <p:cNvPr id="10" name="图片 40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"/>
            <a:ext cx="1762346" cy="1701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6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7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/>
          <p:cNvSpPr/>
          <p:nvPr>
            <p:custDataLst>
              <p:tags r:id="rId3"/>
            </p:custDataLst>
          </p:nvPr>
        </p:nvSpPr>
        <p:spPr>
          <a:xfrm>
            <a:off x="433388" y="0"/>
            <a:ext cx="11325225" cy="6858000"/>
          </a:xfrm>
          <a:custGeom>
            <a:avLst/>
            <a:gdLst>
              <a:gd name="connsiteX0" fmla="*/ 0 w 11325225"/>
              <a:gd name="connsiteY0" fmla="*/ 0 h 6858000"/>
              <a:gd name="connsiteX1" fmla="*/ 11325225 w 11325225"/>
              <a:gd name="connsiteY1" fmla="*/ 0 h 6858000"/>
              <a:gd name="connsiteX2" fmla="*/ 11325225 w 11325225"/>
              <a:gd name="connsiteY2" fmla="*/ 6858000 h 6858000"/>
              <a:gd name="connsiteX3" fmla="*/ 0 w 1132522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25225" h="6858000">
                <a:moveTo>
                  <a:pt x="0" y="0"/>
                </a:moveTo>
                <a:lnTo>
                  <a:pt x="11325225" y="0"/>
                </a:lnTo>
                <a:lnTo>
                  <a:pt x="1132522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889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baseline="0">
              <a:latin typeface="Arial" panose="020B0604020202020204" pitchFamily="34" charset="0"/>
            </a:endParaRPr>
          </a:p>
        </p:txBody>
      </p:sp>
      <p:pic>
        <p:nvPicPr>
          <p:cNvPr id="9" name="图片 21"/>
          <p:cNvPicPr>
            <a:picLocks noChangeAspect="1" noChangeArrowheads="1"/>
          </p:cNvPicPr>
          <p:nvPr userDrawn="1">
            <p:custDataLst>
              <p:tags r:id="rId4"/>
            </p:custDataLst>
          </p:nvPr>
        </p:nvPicPr>
        <p:blipFill>
          <a:blip r:embed="rId5"/>
          <a:srcRect/>
          <a:stretch>
            <a:fillRect/>
          </a:stretch>
        </p:blipFill>
        <p:spPr bwMode="auto">
          <a:xfrm flipH="1">
            <a:off x="10157550" y="0"/>
            <a:ext cx="203445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1106487" y="841375"/>
            <a:ext cx="9979025" cy="5153025"/>
          </a:xfrm>
          <a:prstGeom prst="rect">
            <a:avLst/>
          </a:prstGeom>
          <a:solidFill>
            <a:schemeClr val="bg1"/>
          </a:solidFill>
          <a:ln w="889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aseline="0">
              <a:latin typeface="Arial" panose="020B0604020202020204" pitchFamily="34" charset="0"/>
            </a:endParaRPr>
          </a:p>
        </p:txBody>
      </p:sp>
      <p:pic>
        <p:nvPicPr>
          <p:cNvPr id="8" name="图片 7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81800" y="0"/>
            <a:ext cx="4244975" cy="635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7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7" cstate="email"/>
          <a:srcRect b="-3017"/>
          <a:stretch>
            <a:fillRect/>
          </a:stretch>
        </p:blipFill>
        <p:spPr bwMode="auto">
          <a:xfrm>
            <a:off x="7875588" y="3375025"/>
            <a:ext cx="4316412" cy="348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组合 53"/>
          <p:cNvGrpSpPr/>
          <p:nvPr>
            <p:custDataLst>
              <p:tags r:id="rId8"/>
            </p:custDataLst>
          </p:nvPr>
        </p:nvGrpSpPr>
        <p:grpSpPr bwMode="auto">
          <a:xfrm>
            <a:off x="6829061" y="4033744"/>
            <a:ext cx="505460" cy="433387"/>
            <a:chOff x="5867238" y="2348859"/>
            <a:chExt cx="789840" cy="676657"/>
          </a:xfrm>
        </p:grpSpPr>
        <p:pic>
          <p:nvPicPr>
            <p:cNvPr id="11" name="图片 49"/>
            <p:cNvPicPr>
              <a:picLocks noChangeAspect="1" noChangeArrowheads="1"/>
            </p:cNvPicPr>
            <p:nvPr>
              <p:custDataLst>
                <p:tags r:id="rId9"/>
              </p:custDataLst>
            </p:nvPr>
          </p:nvPicPr>
          <p:blipFill>
            <a:blip r:embed="rId10" cstate="email"/>
            <a:srcRect/>
            <a:stretch>
              <a:fillRect/>
            </a:stretch>
          </p:blipFill>
          <p:spPr bwMode="auto">
            <a:xfrm>
              <a:off x="5948017" y="2348859"/>
              <a:ext cx="681229" cy="676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文本框 11"/>
            <p:cNvSpPr txBox="1"/>
            <p:nvPr>
              <p:custDataLst>
                <p:tags r:id="rId11"/>
              </p:custDataLst>
            </p:nvPr>
          </p:nvSpPr>
          <p:spPr>
            <a:xfrm>
              <a:off x="5867238" y="2400909"/>
              <a:ext cx="789840" cy="572557"/>
            </a:xfrm>
            <a:prstGeom prst="rect">
              <a:avLst/>
            </a:prstGeom>
            <a:noFill/>
          </p:spPr>
          <p:txBody>
            <a:bodyPr vert="eaVert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baseline="0" dirty="0">
                  <a:solidFill>
                    <a:srgbClr val="E40517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清韵古风</a:t>
              </a:r>
              <a:endParaRPr lang="zh-CN" altLang="en-US" sz="1050" baseline="0" dirty="0">
                <a:solidFill>
                  <a:srgbClr val="E40517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pic>
        <p:nvPicPr>
          <p:cNvPr id="15" name="图片 6"/>
          <p:cNvPicPr>
            <a:picLocks noChangeAspect="1" noChangeArrowheads="1"/>
          </p:cNvPicPr>
          <p:nvPr>
            <p:custDataLst>
              <p:tags r:id="rId12"/>
            </p:custDataLst>
          </p:nvPr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0" y="0"/>
            <a:ext cx="3033713" cy="293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4"/>
            </p:custDataLst>
          </p:nvPr>
        </p:nvSpPr>
        <p:spPr>
          <a:xfrm>
            <a:off x="1491175" y="2158158"/>
            <a:ext cx="6057388" cy="1569660"/>
          </a:xfrm>
        </p:spPr>
        <p:txBody>
          <a:bodyPr anchor="b" anchorCtr="0">
            <a:normAutofit/>
          </a:bodyPr>
          <a:lstStyle>
            <a:lvl1pPr algn="dist">
              <a:defRPr sz="8000" b="0" u="none" strike="noStrike" kern="1200" cap="none" spc="200" normalizeH="0" baseline="0">
                <a:solidFill>
                  <a:schemeClr val="accent1">
                    <a:lumMod val="50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noProof="1"/>
              <a:t>编辑标题</a:t>
            </a:r>
            <a:endParaRPr lang="zh-CN" altLang="en-US" noProof="1"/>
          </a:p>
        </p:txBody>
      </p:sp>
      <p:sp>
        <p:nvSpPr>
          <p:cNvPr id="14" name="内容占位符 13"/>
          <p:cNvSpPr>
            <a:spLocks noGrp="1"/>
          </p:cNvSpPr>
          <p:nvPr>
            <p:ph sz="quarter" idx="13"/>
            <p:custDataLst>
              <p:tags r:id="rId15"/>
            </p:custDataLst>
          </p:nvPr>
        </p:nvSpPr>
        <p:spPr>
          <a:xfrm>
            <a:off x="1491175" y="3827412"/>
            <a:ext cx="5149338" cy="800100"/>
          </a:xfrm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70BA859-EAEE-4064-9A14-36CA9E867FE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7999"/>
            </a:xfrm>
            <a:prstGeom prst="rect">
              <a:avLst/>
            </a:prstGeom>
          </p:spPr>
        </p:pic>
        <p:grpSp>
          <p:nvGrpSpPr>
            <p:cNvPr id="14" name="组合 13"/>
            <p:cNvGrpSpPr/>
            <p:nvPr userDrawn="1"/>
          </p:nvGrpSpPr>
          <p:grpSpPr>
            <a:xfrm>
              <a:off x="0" y="0"/>
              <a:ext cx="12191999" cy="6858000"/>
              <a:chOff x="0" y="0"/>
              <a:chExt cx="12191999" cy="6858000"/>
            </a:xfrm>
          </p:grpSpPr>
          <p:sp>
            <p:nvSpPr>
              <p:cNvPr id="15" name="任意多边形: 形状 14"/>
              <p:cNvSpPr/>
              <p:nvPr>
                <p:custDataLst>
                  <p:tags r:id="rId5"/>
                </p:custDataLst>
              </p:nvPr>
            </p:nvSpPr>
            <p:spPr>
              <a:xfrm>
                <a:off x="433388" y="0"/>
                <a:ext cx="11325225" cy="6858000"/>
              </a:xfrm>
              <a:custGeom>
                <a:avLst/>
                <a:gdLst>
                  <a:gd name="connsiteX0" fmla="*/ 0 w 11325225"/>
                  <a:gd name="connsiteY0" fmla="*/ 0 h 6858000"/>
                  <a:gd name="connsiteX1" fmla="*/ 11325225 w 11325225"/>
                  <a:gd name="connsiteY1" fmla="*/ 0 h 6858000"/>
                  <a:gd name="connsiteX2" fmla="*/ 11325225 w 11325225"/>
                  <a:gd name="connsiteY2" fmla="*/ 6858000 h 6858000"/>
                  <a:gd name="connsiteX3" fmla="*/ 0 w 11325225"/>
                  <a:gd name="connsiteY3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325225" h="6858000">
                    <a:moveTo>
                      <a:pt x="0" y="0"/>
                    </a:moveTo>
                    <a:lnTo>
                      <a:pt x="11325225" y="0"/>
                    </a:lnTo>
                    <a:lnTo>
                      <a:pt x="11325225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 baseline="0">
                  <a:latin typeface="Arial" panose="020B0604020202020204" pitchFamily="34" charset="0"/>
                </a:endParaRPr>
              </a:p>
            </p:txBody>
          </p:sp>
          <p:pic>
            <p:nvPicPr>
              <p:cNvPr id="16" name="图片 40"/>
              <p:cNvPicPr>
                <a:picLocks noChangeAspect="1" noChangeArrowheads="1"/>
              </p:cNvPicPr>
              <p:nvPr>
                <p:custDataLst>
                  <p:tags r:id="rId6"/>
                </p:custDataLst>
              </p:nvPr>
            </p:nvPicPr>
            <p:blipFill>
              <a:blip r:embed="rId7" cstate="email"/>
              <a:srcRect/>
              <a:stretch>
                <a:fillRect/>
              </a:stretch>
            </p:blipFill>
            <p:spPr bwMode="auto">
              <a:xfrm>
                <a:off x="0" y="1"/>
                <a:ext cx="916691" cy="885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图片 42"/>
              <p:cNvPicPr>
                <a:picLocks noChangeAspect="1" noChangeArrowheads="1"/>
              </p:cNvPicPr>
              <p:nvPr>
                <p:custDataLst>
                  <p:tags r:id="rId8"/>
                </p:custDataLst>
              </p:nvPr>
            </p:nvPicPr>
            <p:blipFill>
              <a:blip r:embed="rId9" cstate="email"/>
              <a:srcRect b="-3017"/>
              <a:stretch>
                <a:fillRect/>
              </a:stretch>
            </p:blipFill>
            <p:spPr bwMode="auto">
              <a:xfrm>
                <a:off x="9931790" y="5034172"/>
                <a:ext cx="2260209" cy="18238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292100" y="304200"/>
            <a:ext cx="11617326" cy="6304245"/>
            <a:chOff x="292100" y="304200"/>
            <a:chExt cx="11617326" cy="6304245"/>
          </a:xfrm>
        </p:grpSpPr>
        <p:sp>
          <p:nvSpPr>
            <p:cNvPr id="8" name="矩形 7"/>
            <p:cNvSpPr/>
            <p:nvPr userDrawn="1">
              <p:custDataLst>
                <p:tags r:id="rId4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  <p:pic>
          <p:nvPicPr>
            <p:cNvPr id="9" name="图片 21"/>
            <p:cNvPicPr>
              <a:picLocks noChangeAspect="1" noChangeArrowheads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92100" y="304800"/>
              <a:ext cx="1193165" cy="789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图片 7"/>
            <p:cNvPicPr>
              <a:picLocks noChangeAspect="1" noChangeArrowheads="1"/>
            </p:cNvPicPr>
            <p:nvPr userDrawn="1">
              <p:custDataLst>
                <p:tags r:id="rId7"/>
              </p:custDataLst>
            </p:nvPr>
          </p:nvPicPr>
          <p:blipFill>
            <a:blip r:embed="rId8"/>
            <a:srcRect b="-3017"/>
            <a:stretch>
              <a:fillRect/>
            </a:stretch>
          </p:blipFill>
          <p:spPr bwMode="auto">
            <a:xfrm>
              <a:off x="10327342" y="5331688"/>
              <a:ext cx="1582084" cy="1276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 dirty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4"/>
            </p:custDataLst>
          </p:nvPr>
        </p:nvGrpSpPr>
        <p:grpSpPr>
          <a:xfrm>
            <a:off x="0" y="2"/>
            <a:ext cx="12192634" cy="6857997"/>
            <a:chOff x="0" y="2"/>
            <a:chExt cx="12192634" cy="6857997"/>
          </a:xfrm>
        </p:grpSpPr>
        <p:pic>
          <p:nvPicPr>
            <p:cNvPr id="10" name="图片 21"/>
            <p:cNvPicPr>
              <a:picLocks noChangeAspect="1" noChangeArrowheads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rcRect/>
            <a:stretch>
              <a:fillRect/>
            </a:stretch>
          </p:blipFill>
          <p:spPr bwMode="auto">
            <a:xfrm rot="10800000">
              <a:off x="10013429" y="5523316"/>
              <a:ext cx="2179205" cy="1334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图片 40"/>
            <p:cNvPicPr>
              <a:picLocks noChangeAspect="1" noChangeArrowheads="1"/>
            </p:cNvPicPr>
            <p:nvPr userDrawn="1">
              <p:custDataLst>
                <p:tags r:id="rId7"/>
              </p:custDataLst>
            </p:nvPr>
          </p:nvPicPr>
          <p:blipFill>
            <a:blip r:embed="rId8" cstate="email"/>
            <a:srcRect/>
            <a:stretch>
              <a:fillRect/>
            </a:stretch>
          </p:blipFill>
          <p:spPr bwMode="auto">
            <a:xfrm>
              <a:off x="0" y="2"/>
              <a:ext cx="1316599" cy="1271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/>
          <a:lstStyle>
            <a:lvl1pPr>
              <a:defRPr sz="3600"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4"/>
            </p:custDataLst>
          </p:nvPr>
        </p:nvGrpSpPr>
        <p:grpSpPr>
          <a:xfrm>
            <a:off x="0" y="1"/>
            <a:ext cx="12189460" cy="6862444"/>
            <a:chOff x="0" y="1"/>
            <a:chExt cx="12189460" cy="6862444"/>
          </a:xfrm>
        </p:grpSpPr>
        <p:pic>
          <p:nvPicPr>
            <p:cNvPr id="11" name="图片 7"/>
            <p:cNvPicPr>
              <a:picLocks noChangeAspect="1" noChangeArrowheads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rcRect b="-3017"/>
            <a:stretch>
              <a:fillRect/>
            </a:stretch>
          </p:blipFill>
          <p:spPr bwMode="auto">
            <a:xfrm>
              <a:off x="10317340" y="5351489"/>
              <a:ext cx="1872120" cy="1510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图片 40"/>
            <p:cNvPicPr>
              <a:picLocks noChangeAspect="1" noChangeArrowheads="1"/>
            </p:cNvPicPr>
            <p:nvPr userDrawn="1">
              <p:custDataLst>
                <p:tags r:id="rId7"/>
              </p:custDataLst>
            </p:nvPr>
          </p:nvPicPr>
          <p:blipFill>
            <a:blip r:embed="rId8" cstate="email"/>
            <a:srcRect/>
            <a:stretch>
              <a:fillRect/>
            </a:stretch>
          </p:blipFill>
          <p:spPr bwMode="auto">
            <a:xfrm>
              <a:off x="0" y="1"/>
              <a:ext cx="1762346" cy="17017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21"/>
          <p:cNvPicPr>
            <a:picLocks noChangeAspect="1" noChangeArrowheads="1"/>
          </p:cNvPicPr>
          <p:nvPr userDrawn="1">
            <p:custDataLst>
              <p:tags r:id="rId2"/>
            </p:custDataLst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15240" y="4445"/>
            <a:ext cx="2031057" cy="1344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 userDrawn="1">
            <p:custDataLst>
              <p:tags r:id="rId4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/>
          <a:lstStyle>
            <a:lvl1pPr algn="ctr">
              <a:defRPr sz="32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1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7"/>
          <p:cNvPicPr>
            <a:picLocks noChangeAspect="1" noChangeArrowheads="1"/>
          </p:cNvPicPr>
          <p:nvPr userDrawn="1">
            <p:custDataLst>
              <p:tags r:id="rId2"/>
            </p:custDataLst>
          </p:nvPr>
        </p:nvPicPr>
        <p:blipFill>
          <a:blip r:embed="rId3" cstate="email"/>
          <a:srcRect b="-3017"/>
          <a:stretch>
            <a:fillRect/>
          </a:stretch>
        </p:blipFill>
        <p:spPr bwMode="auto">
          <a:xfrm>
            <a:off x="9863527" y="5041088"/>
            <a:ext cx="2318947" cy="1872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2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3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4"/>
            </p:custData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图片 21"/>
            <p:cNvPicPr>
              <a:picLocks noChangeAspect="1" noChangeArrowheads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0"/>
              <a:ext cx="3111500" cy="1905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图片 21"/>
            <p:cNvPicPr>
              <a:picLocks noChangeAspect="1" noChangeArrowheads="1"/>
            </p:cNvPicPr>
            <p:nvPr userDrawn="1">
              <p:custDataLst>
                <p:tags r:id="rId7"/>
              </p:custDataLst>
            </p:nvPr>
          </p:nvPicPr>
          <p:blipFill>
            <a:blip r:embed="rId6"/>
            <a:srcRect/>
            <a:stretch>
              <a:fillRect/>
            </a:stretch>
          </p:blipFill>
          <p:spPr bwMode="auto">
            <a:xfrm rot="10800000">
              <a:off x="9492000" y="5204349"/>
              <a:ext cx="2700000" cy="16536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24" Type="http://schemas.openxmlformats.org/officeDocument/2006/relationships/tags" Target="../tags/tag165.xml"/><Relationship Id="rId23" Type="http://schemas.openxmlformats.org/officeDocument/2006/relationships/tags" Target="../tags/tag164.xml"/><Relationship Id="rId22" Type="http://schemas.openxmlformats.org/officeDocument/2006/relationships/tags" Target="../tags/tag163.xml"/><Relationship Id="rId21" Type="http://schemas.openxmlformats.org/officeDocument/2006/relationships/tags" Target="../tags/tag162.xml"/><Relationship Id="rId20" Type="http://schemas.openxmlformats.org/officeDocument/2006/relationships/tags" Target="../tags/tag161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160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0800" tIns="0" rIns="8280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accent1">
              <a:lumMod val="50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66.xml"/><Relationship Id="rId1" Type="http://schemas.openxmlformats.org/officeDocument/2006/relationships/image" Target="../media/image19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8.xml"/><Relationship Id="rId1" Type="http://schemas.openxmlformats.org/officeDocument/2006/relationships/tags" Target="../tags/tag167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169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2.jpeg"/><Relationship Id="rId1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0.xml"/><Relationship Id="rId1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1.xml"/><Relationship Id="rId1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74.xml"/><Relationship Id="rId3" Type="http://schemas.openxmlformats.org/officeDocument/2006/relationships/image" Target="../media/image21.png"/><Relationship Id="rId2" Type="http://schemas.openxmlformats.org/officeDocument/2006/relationships/tags" Target="../tags/tag173.xml"/><Relationship Id="rId1" Type="http://schemas.openxmlformats.org/officeDocument/2006/relationships/tags" Target="../tags/tag172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177.xml"/><Relationship Id="rId2" Type="http://schemas.openxmlformats.org/officeDocument/2006/relationships/tags" Target="../tags/tag176.xml"/><Relationship Id="rId1" Type="http://schemas.openxmlformats.org/officeDocument/2006/relationships/tags" Target="../tags/tag175.xm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80.xml"/><Relationship Id="rId3" Type="http://schemas.openxmlformats.org/officeDocument/2006/relationships/image" Target="../media/image21.png"/><Relationship Id="rId2" Type="http://schemas.openxmlformats.org/officeDocument/2006/relationships/tags" Target="../tags/tag179.xml"/><Relationship Id="rId1" Type="http://schemas.openxmlformats.org/officeDocument/2006/relationships/tags" Target="../tags/tag178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182.xml"/><Relationship Id="rId2" Type="http://schemas.openxmlformats.org/officeDocument/2006/relationships/image" Target="../media/image25.jpeg"/><Relationship Id="rId1" Type="http://schemas.openxmlformats.org/officeDocument/2006/relationships/tags" Target="../tags/tag181.xml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86.xml"/><Relationship Id="rId3" Type="http://schemas.openxmlformats.org/officeDocument/2006/relationships/tags" Target="../tags/tag185.xml"/><Relationship Id="rId2" Type="http://schemas.openxmlformats.org/officeDocument/2006/relationships/tags" Target="../tags/tag184.xml"/><Relationship Id="rId1" Type="http://schemas.openxmlformats.org/officeDocument/2006/relationships/tags" Target="../tags/tag183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187.xml"/><Relationship Id="rId2" Type="http://schemas.openxmlformats.org/officeDocument/2006/relationships/image" Target="../media/image26.jpeg"/><Relationship Id="rId1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88.xml"/><Relationship Id="rId1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microsoft.com/office/2007/relationships/diagramDrawing" Target="../diagrams/drawing2.xml"/><Relationship Id="rId4" Type="http://schemas.openxmlformats.org/officeDocument/2006/relationships/diagramColors" Target="../diagrams/colors2.xml"/><Relationship Id="rId3" Type="http://schemas.openxmlformats.org/officeDocument/2006/relationships/diagramQuickStyle" Target="../diagrams/quickStyle2.xml"/><Relationship Id="rId2" Type="http://schemas.openxmlformats.org/officeDocument/2006/relationships/diagramLayout" Target="../diagrams/layout2.xml"/><Relationship Id="rId1" Type="http://schemas.openxmlformats.org/officeDocument/2006/relationships/diagramData" Target="../diagrams/data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90.xml"/><Relationship Id="rId1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7" Type="http://schemas.openxmlformats.org/officeDocument/2006/relationships/tags" Target="../tags/tag191.xml"/><Relationship Id="rId6" Type="http://schemas.openxmlformats.org/officeDocument/2006/relationships/image" Target="../media/image27.jpeg"/><Relationship Id="rId5" Type="http://schemas.microsoft.com/office/2007/relationships/diagramDrawing" Target="../diagrams/drawing3.xml"/><Relationship Id="rId4" Type="http://schemas.openxmlformats.org/officeDocument/2006/relationships/diagramColors" Target="../diagrams/colors3.xml"/><Relationship Id="rId3" Type="http://schemas.openxmlformats.org/officeDocument/2006/relationships/diagramQuickStyle" Target="../diagrams/quickStyle3.xml"/><Relationship Id="rId2" Type="http://schemas.openxmlformats.org/officeDocument/2006/relationships/diagramLayout" Target="../diagrams/layout3.xml"/><Relationship Id="rId1" Type="http://schemas.openxmlformats.org/officeDocument/2006/relationships/diagramData" Target="../diagrams/data3.xml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94.xml"/><Relationship Id="rId3" Type="http://schemas.openxmlformats.org/officeDocument/2006/relationships/image" Target="../media/image28.png"/><Relationship Id="rId2" Type="http://schemas.openxmlformats.org/officeDocument/2006/relationships/tags" Target="../tags/tag193.xml"/><Relationship Id="rId1" Type="http://schemas.openxmlformats.org/officeDocument/2006/relationships/tags" Target="../tags/tag192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11.xml"/><Relationship Id="rId2" Type="http://schemas.openxmlformats.org/officeDocument/2006/relationships/tags" Target="../tags/tag196.xml"/><Relationship Id="rId1" Type="http://schemas.openxmlformats.org/officeDocument/2006/relationships/tags" Target="../tags/tag19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64de526c9fae49cf8d9d97077d9aac1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70" y="1905"/>
            <a:ext cx="5612765" cy="685863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980555" y="-22860"/>
            <a:ext cx="3876040" cy="68834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8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    乾          隆</a:t>
            </a:r>
            <a:endParaRPr lang="zh-CN" altLang="en-US" sz="80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80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天  的    福气</a:t>
            </a:r>
            <a:endParaRPr lang="zh-CN" altLang="en-US" sz="80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zh-CN" altLang="en-US" sz="8000">
                <a:latin typeface="锡满行书" panose="02020603050405020304" charset="0"/>
                <a:cs typeface="锡满行书" panose="02020603050405020304" charset="0"/>
              </a:rPr>
              <a:t>ᐂᐳᑳᐃᐗ ᒘᐞᑰᐔᒗᐈᑰᐐ</a:t>
            </a:r>
            <a:endParaRPr lang="zh-CN" altLang="en-US" sz="8000">
              <a:latin typeface="锡满行书" panose="02020603050405020304" charset="0"/>
              <a:cs typeface="锡满行书" panose="02020603050405020304" charset="0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517015" y="2122805"/>
            <a:ext cx="6644640" cy="1569720"/>
          </a:xfrm>
        </p:spPr>
        <p:txBody>
          <a:bodyPr>
            <a:noAutofit/>
          </a:bodyPr>
          <a:lstStyle/>
          <a:p>
            <a:pPr algn="ctr"/>
            <a:r>
              <a:rPr lang="zh-CN" altLang="en-US" sz="4400">
                <a:latin typeface="李旭科书法 v1.4" panose="02000603000000000000" charset="-122"/>
                <a:ea typeface="李旭科书法 v1.4" panose="02000603000000000000" charset="-122"/>
                <a:cs typeface="李旭科书法 v1.4" panose="02000603000000000000" charset="-122"/>
                <a:sym typeface="+mn-ea"/>
              </a:rPr>
              <a:t>第</a:t>
            </a:r>
            <a:r>
              <a:rPr lang="en-US" altLang="zh-CN" sz="4400">
                <a:latin typeface="李旭科书法 v1.4" panose="02000603000000000000" charset="-122"/>
                <a:ea typeface="李旭科书法 v1.4" panose="02000603000000000000" charset="-122"/>
                <a:cs typeface="李旭科书法 v1.4" panose="02000603000000000000" charset="-122"/>
                <a:sym typeface="+mn-ea"/>
              </a:rPr>
              <a:t>14</a:t>
            </a:r>
            <a:r>
              <a:rPr lang="zh-CN" altLang="en-US" sz="4400">
                <a:latin typeface="李旭科书法 v1.4" panose="02000603000000000000" charset="-122"/>
                <a:ea typeface="李旭科书法 v1.4" panose="02000603000000000000" charset="-122"/>
                <a:cs typeface="李旭科书法 v1.4" panose="02000603000000000000" charset="-122"/>
                <a:sym typeface="+mn-ea"/>
              </a:rPr>
              <a:t>课 </a:t>
            </a:r>
            <a:br>
              <a:rPr lang="zh-CN" altLang="en-US" sz="4400">
                <a:latin typeface="李旭科书法 v1.4" panose="02000603000000000000" charset="-122"/>
                <a:ea typeface="李旭科书法 v1.4" panose="02000603000000000000" charset="-122"/>
                <a:cs typeface="李旭科书法 v1.4" panose="02000603000000000000" charset="-122"/>
                <a:sym typeface="+mn-ea"/>
              </a:rPr>
            </a:br>
            <a:r>
              <a:rPr lang="zh-CN" altLang="en-US" sz="4400">
                <a:latin typeface="李旭科书法 v1.4" panose="02000603000000000000" charset="-122"/>
                <a:ea typeface="李旭科书法 v1.4" panose="02000603000000000000" charset="-122"/>
                <a:cs typeface="李旭科书法 v1.4" panose="02000603000000000000" charset="-122"/>
                <a:sym typeface="+mn-ea"/>
              </a:rPr>
              <a:t>清朝中前期的鼎盛与危机</a:t>
            </a:r>
            <a:endParaRPr lang="zh-CN" altLang="en-US" sz="4400" dirty="0">
              <a:latin typeface="李旭科书法 v1.4" panose="02000603000000000000" charset="-122"/>
              <a:ea typeface="李旭科书法 v1.4" panose="02000603000000000000" charset="-122"/>
              <a:cs typeface="李旭科书法 v1.4" panose="02000603000000000000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康雍乾时期的君主专制</a:t>
            </a:r>
            <a:endParaRPr lang="zh-CN" altLang="en-US"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279390" y="1096645"/>
            <a:ext cx="1633220" cy="922020"/>
          </a:xfrm>
          <a:prstGeom prst="rect">
            <a:avLst/>
          </a:prstGeom>
          <a:noFill/>
          <a:ln w="63500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 sz="5400">
                <a:latin typeface="李旭科书法 v1.4" panose="02000603000000000000" charset="-122"/>
                <a:ea typeface="李旭科书法 v1.4" panose="02000603000000000000" charset="-122"/>
              </a:rPr>
              <a:t>皇帝</a:t>
            </a:r>
            <a:endParaRPr lang="zh-CN" altLang="en-US" sz="540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180070" y="1265555"/>
            <a:ext cx="3249295" cy="583565"/>
          </a:xfrm>
          <a:prstGeom prst="rect">
            <a:avLst/>
          </a:prstGeom>
          <a:noFill/>
          <a:ln w="63500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 sz="3200">
                <a:latin typeface="李旭科书法 v1.4" panose="02000603000000000000" charset="-122"/>
                <a:ea typeface="李旭科书法 v1.4" panose="02000603000000000000" charset="-122"/>
              </a:rPr>
              <a:t>议政王大臣会议</a:t>
            </a:r>
            <a:endParaRPr lang="zh-CN" altLang="en-US" sz="320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23670" y="2903220"/>
            <a:ext cx="2305050" cy="922020"/>
          </a:xfrm>
          <a:prstGeom prst="rect">
            <a:avLst/>
          </a:prstGeom>
          <a:noFill/>
          <a:ln w="63500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 sz="5400">
                <a:latin typeface="李旭科书法 v1.4" panose="02000603000000000000" charset="-122"/>
                <a:ea typeface="李旭科书法 v1.4" panose="02000603000000000000" charset="-122"/>
              </a:rPr>
              <a:t>南书房</a:t>
            </a:r>
            <a:endParaRPr lang="zh-CN" altLang="en-US" sz="540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62605" y="5316220"/>
            <a:ext cx="6067425" cy="922020"/>
          </a:xfrm>
          <a:prstGeom prst="rect">
            <a:avLst/>
          </a:prstGeom>
          <a:noFill/>
          <a:ln w="63500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 sz="5400">
                <a:latin typeface="李旭科书法 v1.4" panose="02000603000000000000" charset="-122"/>
                <a:ea typeface="李旭科书法 v1.4" panose="02000603000000000000" charset="-122"/>
              </a:rPr>
              <a:t>吏 户 礼 兵 刑 工</a:t>
            </a:r>
            <a:endParaRPr lang="zh-CN" altLang="en-US" sz="540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095500" y="1844040"/>
            <a:ext cx="1633220" cy="922020"/>
          </a:xfrm>
          <a:prstGeom prst="rect">
            <a:avLst/>
          </a:prstGeom>
          <a:noFill/>
          <a:ln w="63500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 sz="5400">
                <a:latin typeface="李旭科书法 v1.4" panose="02000603000000000000" charset="-122"/>
                <a:ea typeface="李旭科书法 v1.4" panose="02000603000000000000" charset="-122"/>
              </a:rPr>
              <a:t>内阁</a:t>
            </a:r>
            <a:endParaRPr lang="zh-CN" altLang="en-US" sz="540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23670" y="3966845"/>
            <a:ext cx="2305050" cy="922020"/>
          </a:xfrm>
          <a:prstGeom prst="rect">
            <a:avLst/>
          </a:prstGeom>
          <a:noFill/>
          <a:ln w="63500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 sz="5400">
                <a:latin typeface="李旭科书法 v1.4" panose="02000603000000000000" charset="-122"/>
                <a:ea typeface="李旭科书法 v1.4" panose="02000603000000000000" charset="-122"/>
              </a:rPr>
              <a:t>军机处</a:t>
            </a:r>
            <a:endParaRPr lang="zh-CN" altLang="en-US" sz="540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V="1">
            <a:off x="6912610" y="1573530"/>
            <a:ext cx="1250315" cy="6985"/>
          </a:xfrm>
          <a:prstGeom prst="line">
            <a:avLst/>
          </a:prstGeom>
          <a:ln w="635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10" idx="3"/>
          </p:cNvCxnSpPr>
          <p:nvPr/>
        </p:nvCxnSpPr>
        <p:spPr>
          <a:xfrm flipV="1">
            <a:off x="3728720" y="1556385"/>
            <a:ext cx="1558290" cy="1807845"/>
          </a:xfrm>
          <a:prstGeom prst="line">
            <a:avLst/>
          </a:prstGeom>
          <a:ln w="635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stCxn id="13" idx="3"/>
          </p:cNvCxnSpPr>
          <p:nvPr/>
        </p:nvCxnSpPr>
        <p:spPr>
          <a:xfrm flipV="1">
            <a:off x="3728720" y="1590675"/>
            <a:ext cx="1541145" cy="2837180"/>
          </a:xfrm>
          <a:prstGeom prst="line">
            <a:avLst/>
          </a:prstGeom>
          <a:ln w="635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V="1">
            <a:off x="6083935" y="2018665"/>
            <a:ext cx="24130" cy="3297555"/>
          </a:xfrm>
          <a:prstGeom prst="line">
            <a:avLst/>
          </a:prstGeom>
          <a:ln w="635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12" idx="3"/>
          </p:cNvCxnSpPr>
          <p:nvPr/>
        </p:nvCxnSpPr>
        <p:spPr>
          <a:xfrm flipV="1">
            <a:off x="3728720" y="1580515"/>
            <a:ext cx="1576070" cy="724535"/>
          </a:xfrm>
          <a:prstGeom prst="line">
            <a:avLst/>
          </a:prstGeom>
          <a:ln w="635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2"/>
          <p:cNvSpPr txBox="1"/>
          <p:nvPr/>
        </p:nvSpPr>
        <p:spPr>
          <a:xfrm>
            <a:off x="417830" y="556895"/>
            <a:ext cx="1167765" cy="59918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3200" dirty="0" err="1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</a:t>
            </a:r>
            <a:r>
              <a:rPr lang="zh-CN" altLang="en-US" sz="3200" dirty="0" err="1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  国   之  事       被     议论   之 衙门</a:t>
            </a:r>
            <a:endParaRPr lang="zh-CN" altLang="en-US" sz="3200" dirty="0" err="1" smtClean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r>
              <a:rPr lang="en-US" altLang="zh-CN" sz="3200" dirty="0" err="1" smtClean="0">
                <a:latin typeface="锡满行书" panose="02020603050405020304" charset="0"/>
                <a:sym typeface="+mn-ea"/>
              </a:rPr>
              <a:t>ᑥᐥᒓᐣᑓ</a:t>
            </a:r>
            <a:r>
              <a:rPr lang="zh-CN" altLang="en-US" sz="3200" dirty="0" smtClean="0">
                <a:latin typeface="锡满行书" panose="02020603050405020304" charset="0"/>
                <a:sym typeface="+mn-ea"/>
              </a:rPr>
              <a:t> </a:t>
            </a:r>
            <a:r>
              <a:rPr lang="en-US" altLang="zh-CN" sz="3200" dirty="0" smtClean="0">
                <a:latin typeface="锡满行书" panose="02020603050405020304" charset="0"/>
                <a:sym typeface="+mn-ea"/>
              </a:rPr>
              <a:t>ᐗ</a:t>
            </a:r>
            <a:r>
              <a:rPr lang="zh-CN" altLang="en-US" sz="3200" dirty="0" smtClean="0">
                <a:latin typeface="锡满行书" panose="02020603050405020304" charset="0"/>
                <a:sym typeface="+mn-ea"/>
              </a:rPr>
              <a:t> </a:t>
            </a:r>
            <a:r>
              <a:rPr lang="en-US" altLang="zh-CN" sz="3200" dirty="0" err="1" smtClean="0">
                <a:latin typeface="锡满行书" panose="02020603050405020304" charset="0"/>
                <a:sym typeface="+mn-ea"/>
              </a:rPr>
              <a:t>ᐱᐃᐖᑄᐄ</a:t>
            </a:r>
            <a:r>
              <a:rPr lang="zh-CN" altLang="en-US" sz="3200" dirty="0" smtClean="0">
                <a:latin typeface="锡满行书" panose="02020603050405020304" charset="0"/>
                <a:sym typeface="+mn-ea"/>
              </a:rPr>
              <a:t> </a:t>
            </a:r>
            <a:r>
              <a:rPr lang="en-US" altLang="zh-CN" sz="3200" dirty="0" err="1" smtClean="0">
                <a:latin typeface="锡满行书" panose="02020603050405020304" charset="0"/>
                <a:sym typeface="+mn-ea"/>
              </a:rPr>
              <a:t>ᐱᐏ</a:t>
            </a:r>
            <a:r>
              <a:rPr lang="zh-CN" altLang="en-US" sz="3200" dirty="0">
                <a:latin typeface="锡满行书" panose="02020603050405020304" charset="0"/>
                <a:sym typeface="+mn-ea"/>
              </a:rPr>
              <a:t> </a:t>
            </a:r>
            <a:r>
              <a:rPr lang="en-US" altLang="zh-CN" sz="3200" dirty="0" err="1" smtClean="0">
                <a:latin typeface="锡满行书" panose="02020603050405020304" charset="0"/>
                <a:sym typeface="+mn-ea"/>
              </a:rPr>
              <a:t>ᐓᒋᐔᑰᐔᒗᐃᒓᐃᐗ</a:t>
            </a:r>
            <a:r>
              <a:rPr lang="zh-CN" altLang="en-US" sz="3200" dirty="0" smtClean="0">
                <a:latin typeface="锡满行书" panose="02020603050405020304" charset="0"/>
                <a:sym typeface="+mn-ea"/>
              </a:rPr>
              <a:t> </a:t>
            </a:r>
            <a:r>
              <a:rPr lang="en-US" altLang="zh-CN" sz="3200" dirty="0" err="1" smtClean="0">
                <a:latin typeface="锡满行书" panose="02020603050405020304" charset="0"/>
                <a:sym typeface="+mn-ea"/>
              </a:rPr>
              <a:t>ᒖᐃᐻᐣᑓ</a:t>
            </a:r>
            <a:endParaRPr lang="zh-CN" altLang="en-US" sz="3200" dirty="0" err="1" smtClean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graphicFrame>
        <p:nvGraphicFramePr>
          <p:cNvPr id="23" name="图示 22"/>
          <p:cNvGraphicFramePr/>
          <p:nvPr/>
        </p:nvGraphicFramePr>
        <p:xfrm>
          <a:off x="1585595" y="3450590"/>
          <a:ext cx="8763635" cy="2178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40" name="TextBox 10"/>
          <p:cNvSpPr txBox="1"/>
          <p:nvPr/>
        </p:nvSpPr>
        <p:spPr>
          <a:xfrm rot="329482">
            <a:off x="1885315" y="2767965"/>
            <a:ext cx="8420735" cy="1322070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txBody>
          <a:bodyPr wrap="square" rtlCol="0">
            <a:spAutoFit/>
          </a:bodyPr>
          <a:p>
            <a:r>
              <a:rPr lang="zh-CN" altLang="en-US" sz="8000" dirty="0" smtClean="0">
                <a:solidFill>
                  <a:srgbClr val="FF0000"/>
                </a:solidFill>
                <a:latin typeface="李旭科书法 v1.4" panose="02000603000000000000" charset="-122"/>
                <a:ea typeface="李旭科书法 v1.4" panose="02000603000000000000" charset="-122"/>
              </a:rPr>
              <a:t>君主专制得以巩固</a:t>
            </a:r>
            <a:endParaRPr lang="zh-CN" altLang="en-US" sz="8000" dirty="0" smtClean="0">
              <a:solidFill>
                <a:srgbClr val="FF0000"/>
              </a:solidFill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</p:spTree>
    <p:custDataLst>
      <p:tags r:id="rId6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-0.004167 L 0.289219 -0.414352 " pathEditMode="relative" rAng="0" ptsTypes="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" y="-2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dgm id="{1A2475ED-2399-4611-8714-89E917CD0E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3">
                                            <p:graphicEl>
                                              <a:dgm id="{1A2475ED-2399-4611-8714-89E917CD0E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dgm id="{321F37F8-62F6-4E1D-A043-705EB630B3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3">
                                            <p:graphicEl>
                                              <a:dgm id="{321F37F8-62F6-4E1D-A043-705EB630B3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dgm id="{6911DF68-B985-472D-BE28-BC5A1CCF02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3">
                                            <p:graphicEl>
                                              <a:dgm id="{6911DF68-B985-472D-BE28-BC5A1CCF02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dgm id="{C7A5A35F-218D-4897-8185-D7EC05B8B4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3">
                                            <p:graphicEl>
                                              <a:dgm id="{C7A5A35F-218D-4897-8185-D7EC05B8B4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23">
                                            <p:graphicEl>
                                              <a:dgm id="{1A2475ED-2399-4611-8714-89E917CD0E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dgm id="{1A2475ED-2399-4611-8714-89E917CD0E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23">
                                            <p:graphicEl>
                                              <a:dgm id="{321F37F8-62F6-4E1D-A043-705EB630B3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dgm id="{321F37F8-62F6-4E1D-A043-705EB630B3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3">
                                            <p:graphicEl>
                                              <a:dgm id="{6911DF68-B985-472D-BE28-BC5A1CCF02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dgm id="{6911DF68-B985-472D-BE28-BC5A1CCF02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23">
                                            <p:graphicEl>
                                              <a:dgm id="{C7A5A35F-218D-4897-8185-D7EC05B8B4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dgm id="{C7A5A35F-218D-4897-8185-D7EC05B8B4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2" grpId="0" bldLvl="0" animBg="1"/>
      <p:bldP spid="10" grpId="0" bldLvl="0" animBg="1"/>
      <p:bldP spid="13" grpId="0" bldLvl="0" animBg="1"/>
      <p:bldP spid="11" grpId="0" bldLvl="0" animBg="1"/>
      <p:bldP spid="9" grpId="0" bldLvl="0" animBg="1"/>
      <p:bldP spid="9" grpId="1" bldLvl="0" animBg="1"/>
      <p:bldP spid="8" grpId="1" bldLvl="0" animBg="1"/>
      <p:bldP spid="10" grpId="1" bldLvl="0" animBg="1"/>
      <p:bldP spid="11" grpId="1" bldLvl="0" animBg="1"/>
      <p:bldP spid="12" grpId="1" bldLvl="0" animBg="1"/>
      <p:bldP spid="13" grpId="1" bldLvl="0" animBg="1"/>
      <p:bldGraphic spid="23" grpId="0" uiExpand="1">
        <p:bldSub>
          <a:bldDgm bld="one"/>
        </p:bldSub>
      </p:bldGraphic>
      <p:bldGraphic spid="23" grpId="1" uiExpand="1">
        <p:bldSub>
          <a:bldDgm bld="one"/>
        </p:bldSub>
      </p:bldGraphic>
      <p:bldP spid="19" grpId="0"/>
      <p:bldP spid="40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zh-CN" altLang="en-US" sz="2800" b="0" dirty="0" smtClean="0">
                <a:latin typeface="方正启体简体" panose="03000509000000000000" charset="-122"/>
                <a:ea typeface="方正启体简体" panose="03000509000000000000" charset="-122"/>
              </a:rPr>
              <a:t>军机处的特点</a:t>
            </a:r>
            <a:endParaRPr lang="zh-CN" altLang="en-US" sz="2800" b="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Blip>
                <a:blip r:embed="rId1"/>
              </a:buBlip>
            </a:pPr>
            <a:r>
              <a:rPr lang="zh-CN" altLang="en-US" sz="3600" dirty="0" smtClean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有官无吏</a:t>
            </a:r>
            <a:r>
              <a:rPr lang="zh-CN" altLang="en-US" sz="3600" dirty="0" smtClean="0">
                <a:latin typeface="方正启体简体" panose="03000509000000000000" charset="-122"/>
                <a:ea typeface="方正启体简体" panose="03000509000000000000" charset="-122"/>
              </a:rPr>
              <a:t>，官员称为“行走”；</a:t>
            </a:r>
            <a:endParaRPr lang="en-US" altLang="zh-CN" sz="3600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lang="zh-CN" altLang="en-US" sz="3600" dirty="0" smtClean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非常设</a:t>
            </a:r>
            <a:r>
              <a:rPr lang="zh-CN" altLang="en-US" sz="3600" dirty="0" smtClean="0">
                <a:latin typeface="方正启体简体" panose="03000509000000000000" charset="-122"/>
                <a:ea typeface="方正启体简体" panose="03000509000000000000" charset="-122"/>
              </a:rPr>
              <a:t>，皇帝挑选官吏</a:t>
            </a:r>
            <a:r>
              <a:rPr lang="zh-CN" altLang="en-US" sz="3600" dirty="0" smtClean="0">
                <a:latin typeface="方正启体简体" panose="03000509000000000000" charset="-122"/>
                <a:ea typeface="方正启体简体" panose="03000509000000000000" charset="-122"/>
              </a:rPr>
              <a:t>任军机处成员；</a:t>
            </a:r>
            <a:endParaRPr lang="en-US" altLang="zh-CN" sz="3600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lang="zh-CN" altLang="en-US" sz="3600" dirty="0">
                <a:latin typeface="方正启体简体" panose="03000509000000000000" charset="-122"/>
                <a:ea typeface="方正启体简体" panose="03000509000000000000" charset="-122"/>
              </a:rPr>
              <a:t>皇</a:t>
            </a:r>
            <a:r>
              <a:rPr lang="zh-CN" altLang="en-US" sz="3600" dirty="0" smtClean="0">
                <a:latin typeface="方正启体简体" panose="03000509000000000000" charset="-122"/>
                <a:ea typeface="方正启体简体" panose="03000509000000000000" charset="-122"/>
              </a:rPr>
              <a:t>帝口授，大臣</a:t>
            </a:r>
            <a:r>
              <a:rPr lang="zh-CN" altLang="en-US" sz="3600" dirty="0" smtClean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跪授笔录</a:t>
            </a:r>
            <a:r>
              <a:rPr lang="zh-CN" altLang="en-US" sz="3600" dirty="0" smtClean="0">
                <a:latin typeface="方正启体简体" panose="03000509000000000000" charset="-122"/>
                <a:ea typeface="方正启体简体" panose="03000509000000000000" charset="-122"/>
              </a:rPr>
              <a:t>，按照皇帝意思写成诏令；</a:t>
            </a:r>
            <a:endParaRPr lang="en-US" altLang="zh-CN" sz="3600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lang="zh-CN" altLang="en-US" sz="3600" dirty="0" smtClean="0">
                <a:latin typeface="方正启体简体" panose="03000509000000000000" charset="-122"/>
                <a:ea typeface="方正启体简体" panose="03000509000000000000" charset="-122"/>
              </a:rPr>
              <a:t>军机处</a:t>
            </a:r>
            <a:r>
              <a:rPr lang="zh-CN" altLang="en-US" sz="3600" dirty="0" smtClean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毫无创造力</a:t>
            </a:r>
            <a:r>
              <a:rPr lang="zh-CN" altLang="en-US" sz="3600" dirty="0" smtClean="0">
                <a:latin typeface="方正启体简体" panose="03000509000000000000" charset="-122"/>
                <a:ea typeface="方正启体简体" panose="03000509000000000000" charset="-122"/>
              </a:rPr>
              <a:t>，必须完全按照皇帝意思处理政务。</a:t>
            </a:r>
            <a:endParaRPr lang="zh-CN" altLang="en-US" sz="3600" dirty="0" smtClean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讨论：内阁和军机处有何异同？</a:t>
            </a:r>
            <a:endParaRPr lang="zh-CN" altLang="en-US"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p>
            <a:pPr>
              <a:buBlip>
                <a:blip r:embed="rId1"/>
              </a:buBlip>
            </a:pPr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</a:rPr>
              <a:t>明代的内阁有权提出</a:t>
            </a:r>
            <a:r>
              <a:rPr lang="zh-CN" altLang="en-US"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建议</a:t>
            </a:r>
            <a:r>
              <a:rPr lang="zh-CN" altLang="en-US" sz="3600">
                <a:latin typeface="方正启体简体" panose="03000509000000000000" charset="-122"/>
                <a:ea typeface="方正启体简体" panose="03000509000000000000" charset="-122"/>
              </a:rPr>
              <a:t>，军机处只能</a:t>
            </a:r>
            <a:r>
              <a:rPr lang="en-US" altLang="zh-CN" sz="3600">
                <a:latin typeface="方正启体简体" panose="03000509000000000000" charset="-122"/>
                <a:ea typeface="方正启体简体" panose="03000509000000000000" charset="-122"/>
              </a:rPr>
              <a:t>“</a:t>
            </a:r>
            <a:r>
              <a:rPr lang="zh-CN" altLang="en-US"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跪受笔录</a:t>
            </a:r>
            <a:r>
              <a:rPr lang="en-US" altLang="zh-CN" sz="3600">
                <a:latin typeface="方正启体简体" panose="03000509000000000000" charset="-122"/>
                <a:ea typeface="方正启体简体" panose="03000509000000000000" charset="-122"/>
              </a:rPr>
              <a:t>”</a:t>
            </a:r>
            <a:r>
              <a:rPr sz="3600">
                <a:latin typeface="方正启体简体" panose="03000509000000000000" charset="-122"/>
                <a:ea typeface="方正启体简体" panose="03000509000000000000" charset="-122"/>
              </a:rPr>
              <a:t>，并无建议权</a:t>
            </a:r>
            <a:r>
              <a:rPr sz="3600">
                <a:latin typeface="方正启体简体" panose="03000509000000000000" charset="-122"/>
                <a:ea typeface="方正启体简体" panose="03000509000000000000" charset="-122"/>
              </a:rPr>
              <a:t>；</a:t>
            </a:r>
            <a:endParaRPr sz="36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buBlip>
                <a:blip r:embed="rId1"/>
              </a:buBlip>
            </a:pPr>
            <a:r>
              <a:rPr sz="3600">
                <a:latin typeface="方正启体简体" panose="03000509000000000000" charset="-122"/>
                <a:ea typeface="方正启体简体" panose="03000509000000000000" charset="-122"/>
              </a:rPr>
              <a:t>清代内阁仅处理</a:t>
            </a:r>
            <a:r>
              <a:rPr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一般文书</a:t>
            </a:r>
            <a:r>
              <a:rPr sz="3600">
                <a:latin typeface="方正启体简体" panose="03000509000000000000" charset="-122"/>
                <a:ea typeface="方正启体简体" panose="03000509000000000000" charset="-122"/>
              </a:rPr>
              <a:t>，军机处参与</a:t>
            </a:r>
            <a:r>
              <a:rPr sz="36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重要事务</a:t>
            </a:r>
            <a:r>
              <a:rPr sz="3600">
                <a:latin typeface="方正启体简体" panose="03000509000000000000" charset="-122"/>
                <a:ea typeface="方正启体简体" panose="03000509000000000000" charset="-122"/>
              </a:rPr>
              <a:t>，但仍完全听从皇帝</a:t>
            </a:r>
            <a:r>
              <a:rPr sz="3600">
                <a:latin typeface="方正启体简体" panose="03000509000000000000" charset="-122"/>
                <a:ea typeface="方正启体简体" panose="03000509000000000000" charset="-122"/>
              </a:rPr>
              <a:t>。</a:t>
            </a:r>
            <a:endParaRPr sz="36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pic>
        <p:nvPicPr>
          <p:cNvPr id="5" name="内容占位符 4" descr="01300000165488122723522015957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21705" y="1497330"/>
            <a:ext cx="5741670" cy="387540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清代军机处满文录副奏折（成交价：</a:t>
            </a:r>
            <a:r>
              <a:rPr lang="zh-CN" altLang="en-US" sz="2800" b="0">
                <a:ea typeface="方正启体简体" panose="03000509000000000000" charset="-122"/>
                <a:cs typeface="Arial" panose="020B0604020202020204" pitchFamily="34" charset="0"/>
              </a:rPr>
              <a:t>¥</a:t>
            </a:r>
            <a:r>
              <a:rPr lang="en-US" altLang="zh-CN" sz="2800" b="0">
                <a:latin typeface="方正启体简体" panose="03000509000000000000" charset="-122"/>
                <a:ea typeface="方正启体简体" panose="03000509000000000000" charset="-122"/>
              </a:rPr>
              <a:t>10450</a:t>
            </a:r>
            <a:r>
              <a:rPr sz="2800" b="0">
                <a:latin typeface="方正启体简体" panose="03000509000000000000" charset="-122"/>
                <a:ea typeface="方正启体简体" panose="03000509000000000000" charset="-122"/>
              </a:rPr>
              <a:t>）</a:t>
            </a:r>
            <a:endParaRPr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pic>
        <p:nvPicPr>
          <p:cNvPr id="5" name="内容占位符 4" descr="C:\Users\周铂奥\Desktop\高中历史课件集合\讲课素材\timg4QR65YTM.jpgtimg4QR65YTM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548005" y="885190"/>
            <a:ext cx="11095990" cy="596455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清代乾隆朝请安折（云贵总督李侍尧上奏）</a:t>
            </a:r>
            <a:endParaRPr lang="zh-CN" altLang="en-US"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pic>
        <p:nvPicPr>
          <p:cNvPr id="5" name="内容占位符 4" descr="C:\Users\周铂奥\Desktop\高中历史课件集合\讲课素材\929.jpg929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640715" y="885190"/>
            <a:ext cx="10910570" cy="596455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8649335" y="1335405"/>
            <a:ext cx="798195" cy="49180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</a:rPr>
              <a:t>我的  身体      安康</a:t>
            </a:r>
            <a:endParaRPr lang="zh-CN" altLang="en-US" sz="40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555105" y="1335405"/>
            <a:ext cx="551815" cy="49180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    </a:t>
            </a: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圣        上    之   身体   安康 的      有</a:t>
            </a:r>
            <a:endParaRPr lang="zh-CN" altLang="en-US" sz="24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765300" y="1757045"/>
            <a:ext cx="798195" cy="7410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</a:rPr>
              <a:t>奏</a:t>
            </a:r>
            <a:endParaRPr lang="zh-CN" altLang="en-US" sz="40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Autofit/>
          </a:bodyPr>
          <a:lstStyle/>
          <a:p>
            <a:pPr algn="ctr"/>
            <a:r>
              <a:rPr lang="zh-CN" altLang="en-US" sz="2800" b="0" dirty="0">
                <a:latin typeface="方正启体简体" panose="03000509000000000000" charset="-122"/>
                <a:ea typeface="方正启体简体" panose="03000509000000000000" charset="-122"/>
              </a:rPr>
              <a:t>文字狱的施行</a:t>
            </a:r>
            <a:endParaRPr lang="zh-CN" altLang="en-US" sz="2800" b="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>
              <a:buBlip>
                <a:blip r:embed="rId3"/>
              </a:buBlip>
            </a:pPr>
            <a:r>
              <a:rPr lang="zh-CN" altLang="en-US" sz="3600" dirty="0">
                <a:latin typeface="方正启体简体" panose="03000509000000000000" charset="-122"/>
                <a:ea typeface="方正启体简体" panose="03000509000000000000" charset="-122"/>
              </a:rPr>
              <a:t>目的：增强对</a:t>
            </a:r>
            <a:r>
              <a:rPr lang="zh-CN" altLang="en-US" sz="3600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思想文化</a:t>
            </a:r>
            <a:r>
              <a:rPr lang="zh-CN" altLang="en-US" sz="3600" dirty="0">
                <a:latin typeface="方正启体简体" panose="03000509000000000000" charset="-122"/>
                <a:ea typeface="方正启体简体" panose="03000509000000000000" charset="-122"/>
              </a:rPr>
              <a:t>的控制；</a:t>
            </a:r>
            <a:endParaRPr lang="zh-CN" altLang="en-US" sz="3600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buBlip>
                <a:blip r:embed="rId3"/>
              </a:buBlip>
            </a:pPr>
            <a:r>
              <a:rPr lang="zh-CN" altLang="en-US" sz="3600" dirty="0">
                <a:latin typeface="方正启体简体" panose="03000509000000000000" charset="-122"/>
                <a:ea typeface="方正启体简体" panose="03000509000000000000" charset="-122"/>
              </a:rPr>
              <a:t>措施：从知识分子的文字中</a:t>
            </a:r>
            <a:r>
              <a:rPr lang="zh-CN" altLang="en-US" sz="3600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摘取只言片语</a:t>
            </a:r>
            <a:r>
              <a:rPr lang="zh-CN" altLang="en-US" sz="3600" dirty="0">
                <a:latin typeface="方正启体简体" panose="03000509000000000000" charset="-122"/>
                <a:ea typeface="方正启体简体" panose="03000509000000000000" charset="-122"/>
              </a:rPr>
              <a:t>，随意解读，加以迫害；对书籍进行严格的</a:t>
            </a:r>
            <a:r>
              <a:rPr lang="zh-CN" altLang="en-US" sz="3600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审查</a:t>
            </a:r>
            <a:r>
              <a:rPr lang="zh-CN" altLang="en-US" sz="3600" dirty="0">
                <a:latin typeface="方正启体简体" panose="03000509000000000000" charset="-122"/>
                <a:ea typeface="方正启体简体" panose="03000509000000000000" charset="-122"/>
              </a:rPr>
              <a:t>，剔除不利统治者的文字；</a:t>
            </a:r>
            <a:endParaRPr lang="zh-CN" altLang="en-US" sz="3600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buBlip>
                <a:blip r:embed="rId3"/>
              </a:buBlip>
            </a:pPr>
            <a:r>
              <a:rPr lang="zh-CN" altLang="en-US" sz="3600" dirty="0">
                <a:latin typeface="方正启体简体" panose="03000509000000000000" charset="-122"/>
                <a:ea typeface="方正启体简体" panose="03000509000000000000" charset="-122"/>
              </a:rPr>
              <a:t>影响：对文化造成严重的摧残，限制了学术的发展和进步。</a:t>
            </a:r>
            <a:endParaRPr lang="zh-CN" altLang="en-US" sz="360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  <p:custDataLst>
      <p:tags r:id="rId4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Autofit/>
          </a:bodyPr>
          <a:lstStyle/>
          <a:p>
            <a:pPr algn="ctr"/>
            <a:r>
              <a:rPr lang="zh-CN" altLang="en-US" sz="2800" b="0" dirty="0">
                <a:latin typeface="方正启体简体" panose="03000509000000000000" charset="-122"/>
                <a:ea typeface="方正启体简体" panose="03000509000000000000" charset="-122"/>
              </a:rPr>
              <a:t>例题：选择</a:t>
            </a:r>
            <a:r>
              <a:rPr lang="zh-CN" altLang="en-US" sz="2800" b="0" dirty="0">
                <a:latin typeface="方正启体简体" panose="03000509000000000000" charset="-122"/>
                <a:ea typeface="方正启体简体" panose="03000509000000000000" charset="-122"/>
              </a:rPr>
              <a:t>题</a:t>
            </a:r>
            <a:endParaRPr lang="zh-CN" altLang="en-US" sz="2800" b="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sz="2800" dirty="0">
                <a:latin typeface="方正启体简体" panose="03000509000000000000" charset="-122"/>
                <a:ea typeface="方正启体简体" panose="03000509000000000000" charset="-122"/>
              </a:rPr>
              <a:t>材料一：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雍正帝时，军机处虽因军务而设，但其职掌并不限于此，</a:t>
            </a: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“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军国大计，罔不总览。自雍、乾后八十年，威命所寄，不于内阁而于军机处，盖隐然执政之府矣</a:t>
            </a: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”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。由此推知，军机处（     ）</a:t>
            </a:r>
            <a:endParaRPr sz="2800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>
              <a:buNone/>
            </a:pP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A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：只是处理西北军务的机构；</a:t>
            </a:r>
            <a:endParaRPr sz="2800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>
              <a:buNone/>
            </a:pP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B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：掌握军国大事的决策权；</a:t>
            </a:r>
            <a:endParaRPr sz="2800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>
              <a:buNone/>
            </a:pP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C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：推动皇权空前强化；</a:t>
            </a:r>
            <a:endParaRPr sz="2800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>
              <a:buNone/>
            </a:pP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D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：大权独揽。</a:t>
            </a:r>
            <a:endParaRPr sz="280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934325" y="3581400"/>
            <a:ext cx="121729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9600"/>
              <a:t>C</a:t>
            </a:r>
            <a:endParaRPr lang="en-US" altLang="zh-CN" sz="9600"/>
          </a:p>
        </p:txBody>
      </p:sp>
    </p:spTree>
    <p:custDataLst>
      <p:tags r:id="rId3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Autofit/>
          </a:bodyPr>
          <a:lstStyle/>
          <a:p>
            <a:pPr algn="ctr"/>
            <a:r>
              <a:rPr lang="zh-CN" altLang="en-US" sz="2800" b="0" dirty="0">
                <a:latin typeface="方正启体简体" panose="03000509000000000000" charset="-122"/>
                <a:ea typeface="方正启体简体" panose="03000509000000000000" charset="-122"/>
              </a:rPr>
              <a:t>清代对边疆地区的统治</a:t>
            </a:r>
            <a:r>
              <a:rPr lang="zh-CN" altLang="en-US" sz="2800" b="0" dirty="0">
                <a:latin typeface="方正启体简体" panose="03000509000000000000" charset="-122"/>
                <a:ea typeface="方正启体简体" panose="03000509000000000000" charset="-122"/>
              </a:rPr>
              <a:t>措施</a:t>
            </a:r>
            <a:endParaRPr lang="zh-CN" altLang="en-US" sz="2800" b="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>
              <a:buBlip>
                <a:blip r:embed="rId3"/>
              </a:buBlip>
            </a:pPr>
            <a:r>
              <a:rPr lang="zh-CN" altLang="en-US" sz="3600" dirty="0">
                <a:latin typeface="方正启体简体" panose="03000509000000000000" charset="-122"/>
                <a:ea typeface="方正启体简体" panose="03000509000000000000" charset="-122"/>
              </a:rPr>
              <a:t>东南：</a:t>
            </a:r>
            <a:r>
              <a:rPr lang="zh-CN" altLang="en-US" sz="3600" dirty="0">
                <a:latin typeface="方正启体简体" panose="03000509000000000000" charset="-122"/>
                <a:ea typeface="方正启体简体" panose="03000509000000000000" charset="-122"/>
              </a:rPr>
              <a:t>郑成功收复台湾；</a:t>
            </a:r>
            <a:endParaRPr lang="zh-CN" altLang="en-US" sz="3600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buBlip>
                <a:blip r:embed="rId3"/>
              </a:buBlip>
            </a:pPr>
            <a:r>
              <a:rPr lang="zh-CN" altLang="en-US" sz="3600" dirty="0">
                <a:latin typeface="方正启体简体" panose="03000509000000000000" charset="-122"/>
                <a:ea typeface="方正启体简体" panose="03000509000000000000" charset="-122"/>
              </a:rPr>
              <a:t>东北：</a:t>
            </a:r>
            <a:r>
              <a:rPr lang="zh-CN" altLang="en-US" sz="3600" dirty="0">
                <a:latin typeface="方正启体简体" panose="03000509000000000000" charset="-122"/>
                <a:ea typeface="方正启体简体" panose="03000509000000000000" charset="-122"/>
              </a:rPr>
              <a:t>签订《尼布楚条约》；</a:t>
            </a:r>
            <a:endParaRPr lang="zh-CN" altLang="en-US" sz="3600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buBlip>
                <a:blip r:embed="rId3"/>
              </a:buBlip>
            </a:pPr>
            <a:r>
              <a:rPr lang="zh-CN" altLang="en-US" sz="3600" dirty="0">
                <a:latin typeface="方正启体简体" panose="03000509000000000000" charset="-122"/>
                <a:ea typeface="方正启体简体" panose="03000509000000000000" charset="-122"/>
              </a:rPr>
              <a:t>北方：在蒙古地区</a:t>
            </a:r>
            <a:r>
              <a:rPr lang="zh-CN" altLang="en-US" sz="3600" dirty="0">
                <a:latin typeface="方正启体简体" panose="03000509000000000000" charset="-122"/>
                <a:ea typeface="方正启体简体" panose="03000509000000000000" charset="-122"/>
              </a:rPr>
              <a:t>设盟旗制度；</a:t>
            </a:r>
            <a:endParaRPr lang="zh-CN" altLang="en-US" sz="3600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buBlip>
                <a:blip r:embed="rId3"/>
              </a:buBlip>
            </a:pPr>
            <a:r>
              <a:rPr lang="zh-CN" altLang="en-US" sz="3600" dirty="0">
                <a:latin typeface="方正启体简体" panose="03000509000000000000" charset="-122"/>
                <a:ea typeface="方正启体简体" panose="03000509000000000000" charset="-122"/>
              </a:rPr>
              <a:t>西北：平定准噶尔和大小和卓，设伊犁将军；</a:t>
            </a:r>
            <a:endParaRPr lang="zh-CN" altLang="en-US" sz="3600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buBlip>
                <a:blip r:embed="rId3"/>
              </a:buBlip>
            </a:pPr>
            <a:r>
              <a:rPr lang="zh-CN" altLang="en-US" sz="3600" dirty="0">
                <a:latin typeface="方正启体简体" panose="03000509000000000000" charset="-122"/>
                <a:ea typeface="方正启体简体" panose="03000509000000000000" charset="-122"/>
              </a:rPr>
              <a:t>西南：册封西藏宗教领袖，设驻藏大臣，颁布《钦定藏内善后章程》。</a:t>
            </a:r>
            <a:endParaRPr lang="zh-CN" altLang="en-US" sz="360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  <p:custDataLst>
      <p:tags r:id="rId4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Autofit/>
          </a:bodyPr>
          <a:lstStyle/>
          <a:p>
            <a:pPr algn="ctr"/>
            <a:r>
              <a:rPr lang="zh-CN" altLang="en-US" sz="2800" b="0" dirty="0">
                <a:latin typeface="方正启体简体" panose="03000509000000000000" charset="-122"/>
                <a:ea typeface="方正启体简体" panose="03000509000000000000" charset="-122"/>
              </a:rPr>
              <a:t>清帝国的疆域</a:t>
            </a:r>
            <a:endParaRPr lang="zh-CN" altLang="en-US" sz="2800" b="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pic>
        <p:nvPicPr>
          <p:cNvPr id="7" name="图片 6" descr="57fda60b467f4e5cad758afa30e41c8a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8500" y="885190"/>
            <a:ext cx="8255000" cy="597344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Autofit/>
          </a:bodyPr>
          <a:lstStyle/>
          <a:p>
            <a:pPr algn="ctr"/>
            <a:r>
              <a:rPr lang="zh-CN" altLang="en-US" sz="2800" b="0" dirty="0">
                <a:latin typeface="方正启体简体" panose="03000509000000000000" charset="-122"/>
                <a:ea typeface="方正启体简体" panose="03000509000000000000" charset="-122"/>
              </a:rPr>
              <a:t>例题：选择</a:t>
            </a:r>
            <a:r>
              <a:rPr lang="zh-CN" altLang="en-US" sz="2800" b="0" dirty="0">
                <a:latin typeface="方正启体简体" panose="03000509000000000000" charset="-122"/>
                <a:ea typeface="方正启体简体" panose="03000509000000000000" charset="-122"/>
              </a:rPr>
              <a:t>题</a:t>
            </a:r>
            <a:endParaRPr lang="zh-CN" altLang="en-US" sz="2800" b="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24815" y="952500"/>
            <a:ext cx="11339195" cy="172339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美国史学家罗威廉在《最后的中华帝国：大清》一书中认为清朝有三个机构创新，三个创新指向了清王朝统治最重要的三个方面。具体情况如表所示：这说明清朝（     ）</a:t>
            </a:r>
            <a:endParaRPr sz="280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graphicFrame>
        <p:nvGraphicFramePr>
          <p:cNvPr id="6" name="表格 5"/>
          <p:cNvGraphicFramePr/>
          <p:nvPr/>
        </p:nvGraphicFramePr>
        <p:xfrm>
          <a:off x="424180" y="2675890"/>
          <a:ext cx="11339830" cy="18288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132840"/>
                <a:gridCol w="816610"/>
                <a:gridCol w="9390380"/>
              </a:tblGrid>
              <a:tr h="45720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1"/>
                        <a:t>机构</a:t>
                      </a:r>
                      <a:endParaRPr lang="zh-CN" altLang="en-US" sz="2400" b="1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/>
                        <a:t>职能</a:t>
                      </a:r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/>
                        <a:t>主要表现</a:t>
                      </a:r>
                      <a:endParaRPr lang="zh-CN" altLang="en-US" sz="2400"/>
                    </a:p>
                  </a:txBody>
                  <a:tcPr/>
                </a:tc>
              </a:tr>
              <a:tr h="43942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 b="0"/>
                        <a:t>理藩院</a:t>
                      </a:r>
                      <a:endParaRPr lang="zh-CN" altLang="en-US" sz="24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 b="0"/>
                        <a:t>管理</a:t>
                      </a:r>
                      <a:endParaRPr lang="zh-CN" altLang="en-US" sz="24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 b="0"/>
                        <a:t>对汉族中国本部十八行省之外的管理（大清帝国的多民族与大疆域）</a:t>
                      </a:r>
                      <a:endParaRPr lang="zh-CN" altLang="en-US" sz="2400" b="0"/>
                    </a:p>
                  </a:txBody>
                  <a:tcPr/>
                </a:tc>
              </a:tr>
              <a:tr h="44069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 b="0"/>
                        <a:t>内务府</a:t>
                      </a:r>
                      <a:endParaRPr lang="zh-CN" altLang="en-US" sz="24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 b="0"/>
                        <a:t>保护</a:t>
                      </a:r>
                      <a:endParaRPr lang="zh-CN" altLang="en-US" sz="24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 b="0"/>
                        <a:t>对皇帝个人及其有关家族的保护</a:t>
                      </a:r>
                      <a:endParaRPr lang="zh-CN" altLang="en-US" sz="2400" b="0"/>
                    </a:p>
                  </a:txBody>
                  <a:tcPr/>
                </a:tc>
              </a:tr>
              <a:tr h="43942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 b="0"/>
                        <a:t>军机处</a:t>
                      </a:r>
                      <a:endParaRPr lang="zh-CN" altLang="en-US" sz="24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 b="0"/>
                        <a:t>控制</a:t>
                      </a:r>
                      <a:endParaRPr lang="zh-CN" altLang="en-US" sz="24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 b="0"/>
                        <a:t>满洲统治者对核心包括军事权力和行政权力的高度控制</a:t>
                      </a:r>
                      <a:endParaRPr lang="zh-CN" altLang="en-US" sz="2400" b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内容占位符 2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426085" y="4504690"/>
            <a:ext cx="11339830" cy="1314450"/>
          </a:xfrm>
          <a:prstGeom prst="rect">
            <a:avLst/>
          </a:prstGeom>
        </p:spPr>
        <p:txBody>
          <a:bodyPr vert="horz" lIns="100800" tIns="0" rIns="8280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A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：倾向于推行满汉民族分治政策</a:t>
            </a: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B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：构建了较独特的帝国管控体系</a:t>
            </a:r>
            <a:endParaRPr sz="2800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>
              <a:buNone/>
            </a:pP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C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：实行家国同构的国家管理模式</a:t>
            </a: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D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：对边疆地区控制相对比较松散</a:t>
            </a:r>
            <a:endParaRPr sz="280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304780" y="3394075"/>
            <a:ext cx="121729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9600"/>
              <a:t>B</a:t>
            </a:r>
            <a:endParaRPr lang="en-US" altLang="zh-CN" sz="9600"/>
          </a:p>
        </p:txBody>
      </p:sp>
    </p:spTree>
    <p:custDataLst>
      <p:tags r:id="rId4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统治危机的初显</a:t>
            </a:r>
            <a:endParaRPr lang="zh-CN" altLang="en-US"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6" name="内容占位符 5"/>
          <p:cNvSpPr/>
          <p:nvPr>
            <p:ph sz="half" idx="1"/>
          </p:nvPr>
        </p:nvSpPr>
        <p:spPr>
          <a:xfrm>
            <a:off x="669925" y="952500"/>
            <a:ext cx="5283200" cy="5899150"/>
          </a:xfrm>
        </p:spPr>
        <p:txBody>
          <a:bodyPr>
            <a:noAutofit/>
          </a:bodyPr>
          <a:p>
            <a:pPr>
              <a:buBlip>
                <a:blip r:embed="rId1"/>
              </a:buBlip>
            </a:pPr>
            <a:r>
              <a:rPr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乾隆后期，出现</a:t>
            </a:r>
            <a:r>
              <a:rPr sz="24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由盛转衰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的迹象；</a:t>
            </a:r>
            <a:endParaRPr sz="24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>
              <a:buBlip>
                <a:blip r:embed="rId1"/>
              </a:buBlip>
            </a:pPr>
            <a:r>
              <a:rPr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嘉庆、道光在位时期，清朝人口膨胀，</a:t>
            </a:r>
            <a:r>
              <a:rPr sz="24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资源危机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日益显露；</a:t>
            </a:r>
            <a:endParaRPr sz="24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>
              <a:buBlip>
                <a:blip r:embed="rId1"/>
              </a:buBlip>
            </a:pPr>
            <a:r>
              <a:rPr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政治腐败、贫富矛盾，乱象萌生，</a:t>
            </a:r>
            <a:r>
              <a:rPr sz="24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农民起义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屡屡爆发，白莲教大起义持续十年；</a:t>
            </a:r>
            <a:endParaRPr sz="24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>
              <a:buBlip>
                <a:blip r:embed="rId1"/>
              </a:buBlip>
            </a:pPr>
            <a:r>
              <a:rPr sz="2400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西方列强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频繁活动，要求扩大对华贸易，开拓中国市场，清朝</a:t>
            </a:r>
            <a:r>
              <a:rPr sz="24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闭关自守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，无法适应新的外部环境，逐渐落后于世界潮流。</a:t>
            </a:r>
            <a:endParaRPr sz="24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pic>
        <p:nvPicPr>
          <p:cNvPr id="7" name="图片 6" descr="C:\Users\周铂奥\Downloads\timg4VB7CC6A.jpgtimg4VB7CC6A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949315" y="1946593"/>
            <a:ext cx="6022975" cy="310515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清帝国的闭关锁国政策</a:t>
            </a:r>
            <a:endParaRPr lang="zh-CN" altLang="en-US"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6" name="内容占位符 5"/>
          <p:cNvSpPr/>
          <p:nvPr>
            <p:ph idx="1"/>
          </p:nvPr>
        </p:nvSpPr>
        <p:spPr/>
        <p:txBody>
          <a:bodyPr>
            <a:noAutofit/>
          </a:bodyPr>
          <a:p>
            <a:pPr>
              <a:buBlip>
                <a:blip r:embed="rId1"/>
              </a:buBlip>
            </a:pP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原因：自给自足、落后闭塞的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封建自然经济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；对付沿海人民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抗清斗争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；外国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殖民者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袭扰东南沿海；统治者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盲目自大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；</a:t>
            </a:r>
            <a:endParaRPr sz="28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>
              <a:buBlip>
                <a:blip r:embed="rId1"/>
              </a:buBlip>
            </a:pP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评价：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积极评价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：作为一种消极的防御手段，在一定时期内，对西方殖民主义侵略起到过一定的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民族自卫作用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消极评价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：但它妨碍</a:t>
            </a:r>
            <a:r>
              <a:rPr sz="2800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海外市场的开拓，抑制资本的原始积累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，阻碍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资本主义萌芽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的滋长；而且使中国与世隔绝，未能及时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学习西方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先进的科学知识和生产技术，使中国逐渐落后于世界潮流，造成了近代中国的落后挨打；闭关锁国政策也导致了中国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航海造船事业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的衰落和在</a:t>
            </a: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“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海洋时代</a:t>
            </a: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”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的落伍。</a:t>
            </a:r>
            <a:endParaRPr sz="28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zh-CN" altLang="en-US" sz="2800" b="0" dirty="0" smtClean="0">
                <a:latin typeface="方正启体简体" panose="03000509000000000000" charset="-122"/>
                <a:ea typeface="方正启体简体" panose="03000509000000000000" charset="-122"/>
              </a:rPr>
              <a:t>闭关锁国的政策</a:t>
            </a:r>
            <a:endParaRPr lang="zh-CN" altLang="en-US" sz="2800" b="0" dirty="0" smtClean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838200" y="1163746"/>
          <a:ext cx="10515600" cy="52770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24298D0-8413-4D42-9E3E-2011E83A0E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24298D0-8413-4D42-9E3E-2011E83A0E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C594C8-CB44-4EC6-AE89-B9EBE2D8F3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8C594C8-CB44-4EC6-AE89-B9EBE2D8F3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126D3EB-18D1-419D-B8C2-3A656445A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5126D3EB-18D1-419D-B8C2-3A656445A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97E4215-45F4-4620-BA81-DF21D5C2C5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897E4215-45F4-4620-BA81-DF21D5C2C5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D07DACE-50C0-450E-9B90-5507201F99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4D07DACE-50C0-450E-9B90-5507201F99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C96ACFB-03CA-42D7-BB3A-9F6D7EF1EC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7C96ACFB-03CA-42D7-BB3A-9F6D7EF1EC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史料研读</a:t>
            </a:r>
            <a:endParaRPr lang="zh-CN" altLang="en-US"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6" name="内容占位符 5"/>
          <p:cNvSpPr/>
          <p:nvPr>
            <p:ph idx="1"/>
          </p:nvPr>
        </p:nvSpPr>
        <p:spPr/>
        <p:txBody>
          <a:bodyPr>
            <a:noAutofit/>
          </a:bodyPr>
          <a:p>
            <a:pPr marL="0" indent="0">
              <a:buNone/>
            </a:pP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（英国使节请求贸易，乾隆皇帝回答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）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天朝物产丰盈，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无所不有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，原不借外夷货物以通有无。特因天朝所产茶叶、瓷器、丝斤为西洋各国及尔国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必需之物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，是以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加恩体恤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，在澳门开设洋行，俾得日用有资，并沾余润。</a:t>
            </a: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——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《清高宗实录》</a:t>
            </a:r>
            <a:endParaRPr sz="28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indent="0">
              <a:buNone/>
            </a:pP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（英国使节赠送礼物，其中包括中国人从未见过的先进的舰船模型和大炮，嘉庆皇帝回答）天朝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不宝远物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，凡尔国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奇巧之器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，亦</a:t>
            </a:r>
            <a:r>
              <a:rPr sz="280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不视为珍异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。</a:t>
            </a: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——</a:t>
            </a: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《清仁宗实录》</a:t>
            </a:r>
            <a:endParaRPr sz="28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indent="0">
              <a:buNone/>
            </a:pP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乾隆、嘉庆两位皇帝是怎样看待西方列强的？</a:t>
            </a:r>
            <a:endParaRPr sz="28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讨论：</a:t>
            </a:r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比较海禁和闭关锁国</a:t>
            </a:r>
            <a:endParaRPr lang="zh-CN" altLang="en-US"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6" name="内容占位符 5"/>
          <p:cNvSpPr/>
          <p:nvPr>
            <p:ph idx="1"/>
          </p:nvPr>
        </p:nvSpPr>
        <p:spPr/>
        <p:txBody>
          <a:bodyPr>
            <a:noAutofit/>
          </a:bodyPr>
          <a:p>
            <a:pPr>
              <a:buBlip>
                <a:blip r:embed="rId1"/>
              </a:buBlip>
            </a:pP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时代：海禁是明朝；闭关锁国是清朝。</a:t>
            </a:r>
            <a:endParaRPr sz="28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>
              <a:buBlip>
                <a:blip r:embed="rId1"/>
              </a:buBlip>
            </a:pP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持续时间：海禁在明朝持续了一段时间；闭关锁国几乎贯穿清朝始终。</a:t>
            </a:r>
            <a:endParaRPr sz="28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>
              <a:buBlip>
                <a:blip r:embed="rId1"/>
              </a:buBlip>
            </a:pP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目的：海禁为了对抗倭寇和防止沿海人民和外国人勾结；闭关锁国为了对抗沿海抗清势力和防止沿海人民和外国人勾结。</a:t>
            </a:r>
            <a:endParaRPr sz="28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>
              <a:buBlip>
                <a:blip r:embed="rId1"/>
              </a:buBlip>
            </a:pPr>
            <a:r>
              <a:rPr sz="28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危害：海禁导致了沿海商人、渔民与倭寇联合，为害一方；闭关锁国扼杀了中国资本主义萌芽，导致中国难以学习西方，直接导致了中国对于西方的落后。</a:t>
            </a:r>
            <a:endParaRPr sz="28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清代的衰落</a:t>
            </a:r>
            <a:endParaRPr lang="zh-CN" altLang="en-US"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graphicFrame>
        <p:nvGraphicFramePr>
          <p:cNvPr id="5" name="图示 4"/>
          <p:cNvGraphicFramePr/>
          <p:nvPr/>
        </p:nvGraphicFramePr>
        <p:xfrm>
          <a:off x="2073275" y="1072515"/>
          <a:ext cx="7710170" cy="5394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7" name="TextBox 4"/>
          <p:cNvSpPr txBox="1"/>
          <p:nvPr/>
        </p:nvSpPr>
        <p:spPr>
          <a:xfrm>
            <a:off x="436880" y="443230"/>
            <a:ext cx="1013460" cy="60236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pPr algn="ctr"/>
            <a:r>
              <a:rPr lang="zh-CN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李旭科书法 v1.4" panose="02000603000000000000" charset="-122"/>
                <a:ea typeface="李旭科书法 v1.4" panose="02000603000000000000" charset="-122"/>
                <a:sym typeface="+mn-ea"/>
              </a:rPr>
              <a:t>古代王朝死亡循环</a:t>
            </a:r>
            <a:endParaRPr lang="zh-CN" altLang="en-US" sz="5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8" name="TextBox 4"/>
          <p:cNvSpPr txBox="1"/>
          <p:nvPr/>
        </p:nvSpPr>
        <p:spPr>
          <a:xfrm>
            <a:off x="10739755" y="417195"/>
            <a:ext cx="1013460" cy="60236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pPr algn="ctr"/>
            <a:r>
              <a:rPr lang="zh-CN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李旭科书法 v1.4" panose="02000603000000000000" charset="-122"/>
                <a:ea typeface="李旭科书法 v1.4" panose="02000603000000000000" charset="-122"/>
                <a:sym typeface="+mn-ea"/>
              </a:rPr>
              <a:t>大清</a:t>
            </a:r>
            <a:r>
              <a:rPr lang="zh-CN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李旭科书法 v1.4" panose="02000603000000000000" charset="-122"/>
                <a:ea typeface="李旭科书法 v1.4" panose="02000603000000000000" charset="-122"/>
                <a:sym typeface="+mn-ea"/>
              </a:rPr>
              <a:t>，药丸！</a:t>
            </a:r>
            <a:endParaRPr lang="zh-CN" altLang="en-US" sz="5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李旭科书法 v1.4" panose="02000603000000000000" charset="-122"/>
              <a:ea typeface="李旭科书法 v1.4" panose="02000603000000000000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375275" y="2178685"/>
            <a:ext cx="1106170" cy="31819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6000">
                <a:latin typeface="锡满行书" panose="02020603050405020304" charset="0"/>
                <a:cs typeface="锡满行书" panose="02020603050405020304" charset="0"/>
              </a:rPr>
              <a:t>ᑈᐃᐖᒋᐔᒜ</a:t>
            </a:r>
            <a:endParaRPr lang="zh-CN" altLang="en-US" sz="6000">
              <a:latin typeface="锡满行书" panose="02020603050405020304" charset="0"/>
              <a:cs typeface="锡满行书" panose="0202060305040502030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55" y="-3175"/>
            <a:ext cx="12223750" cy="6873875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1424EE-E5DB-4FAB-9F05-0C5094FBB4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A01424EE-E5DB-4FAB-9F05-0C5094FBB4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939087-9CCB-426B-80BE-870DE5764A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A3939087-9CCB-426B-80BE-870DE5764A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B4E48D8-0359-44C0-92A6-7F101ACD53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BB4E48D8-0359-44C0-92A6-7F101ACD53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E8D1EE6-FDF9-41DC-9880-4ED056D99F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0E8D1EE6-FDF9-41DC-9880-4ED056D99F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8B6C391-E16D-4A23-93D4-120C8812F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graphicEl>
                                              <a:dgm id="{28B6C391-E16D-4A23-93D4-120C8812F7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ED38C1A-5573-4685-B271-AC257AF3D8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graphicEl>
                                              <a:dgm id="{8ED38C1A-5573-4685-B271-AC257AF3D8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9206AF-9708-4566-9A12-89808631F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graphicEl>
                                              <a:dgm id="{C19206AF-9708-4566-9A12-89808631FE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Autofit/>
          </a:bodyPr>
          <a:lstStyle/>
          <a:p>
            <a:pPr algn="ctr"/>
            <a:r>
              <a:rPr lang="zh-CN" altLang="en-US" sz="2800" b="0" dirty="0">
                <a:latin typeface="方正启体简体" panose="03000509000000000000" charset="-122"/>
                <a:ea typeface="方正启体简体" panose="03000509000000000000" charset="-122"/>
              </a:rPr>
              <a:t>例题：选择</a:t>
            </a:r>
            <a:r>
              <a:rPr lang="zh-CN" altLang="en-US" sz="2800" b="0" dirty="0">
                <a:latin typeface="方正启体简体" panose="03000509000000000000" charset="-122"/>
                <a:ea typeface="方正启体简体" panose="03000509000000000000" charset="-122"/>
              </a:rPr>
              <a:t>题</a:t>
            </a:r>
            <a:endParaRPr lang="zh-CN" altLang="en-US" sz="2800" b="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925" y="885190"/>
            <a:ext cx="4370705" cy="453834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读《清代中叶全国人均耕地面积的变化》，由此可知清朝中期以来（     ）</a:t>
            </a:r>
            <a:endParaRPr lang="en-US" altLang="zh-CN" sz="2800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>
              <a:buNone/>
            </a:pP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A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：土地兼并日益严重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；</a:t>
            </a:r>
            <a:endParaRPr sz="2800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>
              <a:buNone/>
            </a:pP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B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：人地矛盾日益突出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；</a:t>
            </a:r>
            <a:endParaRPr sz="2800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>
              <a:buNone/>
            </a:pP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C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：自然经济逐渐解体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；</a:t>
            </a:r>
            <a:endParaRPr sz="2800" dirty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>
              <a:buNone/>
            </a:pP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D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：农业经济高度发达</a:t>
            </a:r>
            <a:r>
              <a:rPr sz="2800" dirty="0">
                <a:latin typeface="方正启体简体" panose="03000509000000000000" charset="-122"/>
                <a:ea typeface="方正启体简体" panose="03000509000000000000" charset="-122"/>
              </a:rPr>
              <a:t>。</a:t>
            </a:r>
            <a:endParaRPr sz="280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46630" y="5266055"/>
            <a:ext cx="121729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9600"/>
              <a:t>B</a:t>
            </a:r>
            <a:endParaRPr lang="en-US" altLang="zh-CN" sz="9600"/>
          </a:p>
        </p:txBody>
      </p:sp>
      <p:pic>
        <p:nvPicPr>
          <p:cNvPr id="5" name="图片 4" descr="untitled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0630" y="1753235"/>
            <a:ext cx="6713220" cy="367030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dirty="0">
                <a:latin typeface="李旭科书法 v1.4" panose="02000603000000000000" charset="-122"/>
                <a:ea typeface="李旭科书法 v1.4" panose="02000603000000000000" charset="-122"/>
              </a:rPr>
              <a:t>谢谢观看</a:t>
            </a:r>
            <a:endParaRPr lang="zh-CN" altLang="en-US" dirty="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LARGE_SHAPE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2"/>
  <p:tag name="KSO_WM_UNIT_LAYERLEVEL" val="1"/>
  <p:tag name="KSO_WM_TAG_VERSION" val="1.0"/>
  <p:tag name="KSO_WM_BEAUTIFY_FLAG" val="#wm#"/>
  <p:tag name="KSO_WM_UNIT_TYPE" val="y"/>
  <p:tag name="KSO_WM_UNIT_INDEX" val="2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1"/>
  <p:tag name="KSO_WM_UNIT_LAYERLEVEL" val="1"/>
  <p:tag name="KSO_WM_TAG_VERSION" val="1.0"/>
  <p:tag name="KSO_WM_BEAUTIFY_FLAG" val="#wm#"/>
  <p:tag name="KSO_WM_UNIT_TYPE" val="y"/>
  <p:tag name="KSO_WM_UNIT_INDEX" val="1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UNIT_LARGE_SHAPE" val="1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UNIT_LARGE_SHAPE" val="1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UNIT_LARGE_SHAPE" val="1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UNIT_LARGE_SHAPE" val="1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UNIT_LARGE_SHAPE" val="1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UNIT_LARGE_SHAPE" val="1"/>
</p:tagLst>
</file>

<file path=ppt/tags/tag7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"/>
  <p:tag name="KSO_WM_UNIT_ID" val="_10*i*1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ARGE_SHAPE" val="1"/>
  <p:tag name="KSO_WM_SLIDE_BACKGROUND_TYPE" val="general"/>
  <p:tag name="KSO_WM_SLIDE_BK_DARK_LIGHT" val="2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2"/>
  <p:tag name="KSO_WM_SLIDE_BK_DARK_LIGHT" val="1"/>
</p:tagLst>
</file>

<file path=ppt/tags/tag106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"/>
  <p:tag name="KSO_WM_UNIT_ID" val="_13*i*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frame"/>
  <p:tag name="KSO_WM_SLIDE_BK_DARK_LIGHT" val="1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i*3"/>
  <p:tag name="KSO_WM_UNIT_LAYERLEVEL" val="1"/>
  <p:tag name="KSO_WM_TAG_VERSION" val="1.0"/>
  <p:tag name="KSO_WM_BEAUTIFY_FLAG" val="#wm#"/>
  <p:tag name="KSO_WM_UNIT_TYPE" val="i"/>
  <p:tag name="KSO_WM_UNIT_INDEX" val="3"/>
  <p:tag name="KSO_WM_SLIDE_BACKGROUND_TYPE" val="frame"/>
  <p:tag name="KSO_WM_SLIDE_BK_DARK_LIGHT" val="1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2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5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"/>
  <p:tag name="KSO_WM_UNIT_ID" val="_14*i*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leftRight"/>
  <p:tag name="KSO_WM_SLIDE_BK_DARK_LIGHT" val="2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2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3"/>
  <p:tag name="KSO_WM_UNIT_LAYERLEVEL" val="1"/>
  <p:tag name="KSO_WM_TAG_VERSION" val="1.0"/>
  <p:tag name="KSO_WM_BEAUTIFY_FLAG" val="#wm#"/>
  <p:tag name="KSO_WM_UNIT_TYPE" val="i"/>
  <p:tag name="KSO_WM_UNIT_INDEX" val="3"/>
  <p:tag name="KSO_WM_SLIDE_BACKGROUND_TYPE" val="topBottom"/>
  <p:tag name="KSO_WM_SLIDE_BK_DARK_LIGHT" val="2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3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"/>
  <p:tag name="KSO_WM_UNIT_ID" val="_16*i*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bottomTop"/>
  <p:tag name="KSO_WM_SLIDE_BK_DARK_LIGHT" val="2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2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2"/>
  <p:tag name="KSO_WM_UNIT_LAYERLEVEL" val="1"/>
  <p:tag name="KSO_WM_TAG_VERSION" val="1.0"/>
  <p:tag name="KSO_WM_BEAUTIFY_FLAG" val="#wm#"/>
  <p:tag name="KSO_WM_UNIT_TYPE" val="i"/>
  <p:tag name="KSO_WM_UNIT_INDEX" val="2"/>
  <p:tag name="KSO_WM_SLIDE_BACKGROUND_TYPE" val="navigation"/>
  <p:tag name="KSO_WM_SLIDE_BK_DARK_LIGHT" val="2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2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2"/>
  <p:tag name="KSO_WM_SLIDE_BK_DARK_LIGHT" val="1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53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"/>
  <p:tag name="KSO_WM_UNIT_ID" val="_18*i*1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belt"/>
  <p:tag name="KSO_WM_SLIDE_BK_DARK_LIGHT" val="1"/>
</p:tagLst>
</file>

<file path=ppt/tags/tag154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2"/>
  <p:tag name="KSO_WM_UNIT_ID" val="_18*i*2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belt"/>
  <p:tag name="KSO_WM_SLIDE_BK_DARK_LIGHT" val="1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77425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77425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76878_1"/>
  <p:tag name="KSO_WM_TEMPLATE_CATEGORY" val="custom"/>
  <p:tag name="KSO_WM_TEMPLATE_INDEX" val="20177425"/>
  <p:tag name="KSO_WM_TEMPLATE_SUBCATEGORY" val="0"/>
  <p:tag name="KSO_WM_TEMPLATE_THUMBS_INDEX" val="1、7、10、15、16、20、21、25、29"/>
  <p:tag name="KSO_WM_TEMPLATE_MASTER_TYPE" val="1"/>
  <p:tag name="KSO_WM_TEMPLATE_COLOR_TYPE" val="1"/>
  <p:tag name="KSO_WM_TEMPLATE_MASTER_THUMB_INDEX" val="18"/>
  <p:tag name="KSO_WM_UNIT_SHOW_EDIT_AREA_INDICATION" val="0"/>
</p:tagLst>
</file>

<file path=ppt/tags/tag166.xml><?xml version="1.0" encoding="utf-8"?>
<p:tagLst xmlns:p="http://schemas.openxmlformats.org/presentationml/2006/main">
  <p:tag name="KSO_WM_BEAUTIFY_FLAG" val="#wm#"/>
  <p:tag name="KSO_WM_TEMPLATE_CATEGORY" val="custom"/>
  <p:tag name="KSO_WM_TEMPLATE_INDEX" val="20177425"/>
</p:tagLst>
</file>

<file path=ppt/tags/tag167.xml><?xml version="1.0" encoding="utf-8"?>
<p:tagLst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6"/>
  <p:tag name="KSO_WM_UNIT_ISCONTENTSTITLE" val="0"/>
  <p:tag name="KSO_WM_UNIT_HIGHLIGHT" val="0"/>
  <p:tag name="KSO_WM_UNIT_COMPATIBLE" val="0"/>
  <p:tag name="KSO_WM_UNIT_PRESET_TEXT" val="婉约中国风"/>
  <p:tag name="KSO_WM_TEMPLATE_CATEGORY" val="custom"/>
  <p:tag name="KSO_WM_TEMPLATE_INDEX" val="20177425"/>
  <p:tag name="KSO_WM_UNIT_ID" val="custom20177425_1*a*1"/>
  <p:tag name="KSO_WM_UNIT_NOCLEAR" val="0"/>
  <p:tag name="KSO_WM_UNIT_DIAGRAM_ISNUMVISUAL" val="0"/>
  <p:tag name="KSO_WM_UNIT_DIAGRAM_ISREFERUNIT" val="0"/>
</p:tagLst>
</file>

<file path=ppt/tags/tag168.xml><?xml version="1.0" encoding="utf-8"?>
<p:tagLst xmlns:p="http://schemas.openxmlformats.org/presentationml/2006/main">
  <p:tag name="KSO_WM_TAG_VERSION" val="1.0"/>
  <p:tag name="KSO_WM_SLIDE_ITEM_CNT" val="0"/>
  <p:tag name="KSO_WM_SLIDE_LAYOUT" val="a_b"/>
  <p:tag name="KSO_WM_SLIDE_LAYOUT_CNT" val="1_1"/>
  <p:tag name="KSO_WM_SLIDE_TYPE" val="title"/>
  <p:tag name="KSO_WM_BEAUTIFY_FLAG" val="#wm#"/>
  <p:tag name="KSO_WM_COMBINE_RELATE_SLIDE_ID" val="background20176878_1"/>
  <p:tag name="KSO_WM_TEMPLATE_CATEGORY" val="custom"/>
  <p:tag name="KSO_WM_TEMPLATE_INDEX" val="20177425"/>
  <p:tag name="KSO_WM_SLIDE_ID" val="custom20177425_1"/>
  <p:tag name="KSO_WM_SLIDE_INDEX" val="1"/>
  <p:tag name="KSO_WM_TEMPLATE_SUBCATEGORY" val="0"/>
  <p:tag name="KSO_WM_TEMPLATE_THUMBS_INDEX" val="1、7、10、15、16、20、21、25、29"/>
  <p:tag name="KSO_WM_SLIDE_SUBTYPE" val="pureTxt"/>
  <p:tag name="KSO_WM_TEMPLATE_MASTER_TYPE" val="1"/>
  <p:tag name="KSO_WM_TEMPLATE_COLOR_TYPE" val="1"/>
  <p:tag name="KSO_WM_TEMPLATE_MASTER_THUMB_INDEX" val="12"/>
</p:tagLst>
</file>

<file path=ppt/tags/tag169.xml><?xml version="1.0" encoding="utf-8"?>
<p:tagLst xmlns:p="http://schemas.openxmlformats.org/presentationml/2006/main">
  <p:tag name="KSO_WM_BEAUTIFY_FLAG" val="#wm#"/>
  <p:tag name="KSO_WM_TEMPLATE_CATEGORY" val="custom"/>
  <p:tag name="KSO_WM_TEMPLATE_INDEX" val="20201161"/>
</p:tagLst>
</file>

<file path=ppt/tags/tag170.xml><?xml version="1.0" encoding="utf-8"?>
<p:tagLst xmlns:p="http://schemas.openxmlformats.org/presentationml/2006/main">
  <p:tag name="KSO_WM_BEAUTIFY_FLAG" val="#wm#"/>
  <p:tag name="KSO_WM_TEMPLATE_CATEGORY" val="custom"/>
  <p:tag name="KSO_WM_TEMPLATE_INDEX" val="20201161"/>
</p:tagLst>
</file>

<file path=ppt/tags/tag171.xml><?xml version="1.0" encoding="utf-8"?>
<p:tagLst xmlns:p="http://schemas.openxmlformats.org/presentationml/2006/main">
  <p:tag name="KSO_WM_BEAUTIFY_FLAG" val="#wm#"/>
  <p:tag name="KSO_WM_TEMPLATE_CATEGORY" val="custom"/>
  <p:tag name="KSO_WM_TEMPLATE_INDEX" val="20201161"/>
</p:tagLst>
</file>

<file path=ppt/tags/tag172.xml><?xml version="1.0" encoding="utf-8"?>
<p:tagLst xmlns:p="http://schemas.openxmlformats.org/presentationml/2006/main"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TYPE" val="a"/>
  <p:tag name="KSO_WM_TEMPLATE_CATEGORY" val="custom"/>
  <p:tag name="KSO_WM_TEMPLATE_INDEX" val="20177425"/>
  <p:tag name="KSO_WM_UNIT_ID" val="custom20177425_2*a*1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173.xml><?xml version="1.0" encoding="utf-8"?>
<p:tagLst xmlns:p="http://schemas.openxmlformats.org/presentationml/2006/main">
  <p:tag name="KSO_WM_TAG_VERSION" val="1.0"/>
  <p:tag name="KSO_WM_BEAUTIFY_FLAG" val="#wm#"/>
  <p:tag name="KSO_WM_UNIT_COMPATIBLE" val="0"/>
  <p:tag name="KSO_WM_UNIT_HIGHLIGHT" val="0"/>
  <p:tag name="KSO_WM_UNIT_VALUE" val="440"/>
  <p:tag name="KSO_WM_UNIT_LAYERLEVEL" val="1"/>
  <p:tag name="KSO_WM_UNIT_INDEX" val="1"/>
  <p:tag name="KSO_WM_UNIT_TYPE" val="f"/>
  <p:tag name="KSO_WM_TEMPLATE_CATEGORY" val="custom"/>
  <p:tag name="KSO_WM_TEMPLATE_INDEX" val="20177425"/>
  <p:tag name="KSO_WM_UNIT_ID" val="custom20177425_2*f*1"/>
  <p:tag name="KSO_WM_UNIT_NOCLEAR" val="0"/>
  <p:tag name="KSO_WM_UNIT_DIAGRAM_ISNUMVISUAL" val="0"/>
  <p:tag name="KSO_WM_UNIT_DIAGRAM_ISREFERUNIT" val="0"/>
  <p:tag name="KSO_WM_UNIT_PRESET_TEXT" val="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"/>
</p:tagLst>
</file>

<file path=ppt/tags/tag174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TAG_VERSION" val="1.0"/>
  <p:tag name="KSO_WM_COMBINE_RELATE_SLIDE_ID" val="background20176878_2"/>
  <p:tag name="KSO_WM_TEMPLATE_CATEGORY" val="custom"/>
  <p:tag name="KSO_WM_TEMPLATE_INDEX" val="20177425"/>
  <p:tag name="KSO_WM_SLIDE_ID" val="custom20177425_2"/>
  <p:tag name="KSO_WM_SLIDE_INDEX" val="2"/>
  <p:tag name="KSO_WM_TEMPLATE_SUBCATEGORY" val="0"/>
  <p:tag name="KSO_WM_SLIDE_SUBTYPE" val="pureTxt"/>
  <p:tag name="KSO_WM_TEMPLATE_MASTER_TYPE" val="1"/>
  <p:tag name="KSO_WM_TEMPLATE_COLOR_TYPE" val="1"/>
</p:tagLst>
</file>

<file path=ppt/tags/tag175.xml><?xml version="1.0" encoding="utf-8"?>
<p:tagLst xmlns:p="http://schemas.openxmlformats.org/presentationml/2006/main"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TYPE" val="a"/>
  <p:tag name="KSO_WM_TEMPLATE_CATEGORY" val="custom"/>
  <p:tag name="KSO_WM_TEMPLATE_INDEX" val="20177425"/>
  <p:tag name="KSO_WM_UNIT_ID" val="custom20177425_2*a*1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176.xml><?xml version="1.0" encoding="utf-8"?>
<p:tagLst xmlns:p="http://schemas.openxmlformats.org/presentationml/2006/main">
  <p:tag name="KSO_WM_TAG_VERSION" val="1.0"/>
  <p:tag name="KSO_WM_BEAUTIFY_FLAG" val="#wm#"/>
  <p:tag name="KSO_WM_UNIT_COMPATIBLE" val="0"/>
  <p:tag name="KSO_WM_UNIT_HIGHLIGHT" val="0"/>
  <p:tag name="KSO_WM_UNIT_VALUE" val="440"/>
  <p:tag name="KSO_WM_UNIT_LAYERLEVEL" val="1"/>
  <p:tag name="KSO_WM_UNIT_INDEX" val="1"/>
  <p:tag name="KSO_WM_UNIT_TYPE" val="f"/>
  <p:tag name="KSO_WM_TEMPLATE_CATEGORY" val="custom"/>
  <p:tag name="KSO_WM_TEMPLATE_INDEX" val="20177425"/>
  <p:tag name="KSO_WM_UNIT_ID" val="custom20177425_2*f*1"/>
  <p:tag name="KSO_WM_UNIT_NOCLEAR" val="0"/>
  <p:tag name="KSO_WM_UNIT_DIAGRAM_ISNUMVISUAL" val="0"/>
  <p:tag name="KSO_WM_UNIT_DIAGRAM_ISREFERUNIT" val="0"/>
  <p:tag name="KSO_WM_UNIT_PRESET_TEXT" val="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"/>
</p:tagLst>
</file>

<file path=ppt/tags/tag177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TAG_VERSION" val="1.0"/>
  <p:tag name="KSO_WM_COMBINE_RELATE_SLIDE_ID" val="background20176878_2"/>
  <p:tag name="KSO_WM_TEMPLATE_CATEGORY" val="custom"/>
  <p:tag name="KSO_WM_TEMPLATE_INDEX" val="20177425"/>
  <p:tag name="KSO_WM_SLIDE_ID" val="custom20177425_2"/>
  <p:tag name="KSO_WM_SLIDE_INDEX" val="2"/>
  <p:tag name="KSO_WM_TEMPLATE_SUBCATEGORY" val="0"/>
  <p:tag name="KSO_WM_SLIDE_SUBTYPE" val="pureTxt"/>
  <p:tag name="KSO_WM_TEMPLATE_MASTER_TYPE" val="1"/>
  <p:tag name="KSO_WM_TEMPLATE_COLOR_TYPE" val="1"/>
</p:tagLst>
</file>

<file path=ppt/tags/tag178.xml><?xml version="1.0" encoding="utf-8"?>
<p:tagLst xmlns:p="http://schemas.openxmlformats.org/presentationml/2006/main"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TYPE" val="a"/>
  <p:tag name="KSO_WM_TEMPLATE_CATEGORY" val="custom"/>
  <p:tag name="KSO_WM_TEMPLATE_INDEX" val="20177425"/>
  <p:tag name="KSO_WM_UNIT_ID" val="custom20177425_2*a*1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179.xml><?xml version="1.0" encoding="utf-8"?>
<p:tagLst xmlns:p="http://schemas.openxmlformats.org/presentationml/2006/main">
  <p:tag name="KSO_WM_TAG_VERSION" val="1.0"/>
  <p:tag name="KSO_WM_BEAUTIFY_FLAG" val="#wm#"/>
  <p:tag name="KSO_WM_UNIT_COMPATIBLE" val="0"/>
  <p:tag name="KSO_WM_UNIT_HIGHLIGHT" val="0"/>
  <p:tag name="KSO_WM_UNIT_VALUE" val="440"/>
  <p:tag name="KSO_WM_UNIT_LAYERLEVEL" val="1"/>
  <p:tag name="KSO_WM_UNIT_INDEX" val="1"/>
  <p:tag name="KSO_WM_UNIT_TYPE" val="f"/>
  <p:tag name="KSO_WM_TEMPLATE_CATEGORY" val="custom"/>
  <p:tag name="KSO_WM_TEMPLATE_INDEX" val="20177425"/>
  <p:tag name="KSO_WM_UNIT_ID" val="custom20177425_2*f*1"/>
  <p:tag name="KSO_WM_UNIT_NOCLEAR" val="0"/>
  <p:tag name="KSO_WM_UNIT_DIAGRAM_ISNUMVISUAL" val="0"/>
  <p:tag name="KSO_WM_UNIT_DIAGRAM_ISREFERUNIT" val="0"/>
  <p:tag name="KSO_WM_UNIT_PRESET_TEXT" val="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"/>
</p:tagLst>
</file>

<file path=ppt/tags/tag180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TAG_VERSION" val="1.0"/>
  <p:tag name="KSO_WM_COMBINE_RELATE_SLIDE_ID" val="background20176878_2"/>
  <p:tag name="KSO_WM_TEMPLATE_CATEGORY" val="custom"/>
  <p:tag name="KSO_WM_TEMPLATE_INDEX" val="20177425"/>
  <p:tag name="KSO_WM_SLIDE_ID" val="custom20177425_2"/>
  <p:tag name="KSO_WM_SLIDE_INDEX" val="2"/>
  <p:tag name="KSO_WM_TEMPLATE_SUBCATEGORY" val="0"/>
  <p:tag name="KSO_WM_SLIDE_SUBTYPE" val="pureTxt"/>
  <p:tag name="KSO_WM_TEMPLATE_MASTER_TYPE" val="1"/>
  <p:tag name="KSO_WM_TEMPLATE_COLOR_TYPE" val="1"/>
</p:tagLst>
</file>

<file path=ppt/tags/tag181.xml><?xml version="1.0" encoding="utf-8"?>
<p:tagLst xmlns:p="http://schemas.openxmlformats.org/presentationml/2006/main"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TYPE" val="a"/>
  <p:tag name="KSO_WM_TEMPLATE_CATEGORY" val="custom"/>
  <p:tag name="KSO_WM_TEMPLATE_INDEX" val="20177425"/>
  <p:tag name="KSO_WM_UNIT_ID" val="custom20177425_2*a*1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182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TAG_VERSION" val="1.0"/>
  <p:tag name="KSO_WM_COMBINE_RELATE_SLIDE_ID" val="background20176878_2"/>
  <p:tag name="KSO_WM_TEMPLATE_CATEGORY" val="custom"/>
  <p:tag name="KSO_WM_TEMPLATE_INDEX" val="20177425"/>
  <p:tag name="KSO_WM_SLIDE_ID" val="custom20177425_2"/>
  <p:tag name="KSO_WM_SLIDE_INDEX" val="2"/>
  <p:tag name="KSO_WM_TEMPLATE_SUBCATEGORY" val="0"/>
  <p:tag name="KSO_WM_SLIDE_SUBTYPE" val="pureTxt"/>
  <p:tag name="KSO_WM_TEMPLATE_MASTER_TYPE" val="1"/>
  <p:tag name="KSO_WM_TEMPLATE_COLOR_TYPE" val="1"/>
</p:tagLst>
</file>

<file path=ppt/tags/tag183.xml><?xml version="1.0" encoding="utf-8"?>
<p:tagLst xmlns:p="http://schemas.openxmlformats.org/presentationml/2006/main"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TYPE" val="a"/>
  <p:tag name="KSO_WM_TEMPLATE_CATEGORY" val="custom"/>
  <p:tag name="KSO_WM_TEMPLATE_INDEX" val="20177425"/>
  <p:tag name="KSO_WM_UNIT_ID" val="custom20177425_2*a*1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184.xml><?xml version="1.0" encoding="utf-8"?>
<p:tagLst xmlns:p="http://schemas.openxmlformats.org/presentationml/2006/main">
  <p:tag name="KSO_WM_TAG_VERSION" val="1.0"/>
  <p:tag name="KSO_WM_BEAUTIFY_FLAG" val="#wm#"/>
  <p:tag name="KSO_WM_UNIT_COMPATIBLE" val="0"/>
  <p:tag name="KSO_WM_UNIT_HIGHLIGHT" val="0"/>
  <p:tag name="KSO_WM_UNIT_VALUE" val="440"/>
  <p:tag name="KSO_WM_UNIT_LAYERLEVEL" val="1"/>
  <p:tag name="KSO_WM_UNIT_INDEX" val="1"/>
  <p:tag name="KSO_WM_UNIT_TYPE" val="f"/>
  <p:tag name="KSO_WM_TEMPLATE_CATEGORY" val="custom"/>
  <p:tag name="KSO_WM_TEMPLATE_INDEX" val="20177425"/>
  <p:tag name="KSO_WM_UNIT_ID" val="custom20177425_2*f*1"/>
  <p:tag name="KSO_WM_UNIT_NOCLEAR" val="0"/>
  <p:tag name="KSO_WM_UNIT_DIAGRAM_ISNUMVISUAL" val="0"/>
  <p:tag name="KSO_WM_UNIT_DIAGRAM_ISREFERUNIT" val="0"/>
  <p:tag name="KSO_WM_UNIT_PRESET_TEXT" val="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"/>
</p:tagLst>
</file>

<file path=ppt/tags/tag185.xml><?xml version="1.0" encoding="utf-8"?>
<p:tagLst xmlns:p="http://schemas.openxmlformats.org/presentationml/2006/main">
  <p:tag name="KSO_WM_TAG_VERSION" val="1.0"/>
  <p:tag name="KSO_WM_BEAUTIFY_FLAG" val="#wm#"/>
  <p:tag name="KSO_WM_UNIT_COMPATIBLE" val="0"/>
  <p:tag name="KSO_WM_UNIT_HIGHLIGHT" val="0"/>
  <p:tag name="KSO_WM_UNIT_VALUE" val="440"/>
  <p:tag name="KSO_WM_UNIT_LAYERLEVEL" val="1"/>
  <p:tag name="KSO_WM_UNIT_INDEX" val="1"/>
  <p:tag name="KSO_WM_UNIT_TYPE" val="f"/>
  <p:tag name="KSO_WM_TEMPLATE_CATEGORY" val="custom"/>
  <p:tag name="KSO_WM_TEMPLATE_INDEX" val="20177425"/>
  <p:tag name="KSO_WM_UNIT_ID" val="custom20177425_2*f*1"/>
  <p:tag name="KSO_WM_UNIT_NOCLEAR" val="0"/>
  <p:tag name="KSO_WM_UNIT_DIAGRAM_ISNUMVISUAL" val="0"/>
  <p:tag name="KSO_WM_UNIT_DIAGRAM_ISREFERUNIT" val="0"/>
  <p:tag name="KSO_WM_UNIT_PRESET_TEXT" val="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"/>
</p:tagLst>
</file>

<file path=ppt/tags/tag186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TAG_VERSION" val="1.0"/>
  <p:tag name="KSO_WM_COMBINE_RELATE_SLIDE_ID" val="background20176878_2"/>
  <p:tag name="KSO_WM_TEMPLATE_CATEGORY" val="custom"/>
  <p:tag name="KSO_WM_TEMPLATE_INDEX" val="20177425"/>
  <p:tag name="KSO_WM_SLIDE_ID" val="custom20177425_2"/>
  <p:tag name="KSO_WM_SLIDE_INDEX" val="2"/>
  <p:tag name="KSO_WM_TEMPLATE_SUBCATEGORY" val="0"/>
  <p:tag name="KSO_WM_SLIDE_SUBTYPE" val="pureTxt"/>
  <p:tag name="KSO_WM_TEMPLATE_MASTER_TYPE" val="1"/>
  <p:tag name="KSO_WM_TEMPLATE_COLOR_TYPE" val="1"/>
</p:tagLst>
</file>

<file path=ppt/tags/tag187.xml><?xml version="1.0" encoding="utf-8"?>
<p:tagLst xmlns:p="http://schemas.openxmlformats.org/presentationml/2006/main">
  <p:tag name="KSO_WM_BEAUTIFY_FLAG" val="#wm#"/>
  <p:tag name="KSO_WM_TEMPLATE_CATEGORY" val="custom"/>
  <p:tag name="KSO_WM_TEMPLATE_INDEX" val="20201161"/>
</p:tagLst>
</file>

<file path=ppt/tags/tag188.xml><?xml version="1.0" encoding="utf-8"?>
<p:tagLst xmlns:p="http://schemas.openxmlformats.org/presentationml/2006/main">
  <p:tag name="KSO_WM_BEAUTIFY_FLAG" val="#wm#"/>
  <p:tag name="KSO_WM_TEMPLATE_CATEGORY" val="custom"/>
  <p:tag name="KSO_WM_TEMPLATE_INDEX" val="20201161"/>
</p:tagLst>
</file>

<file path=ppt/tags/tag189.xml><?xml version="1.0" encoding="utf-8"?>
<p:tagLst xmlns:p="http://schemas.openxmlformats.org/presentationml/2006/main">
  <p:tag name="KSO_WM_BEAUTIFY_FLAG" val="#wm#"/>
  <p:tag name="KSO_WM_TEMPLATE_CATEGORY" val="custom"/>
  <p:tag name="KSO_WM_TEMPLATE_INDEX" val="20201161"/>
</p:tagLst>
</file>

<file path=ppt/tags/tag190.xml><?xml version="1.0" encoding="utf-8"?>
<p:tagLst xmlns:p="http://schemas.openxmlformats.org/presentationml/2006/main">
  <p:tag name="KSO_WM_BEAUTIFY_FLAG" val="#wm#"/>
  <p:tag name="KSO_WM_TEMPLATE_CATEGORY" val="custom"/>
  <p:tag name="KSO_WM_TEMPLATE_INDEX" val="20201161"/>
</p:tagLst>
</file>

<file path=ppt/tags/tag191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7"/>
</p:tagLst>
</file>

<file path=ppt/tags/tag192.xml><?xml version="1.0" encoding="utf-8"?>
<p:tagLst xmlns:p="http://schemas.openxmlformats.org/presentationml/2006/main"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TYPE" val="a"/>
  <p:tag name="KSO_WM_TEMPLATE_CATEGORY" val="custom"/>
  <p:tag name="KSO_WM_TEMPLATE_INDEX" val="20177425"/>
  <p:tag name="KSO_WM_UNIT_ID" val="custom20177425_2*a*1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193.xml><?xml version="1.0" encoding="utf-8"?>
<p:tagLst xmlns:p="http://schemas.openxmlformats.org/presentationml/2006/main">
  <p:tag name="KSO_WM_TAG_VERSION" val="1.0"/>
  <p:tag name="KSO_WM_BEAUTIFY_FLAG" val="#wm#"/>
  <p:tag name="KSO_WM_UNIT_COMPATIBLE" val="0"/>
  <p:tag name="KSO_WM_UNIT_HIGHLIGHT" val="0"/>
  <p:tag name="KSO_WM_UNIT_VALUE" val="440"/>
  <p:tag name="KSO_WM_UNIT_LAYERLEVEL" val="1"/>
  <p:tag name="KSO_WM_UNIT_INDEX" val="1"/>
  <p:tag name="KSO_WM_UNIT_TYPE" val="f"/>
  <p:tag name="KSO_WM_TEMPLATE_CATEGORY" val="custom"/>
  <p:tag name="KSO_WM_TEMPLATE_INDEX" val="20177425"/>
  <p:tag name="KSO_WM_UNIT_ID" val="custom20177425_2*f*1"/>
  <p:tag name="KSO_WM_UNIT_NOCLEAR" val="0"/>
  <p:tag name="KSO_WM_UNIT_DIAGRAM_ISNUMVISUAL" val="0"/>
  <p:tag name="KSO_WM_UNIT_DIAGRAM_ISREFERUNIT" val="0"/>
  <p:tag name="KSO_WM_UNIT_PRESET_TEXT" val="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"/>
</p:tagLst>
</file>

<file path=ppt/tags/tag194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TAG_VERSION" val="1.0"/>
  <p:tag name="KSO_WM_COMBINE_RELATE_SLIDE_ID" val="background20176878_2"/>
  <p:tag name="KSO_WM_TEMPLATE_CATEGORY" val="custom"/>
  <p:tag name="KSO_WM_TEMPLATE_INDEX" val="20177425"/>
  <p:tag name="KSO_WM_SLIDE_ID" val="custom20177425_2"/>
  <p:tag name="KSO_WM_SLIDE_INDEX" val="2"/>
  <p:tag name="KSO_WM_TEMPLATE_SUBCATEGORY" val="0"/>
  <p:tag name="KSO_WM_SLIDE_SUBTYPE" val="pureTxt"/>
  <p:tag name="KSO_WM_TEMPLATE_MASTER_TYPE" val="1"/>
  <p:tag name="KSO_WM_TEMPLATE_COLOR_TYPE" val="1"/>
</p:tagLst>
</file>

<file path=ppt/tags/tag195.xml><?xml version="1.0" encoding="utf-8"?>
<p:tagLst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6"/>
  <p:tag name="KSO_WM_UNIT_ISCONTENTSTITLE" val="0"/>
  <p:tag name="KSO_WM_UNIT_HIGHLIGHT" val="0"/>
  <p:tag name="KSO_WM_UNIT_COMPATIBLE" val="0"/>
  <p:tag name="KSO_WM_UNIT_PRESET_TEXT" val="谢谢观看"/>
  <p:tag name="KSO_WM_TEMPLATE_CATEGORY" val="custom"/>
  <p:tag name="KSO_WM_TEMPLATE_INDEX" val="20177425"/>
  <p:tag name="KSO_WM_UNIT_ID" val="custom20177425_29*a*1"/>
  <p:tag name="KSO_WM_UNIT_NOCLEAR" val="1"/>
  <p:tag name="KSO_WM_UNIT_DIAGRAM_ISNUMVISUAL" val="0"/>
  <p:tag name="KSO_WM_UNIT_DIAGRAM_ISREFERUNIT" val="0"/>
</p:tagLst>
</file>

<file path=ppt/tags/tag196.xml><?xml version="1.0" encoding="utf-8"?>
<p:tagLst xmlns:p="http://schemas.openxmlformats.org/presentationml/2006/main">
  <p:tag name="KSO_WM_TAG_VERSION" val="1.0"/>
  <p:tag name="KSO_WM_SLIDE_ITEM_CNT" val="0"/>
  <p:tag name="KSO_WM_SLIDE_LAYOUT" val="a_b"/>
  <p:tag name="KSO_WM_SLIDE_LAYOUT_CNT" val="1_1"/>
  <p:tag name="KSO_WM_SLIDE_TYPE" val="endPage"/>
  <p:tag name="KSO_WM_BEAUTIFY_FLAG" val="#wm#"/>
  <p:tag name="KSO_WM_COMBINE_RELATE_SLIDE_ID" val="background20176878_20"/>
  <p:tag name="KSO_WM_TEMPLATE_CATEGORY" val="custom"/>
  <p:tag name="KSO_WM_TEMPLATE_INDEX" val="20177425"/>
  <p:tag name="KSO_WM_SLIDE_ID" val="custom20177425_29"/>
  <p:tag name="KSO_WM_SLIDE_INDEX" val="29"/>
  <p:tag name="KSO_WM_TEMPLATE_SUBCATEGORY" val="0"/>
  <p:tag name="KSO_WM_SLIDE_SUBTYPE" val="pureTxt"/>
  <p:tag name="KSO_WM_TEMPLATE_MASTER_TYPE" val="1"/>
  <p:tag name="KSO_WM_TEMPLATE_COLOR_TYPE" val="1"/>
</p:tagLst>
</file>

<file path=ppt/theme/theme1.xml><?xml version="1.0" encoding="utf-8"?>
<a:theme xmlns:a="http://schemas.openxmlformats.org/drawingml/2006/main" name="1_Office 主题​​">
  <a:themeElements>
    <a:clrScheme name="自定义 3">
      <a:dk1>
        <a:srgbClr val="000000"/>
      </a:dk1>
      <a:lt1>
        <a:srgbClr val="FFFFFF"/>
      </a:lt1>
      <a:dk2>
        <a:srgbClr val="6AA096"/>
      </a:dk2>
      <a:lt2>
        <a:srgbClr val="FFFFFF"/>
      </a:lt2>
      <a:accent1>
        <a:srgbClr val="AAD0AE"/>
      </a:accent1>
      <a:accent2>
        <a:srgbClr val="B8C6A2"/>
      </a:accent2>
      <a:accent3>
        <a:srgbClr val="C4BF9D"/>
      </a:accent3>
      <a:accent4>
        <a:srgbClr val="CBB69C"/>
      </a:accent4>
      <a:accent5>
        <a:srgbClr val="CEB0A1"/>
      </a:accent5>
      <a:accent6>
        <a:srgbClr val="CAAAA7"/>
      </a:accent6>
      <a:hlink>
        <a:srgbClr val="495AC3"/>
      </a:hlink>
      <a:folHlink>
        <a:srgbClr val="954D72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1882</Words>
  <Application>WPS 演示</Application>
  <PresentationFormat>宽屏</PresentationFormat>
  <Paragraphs>153</Paragraphs>
  <Slides>20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4" baseType="lpstr">
      <vt:lpstr>Arial</vt:lpstr>
      <vt:lpstr>宋体</vt:lpstr>
      <vt:lpstr>Wingdings</vt:lpstr>
      <vt:lpstr>隶书</vt:lpstr>
      <vt:lpstr>汉仪尚巍手书W</vt:lpstr>
      <vt:lpstr>Calibri</vt:lpstr>
      <vt:lpstr>微软雅黑</vt:lpstr>
      <vt:lpstr>方正启体简体</vt:lpstr>
      <vt:lpstr>锡满行书</vt:lpstr>
      <vt:lpstr>李旭科书法 v1.4</vt:lpstr>
      <vt:lpstr>Traditional Arabic</vt:lpstr>
      <vt:lpstr>Arial Unicode MS</vt:lpstr>
      <vt:lpstr>黑体</vt:lpstr>
      <vt:lpstr>1_Office 主题​​</vt:lpstr>
      <vt:lpstr>PowerPoint 演示文稿</vt:lpstr>
      <vt:lpstr>第14课  清朝中前期的鼎盛与危机</vt:lpstr>
      <vt:lpstr>康雍乾时期的君主专制</vt:lpstr>
      <vt:lpstr>军机处的特点</vt:lpstr>
      <vt:lpstr>讨论：内阁和军机处有何异同？</vt:lpstr>
      <vt:lpstr>清代军机处满文录副奏折（成交价：¥10450）</vt:lpstr>
      <vt:lpstr>清代乾隆朝请安折（云贵总督李侍尧上奏）</vt:lpstr>
      <vt:lpstr>文字狱的施行</vt:lpstr>
      <vt:lpstr>例题：选择题</vt:lpstr>
      <vt:lpstr>清代对边疆地区的统治措施</vt:lpstr>
      <vt:lpstr>清帝国的疆域</vt:lpstr>
      <vt:lpstr>例题：选择题</vt:lpstr>
      <vt:lpstr>统治危机的初显</vt:lpstr>
      <vt:lpstr>清帝国的闭关锁国政策</vt:lpstr>
      <vt:lpstr>闭关锁国的政策</vt:lpstr>
      <vt:lpstr>史料研读</vt:lpstr>
      <vt:lpstr>讨论：比较海禁和闭关锁国</vt:lpstr>
      <vt:lpstr>清代的衰落</vt:lpstr>
      <vt:lpstr>例题：选择题</vt:lpstr>
      <vt:lpstr>谢谢观看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2019-10-25T01:13:00Z</dcterms:created>
  <dcterms:modified xsi:type="dcterms:W3CDTF">2020-11-13T02:33:53Z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