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6180" y="3048000"/>
            <a:ext cx="9819005" cy="762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6460" y="1447800"/>
            <a:ext cx="10419080" cy="39617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803400" y="2824480"/>
            <a:ext cx="194564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531735" y="4366895"/>
            <a:ext cx="11506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3135" y="1466850"/>
            <a:ext cx="10285730" cy="39236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86290" y="1257300"/>
            <a:ext cx="117475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22775" y="2285365"/>
            <a:ext cx="104013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256155" y="2787015"/>
            <a:ext cx="175069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772910" y="2787015"/>
            <a:ext cx="12242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31810" y="3288665"/>
            <a:ext cx="8077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692275" y="37903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241665" y="3924300"/>
            <a:ext cx="1445260" cy="367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129405" y="4291965"/>
            <a:ext cx="1332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072640" y="4793615"/>
            <a:ext cx="15671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900430" y="1804035"/>
            <a:ext cx="10389870" cy="2456815"/>
            <a:chOff x="1418" y="2841"/>
            <a:chExt cx="16362" cy="386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18" y="2841"/>
              <a:ext cx="16363" cy="316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94" y="6006"/>
              <a:ext cx="7874" cy="705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8756015" y="1661160"/>
            <a:ext cx="157861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850505" y="2653030"/>
            <a:ext cx="148145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892810" y="473075"/>
            <a:ext cx="10571480" cy="5542280"/>
            <a:chOff x="1406" y="745"/>
            <a:chExt cx="16648" cy="8728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06" y="745"/>
              <a:ext cx="9839" cy="240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6" y="3145"/>
              <a:ext cx="16378" cy="6329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090150" y="24568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175875" y="45135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7885" y="1666875"/>
            <a:ext cx="10476230" cy="3523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14915" y="3177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041255" y="41948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330" y="533400"/>
            <a:ext cx="10466705" cy="57905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51745" y="20288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151745" y="41948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151745" y="51873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330" y="266700"/>
            <a:ext cx="10466705" cy="63239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139045" y="124523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212705" y="5100955"/>
            <a:ext cx="62420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7410" y="1633855"/>
            <a:ext cx="10457180" cy="3590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48900" y="36563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5510" y="948055"/>
            <a:ext cx="10380980" cy="49618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478905" y="256730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200005" y="41706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4135" y="1300480"/>
            <a:ext cx="9523730" cy="42570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018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0955" y="2033905"/>
            <a:ext cx="9609455" cy="27901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3685" y="633730"/>
            <a:ext cx="9104630" cy="55905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380220" y="130619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986155"/>
            <a:ext cx="9618980" cy="4885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62160" y="25177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1371600"/>
            <a:ext cx="9618980" cy="4114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47250" y="339979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329055" y="1262380"/>
            <a:ext cx="9532620" cy="4760595"/>
            <a:chOff x="2093" y="1988"/>
            <a:chExt cx="15012" cy="749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93" y="1988"/>
              <a:ext cx="15013" cy="682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" y="8525"/>
              <a:ext cx="10814" cy="96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9636760" y="26892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376555"/>
            <a:ext cx="9618980" cy="610489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2085975"/>
            <a:ext cx="9390380" cy="26854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6205" y="462280"/>
            <a:ext cx="9418955" cy="59334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27605" y="2713990"/>
            <a:ext cx="8568055" cy="32308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7010" y="1162050"/>
            <a:ext cx="9237980" cy="4533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90140" y="3865245"/>
            <a:ext cx="8543925" cy="139446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852805"/>
            <a:ext cx="9571355" cy="51523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51735" y="2346325"/>
            <a:ext cx="8519160" cy="34385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3</cp:revision>
  <dcterms:created xsi:type="dcterms:W3CDTF">2015-05-05T08:02:00Z</dcterms:created>
  <dcterms:modified xsi:type="dcterms:W3CDTF">2017-07-24T03:42:07Z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2052-10.1.0.6660</vt:lpwstr>
  </property>
</Properties>
</file>