
<file path=[Content_Types].xml><?xml version="1.0" encoding="utf-8"?>
<Types xmlns="http://schemas.openxmlformats.org/package/2006/content-types">
  <Default Extension="vml" ContentType="application/vnd.openxmlformats-officedocument.vmlDrawing"/>
  <Default Extension="bin" ContentType="application/vnd.openxmlformats-officedocument.oleObject"/>
  <Default Extension="wav" ContentType="audio/x-wav"/>
  <Default Extension="png" ContentType="image/png"/>
  <Default Extension="jpeg" ContentType="image/jpeg"/>
  <Default Extension="gif" ContentType="image/gif"/>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commentAuthors.xml" ContentType="application/vnd.openxmlformats-officedocument.presentationml.commentAuthors+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ags/tag7.xml" ContentType="application/vnd.openxmlformats-officedocument.presentationml.tags+xml"/>
  <Override PartName="/ppt/tags/tag70.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3" Type="http://schemas.openxmlformats.org/package/2006/relationships/metadata/core-properties" Target="docProps/core.xml"/><Relationship Id="rId2" Type="http://schemas.openxmlformats.org/officeDocument/2006/relationships/extended-properties" Target="docProps/app.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0" r:id="rId3"/>
  </p:sldMasterIdLst>
  <p:notesMasterIdLst>
    <p:notesMasterId r:id="rId5"/>
  </p:notesMasterIdLst>
  <p:handoutMasterIdLst>
    <p:handoutMasterId r:id="rId93"/>
  </p:handoutMasterIdLst>
  <p:sldIdLst>
    <p:sldId id="256" r:id="rId4"/>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 id="280" r:id="rId29"/>
    <p:sldId id="281" r:id="rId30"/>
    <p:sldId id="282" r:id="rId31"/>
    <p:sldId id="283" r:id="rId32"/>
    <p:sldId id="284" r:id="rId33"/>
    <p:sldId id="285" r:id="rId34"/>
    <p:sldId id="286" r:id="rId35"/>
    <p:sldId id="287" r:id="rId36"/>
    <p:sldId id="288" r:id="rId37"/>
    <p:sldId id="289" r:id="rId38"/>
    <p:sldId id="290" r:id="rId39"/>
    <p:sldId id="291" r:id="rId40"/>
    <p:sldId id="292" r:id="rId41"/>
    <p:sldId id="293" r:id="rId42"/>
    <p:sldId id="294" r:id="rId43"/>
    <p:sldId id="295" r:id="rId44"/>
    <p:sldId id="296" r:id="rId45"/>
    <p:sldId id="297" r:id="rId46"/>
    <p:sldId id="298" r:id="rId47"/>
    <p:sldId id="299" r:id="rId48"/>
    <p:sldId id="300" r:id="rId49"/>
    <p:sldId id="301" r:id="rId50"/>
    <p:sldId id="302" r:id="rId51"/>
    <p:sldId id="303" r:id="rId52"/>
    <p:sldId id="304" r:id="rId53"/>
    <p:sldId id="305" r:id="rId54"/>
    <p:sldId id="306" r:id="rId55"/>
    <p:sldId id="307" r:id="rId56"/>
    <p:sldId id="308" r:id="rId57"/>
    <p:sldId id="309" r:id="rId58"/>
    <p:sldId id="310" r:id="rId59"/>
    <p:sldId id="311" r:id="rId60"/>
    <p:sldId id="312" r:id="rId61"/>
    <p:sldId id="313" r:id="rId62"/>
    <p:sldId id="314" r:id="rId63"/>
    <p:sldId id="315" r:id="rId64"/>
    <p:sldId id="316" r:id="rId65"/>
    <p:sldId id="317" r:id="rId66"/>
    <p:sldId id="318" r:id="rId67"/>
    <p:sldId id="319" r:id="rId68"/>
    <p:sldId id="320" r:id="rId69"/>
    <p:sldId id="327" r:id="rId70"/>
    <p:sldId id="322" r:id="rId71"/>
    <p:sldId id="328" r:id="rId72"/>
    <p:sldId id="329" r:id="rId73"/>
    <p:sldId id="323" r:id="rId74"/>
    <p:sldId id="326" r:id="rId75"/>
    <p:sldId id="330" r:id="rId76"/>
    <p:sldId id="324" r:id="rId77"/>
    <p:sldId id="325" r:id="rId78"/>
    <p:sldId id="331" r:id="rId79"/>
    <p:sldId id="344" r:id="rId80"/>
    <p:sldId id="332" r:id="rId81"/>
    <p:sldId id="333" r:id="rId82"/>
    <p:sldId id="334" r:id="rId83"/>
    <p:sldId id="335" r:id="rId84"/>
    <p:sldId id="336" r:id="rId85"/>
    <p:sldId id="337" r:id="rId86"/>
    <p:sldId id="338" r:id="rId87"/>
    <p:sldId id="339" r:id="rId88"/>
    <p:sldId id="340" r:id="rId89"/>
    <p:sldId id="341" r:id="rId90"/>
    <p:sldId id="343" r:id="rId91"/>
    <p:sldId id="342" r:id="rId92"/>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wen" initials="w" lastIdx="0" clrIdx="0"/>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DCDCDC"/>
    <a:srgbClr val="F0F0F0"/>
    <a:srgbClr val="E6E6E6"/>
    <a:srgbClr val="C8C8C8"/>
    <a:srgbClr val="FFFFFF"/>
    <a:srgbClr val="FAFAFA"/>
    <a:srgbClr val="BEBEB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778" autoAdjust="0"/>
    <p:restoredTop sz="94660"/>
  </p:normalViewPr>
  <p:slideViewPr>
    <p:cSldViewPr snapToGrid="0">
      <p:cViewPr varScale="1">
        <p:scale>
          <a:sx n="78" d="100"/>
          <a:sy n="78" d="100"/>
        </p:scale>
        <p:origin x="654" y="54"/>
      </p:cViewPr>
      <p:guideLst>
        <p:guide orient="horz" pos="2160"/>
        <p:guide pos="3862"/>
      </p:guideLst>
    </p:cSldViewPr>
  </p:slid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97" Type="http://schemas.openxmlformats.org/officeDocument/2006/relationships/commentAuthors" Target="commentAuthors.xml"/><Relationship Id="rId96" Type="http://schemas.openxmlformats.org/officeDocument/2006/relationships/tableStyles" Target="tableStyles.xml"/><Relationship Id="rId95" Type="http://schemas.openxmlformats.org/officeDocument/2006/relationships/viewProps" Target="viewProps.xml"/><Relationship Id="rId94" Type="http://schemas.openxmlformats.org/officeDocument/2006/relationships/presProps" Target="presProps.xml"/><Relationship Id="rId93" Type="http://schemas.openxmlformats.org/officeDocument/2006/relationships/handoutMaster" Target="handoutMasters/handoutMaster1.xml"/><Relationship Id="rId92" Type="http://schemas.openxmlformats.org/officeDocument/2006/relationships/slide" Target="slides/slide88.xml"/><Relationship Id="rId91" Type="http://schemas.openxmlformats.org/officeDocument/2006/relationships/slide" Target="slides/slide87.xml"/><Relationship Id="rId90" Type="http://schemas.openxmlformats.org/officeDocument/2006/relationships/slide" Target="slides/slide86.xml"/><Relationship Id="rId9" Type="http://schemas.openxmlformats.org/officeDocument/2006/relationships/slide" Target="slides/slide5.xml"/><Relationship Id="rId89" Type="http://schemas.openxmlformats.org/officeDocument/2006/relationships/slide" Target="slides/slide85.xml"/><Relationship Id="rId88" Type="http://schemas.openxmlformats.org/officeDocument/2006/relationships/slide" Target="slides/slide84.xml"/><Relationship Id="rId87" Type="http://schemas.openxmlformats.org/officeDocument/2006/relationships/slide" Target="slides/slide83.xml"/><Relationship Id="rId86" Type="http://schemas.openxmlformats.org/officeDocument/2006/relationships/slide" Target="slides/slide82.xml"/><Relationship Id="rId85" Type="http://schemas.openxmlformats.org/officeDocument/2006/relationships/slide" Target="slides/slide81.xml"/><Relationship Id="rId84" Type="http://schemas.openxmlformats.org/officeDocument/2006/relationships/slide" Target="slides/slide80.xml"/><Relationship Id="rId83" Type="http://schemas.openxmlformats.org/officeDocument/2006/relationships/slide" Target="slides/slide79.xml"/><Relationship Id="rId82" Type="http://schemas.openxmlformats.org/officeDocument/2006/relationships/slide" Target="slides/slide78.xml"/><Relationship Id="rId81" Type="http://schemas.openxmlformats.org/officeDocument/2006/relationships/slide" Target="slides/slide77.xml"/><Relationship Id="rId80" Type="http://schemas.openxmlformats.org/officeDocument/2006/relationships/slide" Target="slides/slide76.xml"/><Relationship Id="rId8" Type="http://schemas.openxmlformats.org/officeDocument/2006/relationships/slide" Target="slides/slide4.xml"/><Relationship Id="rId79" Type="http://schemas.openxmlformats.org/officeDocument/2006/relationships/slide" Target="slides/slide75.xml"/><Relationship Id="rId78" Type="http://schemas.openxmlformats.org/officeDocument/2006/relationships/slide" Target="slides/slide74.xml"/><Relationship Id="rId77" Type="http://schemas.openxmlformats.org/officeDocument/2006/relationships/slide" Target="slides/slide73.xml"/><Relationship Id="rId76" Type="http://schemas.openxmlformats.org/officeDocument/2006/relationships/slide" Target="slides/slide72.xml"/><Relationship Id="rId75" Type="http://schemas.openxmlformats.org/officeDocument/2006/relationships/slide" Target="slides/slide71.xml"/><Relationship Id="rId74" Type="http://schemas.openxmlformats.org/officeDocument/2006/relationships/slide" Target="slides/slide70.xml"/><Relationship Id="rId73" Type="http://schemas.openxmlformats.org/officeDocument/2006/relationships/slide" Target="slides/slide69.xml"/><Relationship Id="rId72" Type="http://schemas.openxmlformats.org/officeDocument/2006/relationships/slide" Target="slides/slide68.xml"/><Relationship Id="rId71" Type="http://schemas.openxmlformats.org/officeDocument/2006/relationships/slide" Target="slides/slide67.xml"/><Relationship Id="rId70" Type="http://schemas.openxmlformats.org/officeDocument/2006/relationships/slide" Target="slides/slide66.xml"/><Relationship Id="rId7" Type="http://schemas.openxmlformats.org/officeDocument/2006/relationships/slide" Target="slides/slide3.xml"/><Relationship Id="rId69" Type="http://schemas.openxmlformats.org/officeDocument/2006/relationships/slide" Target="slides/slide65.xml"/><Relationship Id="rId68" Type="http://schemas.openxmlformats.org/officeDocument/2006/relationships/slide" Target="slides/slide64.xml"/><Relationship Id="rId67" Type="http://schemas.openxmlformats.org/officeDocument/2006/relationships/slide" Target="slides/slide63.xml"/><Relationship Id="rId66" Type="http://schemas.openxmlformats.org/officeDocument/2006/relationships/slide" Target="slides/slide62.xml"/><Relationship Id="rId65" Type="http://schemas.openxmlformats.org/officeDocument/2006/relationships/slide" Target="slides/slide61.xml"/><Relationship Id="rId64" Type="http://schemas.openxmlformats.org/officeDocument/2006/relationships/slide" Target="slides/slide60.xml"/><Relationship Id="rId63" Type="http://schemas.openxmlformats.org/officeDocument/2006/relationships/slide" Target="slides/slide59.xml"/><Relationship Id="rId62" Type="http://schemas.openxmlformats.org/officeDocument/2006/relationships/slide" Target="slides/slide58.xml"/><Relationship Id="rId61" Type="http://schemas.openxmlformats.org/officeDocument/2006/relationships/slide" Target="slides/slide57.xml"/><Relationship Id="rId60" Type="http://schemas.openxmlformats.org/officeDocument/2006/relationships/slide" Target="slides/slide56.xml"/><Relationship Id="rId6" Type="http://schemas.openxmlformats.org/officeDocument/2006/relationships/slide" Target="slides/slide2.xml"/><Relationship Id="rId59" Type="http://schemas.openxmlformats.org/officeDocument/2006/relationships/slide" Target="slides/slide55.xml"/><Relationship Id="rId58" Type="http://schemas.openxmlformats.org/officeDocument/2006/relationships/slide" Target="slides/slide54.xml"/><Relationship Id="rId57" Type="http://schemas.openxmlformats.org/officeDocument/2006/relationships/slide" Target="slides/slide53.xml"/><Relationship Id="rId56" Type="http://schemas.openxmlformats.org/officeDocument/2006/relationships/slide" Target="slides/slide52.xml"/><Relationship Id="rId55" Type="http://schemas.openxmlformats.org/officeDocument/2006/relationships/slide" Target="slides/slide51.xml"/><Relationship Id="rId54" Type="http://schemas.openxmlformats.org/officeDocument/2006/relationships/slide" Target="slides/slide50.xml"/><Relationship Id="rId53" Type="http://schemas.openxmlformats.org/officeDocument/2006/relationships/slide" Target="slides/slide49.xml"/><Relationship Id="rId52" Type="http://schemas.openxmlformats.org/officeDocument/2006/relationships/slide" Target="slides/slide48.xml"/><Relationship Id="rId51" Type="http://schemas.openxmlformats.org/officeDocument/2006/relationships/slide" Target="slides/slide47.xml"/><Relationship Id="rId50" Type="http://schemas.openxmlformats.org/officeDocument/2006/relationships/slide" Target="slides/slide46.xml"/><Relationship Id="rId5" Type="http://schemas.openxmlformats.org/officeDocument/2006/relationships/notesMaster" Target="notesMasters/notesMaster1.xml"/><Relationship Id="rId49" Type="http://schemas.openxmlformats.org/officeDocument/2006/relationships/slide" Target="slides/slide45.xml"/><Relationship Id="rId48" Type="http://schemas.openxmlformats.org/officeDocument/2006/relationships/slide" Target="slides/slide44.xml"/><Relationship Id="rId47" Type="http://schemas.openxmlformats.org/officeDocument/2006/relationships/slide" Target="slides/slide43.xml"/><Relationship Id="rId46" Type="http://schemas.openxmlformats.org/officeDocument/2006/relationships/slide" Target="slides/slide42.xml"/><Relationship Id="rId45" Type="http://schemas.openxmlformats.org/officeDocument/2006/relationships/slide" Target="slides/slide41.xml"/><Relationship Id="rId44" Type="http://schemas.openxmlformats.org/officeDocument/2006/relationships/slide" Target="slides/slide40.xml"/><Relationship Id="rId43" Type="http://schemas.openxmlformats.org/officeDocument/2006/relationships/slide" Target="slides/slide39.xml"/><Relationship Id="rId42" Type="http://schemas.openxmlformats.org/officeDocument/2006/relationships/slide" Target="slides/slide38.xml"/><Relationship Id="rId41" Type="http://schemas.openxmlformats.org/officeDocument/2006/relationships/slide" Target="slides/slide37.xml"/><Relationship Id="rId40" Type="http://schemas.openxmlformats.org/officeDocument/2006/relationships/slide" Target="slides/slide36.xml"/><Relationship Id="rId4" Type="http://schemas.openxmlformats.org/officeDocument/2006/relationships/slide" Target="slides/slide1.xml"/><Relationship Id="rId39" Type="http://schemas.openxmlformats.org/officeDocument/2006/relationships/slide" Target="slides/slide35.xml"/><Relationship Id="rId38" Type="http://schemas.openxmlformats.org/officeDocument/2006/relationships/slide" Target="slides/slide34.xml"/><Relationship Id="rId37" Type="http://schemas.openxmlformats.org/officeDocument/2006/relationships/slide" Target="slides/slide33.xml"/><Relationship Id="rId36" Type="http://schemas.openxmlformats.org/officeDocument/2006/relationships/slide" Target="slides/slide32.xml"/><Relationship Id="rId35" Type="http://schemas.openxmlformats.org/officeDocument/2006/relationships/slide" Target="slides/slide31.xml"/><Relationship Id="rId34" Type="http://schemas.openxmlformats.org/officeDocument/2006/relationships/slide" Target="slides/slide30.xml"/><Relationship Id="rId33" Type="http://schemas.openxmlformats.org/officeDocument/2006/relationships/slide" Target="slides/slide29.xml"/><Relationship Id="rId32" Type="http://schemas.openxmlformats.org/officeDocument/2006/relationships/slide" Target="slides/slide28.xml"/><Relationship Id="rId31" Type="http://schemas.openxmlformats.org/officeDocument/2006/relationships/slide" Target="slides/slide27.xml"/><Relationship Id="rId30" Type="http://schemas.openxmlformats.org/officeDocument/2006/relationships/slide" Target="slides/slide26.xml"/><Relationship Id="rId3" Type="http://schemas.openxmlformats.org/officeDocument/2006/relationships/slideMaster" Target="slideMasters/slideMaster2.xml"/><Relationship Id="rId29" Type="http://schemas.openxmlformats.org/officeDocument/2006/relationships/slide" Target="slides/slide25.xml"/><Relationship Id="rId28" Type="http://schemas.openxmlformats.org/officeDocument/2006/relationships/slide" Target="slides/slide24.xml"/><Relationship Id="rId27" Type="http://schemas.openxmlformats.org/officeDocument/2006/relationships/slide" Target="slides/slide23.xml"/><Relationship Id="rId26" Type="http://schemas.openxmlformats.org/officeDocument/2006/relationships/slide" Target="slides/slide22.xml"/><Relationship Id="rId25" Type="http://schemas.openxmlformats.org/officeDocument/2006/relationships/slide" Target="slides/slide21.xml"/><Relationship Id="rId24" Type="http://schemas.openxmlformats.org/officeDocument/2006/relationships/slide" Target="slides/slide20.xml"/><Relationship Id="rId23" Type="http://schemas.openxmlformats.org/officeDocument/2006/relationships/slide" Target="slides/slide19.xml"/><Relationship Id="rId22" Type="http://schemas.openxmlformats.org/officeDocument/2006/relationships/slide" Target="slides/slide18.xml"/><Relationship Id="rId21" Type="http://schemas.openxmlformats.org/officeDocument/2006/relationships/slide" Target="slides/slide17.xml"/><Relationship Id="rId20" Type="http://schemas.openxmlformats.org/officeDocument/2006/relationships/slide" Target="slides/slide16.xml"/><Relationship Id="rId2" Type="http://schemas.openxmlformats.org/officeDocument/2006/relationships/theme" Target="theme/theme1.xml"/><Relationship Id="rId19" Type="http://schemas.openxmlformats.org/officeDocument/2006/relationships/slide" Target="slides/slide15.xml"/><Relationship Id="rId18" Type="http://schemas.openxmlformats.org/officeDocument/2006/relationships/slide" Target="slides/slide14.xml"/><Relationship Id="rId17" Type="http://schemas.openxmlformats.org/officeDocument/2006/relationships/slide" Target="slides/slide13.xml"/><Relationship Id="rId16" Type="http://schemas.openxmlformats.org/officeDocument/2006/relationships/slide" Target="slides/slide12.xml"/><Relationship Id="rId15" Type="http://schemas.openxmlformats.org/officeDocument/2006/relationships/slide" Target="slides/slide11.xml"/><Relationship Id="rId14" Type="http://schemas.openxmlformats.org/officeDocument/2006/relationships/slide" Target="slides/slide10.xml"/><Relationship Id="rId13" Type="http://schemas.openxmlformats.org/officeDocument/2006/relationships/slide" Target="slides/slide9.xml"/><Relationship Id="rId12" Type="http://schemas.openxmlformats.org/officeDocument/2006/relationships/slide" Target="slides/slide8.xml"/><Relationship Id="rId11" Type="http://schemas.openxmlformats.org/officeDocument/2006/relationships/slide" Target="slides/slide7.xml"/><Relationship Id="rId10" Type="http://schemas.openxmlformats.org/officeDocument/2006/relationships/slide" Target="slides/slide6.xml"/><Relationship Id="rId1" Type="http://schemas.openxmlformats.org/officeDocument/2006/relationships/slideMaster" Target="slideMasters/slideMaster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25.png"/></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latin typeface="微软雅黑" panose="020B0503020204020204" charset="-122"/>
              <a:ea typeface="微软雅黑" panose="020B0503020204020204" charset="-122"/>
            </a:endParaRPr>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0F9B84EA-7D68-4D60-9CB1-D50884785D1C}" type="datetimeFigureOut">
              <a:rPr lang="zh-CN" altLang="en-US" smtClean="0">
                <a:latin typeface="微软雅黑" panose="020B0503020204020204" charset="-122"/>
                <a:ea typeface="微软雅黑" panose="020B0503020204020204" charset="-122"/>
              </a:rPr>
            </a:fld>
            <a:endParaRPr lang="zh-CN" altLang="en-US" smtClean="0">
              <a:latin typeface="微软雅黑" panose="020B0503020204020204" charset="-122"/>
              <a:ea typeface="微软雅黑" panose="020B0503020204020204" charset="-122"/>
            </a:endParaRPr>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latin typeface="微软雅黑" panose="020B0503020204020204" charset="-122"/>
              <a:ea typeface="微软雅黑" panose="020B0503020204020204" charset="-122"/>
            </a:endParaRPr>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D4E0FC9-F1F8-4FAE-9988-3BA365CFD46F}" type="slidenum">
              <a:rPr lang="zh-CN" altLang="en-US" smtClean="0">
                <a:latin typeface="微软雅黑" panose="020B0503020204020204" charset="-122"/>
                <a:ea typeface="微软雅黑" panose="020B0503020204020204" charset="-122"/>
              </a:rPr>
            </a:fld>
            <a:endParaRPr lang="zh-CN" altLang="en-US" smtClean="0">
              <a:latin typeface="微软雅黑" panose="020B0503020204020204" charset="-122"/>
              <a:ea typeface="微软雅黑" panose="020B0503020204020204" charset="-122"/>
            </a:endParaRPr>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微软雅黑" panose="020B0503020204020204" charset="-122"/>
                <a:ea typeface="微软雅黑" panose="020B0503020204020204" charset="-122"/>
              </a:defRPr>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微软雅黑" panose="020B0503020204020204" charset="-122"/>
                <a:ea typeface="微软雅黑" panose="020B0503020204020204" charset="-122"/>
              </a:defRPr>
            </a:lvl1pPr>
          </a:lstStyle>
          <a:p>
            <a:fld id="{1AC49D05-6128-4D0D-A32A-06A5E73B386C}"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微软雅黑" panose="020B0503020204020204" charset="-122"/>
                <a:ea typeface="微软雅黑" panose="020B0503020204020204" charset="-122"/>
              </a:defRPr>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微软雅黑" panose="020B0503020204020204" charset="-122"/>
                <a:ea typeface="微软雅黑" panose="020B0503020204020204" charset="-122"/>
              </a:defRPr>
            </a:lvl1pPr>
          </a:lstStyle>
          <a:p>
            <a:fld id="{5849F42C-2DAE-424C-A4B8-3140182C3E9F}"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600" kern="1200">
        <a:solidFill>
          <a:schemeClr val="tx1"/>
        </a:solidFill>
        <a:latin typeface="微软雅黑" panose="020B0503020204020204" charset="-122"/>
        <a:ea typeface="微软雅黑" panose="020B0503020204020204" charset="-122"/>
        <a:cs typeface="+mn-cs"/>
      </a:defRPr>
    </a:lvl1pPr>
    <a:lvl2pPr marL="457200" algn="l" defTabSz="914400" rtl="0" eaLnBrk="1" latinLnBrk="0" hangingPunct="1">
      <a:defRPr sz="1200" kern="1200">
        <a:solidFill>
          <a:schemeClr val="tx1"/>
        </a:solidFill>
        <a:latin typeface="微软雅黑" panose="020B0503020204020204" charset="-122"/>
        <a:ea typeface="微软雅黑" panose="020B0503020204020204" charset="-122"/>
        <a:cs typeface="+mn-cs"/>
      </a:defRPr>
    </a:lvl2pPr>
    <a:lvl3pPr marL="914400" algn="l" defTabSz="914400" rtl="0" eaLnBrk="1" latinLnBrk="0" hangingPunct="1">
      <a:defRPr sz="1200" kern="1200">
        <a:solidFill>
          <a:schemeClr val="tx1"/>
        </a:solidFill>
        <a:latin typeface="微软雅黑" panose="020B0503020204020204" charset="-122"/>
        <a:ea typeface="微软雅黑" panose="020B0503020204020204" charset="-122"/>
        <a:cs typeface="+mn-cs"/>
      </a:defRPr>
    </a:lvl3pPr>
    <a:lvl4pPr marL="1371600" algn="l" defTabSz="914400" rtl="0" eaLnBrk="1" latinLnBrk="0" hangingPunct="1">
      <a:defRPr sz="1200" kern="1200">
        <a:solidFill>
          <a:schemeClr val="tx1"/>
        </a:solidFill>
        <a:latin typeface="微软雅黑" panose="020B0503020204020204" charset="-122"/>
        <a:ea typeface="微软雅黑" panose="020B0503020204020204" charset="-122"/>
        <a:cs typeface="+mn-cs"/>
      </a:defRPr>
    </a:lvl4pPr>
    <a:lvl5pPr marL="1828800" algn="l" defTabSz="914400" rtl="0" eaLnBrk="1" latinLnBrk="0" hangingPunct="1">
      <a:defRPr sz="1200" kern="1200">
        <a:solidFill>
          <a:schemeClr val="tx1"/>
        </a:solidFill>
        <a:latin typeface="微软雅黑" panose="020B0503020204020204" charset="-122"/>
        <a:ea typeface="微软雅黑" panose="020B0503020204020204" charset="-122"/>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5D0DACE-38E0-42D2-9336-2B707D34BC6D}" type="slidenum">
              <a:rPr lang="zh-CN" altLang="en-US" smtClean="0"/>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6" Type="http://schemas.openxmlformats.org/officeDocument/2006/relationships/tags" Target="../tags/tag5.xml"/><Relationship Id="rId5" Type="http://schemas.openxmlformats.org/officeDocument/2006/relationships/tags" Target="../tags/tag4.xml"/><Relationship Id="rId4" Type="http://schemas.openxmlformats.org/officeDocument/2006/relationships/tags" Target="../tags/tag3.xml"/><Relationship Id="rId3" Type="http://schemas.openxmlformats.org/officeDocument/2006/relationships/tags" Target="../tags/tag2.xml"/><Relationship Id="rId2" Type="http://schemas.openxmlformats.org/officeDocument/2006/relationships/tags" Target="../tags/tag1.xml"/><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6" Type="http://schemas.openxmlformats.org/officeDocument/2006/relationships/tags" Target="../tags/tag10.xml"/><Relationship Id="rId5" Type="http://schemas.openxmlformats.org/officeDocument/2006/relationships/tags" Target="../tags/tag9.xml"/><Relationship Id="rId4" Type="http://schemas.openxmlformats.org/officeDocument/2006/relationships/tags" Target="../tags/tag8.xml"/><Relationship Id="rId3" Type="http://schemas.openxmlformats.org/officeDocument/2006/relationships/tags" Target="../tags/tag7.xml"/><Relationship Id="rId2" Type="http://schemas.openxmlformats.org/officeDocument/2006/relationships/tags" Target="../tags/tag6.xml"/><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6" Type="http://schemas.openxmlformats.org/officeDocument/2006/relationships/tags" Target="../tags/tag15.xml"/><Relationship Id="rId5" Type="http://schemas.openxmlformats.org/officeDocument/2006/relationships/tags" Target="../tags/tag14.xml"/><Relationship Id="rId4" Type="http://schemas.openxmlformats.org/officeDocument/2006/relationships/tags" Target="../tags/tag13.xml"/><Relationship Id="rId3" Type="http://schemas.openxmlformats.org/officeDocument/2006/relationships/tags" Target="../tags/tag12.xml"/><Relationship Id="rId2" Type="http://schemas.openxmlformats.org/officeDocument/2006/relationships/tags" Target="../tags/tag11.xml"/><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7" Type="http://schemas.openxmlformats.org/officeDocument/2006/relationships/tags" Target="../tags/tag21.xml"/><Relationship Id="rId6" Type="http://schemas.openxmlformats.org/officeDocument/2006/relationships/tags" Target="../tags/tag20.xml"/><Relationship Id="rId5" Type="http://schemas.openxmlformats.org/officeDocument/2006/relationships/tags" Target="../tags/tag19.xml"/><Relationship Id="rId4" Type="http://schemas.openxmlformats.org/officeDocument/2006/relationships/tags" Target="../tags/tag18.xml"/><Relationship Id="rId3" Type="http://schemas.openxmlformats.org/officeDocument/2006/relationships/tags" Target="../tags/tag17.xml"/><Relationship Id="rId2" Type="http://schemas.openxmlformats.org/officeDocument/2006/relationships/tags" Target="../tags/tag16.xml"/><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9" Type="http://schemas.openxmlformats.org/officeDocument/2006/relationships/tags" Target="../tags/tag29.xml"/><Relationship Id="rId8" Type="http://schemas.openxmlformats.org/officeDocument/2006/relationships/tags" Target="../tags/tag28.xml"/><Relationship Id="rId7" Type="http://schemas.openxmlformats.org/officeDocument/2006/relationships/tags" Target="../tags/tag27.xml"/><Relationship Id="rId6" Type="http://schemas.openxmlformats.org/officeDocument/2006/relationships/tags" Target="../tags/tag26.xml"/><Relationship Id="rId5" Type="http://schemas.openxmlformats.org/officeDocument/2006/relationships/tags" Target="../tags/tag25.xml"/><Relationship Id="rId4" Type="http://schemas.openxmlformats.org/officeDocument/2006/relationships/tags" Target="../tags/tag24.xml"/><Relationship Id="rId3" Type="http://schemas.openxmlformats.org/officeDocument/2006/relationships/tags" Target="../tags/tag23.xml"/><Relationship Id="rId2" Type="http://schemas.openxmlformats.org/officeDocument/2006/relationships/tags" Target="../tags/tag22.xml"/><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5" Type="http://schemas.openxmlformats.org/officeDocument/2006/relationships/tags" Target="../tags/tag33.xml"/><Relationship Id="rId4" Type="http://schemas.openxmlformats.org/officeDocument/2006/relationships/tags" Target="../tags/tag32.xml"/><Relationship Id="rId3" Type="http://schemas.openxmlformats.org/officeDocument/2006/relationships/tags" Target="../tags/tag31.xml"/><Relationship Id="rId2" Type="http://schemas.openxmlformats.org/officeDocument/2006/relationships/tags" Target="../tags/tag30.xml"/><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4" Type="http://schemas.openxmlformats.org/officeDocument/2006/relationships/tags" Target="../tags/tag36.xml"/><Relationship Id="rId3" Type="http://schemas.openxmlformats.org/officeDocument/2006/relationships/tags" Target="../tags/tag35.xml"/><Relationship Id="rId2" Type="http://schemas.openxmlformats.org/officeDocument/2006/relationships/tags" Target="../tags/tag34.xml"/><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7" Type="http://schemas.openxmlformats.org/officeDocument/2006/relationships/tags" Target="../tags/tag42.xml"/><Relationship Id="rId6" Type="http://schemas.openxmlformats.org/officeDocument/2006/relationships/tags" Target="../tags/tag41.xml"/><Relationship Id="rId5" Type="http://schemas.openxmlformats.org/officeDocument/2006/relationships/tags" Target="../tags/tag40.xml"/><Relationship Id="rId4" Type="http://schemas.openxmlformats.org/officeDocument/2006/relationships/tags" Target="../tags/tag39.xml"/><Relationship Id="rId3" Type="http://schemas.openxmlformats.org/officeDocument/2006/relationships/tags" Target="../tags/tag38.xml"/><Relationship Id="rId2" Type="http://schemas.openxmlformats.org/officeDocument/2006/relationships/tags" Target="../tags/tag37.xml"/><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6" Type="http://schemas.openxmlformats.org/officeDocument/2006/relationships/tags" Target="../tags/tag47.xml"/><Relationship Id="rId5" Type="http://schemas.openxmlformats.org/officeDocument/2006/relationships/tags" Target="../tags/tag46.xml"/><Relationship Id="rId4" Type="http://schemas.openxmlformats.org/officeDocument/2006/relationships/tags" Target="../tags/tag45.xml"/><Relationship Id="rId3" Type="http://schemas.openxmlformats.org/officeDocument/2006/relationships/tags" Target="../tags/tag44.xml"/><Relationship Id="rId2" Type="http://schemas.openxmlformats.org/officeDocument/2006/relationships/tags" Target="../tags/tag43.xml"/><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5" Type="http://schemas.openxmlformats.org/officeDocument/2006/relationships/tags" Target="../tags/tag51.xml"/><Relationship Id="rId4" Type="http://schemas.openxmlformats.org/officeDocument/2006/relationships/tags" Target="../tags/tag50.xml"/><Relationship Id="rId3" Type="http://schemas.openxmlformats.org/officeDocument/2006/relationships/tags" Target="../tags/tag49.xml"/><Relationship Id="rId2" Type="http://schemas.openxmlformats.org/officeDocument/2006/relationships/tags" Target="../tags/tag48.xml"/><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5" Type="http://schemas.openxmlformats.org/officeDocument/2006/relationships/tags" Target="../tags/tag55.xml"/><Relationship Id="rId4" Type="http://schemas.openxmlformats.org/officeDocument/2006/relationships/tags" Target="../tags/tag54.xml"/><Relationship Id="rId3" Type="http://schemas.openxmlformats.org/officeDocument/2006/relationships/tags" Target="../tags/tag53.xml"/><Relationship Id="rId2" Type="http://schemas.openxmlformats.org/officeDocument/2006/relationships/tags" Target="../tags/tag52.xml"/><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hasCustomPrompt="1"/>
            <p:custDataLst>
              <p:tags r:id="rId2"/>
            </p:custDataLst>
          </p:nvPr>
        </p:nvSpPr>
        <p:spPr>
          <a:xfrm>
            <a:off x="669882" y="2588281"/>
            <a:ext cx="10852237" cy="899167"/>
          </a:xfrm>
        </p:spPr>
        <p:txBody>
          <a:bodyPr lIns="101600" tIns="38100" rIns="25400" bIns="38100" anchor="t" anchorCtr="0">
            <a:noAutofit/>
          </a:bodyPr>
          <a:lstStyle>
            <a:lvl1pPr algn="ctr">
              <a:defRPr sz="5400" b="0" spc="600">
                <a:effectLst>
                  <a:outerShdw blurRad="38100" dist="38100" dir="2700000" algn="tl">
                    <a:srgbClr val="000000">
                      <a:alpha val="43137"/>
                    </a:srgbClr>
                  </a:outerShdw>
                </a:effectLst>
              </a:defRPr>
            </a:lvl1pPr>
          </a:lstStyle>
          <a:p>
            <a:r>
              <a:rPr lang="zh-CN" altLang="en-US" dirty="0"/>
              <a:t>单击此处编辑标题</a:t>
            </a:r>
            <a:endParaRPr lang="zh-CN" altLang="en-US" dirty="0"/>
          </a:p>
        </p:txBody>
      </p:sp>
      <p:sp>
        <p:nvSpPr>
          <p:cNvPr id="3" name="副标题 2"/>
          <p:cNvSpPr>
            <a:spLocks noGrp="1"/>
          </p:cNvSpPr>
          <p:nvPr>
            <p:ph type="subTitle" idx="1" hasCustomPrompt="1"/>
            <p:custDataLst>
              <p:tags r:id="rId3"/>
            </p:custDataLst>
          </p:nvPr>
        </p:nvSpPr>
        <p:spPr>
          <a:xfrm>
            <a:off x="669882" y="3566160"/>
            <a:ext cx="10852237" cy="950984"/>
          </a:xfrm>
        </p:spPr>
        <p:txBody>
          <a:bodyPr lIns="101600" tIns="38100" rIns="76200" bIns="38100">
            <a:noAutofit/>
          </a:bodyPr>
          <a:lstStyle>
            <a:lvl1pPr marL="0" indent="0" algn="ctr" eaLnBrk="1" fontAlgn="auto" latinLnBrk="0" hangingPunct="1">
              <a:lnSpc>
                <a:spcPct val="100000"/>
              </a:lnSpc>
              <a:buNone/>
              <a:defRPr sz="2400" u="none" strike="noStrike" kern="1200" cap="none" spc="200" normalizeH="0" baseline="0">
                <a:solidFill>
                  <a:schemeClr val="tx1"/>
                </a:solidFill>
                <a:uFillTx/>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dirty="0"/>
              <a:t>单击此处编辑副标题</a:t>
            </a:r>
            <a:endParaRPr lang="zh-CN" altLang="en-US" dirty="0"/>
          </a:p>
        </p:txBody>
      </p:sp>
      <p:sp>
        <p:nvSpPr>
          <p:cNvPr id="16" name="日期占位符 15"/>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17" name="页脚占位符 16"/>
          <p:cNvSpPr>
            <a:spLocks noGrp="1"/>
          </p:cNvSpPr>
          <p:nvPr>
            <p:ph type="ftr" sz="quarter" idx="11"/>
            <p:custDataLst>
              <p:tags r:id="rId5"/>
            </p:custDataLst>
          </p:nvPr>
        </p:nvSpPr>
        <p:spPr/>
        <p:txBody>
          <a:bodyPr/>
          <a:lstStyle/>
          <a:p>
            <a:endParaRPr lang="zh-CN" altLang="en-US" dirty="0"/>
          </a:p>
        </p:txBody>
      </p:sp>
      <p:sp>
        <p:nvSpPr>
          <p:cNvPr id="18" name="灯片编号占位符 17"/>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669882" y="432000"/>
            <a:ext cx="10852237" cy="648000"/>
          </a:xfrm>
        </p:spPr>
        <p:txBody>
          <a:bodyPr vert="horz" lIns="101600" tIns="38100" rIns="76200" bIns="38100" rtlCol="0" anchor="ctr" anchorCtr="0">
            <a:noAutofit/>
          </a:bodyPr>
          <a:lstStyle>
            <a:lvl1pPr marL="0" marR="0" algn="l" defTabSz="914400" rtl="0" eaLnBrk="1" fontAlgn="auto" latinLnBrk="0" hangingPunct="1">
              <a:lnSpc>
                <a:spcPct val="100000"/>
              </a:lnSpc>
              <a:buNone/>
              <a:defRPr kumimoji="0" lang="zh-CN" altLang="en-US" sz="2800" b="1" i="0" u="none" strike="noStrike" kern="1200" cap="none" spc="200" normalizeH="0" baseline="0" noProof="1" dirty="0">
                <a:solidFill>
                  <a:schemeClr val="tx1"/>
                </a:solidFill>
                <a:uFillTx/>
                <a:latin typeface="+mj-lt"/>
                <a:ea typeface="+mj-ea"/>
                <a:cs typeface="+mj-cs"/>
                <a:sym typeface="+mn-ea"/>
              </a:defRPr>
            </a:lvl1pPr>
          </a:lstStyle>
          <a:p>
            <a:pPr lvl="0"/>
            <a:r>
              <a:rPr dirty="0">
                <a:sym typeface="+mn-ea"/>
              </a:rPr>
              <a:t>单击此处编辑母版标题样式</a:t>
            </a:r>
            <a:endParaRPr dirty="0">
              <a:sym typeface="+mn-ea"/>
            </a:endParaRPr>
          </a:p>
        </p:txBody>
      </p:sp>
      <p:sp>
        <p:nvSpPr>
          <p:cNvPr id="3" name="内容占位符 2"/>
          <p:cNvSpPr>
            <a:spLocks noGrp="1"/>
          </p:cNvSpPr>
          <p:nvPr>
            <p:ph idx="1"/>
            <p:custDataLst>
              <p:tags r:id="rId3"/>
            </p:custDataLst>
          </p:nvPr>
        </p:nvSpPr>
        <p:spPr>
          <a:xfrm>
            <a:off x="669882" y="1296000"/>
            <a:ext cx="10852237" cy="5041355"/>
          </a:xfrm>
        </p:spPr>
        <p:txBody>
          <a:bodyPr vert="horz" lIns="101600" tIns="0" rIns="82550" bIns="0" rtlCol="0">
            <a:no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4" name="日期占位符 3"/>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669930" y="3808730"/>
            <a:ext cx="10852237" cy="624845"/>
          </a:xfrm>
        </p:spPr>
        <p:txBody>
          <a:bodyPr lIns="101600" tIns="38100" rIns="63500" bIns="38100" anchor="t" anchorCtr="0">
            <a:noAutofit/>
          </a:bodyPr>
          <a:lstStyle>
            <a:lvl1pPr>
              <a:defRPr sz="3600" b="0" u="none" strike="noStrike" kern="1200" cap="none" spc="300" normalizeH="0">
                <a:solidFill>
                  <a:schemeClr val="tx1"/>
                </a:solidFill>
                <a:effectLst>
                  <a:outerShdw blurRad="38100" dist="38100" dir="2700000" algn="tl">
                    <a:srgbClr val="000000">
                      <a:alpha val="43137"/>
                    </a:srgbClr>
                  </a:outerShdw>
                </a:effectLst>
                <a:uFillTx/>
              </a:defRPr>
            </a:lvl1pPr>
          </a:lstStyle>
          <a:p>
            <a:r>
              <a:rPr lang="zh-CN" altLang="en-US" dirty="0"/>
              <a:t>单击此处编辑母版标题样式</a:t>
            </a:r>
            <a:endParaRPr lang="zh-CN" altLang="en-US" dirty="0"/>
          </a:p>
        </p:txBody>
      </p:sp>
      <p:sp>
        <p:nvSpPr>
          <p:cNvPr id="3" name="文本占位符 2"/>
          <p:cNvSpPr>
            <a:spLocks noGrp="1"/>
          </p:cNvSpPr>
          <p:nvPr>
            <p:ph type="body" idx="1"/>
            <p:custDataLst>
              <p:tags r:id="rId3"/>
            </p:custDataLst>
          </p:nvPr>
        </p:nvSpPr>
        <p:spPr>
          <a:xfrm>
            <a:off x="669925" y="4511675"/>
            <a:ext cx="10852237" cy="1077985"/>
          </a:xfrm>
        </p:spPr>
        <p:txBody>
          <a:bodyPr lIns="101600" tIns="38100" rIns="76200" bIns="38100">
            <a:noAutofit/>
          </a:bodyPr>
          <a:lstStyle>
            <a:lvl1pPr marL="0" indent="0" eaLnBrk="1" fontAlgn="auto" latinLnBrk="0" hangingPunct="1">
              <a:buNone/>
              <a:defRPr kumimoji="0" lang="zh-CN" altLang="en-US" sz="1600" b="0" i="0" u="none" strike="noStrike" kern="1200" cap="none" spc="150" normalizeH="0" baseline="0" noProof="1">
                <a:solidFill>
                  <a:schemeClr val="tx1"/>
                </a:solidFill>
                <a:uFillTx/>
                <a:latin typeface="+mn-lt"/>
                <a:ea typeface="+mn-ea"/>
                <a:cs typeface="+mn-cs"/>
                <a:sym typeface="+mn-ea"/>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dirty="0"/>
              <a:t>单击此处编辑母版文本样式</a:t>
            </a:r>
            <a:endParaRPr lang="zh-CN" altLang="en-US" dirty="0"/>
          </a:p>
        </p:txBody>
      </p:sp>
      <p:sp>
        <p:nvSpPr>
          <p:cNvPr id="4" name="日期占位符 3"/>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669882" y="432000"/>
            <a:ext cx="10852237" cy="648000"/>
          </a:xfrm>
        </p:spPr>
        <p:txBody>
          <a:bodyPr vert="horz" lIns="101600" tIns="38100" rIns="76200" bIns="38100" rtlCol="0" anchor="ctr" anchorCtr="0">
            <a:noAutofit/>
          </a:bodyPr>
          <a:lstStyle>
            <a:lvl1pPr marL="0" marR="0" lvl="0" algn="l" defTabSz="914400" rtl="0" eaLnBrk="1" fontAlgn="auto" latinLnBrk="0" hangingPunct="1">
              <a:lnSpc>
                <a:spcPct val="100000"/>
              </a:lnSpc>
              <a:buNone/>
              <a:defRPr kumimoji="0" lang="zh-CN" altLang="en-US" sz="2800" b="1" i="0" u="none" strike="noStrike" kern="1200" cap="none" spc="200" normalizeH="0" baseline="0" noProof="1" dirty="0">
                <a:solidFill>
                  <a:schemeClr val="tx1"/>
                </a:solidFill>
                <a:uFillTx/>
                <a:latin typeface="+mj-lt"/>
                <a:ea typeface="+mj-ea"/>
                <a:cs typeface="+mj-cs"/>
                <a:sym typeface="+mn-ea"/>
              </a:defRPr>
            </a:lvl1pPr>
          </a:lstStyle>
          <a:p>
            <a:pPr lvl="0"/>
            <a:r>
              <a:rPr dirty="0">
                <a:sym typeface="+mn-ea"/>
              </a:rPr>
              <a:t>单击此处编辑母版标题样式</a:t>
            </a:r>
            <a:endParaRPr dirty="0">
              <a:sym typeface="+mn-ea"/>
            </a:endParaRPr>
          </a:p>
        </p:txBody>
      </p:sp>
      <p:sp>
        <p:nvSpPr>
          <p:cNvPr id="3" name="内容占位符 2"/>
          <p:cNvSpPr>
            <a:spLocks noGrp="1"/>
          </p:cNvSpPr>
          <p:nvPr>
            <p:ph sz="half" idx="1"/>
            <p:custDataLst>
              <p:tags r:id="rId3"/>
            </p:custDataLst>
          </p:nvPr>
        </p:nvSpPr>
        <p:spPr>
          <a:xfrm>
            <a:off x="669930" y="1296000"/>
            <a:ext cx="5283242" cy="5040000"/>
          </a:xfrm>
        </p:spPr>
        <p:txBody>
          <a:bodyPr vert="horz" lIns="101600" tIns="0" rIns="82550" bIns="0" rtlCol="0">
            <a:no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4" name="内容占位符 3"/>
          <p:cNvSpPr>
            <a:spLocks noGrp="1"/>
          </p:cNvSpPr>
          <p:nvPr>
            <p:ph sz="half" idx="2"/>
            <p:custDataLst>
              <p:tags r:id="rId4"/>
            </p:custDataLst>
          </p:nvPr>
        </p:nvSpPr>
        <p:spPr>
          <a:xfrm>
            <a:off x="6238877" y="1296000"/>
            <a:ext cx="5283242" cy="5040000"/>
          </a:xfrm>
        </p:spPr>
        <p:txBody>
          <a:bodyPr>
            <a:noAutofit/>
          </a:bodyPr>
          <a:lstStyle>
            <a:lvl1pPr>
              <a:defRPr sz="1600">
                <a:solidFill>
                  <a:schemeClr val="tx1">
                    <a:lumMod val="75000"/>
                    <a:lumOff val="25000"/>
                  </a:schemeClr>
                </a:solidFill>
              </a:defRPr>
            </a:lvl1pPr>
            <a:lvl2pPr>
              <a:defRPr sz="1600">
                <a:solidFill>
                  <a:schemeClr val="tx1">
                    <a:lumMod val="75000"/>
                    <a:lumOff val="25000"/>
                  </a:schemeClr>
                </a:solidFill>
              </a:defRPr>
            </a:lvl2pPr>
            <a:lvl3pPr>
              <a:defRPr sz="1600">
                <a:solidFill>
                  <a:schemeClr val="tx1">
                    <a:lumMod val="75000"/>
                    <a:lumOff val="25000"/>
                  </a:schemeClr>
                </a:solidFill>
              </a:defRPr>
            </a:lvl3pPr>
            <a:lvl4pPr>
              <a:defRPr sz="1600">
                <a:solidFill>
                  <a:schemeClr val="tx1">
                    <a:lumMod val="75000"/>
                    <a:lumOff val="25000"/>
                  </a:schemeClr>
                </a:solidFill>
              </a:defRPr>
            </a:lvl4pPr>
            <a:lvl5pPr>
              <a:defRPr sz="1600">
                <a:solidFill>
                  <a:schemeClr val="tx1">
                    <a:lumMod val="75000"/>
                    <a:lumOff val="25000"/>
                  </a:schemeClr>
                </a:solidFill>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5" name="日期占位符 4"/>
          <p:cNvSpPr>
            <a:spLocks noGrp="1"/>
          </p:cNvSpPr>
          <p:nvPr>
            <p:ph type="dt" sz="half" idx="10"/>
            <p:custDataLst>
              <p:tags r:id="rId5"/>
            </p:custDataLst>
          </p:nvPr>
        </p:nvSpPr>
        <p:spPr/>
        <p:txBody>
          <a:bodyPr/>
          <a:lstStyle/>
          <a:p>
            <a:fld id="{760FBDFE-C587-4B4C-A407-44438C67B59E}" type="datetimeFigureOut">
              <a:rPr lang="zh-CN" altLang="en-US" smtClean="0"/>
            </a:fld>
            <a:endParaRPr lang="zh-CN" altLang="en-US"/>
          </a:p>
        </p:txBody>
      </p:sp>
      <p:sp>
        <p:nvSpPr>
          <p:cNvPr id="6" name="页脚占位符 5"/>
          <p:cNvSpPr>
            <a:spLocks noGrp="1"/>
          </p:cNvSpPr>
          <p:nvPr>
            <p:ph type="ftr" sz="quarter" idx="11"/>
            <p:custDataLst>
              <p:tags r:id="rId6"/>
            </p:custDataLst>
          </p:nvPr>
        </p:nvSpPr>
        <p:spPr/>
        <p:txBody>
          <a:bodyPr/>
          <a:lstStyle/>
          <a:p>
            <a:endParaRPr lang="zh-CN" altLang="en-US"/>
          </a:p>
        </p:txBody>
      </p:sp>
      <p:sp>
        <p:nvSpPr>
          <p:cNvPr id="7" name="灯片编号占位符 6"/>
          <p:cNvSpPr>
            <a:spLocks noGrp="1"/>
          </p:cNvSpPr>
          <p:nvPr>
            <p:ph type="sldNum" sz="quarter" idx="12"/>
            <p:custDataLst>
              <p:tags r:id="rId7"/>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669882" y="432000"/>
            <a:ext cx="10852237" cy="648000"/>
          </a:xfrm>
        </p:spPr>
        <p:txBody>
          <a:bodyPr vert="horz" lIns="101600" tIns="38100" rIns="76200" bIns="38100" rtlCol="0" anchor="ctr" anchorCtr="0">
            <a:noAutofit/>
          </a:bodyPr>
          <a:lstStyle>
            <a:lvl1pPr marL="0" marR="0" lvl="0" algn="l" defTabSz="914400" rtl="0" eaLnBrk="1" fontAlgn="auto" latinLnBrk="0" hangingPunct="1">
              <a:lnSpc>
                <a:spcPct val="100000"/>
              </a:lnSpc>
              <a:buNone/>
              <a:defRPr kumimoji="0" lang="zh-CN" altLang="en-US" sz="2800" b="1" i="0" u="none" strike="noStrike" kern="1200" cap="none" spc="200" normalizeH="0" baseline="0" noProof="1" dirty="0">
                <a:solidFill>
                  <a:schemeClr val="tx1"/>
                </a:solidFill>
                <a:uFillTx/>
                <a:latin typeface="+mj-lt"/>
                <a:ea typeface="+mj-ea"/>
                <a:cs typeface="+mj-cs"/>
                <a:sym typeface="+mn-ea"/>
              </a:defRPr>
            </a:lvl1pPr>
          </a:lstStyle>
          <a:p>
            <a:pPr lvl="0"/>
            <a:r>
              <a:rPr dirty="0">
                <a:sym typeface="+mn-ea"/>
              </a:rPr>
              <a:t>单击此处编辑母版标题样式</a:t>
            </a:r>
            <a:endParaRPr dirty="0">
              <a:sym typeface="+mn-ea"/>
            </a:endParaRPr>
          </a:p>
        </p:txBody>
      </p:sp>
      <p:sp>
        <p:nvSpPr>
          <p:cNvPr id="3" name="文本占位符 2"/>
          <p:cNvSpPr>
            <a:spLocks noGrp="1"/>
          </p:cNvSpPr>
          <p:nvPr>
            <p:ph type="body" idx="1" hasCustomPrompt="1"/>
            <p:custDataLst>
              <p:tags r:id="rId3"/>
            </p:custDataLst>
          </p:nvPr>
        </p:nvSpPr>
        <p:spPr>
          <a:xfrm>
            <a:off x="669930" y="1296000"/>
            <a:ext cx="5283242" cy="381003"/>
          </a:xfrm>
        </p:spPr>
        <p:txBody>
          <a:bodyPr lIns="101600" tIns="38100" rIns="76200" bIns="38100" anchor="t" anchorCtr="0">
            <a:noAutofit/>
          </a:bodyPr>
          <a:lstStyle>
            <a:lvl1pPr marL="0" indent="0" eaLnBrk="1" fontAlgn="auto" latinLnBrk="0" hangingPunct="1">
              <a:lnSpc>
                <a:spcPct val="100000"/>
              </a:lnSpc>
              <a:spcAft>
                <a:spcPts val="0"/>
              </a:spcAft>
              <a:buNone/>
              <a:defRPr sz="2000" b="1" u="none" strike="noStrike" kern="1200" cap="none" spc="200" normalizeH="0" baseline="0">
                <a:solidFill>
                  <a:schemeClr val="tx1"/>
                </a:solidFill>
                <a:uFillTx/>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dirty="0"/>
              <a:t>单击此处编辑文本</a:t>
            </a:r>
            <a:endParaRPr lang="zh-CN" altLang="en-US" dirty="0"/>
          </a:p>
        </p:txBody>
      </p:sp>
      <p:sp>
        <p:nvSpPr>
          <p:cNvPr id="4" name="内容占位符 3"/>
          <p:cNvSpPr>
            <a:spLocks noGrp="1"/>
          </p:cNvSpPr>
          <p:nvPr>
            <p:ph sz="half" idx="2"/>
            <p:custDataLst>
              <p:tags r:id="rId4"/>
            </p:custDataLst>
          </p:nvPr>
        </p:nvSpPr>
        <p:spPr>
          <a:xfrm>
            <a:off x="669925" y="1789043"/>
            <a:ext cx="5283200" cy="4552234"/>
          </a:xfrm>
        </p:spPr>
        <p:txBody>
          <a:bodyPr vert="horz" lIns="101600" tIns="0" rIns="82550" bIns="0" rtlCol="0">
            <a:no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5" name="文本占位符 4"/>
          <p:cNvSpPr>
            <a:spLocks noGrp="1"/>
          </p:cNvSpPr>
          <p:nvPr>
            <p:ph type="body" sz="quarter" idx="3" hasCustomPrompt="1"/>
            <p:custDataLst>
              <p:tags r:id="rId5"/>
            </p:custDataLst>
          </p:nvPr>
        </p:nvSpPr>
        <p:spPr>
          <a:xfrm>
            <a:off x="6235750" y="1296000"/>
            <a:ext cx="5283242" cy="381003"/>
          </a:xfrm>
        </p:spPr>
        <p:txBody>
          <a:bodyPr vert="horz" lIns="101600" tIns="38100" rIns="76200" bIns="38100" rtlCol="0" anchor="t" anchorCtr="0">
            <a:noAutofit/>
          </a:bodyPr>
          <a:lstStyle>
            <a:lvl1pPr marL="0" marR="0" lvl="0" indent="0" algn="l" defTabSz="914400" rtl="0" eaLnBrk="1" fontAlgn="auto" latinLnBrk="0" hangingPunct="1">
              <a:lnSpc>
                <a:spcPct val="100000"/>
              </a:lnSpc>
              <a:spcBef>
                <a:spcPts val="0"/>
              </a:spcBef>
              <a:spcAft>
                <a:spcPts val="0"/>
              </a:spcAft>
              <a:buFont typeface="Arial" panose="020B0604020202020204" pitchFamily="34" charset="0"/>
              <a:buNone/>
              <a:defRPr kumimoji="0" lang="zh-CN" altLang="en-US" sz="2000" b="1" i="0" u="none" strike="noStrike" kern="1200" cap="none" spc="200" normalizeH="0" baseline="0" noProof="1" dirty="0">
                <a:solidFill>
                  <a:schemeClr val="tx1"/>
                </a:solidFill>
                <a:uFillTx/>
                <a:latin typeface="+mn-lt"/>
                <a:ea typeface="+mn-ea"/>
                <a:cs typeface="+mn-cs"/>
                <a:sym typeface="+mn-ea"/>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a:sym typeface="+mn-ea"/>
              </a:rPr>
              <a:t>单击此处编辑文本</a:t>
            </a:r>
            <a:endParaRPr>
              <a:sym typeface="+mn-ea"/>
            </a:endParaRPr>
          </a:p>
        </p:txBody>
      </p:sp>
      <p:sp>
        <p:nvSpPr>
          <p:cNvPr id="6" name="内容占位符 5"/>
          <p:cNvSpPr>
            <a:spLocks noGrp="1"/>
          </p:cNvSpPr>
          <p:nvPr>
            <p:ph sz="quarter" idx="4"/>
            <p:custDataLst>
              <p:tags r:id="rId6"/>
            </p:custDataLst>
          </p:nvPr>
        </p:nvSpPr>
        <p:spPr>
          <a:xfrm>
            <a:off x="6235750" y="1789043"/>
            <a:ext cx="5283242" cy="4552234"/>
          </a:xfrm>
        </p:spPr>
        <p:txBody>
          <a:bodyPr vert="horz" lIns="101600" tIns="0" rIns="82550" bIns="0" rtlCol="0">
            <a:no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7" name="日期占位符 6"/>
          <p:cNvSpPr>
            <a:spLocks noGrp="1"/>
          </p:cNvSpPr>
          <p:nvPr>
            <p:ph type="dt" sz="half" idx="10"/>
            <p:custDataLst>
              <p:tags r:id="rId7"/>
            </p:custDataLst>
          </p:nvPr>
        </p:nvSpPr>
        <p:spPr/>
        <p:txBody>
          <a:bodyPr/>
          <a:lstStyle/>
          <a:p>
            <a:fld id="{760FBDFE-C587-4B4C-A407-44438C67B59E}" type="datetimeFigureOut">
              <a:rPr lang="zh-CN" altLang="en-US" smtClean="0"/>
            </a:fld>
            <a:endParaRPr lang="zh-CN" altLang="en-US"/>
          </a:p>
        </p:txBody>
      </p:sp>
      <p:sp>
        <p:nvSpPr>
          <p:cNvPr id="8" name="页脚占位符 7"/>
          <p:cNvSpPr>
            <a:spLocks noGrp="1"/>
          </p:cNvSpPr>
          <p:nvPr>
            <p:ph type="ftr" sz="quarter" idx="11"/>
            <p:custDataLst>
              <p:tags r:id="rId8"/>
            </p:custDataLst>
          </p:nvPr>
        </p:nvSpPr>
        <p:spPr/>
        <p:txBody>
          <a:bodyPr/>
          <a:lstStyle/>
          <a:p>
            <a:endParaRPr lang="zh-CN" altLang="en-US"/>
          </a:p>
        </p:txBody>
      </p:sp>
      <p:sp>
        <p:nvSpPr>
          <p:cNvPr id="9" name="灯片编号占位符 8"/>
          <p:cNvSpPr>
            <a:spLocks noGrp="1"/>
          </p:cNvSpPr>
          <p:nvPr>
            <p:ph type="sldNum" sz="quarter" idx="12"/>
            <p:custDataLst>
              <p:tags r:id="rId9"/>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p:txBody>
          <a:bodyPr vert="horz" lIns="101600" tIns="38100" rIns="76200" bIns="38100" rtlCol="0" anchor="ctr" anchorCtr="0">
            <a:noAutofit/>
          </a:bodyPr>
          <a:lstStyle>
            <a:lvl1pPr marL="0" marR="0" lvl="0" algn="l" defTabSz="914400" rtl="0" eaLnBrk="1" fontAlgn="auto" latinLnBrk="0" hangingPunct="1">
              <a:lnSpc>
                <a:spcPct val="100000"/>
              </a:lnSpc>
              <a:buNone/>
              <a:defRPr kumimoji="0" lang="zh-CN" altLang="en-US" sz="2800" b="1" i="0" u="none" strike="noStrike" kern="1200" cap="none" spc="200" normalizeH="0" baseline="0" noProof="1" dirty="0">
                <a:solidFill>
                  <a:schemeClr val="tx1"/>
                </a:solidFill>
                <a:uFillTx/>
                <a:latin typeface="+mj-lt"/>
                <a:ea typeface="+mj-ea"/>
                <a:cs typeface="+mj-cs"/>
                <a:sym typeface="+mn-ea"/>
              </a:defRPr>
            </a:lvl1pPr>
          </a:lstStyle>
          <a:p>
            <a:pPr lvl="0"/>
            <a:r>
              <a:rPr>
                <a:sym typeface="+mn-ea"/>
              </a:rPr>
              <a:t>单击此处编辑母版标题样式</a:t>
            </a:r>
            <a:endParaRPr>
              <a:sym typeface="+mn-ea"/>
            </a:endParaRPr>
          </a:p>
        </p:txBody>
      </p:sp>
      <p:sp>
        <p:nvSpPr>
          <p:cNvPr id="3" name="日期占位符 2"/>
          <p:cNvSpPr>
            <a:spLocks noGrp="1"/>
          </p:cNvSpPr>
          <p:nvPr>
            <p:ph type="dt" sz="half" idx="10"/>
            <p:custDataLst>
              <p:tags r:id="rId3"/>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4"/>
            </p:custDataLst>
          </p:nvPr>
        </p:nvSpPr>
        <p:spPr/>
        <p:txBody>
          <a:bodyPr/>
          <a:lstStyle/>
          <a:p>
            <a:endParaRPr lang="zh-CN" altLang="en-US"/>
          </a:p>
        </p:txBody>
      </p:sp>
      <p:sp>
        <p:nvSpPr>
          <p:cNvPr id="5" name="灯片编号占位符 4"/>
          <p:cNvSpPr>
            <a:spLocks noGrp="1"/>
          </p:cNvSpPr>
          <p:nvPr>
            <p:ph type="sldNum" sz="quarter" idx="12"/>
            <p:custDataLst>
              <p:tags r:id="rId5"/>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custDataLst>
              <p:tags r:id="rId2"/>
            </p:custDataLst>
          </p:nvPr>
        </p:nvSpPr>
        <p:spPr/>
        <p:txBody>
          <a:bodyPr/>
          <a:lstStyle/>
          <a:p>
            <a:fld id="{760FBDFE-C587-4B4C-A407-44438C67B59E}" type="datetimeFigureOut">
              <a:rPr lang="zh-CN" altLang="en-US" smtClean="0"/>
            </a:fld>
            <a:endParaRPr lang="zh-CN" altLang="en-US"/>
          </a:p>
        </p:txBody>
      </p:sp>
      <p:sp>
        <p:nvSpPr>
          <p:cNvPr id="3" name="页脚占位符 2"/>
          <p:cNvSpPr>
            <a:spLocks noGrp="1"/>
          </p:cNvSpPr>
          <p:nvPr>
            <p:ph type="ftr" sz="quarter" idx="11"/>
            <p:custDataLst>
              <p:tags r:id="rId3"/>
            </p:custDataLst>
          </p:nvPr>
        </p:nvSpPr>
        <p:spPr/>
        <p:txBody>
          <a:bodyPr/>
          <a:lstStyle/>
          <a:p>
            <a:endParaRPr lang="zh-CN" altLang="en-US"/>
          </a:p>
        </p:txBody>
      </p:sp>
      <p:sp>
        <p:nvSpPr>
          <p:cNvPr id="4" name="灯片编号占位符 3"/>
          <p:cNvSpPr>
            <a:spLocks noGrp="1"/>
          </p:cNvSpPr>
          <p:nvPr>
            <p:ph type="sldNum" sz="quarter" idx="12"/>
            <p:custDataLst>
              <p:tags r:id="rId4"/>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图片与标题">
    <p:spTree>
      <p:nvGrpSpPr>
        <p:cNvPr id="1" name=""/>
        <p:cNvGrpSpPr/>
        <p:nvPr/>
      </p:nvGrpSpPr>
      <p:grpSpPr>
        <a:xfrm>
          <a:off x="0" y="0"/>
          <a:ext cx="0" cy="0"/>
          <a:chOff x="0" y="0"/>
          <a:chExt cx="0" cy="0"/>
        </a:xfrm>
      </p:grpSpPr>
      <p:sp>
        <p:nvSpPr>
          <p:cNvPr id="3" name="图片占位符 2"/>
          <p:cNvSpPr>
            <a:spLocks noGrp="1"/>
          </p:cNvSpPr>
          <p:nvPr>
            <p:ph type="pic" idx="1"/>
            <p:custDataLst>
              <p:tags r:id="rId2"/>
            </p:custDataLst>
          </p:nvPr>
        </p:nvSpPr>
        <p:spPr>
          <a:xfrm>
            <a:off x="669930" y="1296000"/>
            <a:ext cx="5283242" cy="5040000"/>
          </a:xfrm>
        </p:spPr>
        <p:txBody>
          <a:bodyPr vert="horz" lIns="101600" tIns="0" rIns="82550" bIns="0" rtlCol="0">
            <a:noAutofit/>
          </a:bodyPr>
          <a:lstStyle>
            <a:lvl1pPr marL="0" marR="0" lvl="0" indent="0" algn="l" defTabSz="914400" rtl="0" eaLnBrk="1" fontAlgn="auto" latinLnBrk="0" hangingPunct="1">
              <a:lnSpc>
                <a:spcPct val="130000"/>
              </a:lnSpc>
              <a:spcBef>
                <a:spcPts val="0"/>
              </a:spcBef>
              <a:spcAft>
                <a:spcPts val="1000"/>
              </a:spcAft>
              <a:buFont typeface="Arial" panose="020B0604020202020204" pitchFamily="34" charset="0"/>
              <a:buNone/>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solidFill>
                <a:uFillTx/>
                <a:latin typeface="+mn-lt"/>
                <a:ea typeface="+mn-ea"/>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mn-lt"/>
                <a:ea typeface="+mn-ea"/>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mn-lt"/>
                <a:ea typeface="+mn-ea"/>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mn-lt"/>
                <a:ea typeface="+mn-ea"/>
                <a:cs typeface="+mn-cs"/>
                <a:sym typeface="+mn-ea"/>
              </a:defRPr>
            </a:lvl5pPr>
          </a:lstStyle>
          <a:p>
            <a:pPr lvl="0"/>
            <a:endParaRPr dirty="0">
              <a:sym typeface="+mn-ea"/>
            </a:endParaRPr>
          </a:p>
        </p:txBody>
      </p:sp>
      <p:sp>
        <p:nvSpPr>
          <p:cNvPr id="4" name="文本占位符 3"/>
          <p:cNvSpPr>
            <a:spLocks noGrp="1"/>
          </p:cNvSpPr>
          <p:nvPr>
            <p:ph type="body" sz="half" idx="2"/>
            <p:custDataLst>
              <p:tags r:id="rId3"/>
            </p:custDataLst>
          </p:nvPr>
        </p:nvSpPr>
        <p:spPr>
          <a:xfrm>
            <a:off x="6238925" y="1296000"/>
            <a:ext cx="5283242" cy="5040000"/>
          </a:xfrm>
        </p:spPr>
        <p:txBody>
          <a:bodyPr vert="horz" lIns="101600" tIns="0" rIns="82550" bIns="0" rtlCol="0">
            <a:norm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1pPr>
          </a:lstStyle>
          <a:p>
            <a:pPr lvl="0"/>
            <a:r>
              <a:rPr>
                <a:sym typeface="+mn-ea"/>
              </a:rPr>
              <a:t>单击此处编辑母版文本样式</a:t>
            </a:r>
            <a:endParaRPr>
              <a:sym typeface="+mn-ea"/>
            </a:endParaRPr>
          </a:p>
        </p:txBody>
      </p:sp>
      <p:sp>
        <p:nvSpPr>
          <p:cNvPr id="5" name="日期占位符 4"/>
          <p:cNvSpPr>
            <a:spLocks noGrp="1"/>
          </p:cNvSpPr>
          <p:nvPr>
            <p:ph type="dt" sz="half" idx="10"/>
            <p:custDataLst>
              <p:tags r:id="rId4"/>
            </p:custDataLst>
          </p:nvPr>
        </p:nvSpPr>
        <p:spPr/>
        <p:txBody>
          <a:bodyPr/>
          <a:lstStyle/>
          <a:p>
            <a:fld id="{9EFD9D74-47D9-4702-A33C-335B63B48DBF}" type="datetimeFigureOut">
              <a:rPr lang="zh-CN" altLang="en-US" smtClean="0"/>
            </a:fld>
            <a:endParaRPr lang="zh-CN" altLang="en-US" dirty="0"/>
          </a:p>
        </p:txBody>
      </p:sp>
      <p:sp>
        <p:nvSpPr>
          <p:cNvPr id="6" name="页脚占位符 5"/>
          <p:cNvSpPr>
            <a:spLocks noGrp="1"/>
          </p:cNvSpPr>
          <p:nvPr>
            <p:ph type="ftr" sz="quarter" idx="11"/>
            <p:custDataLst>
              <p:tags r:id="rId5"/>
            </p:custDataLst>
          </p:nvPr>
        </p:nvSpPr>
        <p:spPr/>
        <p:txBody>
          <a:bodyPr/>
          <a:lstStyle/>
          <a:p>
            <a:endParaRPr lang="zh-CN" altLang="en-US" dirty="0"/>
          </a:p>
        </p:txBody>
      </p:sp>
      <p:sp>
        <p:nvSpPr>
          <p:cNvPr id="7" name="灯片编号占位符 6"/>
          <p:cNvSpPr>
            <a:spLocks noGrp="1"/>
          </p:cNvSpPr>
          <p:nvPr>
            <p:ph type="sldNum" sz="quarter" idx="12"/>
            <p:custDataLst>
              <p:tags r:id="rId6"/>
            </p:custDataLst>
          </p:nvPr>
        </p:nvSpPr>
        <p:spPr/>
        <p:txBody>
          <a:bodyPr/>
          <a:lstStyle/>
          <a:p>
            <a:fld id="{FABC47A4-756D-490B-A52F-7D9E2C9FC05F}" type="slidenum">
              <a:rPr lang="zh-CN" altLang="en-US" smtClean="0"/>
            </a:fld>
            <a:endParaRPr lang="zh-CN" altLang="en-US"/>
          </a:p>
        </p:txBody>
      </p:sp>
      <p:sp>
        <p:nvSpPr>
          <p:cNvPr id="9" name="标题 8"/>
          <p:cNvSpPr>
            <a:spLocks noGrp="1"/>
          </p:cNvSpPr>
          <p:nvPr>
            <p:ph type="title"/>
            <p:custDataLst>
              <p:tags r:id="rId7"/>
            </p:custDataLst>
          </p:nvPr>
        </p:nvSpPr>
        <p:spPr/>
        <p:txBody>
          <a:bodyPr/>
          <a:lstStyle/>
          <a:p>
            <a:r>
              <a:rPr lang="zh-CN" altLang="en-US"/>
              <a:t>单击此处编辑母版标题样式</a:t>
            </a:r>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custDataLst>
              <p:tags r:id="rId2"/>
            </p:custDataLst>
          </p:nvPr>
        </p:nvSpPr>
        <p:spPr>
          <a:xfrm>
            <a:off x="10571135" y="952508"/>
            <a:ext cx="950984" cy="5388907"/>
          </a:xfrm>
        </p:spPr>
        <p:txBody>
          <a:bodyPr vert="eaVert" lIns="101600" tIns="38100" rIns="76200" bIns="38100" rtlCol="0" anchor="ctr" anchorCtr="0">
            <a:noAutofit/>
          </a:bodyPr>
          <a:lstStyle>
            <a:lvl1pPr marL="0" marR="0" lvl="0" algn="l" defTabSz="914400" rtl="0" eaLnBrk="1" fontAlgn="auto" latinLnBrk="0" hangingPunct="1">
              <a:lnSpc>
                <a:spcPct val="100000"/>
              </a:lnSpc>
              <a:spcAft>
                <a:spcPts val="0"/>
              </a:spcAft>
              <a:buNone/>
              <a:defRPr kumimoji="0" lang="zh-CN" altLang="en-US" sz="2400" b="1" i="0" u="none" strike="noStrike" kern="1200" cap="none" spc="200" normalizeH="0" baseline="0" noProof="1" dirty="0">
                <a:solidFill>
                  <a:schemeClr val="tx1"/>
                </a:solidFill>
                <a:uFillTx/>
                <a:latin typeface="+mj-lt"/>
                <a:ea typeface="+mj-ea"/>
                <a:cs typeface="+mj-cs"/>
                <a:sym typeface="+mn-ea"/>
              </a:defRPr>
            </a:lvl1pPr>
          </a:lstStyle>
          <a:p>
            <a:pPr lvl="0"/>
            <a:r>
              <a:rPr>
                <a:sym typeface="+mn-ea"/>
              </a:rPr>
              <a:t>单击此处编辑母版标题样式</a:t>
            </a:r>
            <a:endParaRPr>
              <a:sym typeface="+mn-ea"/>
            </a:endParaRPr>
          </a:p>
        </p:txBody>
      </p:sp>
      <p:sp>
        <p:nvSpPr>
          <p:cNvPr id="3" name="竖排文字占位符 2"/>
          <p:cNvSpPr>
            <a:spLocks noGrp="1"/>
          </p:cNvSpPr>
          <p:nvPr>
            <p:ph type="body" orient="vert" idx="1"/>
            <p:custDataLst>
              <p:tags r:id="rId3"/>
            </p:custDataLst>
          </p:nvPr>
        </p:nvSpPr>
        <p:spPr>
          <a:xfrm>
            <a:off x="669925" y="952500"/>
            <a:ext cx="9828101" cy="5388907"/>
          </a:xfrm>
        </p:spPr>
        <p:txBody>
          <a:bodyPr vert="eaVert"/>
          <a:lstStyle>
            <a:lvl1pPr indent="0" eaLnBrk="1" fontAlgn="auto" latinLnBrk="0" hangingPunct="1">
              <a:defRPr>
                <a:solidFill>
                  <a:schemeClr val="tx1">
                    <a:lumMod val="75000"/>
                    <a:lumOff val="25000"/>
                  </a:schemeClr>
                </a:solidFill>
              </a:defRPr>
            </a:lvl1pPr>
            <a:lvl2pPr indent="0" eaLnBrk="1" fontAlgn="auto" latinLnBrk="0" hangingPunct="1">
              <a:defRPr>
                <a:solidFill>
                  <a:schemeClr val="tx1">
                    <a:lumMod val="75000"/>
                    <a:lumOff val="25000"/>
                  </a:schemeClr>
                </a:solidFill>
              </a:defRPr>
            </a:lvl2pPr>
            <a:lvl3pPr indent="0" eaLnBrk="1" fontAlgn="auto" latinLnBrk="0" hangingPunct="1">
              <a:defRPr>
                <a:solidFill>
                  <a:schemeClr val="tx1">
                    <a:lumMod val="75000"/>
                    <a:lumOff val="25000"/>
                  </a:schemeClr>
                </a:solidFill>
              </a:defRPr>
            </a:lvl3pPr>
            <a:lvl4pPr indent="0" eaLnBrk="1" fontAlgn="auto" latinLnBrk="0" hangingPunct="1">
              <a:defRPr>
                <a:solidFill>
                  <a:schemeClr val="tx1">
                    <a:lumMod val="75000"/>
                    <a:lumOff val="25000"/>
                  </a:schemeClr>
                </a:solidFill>
              </a:defRPr>
            </a:lvl4pPr>
            <a:lvl5pPr indent="0" eaLnBrk="1" fontAlgn="auto" latinLnBrk="0" hangingPunct="1">
              <a:defRPr>
                <a:solidFill>
                  <a:schemeClr val="tx1">
                    <a:lumMod val="75000"/>
                    <a:lumOff val="25000"/>
                  </a:schemeClr>
                </a:solidFill>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内容">
    <p:spTree>
      <p:nvGrpSpPr>
        <p:cNvPr id="1" name=""/>
        <p:cNvGrpSpPr/>
        <p:nvPr/>
      </p:nvGrpSpPr>
      <p:grpSpPr>
        <a:xfrm>
          <a:off x="0" y="0"/>
          <a:ext cx="0" cy="0"/>
          <a:chOff x="0" y="0"/>
          <a:chExt cx="0" cy="0"/>
        </a:xfrm>
      </p:grpSpPr>
      <p:sp>
        <p:nvSpPr>
          <p:cNvPr id="3" name="日期占位符 2"/>
          <p:cNvSpPr>
            <a:spLocks noGrp="1"/>
          </p:cNvSpPr>
          <p:nvPr>
            <p:ph type="dt" sz="half" idx="10"/>
            <p:custDataLst>
              <p:tags r:id="rId2"/>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3"/>
            </p:custDataLst>
          </p:nvPr>
        </p:nvSpPr>
        <p:spPr/>
        <p:txBody>
          <a:bodyPr/>
          <a:lstStyle/>
          <a:p>
            <a:endParaRPr lang="zh-CN" altLang="en-US"/>
          </a:p>
        </p:txBody>
      </p:sp>
      <p:sp>
        <p:nvSpPr>
          <p:cNvPr id="5" name="灯片编号占位符 4"/>
          <p:cNvSpPr>
            <a:spLocks noGrp="1"/>
          </p:cNvSpPr>
          <p:nvPr>
            <p:ph type="sldNum" sz="quarter" idx="12"/>
            <p:custDataLst>
              <p:tags r:id="rId4"/>
            </p:custDataLst>
          </p:nvPr>
        </p:nvSpPr>
        <p:spPr/>
        <p:txBody>
          <a:bodyPr/>
          <a:lstStyle/>
          <a:p>
            <a:fld id="{49AE70B2-8BF9-45C0-BB95-33D1B9D3A854}" type="slidenum">
              <a:rPr lang="zh-CN" altLang="en-US" smtClean="0"/>
            </a:fld>
            <a:endParaRPr lang="zh-CN" altLang="en-US"/>
          </a:p>
        </p:txBody>
      </p:sp>
      <p:sp>
        <p:nvSpPr>
          <p:cNvPr id="7" name="内容占位符 6"/>
          <p:cNvSpPr>
            <a:spLocks noGrp="1"/>
          </p:cNvSpPr>
          <p:nvPr>
            <p:ph sz="quarter" idx="13"/>
            <p:custDataLst>
              <p:tags r:id="rId5"/>
            </p:custDataLst>
          </p:nvPr>
        </p:nvSpPr>
        <p:spPr>
          <a:xfrm>
            <a:off x="669930" y="952508"/>
            <a:ext cx="10852237" cy="5040000"/>
          </a:xfrm>
        </p:spPr>
        <p:txBody>
          <a:bodyPr/>
          <a:lstStyle>
            <a:lvl1pPr>
              <a:defRPr>
                <a:solidFill>
                  <a:schemeClr val="tx1">
                    <a:lumMod val="75000"/>
                    <a:lumOff val="25000"/>
                  </a:schemeClr>
                </a:solidFill>
              </a:defRPr>
            </a:lvl1pPr>
            <a:lvl2pPr>
              <a:defRPr>
                <a:solidFill>
                  <a:schemeClr val="tx1">
                    <a:lumMod val="75000"/>
                    <a:lumOff val="25000"/>
                  </a:schemeClr>
                </a:solidFill>
              </a:defRPr>
            </a:lvl2pPr>
            <a:lvl3pPr>
              <a:defRPr>
                <a:solidFill>
                  <a:schemeClr val="tx1">
                    <a:lumMod val="75000"/>
                    <a:lumOff val="25000"/>
                  </a:schemeClr>
                </a:solidFill>
              </a:defRPr>
            </a:lvl3pPr>
            <a:lvl4pPr>
              <a:defRPr>
                <a:solidFill>
                  <a:schemeClr val="tx1">
                    <a:lumMod val="75000"/>
                    <a:lumOff val="25000"/>
                  </a:schemeClr>
                </a:solidFill>
              </a:defRPr>
            </a:lvl4pPr>
            <a:lvl5pPr>
              <a:defRPr>
                <a:solidFill>
                  <a:schemeClr val="tx1">
                    <a:lumMod val="75000"/>
                    <a:lumOff val="25000"/>
                  </a:schemeClr>
                </a:solidFill>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末尾幻灯片">
    <p:spTree>
      <p:nvGrpSpPr>
        <p:cNvPr id="1" name=""/>
        <p:cNvGrpSpPr/>
        <p:nvPr/>
      </p:nvGrpSpPr>
      <p:grpSpPr>
        <a:xfrm>
          <a:off x="0" y="0"/>
          <a:ext cx="0" cy="0"/>
          <a:chOff x="0" y="0"/>
          <a:chExt cx="0" cy="0"/>
        </a:xfrm>
      </p:grpSpPr>
      <p:sp>
        <p:nvSpPr>
          <p:cNvPr id="3" name="日期占位符 2"/>
          <p:cNvSpPr>
            <a:spLocks noGrp="1"/>
          </p:cNvSpPr>
          <p:nvPr>
            <p:ph type="dt" sz="half" idx="10"/>
            <p:custDataLst>
              <p:tags r:id="rId2"/>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3"/>
            </p:custDataLst>
          </p:nvPr>
        </p:nvSpPr>
        <p:spPr/>
        <p:txBody>
          <a:bodyPr/>
          <a:lstStyle/>
          <a:p>
            <a:endParaRPr lang="zh-CN" altLang="en-US"/>
          </a:p>
        </p:txBody>
      </p:sp>
      <p:sp>
        <p:nvSpPr>
          <p:cNvPr id="5" name="灯片编号占位符 4"/>
          <p:cNvSpPr>
            <a:spLocks noGrp="1"/>
          </p:cNvSpPr>
          <p:nvPr>
            <p:ph type="sldNum" sz="quarter" idx="12"/>
            <p:custDataLst>
              <p:tags r:id="rId4"/>
            </p:custDataLst>
          </p:nvPr>
        </p:nvSpPr>
        <p:spPr/>
        <p:txBody>
          <a:bodyPr/>
          <a:lstStyle/>
          <a:p>
            <a:fld id="{49AE70B2-8BF9-45C0-BB95-33D1B9D3A854}" type="slidenum">
              <a:rPr lang="zh-CN" altLang="en-US" smtClean="0"/>
            </a:fld>
            <a:endParaRPr lang="zh-CN" altLang="en-US"/>
          </a:p>
        </p:txBody>
      </p:sp>
      <p:sp>
        <p:nvSpPr>
          <p:cNvPr id="2" name="标题 1"/>
          <p:cNvSpPr>
            <a:spLocks noGrp="1"/>
          </p:cNvSpPr>
          <p:nvPr>
            <p:ph type="title" hasCustomPrompt="1"/>
            <p:custDataLst>
              <p:tags r:id="rId5"/>
            </p:custDataLst>
          </p:nvPr>
        </p:nvSpPr>
        <p:spPr>
          <a:xfrm>
            <a:off x="669882" y="2588281"/>
            <a:ext cx="10852237" cy="899167"/>
          </a:xfrm>
        </p:spPr>
        <p:txBody>
          <a:bodyPr vert="horz" lIns="101600" tIns="38100" rIns="25400" bIns="38100" rtlCol="0" anchor="t" anchorCtr="0">
            <a:noAutofit/>
          </a:bodyPr>
          <a:lstStyle>
            <a:lvl1pPr marL="0" marR="0" algn="ctr" defTabSz="914400" rtl="0" eaLnBrk="1" fontAlgn="auto" latinLnBrk="0" hangingPunct="1">
              <a:lnSpc>
                <a:spcPct val="100000"/>
              </a:lnSpc>
              <a:buNone/>
              <a:defRPr kumimoji="0" lang="zh-CN" altLang="en-US" sz="5400" b="0" i="0" u="none" strike="noStrike" kern="1200" cap="none" spc="600" normalizeH="0" baseline="0" noProof="1" dirty="0">
                <a:solidFill>
                  <a:schemeClr val="tx1"/>
                </a:solidFill>
                <a:effectLst>
                  <a:outerShdw blurRad="38100" dist="38100" dir="2700000" algn="tl">
                    <a:srgbClr val="000000">
                      <a:alpha val="43137"/>
                    </a:srgbClr>
                  </a:outerShdw>
                </a:effectLst>
                <a:uFillTx/>
                <a:latin typeface="+mj-lt"/>
                <a:ea typeface="+mj-ea"/>
                <a:cs typeface="+mj-cs"/>
                <a:sym typeface="+mn-ea"/>
              </a:defRPr>
            </a:lvl1pPr>
          </a:lstStyle>
          <a:p>
            <a:pPr lvl="0"/>
            <a:r>
              <a:rPr>
                <a:sym typeface="+mn-ea"/>
              </a:rPr>
              <a:t>单击此处编辑标题</a:t>
            </a:r>
            <a:endParaRPr>
              <a:sym typeface="+mn-ea"/>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914400" y="1597375"/>
            <a:ext cx="10363200" cy="1102213"/>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828800" y="2913841"/>
            <a:ext cx="8534400" cy="1314085"/>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0965" indent="0" algn="ctr">
              <a:buNone/>
              <a:defRPr>
                <a:solidFill>
                  <a:schemeClr val="tx1">
                    <a:tint val="75000"/>
                  </a:schemeClr>
                </a:solidFill>
              </a:defRPr>
            </a:lvl4pPr>
            <a:lvl5pPr marL="1828165" indent="0" algn="ctr">
              <a:buNone/>
              <a:defRPr>
                <a:solidFill>
                  <a:schemeClr val="tx1">
                    <a:tint val="75000"/>
                  </a:schemeClr>
                </a:solidFill>
              </a:defRPr>
            </a:lvl5pPr>
            <a:lvl6pPr marL="2285365" indent="0" algn="ctr">
              <a:buNone/>
              <a:defRPr>
                <a:solidFill>
                  <a:schemeClr val="tx1">
                    <a:tint val="75000"/>
                  </a:schemeClr>
                </a:solidFill>
              </a:defRPr>
            </a:lvl6pPr>
            <a:lvl7pPr marL="2742565" indent="0" algn="ctr">
              <a:buNone/>
              <a:defRPr>
                <a:solidFill>
                  <a:schemeClr val="tx1">
                    <a:tint val="75000"/>
                  </a:schemeClr>
                </a:solidFill>
              </a:defRPr>
            </a:lvl7pPr>
            <a:lvl8pPr marL="3199765" indent="0" algn="ctr">
              <a:buNone/>
              <a:defRPr>
                <a:solidFill>
                  <a:schemeClr val="tx1">
                    <a:tint val="75000"/>
                  </a:schemeClr>
                </a:solidFill>
              </a:defRPr>
            </a:lvl8pPr>
            <a:lvl9pPr marL="3656330" indent="0" algn="ctr">
              <a:buNone/>
              <a:defRPr>
                <a:solidFill>
                  <a:schemeClr val="tx1">
                    <a:tint val="75000"/>
                  </a:schemeClr>
                </a:solidFill>
              </a:defRPr>
            </a:lvl9pPr>
          </a:lstStyle>
          <a:p>
            <a:r>
              <a:rPr lang="zh-CN" altLang="en-US" smtClean="0"/>
              <a:t>单击此处编辑母版副标题样式</a:t>
            </a:r>
            <a:endParaRPr lang="zh-CN" alt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963084" y="3304258"/>
            <a:ext cx="10363200" cy="1021272"/>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963084" y="2179430"/>
            <a:ext cx="10363200" cy="1124828"/>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0965" indent="0">
              <a:buNone/>
              <a:defRPr sz="1400">
                <a:solidFill>
                  <a:schemeClr val="tx1">
                    <a:tint val="75000"/>
                  </a:schemeClr>
                </a:solidFill>
              </a:defRPr>
            </a:lvl4pPr>
            <a:lvl5pPr marL="1828165" indent="0">
              <a:buNone/>
              <a:defRPr sz="1400">
                <a:solidFill>
                  <a:schemeClr val="tx1">
                    <a:tint val="75000"/>
                  </a:schemeClr>
                </a:solidFill>
              </a:defRPr>
            </a:lvl5pPr>
            <a:lvl6pPr marL="2285365" indent="0">
              <a:buNone/>
              <a:defRPr sz="1400">
                <a:solidFill>
                  <a:schemeClr val="tx1">
                    <a:tint val="75000"/>
                  </a:schemeClr>
                </a:solidFill>
              </a:defRPr>
            </a:lvl6pPr>
            <a:lvl7pPr marL="2742565" indent="0">
              <a:buNone/>
              <a:defRPr sz="1400">
                <a:solidFill>
                  <a:schemeClr val="tx1">
                    <a:tint val="75000"/>
                  </a:schemeClr>
                </a:solidFill>
              </a:defRPr>
            </a:lvl7pPr>
            <a:lvl8pPr marL="3199765" indent="0">
              <a:buNone/>
              <a:defRPr sz="1400">
                <a:solidFill>
                  <a:schemeClr val="tx1">
                    <a:tint val="75000"/>
                  </a:schemeClr>
                </a:solidFill>
              </a:defRPr>
            </a:lvl8pPr>
            <a:lvl9pPr marL="3656330" indent="0">
              <a:buNone/>
              <a:defRPr sz="1400">
                <a:solidFill>
                  <a:schemeClr val="tx1">
                    <a:tint val="75000"/>
                  </a:schemeClr>
                </a:solidFill>
              </a:defRPr>
            </a:lvl9pPr>
          </a:lstStyle>
          <a:p>
            <a:pPr lvl="0"/>
            <a:r>
              <a:rPr lang="zh-CN" altLang="en-US" smtClean="0"/>
              <a:t>单击此处编辑母版文本样式</a:t>
            </a:r>
            <a:endParaRPr lang="zh-CN" altLang="en-US" smtClean="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609600" y="1199818"/>
            <a:ext cx="5384800" cy="3393529"/>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6197600" y="1199818"/>
            <a:ext cx="5384800" cy="3393529"/>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09600" y="1151015"/>
            <a:ext cx="5386917" cy="479689"/>
          </a:xfrm>
        </p:spPr>
        <p:txBody>
          <a:bodyPr anchor="b"/>
          <a:lstStyle>
            <a:lvl1pPr marL="0" indent="0">
              <a:buNone/>
              <a:defRPr sz="2400" b="1"/>
            </a:lvl1pPr>
            <a:lvl2pPr marL="457200" indent="0">
              <a:buNone/>
              <a:defRPr sz="2000" b="1"/>
            </a:lvl2pPr>
            <a:lvl3pPr marL="914400" indent="0">
              <a:buNone/>
              <a:defRPr sz="1800" b="1"/>
            </a:lvl3pPr>
            <a:lvl4pPr marL="1370965" indent="0">
              <a:buNone/>
              <a:defRPr sz="1600" b="1"/>
            </a:lvl4pPr>
            <a:lvl5pPr marL="1828165" indent="0">
              <a:buNone/>
              <a:defRPr sz="1600" b="1"/>
            </a:lvl5pPr>
            <a:lvl6pPr marL="2285365" indent="0">
              <a:buNone/>
              <a:defRPr sz="1600" b="1"/>
            </a:lvl6pPr>
            <a:lvl7pPr marL="2742565" indent="0">
              <a:buNone/>
              <a:defRPr sz="1600" b="1"/>
            </a:lvl7pPr>
            <a:lvl8pPr marL="3199765" indent="0">
              <a:buNone/>
              <a:defRPr sz="1600" b="1"/>
            </a:lvl8pPr>
            <a:lvl9pPr marL="3656330" indent="0">
              <a:buNone/>
              <a:defRPr sz="1600" b="1"/>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609600" y="1630703"/>
            <a:ext cx="5386917" cy="296264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6193368" y="1151015"/>
            <a:ext cx="5389033" cy="479689"/>
          </a:xfrm>
        </p:spPr>
        <p:txBody>
          <a:bodyPr anchor="b"/>
          <a:lstStyle>
            <a:lvl1pPr marL="0" indent="0">
              <a:buNone/>
              <a:defRPr sz="2400" b="1"/>
            </a:lvl1pPr>
            <a:lvl2pPr marL="457200" indent="0">
              <a:buNone/>
              <a:defRPr sz="2000" b="1"/>
            </a:lvl2pPr>
            <a:lvl3pPr marL="914400" indent="0">
              <a:buNone/>
              <a:defRPr sz="1800" b="1"/>
            </a:lvl3pPr>
            <a:lvl4pPr marL="1370965" indent="0">
              <a:buNone/>
              <a:defRPr sz="1600" b="1"/>
            </a:lvl4pPr>
            <a:lvl5pPr marL="1828165" indent="0">
              <a:buNone/>
              <a:defRPr sz="1600" b="1"/>
            </a:lvl5pPr>
            <a:lvl6pPr marL="2285365" indent="0">
              <a:buNone/>
              <a:defRPr sz="1600" b="1"/>
            </a:lvl6pPr>
            <a:lvl7pPr marL="2742565" indent="0">
              <a:buNone/>
              <a:defRPr sz="1600" b="1"/>
            </a:lvl7pPr>
            <a:lvl8pPr marL="3199765" indent="0">
              <a:buNone/>
              <a:defRPr sz="1600" b="1"/>
            </a:lvl8pPr>
            <a:lvl9pPr marL="3656330" indent="0">
              <a:buNone/>
              <a:defRPr sz="1600" b="1"/>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6193368" y="1630703"/>
            <a:ext cx="5389033" cy="296264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09601" y="204730"/>
            <a:ext cx="4011084" cy="871296"/>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4766733" y="204731"/>
            <a:ext cx="6815667" cy="4388616"/>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文本占位符 3"/>
          <p:cNvSpPr>
            <a:spLocks noGrp="1"/>
          </p:cNvSpPr>
          <p:nvPr>
            <p:ph type="body" sz="half" idx="2"/>
          </p:nvPr>
        </p:nvSpPr>
        <p:spPr>
          <a:xfrm>
            <a:off x="609601" y="1076027"/>
            <a:ext cx="4011084" cy="3517320"/>
          </a:xfrm>
        </p:spPr>
        <p:txBody>
          <a:bodyPr/>
          <a:lstStyle>
            <a:lvl1pPr marL="0" indent="0">
              <a:buNone/>
              <a:defRPr sz="1400"/>
            </a:lvl1pPr>
            <a:lvl2pPr marL="457200" indent="0">
              <a:buNone/>
              <a:defRPr sz="1200"/>
            </a:lvl2pPr>
            <a:lvl3pPr marL="914400" indent="0">
              <a:buNone/>
              <a:defRPr sz="1000"/>
            </a:lvl3pPr>
            <a:lvl4pPr marL="1370965" indent="0">
              <a:buNone/>
              <a:defRPr sz="900"/>
            </a:lvl4pPr>
            <a:lvl5pPr marL="1828165" indent="0">
              <a:buNone/>
              <a:defRPr sz="900"/>
            </a:lvl5pPr>
            <a:lvl6pPr marL="2285365" indent="0">
              <a:buNone/>
              <a:defRPr sz="900"/>
            </a:lvl6pPr>
            <a:lvl7pPr marL="2742565" indent="0">
              <a:buNone/>
              <a:defRPr sz="900"/>
            </a:lvl7pPr>
            <a:lvl8pPr marL="3199765" indent="0">
              <a:buNone/>
              <a:defRPr sz="900"/>
            </a:lvl8pPr>
            <a:lvl9pPr marL="3656330" indent="0">
              <a:buNone/>
              <a:defRPr sz="900"/>
            </a:lvl9pPr>
          </a:lstStyle>
          <a:p>
            <a:pPr lvl="0"/>
            <a:r>
              <a:rPr lang="zh-CN" altLang="en-US" smtClean="0"/>
              <a:t>单击此处编辑母版文本样式</a:t>
            </a:r>
            <a:endParaRPr lang="zh-CN" altLang="en-US" smtClean="0"/>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2389717" y="3599450"/>
            <a:ext cx="7315200" cy="424936"/>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2389717" y="459453"/>
            <a:ext cx="7315200" cy="3085243"/>
          </a:xfrm>
        </p:spPr>
        <p:txBody>
          <a:bodyPr vert="horz" lIns="91440" tIns="45720" rIns="91440" bIns="45720" rtlCol="0">
            <a:normAutofit/>
          </a:bodyPr>
          <a:lstStyle>
            <a:lvl1pPr marL="0" indent="0">
              <a:buNone/>
              <a:defRPr sz="3200"/>
            </a:lvl1pPr>
            <a:lvl2pPr marL="457200" indent="0">
              <a:buNone/>
              <a:defRPr sz="2800"/>
            </a:lvl2pPr>
            <a:lvl3pPr marL="914400" indent="0">
              <a:buNone/>
              <a:defRPr sz="2400"/>
            </a:lvl3pPr>
            <a:lvl4pPr marL="1370965" indent="0">
              <a:buNone/>
              <a:defRPr sz="2000"/>
            </a:lvl4pPr>
            <a:lvl5pPr marL="1828165" indent="0">
              <a:buNone/>
              <a:defRPr sz="2000"/>
            </a:lvl5pPr>
            <a:lvl6pPr marL="2285365" indent="0">
              <a:buNone/>
              <a:defRPr sz="2000"/>
            </a:lvl6pPr>
            <a:lvl7pPr marL="2742565" indent="0">
              <a:buNone/>
              <a:defRPr sz="2000"/>
            </a:lvl7pPr>
            <a:lvl8pPr marL="3199765" indent="0">
              <a:buNone/>
              <a:defRPr sz="2000"/>
            </a:lvl8pPr>
            <a:lvl9pPr marL="3656330" indent="0">
              <a:buNone/>
              <a:defRPr sz="2000"/>
            </a:lvl9pPr>
          </a:lstStyle>
          <a:p>
            <a:pPr marL="0" marR="0" lvl="0" indent="0" algn="l" defTabSz="914400" rtl="0" eaLnBrk="0" fontAlgn="base" latinLnBrk="0" hangingPunct="0">
              <a:lnSpc>
                <a:spcPct val="100000"/>
              </a:lnSpc>
              <a:spcBef>
                <a:spcPct val="20000"/>
              </a:spcBef>
              <a:spcAft>
                <a:spcPct val="0"/>
              </a:spcAft>
              <a:buClrTx/>
              <a:buSzTx/>
              <a:buFont typeface="Arial" panose="020B0604020202020204" pitchFamily="34" charset="0"/>
              <a:buNone/>
              <a:defRPr/>
            </a:pPr>
            <a:endParaRPr kumimoji="0" lang="zh-CN" altLang="en-US" sz="3200" b="0" i="0" u="none" strike="noStrike" kern="1200" cap="none" spc="0" normalizeH="0" baseline="0" noProof="0">
              <a:ln>
                <a:noFill/>
              </a:ln>
              <a:solidFill>
                <a:schemeClr val="tx1"/>
              </a:solidFill>
              <a:effectLst/>
              <a:uLnTx/>
              <a:uFillTx/>
              <a:latin typeface="+mn-lt"/>
              <a:ea typeface="+mn-ea"/>
              <a:cs typeface="+mn-cs"/>
            </a:endParaRPr>
          </a:p>
        </p:txBody>
      </p:sp>
      <p:sp>
        <p:nvSpPr>
          <p:cNvPr id="4" name="文本占位符 3"/>
          <p:cNvSpPr>
            <a:spLocks noGrp="1"/>
          </p:cNvSpPr>
          <p:nvPr>
            <p:ph type="body" sz="half" idx="2"/>
          </p:nvPr>
        </p:nvSpPr>
        <p:spPr>
          <a:xfrm>
            <a:off x="2389717" y="4024385"/>
            <a:ext cx="7315200" cy="603479"/>
          </a:xfrm>
        </p:spPr>
        <p:txBody>
          <a:bodyPr/>
          <a:lstStyle>
            <a:lvl1pPr marL="0" indent="0">
              <a:buNone/>
              <a:defRPr sz="1400"/>
            </a:lvl1pPr>
            <a:lvl2pPr marL="457200" indent="0">
              <a:buNone/>
              <a:defRPr sz="1200"/>
            </a:lvl2pPr>
            <a:lvl3pPr marL="914400" indent="0">
              <a:buNone/>
              <a:defRPr sz="1000"/>
            </a:lvl3pPr>
            <a:lvl4pPr marL="1370965" indent="0">
              <a:buNone/>
              <a:defRPr sz="900"/>
            </a:lvl4pPr>
            <a:lvl5pPr marL="1828165" indent="0">
              <a:buNone/>
              <a:defRPr sz="900"/>
            </a:lvl5pPr>
            <a:lvl6pPr marL="2285365" indent="0">
              <a:buNone/>
              <a:defRPr sz="900"/>
            </a:lvl6pPr>
            <a:lvl7pPr marL="2742565" indent="0">
              <a:buNone/>
              <a:defRPr sz="900"/>
            </a:lvl7pPr>
            <a:lvl8pPr marL="3199765" indent="0">
              <a:buNone/>
              <a:defRPr sz="900"/>
            </a:lvl8pPr>
            <a:lvl9pPr marL="3656330" indent="0">
              <a:buNone/>
              <a:defRPr sz="900"/>
            </a:lvl9pPr>
          </a:lstStyle>
          <a:p>
            <a:pPr lvl="0"/>
            <a:r>
              <a:rPr lang="zh-CN" altLang="en-US" smtClean="0"/>
              <a:t>单击此处编辑母版文本样式</a:t>
            </a:r>
            <a:endParaRPr lang="zh-CN" altLang="en-US" smtClean="0"/>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839200" y="205922"/>
            <a:ext cx="2743200" cy="43874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609600" y="205922"/>
            <a:ext cx="8026400" cy="4387425"/>
          </a:xfr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9" Type="http://schemas.openxmlformats.org/officeDocument/2006/relationships/theme" Target="../theme/theme1.xml"/><Relationship Id="rId18" Type="http://schemas.openxmlformats.org/officeDocument/2006/relationships/tags" Target="../tags/tag61.xml"/><Relationship Id="rId17" Type="http://schemas.openxmlformats.org/officeDocument/2006/relationships/tags" Target="../tags/tag60.xml"/><Relationship Id="rId16" Type="http://schemas.openxmlformats.org/officeDocument/2006/relationships/tags" Target="../tags/tag59.xml"/><Relationship Id="rId15" Type="http://schemas.openxmlformats.org/officeDocument/2006/relationships/tags" Target="../tags/tag58.xml"/><Relationship Id="rId14" Type="http://schemas.openxmlformats.org/officeDocument/2006/relationships/tags" Target="../tags/tag57.xml"/><Relationship Id="rId13" Type="http://schemas.openxmlformats.org/officeDocument/2006/relationships/tags" Target="../tags/tag56.xml"/><Relationship Id="rId12" Type="http://schemas.openxmlformats.org/officeDocument/2006/relationships/image" Target="../media/image1.png"/><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9" Type="http://schemas.openxmlformats.org/officeDocument/2006/relationships/slideLayout" Target="../slideLayouts/slideLayout20.xml"/><Relationship Id="rId8" Type="http://schemas.openxmlformats.org/officeDocument/2006/relationships/slideLayout" Target="../slideLayouts/slideLayout19.xml"/><Relationship Id="rId7" Type="http://schemas.openxmlformats.org/officeDocument/2006/relationships/slideLayout" Target="../slideLayouts/slideLayout18.xml"/><Relationship Id="rId6" Type="http://schemas.openxmlformats.org/officeDocument/2006/relationships/slideLayout" Target="../slideLayouts/slideLayout17.xml"/><Relationship Id="rId5" Type="http://schemas.openxmlformats.org/officeDocument/2006/relationships/slideLayout" Target="../slideLayouts/slideLayout16.xml"/><Relationship Id="rId4" Type="http://schemas.openxmlformats.org/officeDocument/2006/relationships/slideLayout" Target="../slideLayouts/slideLayout15.xml"/><Relationship Id="rId3" Type="http://schemas.openxmlformats.org/officeDocument/2006/relationships/slideLayout" Target="../slideLayouts/slideLayout14.xml"/><Relationship Id="rId2" Type="http://schemas.openxmlformats.org/officeDocument/2006/relationships/slideLayout" Target="../slideLayouts/slideLayout13.xml"/><Relationship Id="rId13" Type="http://schemas.openxmlformats.org/officeDocument/2006/relationships/theme" Target="../theme/theme2.xml"/><Relationship Id="rId12" Type="http://schemas.openxmlformats.org/officeDocument/2006/relationships/image" Target="../media/image1.png"/><Relationship Id="rId11" Type="http://schemas.openxmlformats.org/officeDocument/2006/relationships/slideLayout" Target="../slideLayouts/slideLayout22.xml"/><Relationship Id="rId10" Type="http://schemas.openxmlformats.org/officeDocument/2006/relationships/slideLayout" Target="../slideLayouts/slideLayout21.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rotWithShape="0">
          <a:blip r:embed="rId12"/>
          <a:stretch>
            <a:fillRect/>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custDataLst>
              <p:tags r:id="rId13"/>
            </p:custDataLst>
          </p:nvPr>
        </p:nvSpPr>
        <p:spPr>
          <a:xfrm>
            <a:off x="669882" y="432000"/>
            <a:ext cx="10852237" cy="648000"/>
          </a:xfrm>
          <a:prstGeom prst="rect">
            <a:avLst/>
          </a:prstGeom>
        </p:spPr>
        <p:txBody>
          <a:bodyPr vert="horz" lIns="101600" tIns="38100" rIns="76200" bIns="38100" rtlCol="0" anchor="ctr" anchorCtr="0">
            <a:noAutofit/>
          </a:bodyPr>
          <a:lstStyle/>
          <a:p>
            <a:r>
              <a:rPr lang="zh-CN" altLang="en-US" dirty="0"/>
              <a:t>单击此处编辑母版标题样式</a:t>
            </a:r>
            <a:endParaRPr lang="zh-CN" altLang="en-US" dirty="0"/>
          </a:p>
        </p:txBody>
      </p:sp>
      <p:sp>
        <p:nvSpPr>
          <p:cNvPr id="3" name="文本占位符 2"/>
          <p:cNvSpPr>
            <a:spLocks noGrp="1"/>
          </p:cNvSpPr>
          <p:nvPr>
            <p:ph type="body" idx="1"/>
            <p:custDataLst>
              <p:tags r:id="rId14"/>
            </p:custDataLst>
          </p:nvPr>
        </p:nvSpPr>
        <p:spPr>
          <a:xfrm>
            <a:off x="669882" y="1296000"/>
            <a:ext cx="10852237" cy="5040000"/>
          </a:xfrm>
          <a:prstGeom prst="rect">
            <a:avLst/>
          </a:prstGeom>
        </p:spPr>
        <p:txBody>
          <a:bodyPr vert="horz" lIns="101600" tIns="0" rIns="82550" bIns="0" rtlCol="0">
            <a:normAutofit/>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2"/>
            <p:custDataLst>
              <p:tags r:id="rId15"/>
            </p:custDataLst>
          </p:nvPr>
        </p:nvSpPr>
        <p:spPr>
          <a:xfrm>
            <a:off x="879742" y="6349833"/>
            <a:ext cx="2700000" cy="316800"/>
          </a:xfrm>
          <a:prstGeom prst="rect">
            <a:avLst/>
          </a:prstGeom>
        </p:spPr>
        <p:txBody>
          <a:bodyPr vert="horz" lIns="91440" tIns="45720" rIns="91440" bIns="45720" rtlCol="0" anchor="ctr">
            <a:normAutofit/>
          </a:bodyPr>
          <a:lstStyle>
            <a:lvl1pPr algn="l">
              <a:defRPr sz="1200">
                <a:solidFill>
                  <a:schemeClr val="tx1">
                    <a:tint val="75000"/>
                  </a:schemeClr>
                </a:solidFill>
              </a:defRPr>
            </a:lvl1pPr>
          </a:lstStyle>
          <a:p>
            <a:fld id="{760FBDFE-C587-4B4C-A407-44438C67B59E}" type="datetimeFigureOut">
              <a:rPr lang="zh-CN" altLang="en-US" smtClean="0"/>
            </a:fld>
            <a:endParaRPr lang="zh-CN" altLang="en-US"/>
          </a:p>
        </p:txBody>
      </p:sp>
      <p:sp>
        <p:nvSpPr>
          <p:cNvPr id="5" name="页脚占位符 4"/>
          <p:cNvSpPr>
            <a:spLocks noGrp="1"/>
          </p:cNvSpPr>
          <p:nvPr>
            <p:ph type="ftr" sz="quarter" idx="3"/>
            <p:custDataLst>
              <p:tags r:id="rId16"/>
            </p:custDataLst>
          </p:nvPr>
        </p:nvSpPr>
        <p:spPr>
          <a:xfrm>
            <a:off x="4116000" y="6349833"/>
            <a:ext cx="3960000" cy="316800"/>
          </a:xfrm>
          <a:prstGeom prst="rect">
            <a:avLst/>
          </a:prstGeom>
        </p:spPr>
        <p:txBody>
          <a:bodyPr vert="horz" lIns="91440" tIns="45720" rIns="91440" bIns="45720" rtlCol="0" anchor="ctr">
            <a:normAutofit/>
          </a:bodyPr>
          <a:lstStyle>
            <a:lvl1pPr algn="ctr">
              <a:defRPr sz="1200">
                <a:solidFill>
                  <a:schemeClr val="tx1">
                    <a:tint val="75000"/>
                  </a:schemeClr>
                </a:solidFill>
              </a:defRPr>
            </a:lvl1pPr>
          </a:lstStyle>
          <a:p>
            <a:endParaRPr lang="zh-CN" altLang="en-US" dirty="0"/>
          </a:p>
        </p:txBody>
      </p:sp>
      <p:sp>
        <p:nvSpPr>
          <p:cNvPr id="6" name="灯片编号占位符 5"/>
          <p:cNvSpPr>
            <a:spLocks noGrp="1"/>
          </p:cNvSpPr>
          <p:nvPr>
            <p:ph type="sldNum" sz="quarter" idx="4"/>
            <p:custDataLst>
              <p:tags r:id="rId17"/>
            </p:custDataLst>
          </p:nvPr>
        </p:nvSpPr>
        <p:spPr>
          <a:xfrm>
            <a:off x="8610600" y="6349833"/>
            <a:ext cx="2700000" cy="316800"/>
          </a:xfrm>
          <a:prstGeom prst="rect">
            <a:avLst/>
          </a:prstGeom>
        </p:spPr>
        <p:txBody>
          <a:bodyPr vert="horz" lIns="91440" tIns="45720" rIns="91440" bIns="45720" rtlCol="0" anchor="ctr">
            <a:normAutofit/>
          </a:bodyPr>
          <a:lstStyle>
            <a:lvl1pPr algn="r">
              <a:defRPr sz="1200">
                <a:solidFill>
                  <a:schemeClr val="tx1">
                    <a:tint val="75000"/>
                  </a:schemeClr>
                </a:solidFill>
              </a:defRPr>
            </a:lvl1pPr>
          </a:lstStyle>
          <a:p>
            <a:fld id="{49AE70B2-8BF9-45C0-BB95-33D1B9D3A854}" type="slidenum">
              <a:rPr lang="zh-CN" altLang="en-US" smtClean="0"/>
            </a:fld>
            <a:endParaRPr lang="zh-CN" altLang="en-US" dirty="0"/>
          </a:p>
        </p:txBody>
      </p:sp>
      <p:sp>
        <p:nvSpPr>
          <p:cNvPr id="7" name="KSO_TEMPLATE" hidden="1"/>
          <p:cNvSpPr/>
          <p:nvPr>
            <p:custDataLst>
              <p:tags r:id="rId18"/>
            </p:custDataLst>
          </p:nvPr>
        </p:nvSpPr>
        <p:spPr>
          <a:xfrm>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fontAlgn="auto" latinLnBrk="0" hangingPunct="1">
        <a:lnSpc>
          <a:spcPct val="100000"/>
        </a:lnSpc>
        <a:spcBef>
          <a:spcPct val="0"/>
        </a:spcBef>
        <a:buNone/>
        <a:defRPr sz="2800" b="1" u="none" strike="noStrike" kern="1200" cap="none" spc="200" normalizeH="0">
          <a:solidFill>
            <a:schemeClr val="tx1"/>
          </a:solidFill>
          <a:uFillTx/>
          <a:latin typeface="+mj-lt"/>
          <a:ea typeface="+mj-ea"/>
          <a:cs typeface="+mj-cs"/>
        </a:defRPr>
      </a:lvl1pPr>
    </p:titleStyle>
    <p:bodyStyle>
      <a:lvl1pPr marL="2286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solidFill>
          <a:uFillTx/>
          <a:latin typeface="+mn-lt"/>
          <a:ea typeface="+mn-ea"/>
          <a:cs typeface="+mn-cs"/>
        </a:defRPr>
      </a:lvl1pPr>
      <a:lvl2pPr marL="685800"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sz="1600" u="none" strike="noStrike" kern="1200" cap="none" spc="150" normalizeH="0" baseline="0">
          <a:solidFill>
            <a:schemeClr val="tx1"/>
          </a:solidFill>
          <a:uFillTx/>
          <a:latin typeface="+mn-lt"/>
          <a:ea typeface="+mn-ea"/>
          <a:cs typeface="+mn-cs"/>
        </a:defRPr>
      </a:lvl2pPr>
      <a:lvl3pPr marL="11430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solidFill>
          <a:uFillTx/>
          <a:latin typeface="+mn-lt"/>
          <a:ea typeface="+mn-ea"/>
          <a:cs typeface="+mn-cs"/>
        </a:defRPr>
      </a:lvl3pPr>
      <a:lvl4pPr marL="16002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solidFill>
          <a:uFillTx/>
          <a:latin typeface="+mn-lt"/>
          <a:ea typeface="+mn-ea"/>
          <a:cs typeface="+mn-cs"/>
        </a:defRPr>
      </a:lvl4pPr>
      <a:lvl5pPr marL="20574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solidFill>
          <a:uFillTx/>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rotWithShape="0">
          <a:blip r:embed="rId12"/>
          <a:stretch>
            <a:fillRect/>
          </a:stretch>
        </a:blipFill>
        <a:effectLst/>
      </p:bgPr>
    </p:bg>
    <p:spTree>
      <p:nvGrpSpPr>
        <p:cNvPr id="1" name=""/>
        <p:cNvGrpSpPr/>
        <p:nvPr/>
      </p:nvGrpSpPr>
      <p:grpSpPr/>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iming>
    <p:tnLst>
      <p:par>
        <p:cTn id="1" dur="indefinite" restart="never" nodeType="tmRoot"/>
      </p:par>
    </p:tnLst>
  </p:timing>
  <p:hf sldNum="0" hdr="0" ftr="0" dt="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2pPr>
      <a:lvl3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3pPr>
      <a:lvl4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4pPr>
      <a:lvl5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5pPr>
      <a:lvl6pPr marL="4572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6pPr>
      <a:lvl7pPr marL="9144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7pPr>
      <a:lvl8pPr marL="13716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8pPr>
      <a:lvl9pPr marL="18288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599565"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6765"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3965"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165"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8365"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493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0965" algn="l" defTabSz="914400" rtl="0" eaLnBrk="1" latinLnBrk="0" hangingPunct="1">
        <a:defRPr sz="1800" kern="1200">
          <a:solidFill>
            <a:schemeClr val="tx1"/>
          </a:solidFill>
          <a:latin typeface="+mn-lt"/>
          <a:ea typeface="+mn-ea"/>
          <a:cs typeface="+mn-cs"/>
        </a:defRPr>
      </a:lvl4pPr>
      <a:lvl5pPr marL="1828165" algn="l" defTabSz="914400" rtl="0" eaLnBrk="1" latinLnBrk="0" hangingPunct="1">
        <a:defRPr sz="1800" kern="1200">
          <a:solidFill>
            <a:schemeClr val="tx1"/>
          </a:solidFill>
          <a:latin typeface="+mn-lt"/>
          <a:ea typeface="+mn-ea"/>
          <a:cs typeface="+mn-cs"/>
        </a:defRPr>
      </a:lvl5pPr>
      <a:lvl6pPr marL="2285365" algn="l" defTabSz="914400" rtl="0" eaLnBrk="1" latinLnBrk="0" hangingPunct="1">
        <a:defRPr sz="1800" kern="1200">
          <a:solidFill>
            <a:schemeClr val="tx1"/>
          </a:solidFill>
          <a:latin typeface="+mn-lt"/>
          <a:ea typeface="+mn-ea"/>
          <a:cs typeface="+mn-cs"/>
        </a:defRPr>
      </a:lvl6pPr>
      <a:lvl7pPr marL="2742565" algn="l" defTabSz="914400" rtl="0" eaLnBrk="1" latinLnBrk="0" hangingPunct="1">
        <a:defRPr sz="1800" kern="1200">
          <a:solidFill>
            <a:schemeClr val="tx1"/>
          </a:solidFill>
          <a:latin typeface="+mn-lt"/>
          <a:ea typeface="+mn-ea"/>
          <a:cs typeface="+mn-cs"/>
        </a:defRPr>
      </a:lvl7pPr>
      <a:lvl8pPr marL="3199765" algn="l" defTabSz="914400" rtl="0" eaLnBrk="1" latinLnBrk="0" hangingPunct="1">
        <a:defRPr sz="1800" kern="1200">
          <a:solidFill>
            <a:schemeClr val="tx1"/>
          </a:solidFill>
          <a:latin typeface="+mn-lt"/>
          <a:ea typeface="+mn-ea"/>
          <a:cs typeface="+mn-cs"/>
        </a:defRPr>
      </a:lvl8pPr>
      <a:lvl9pPr marL="365633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4" Type="http://schemas.openxmlformats.org/officeDocument/2006/relationships/notesSlide" Target="../notesSlides/notesSlide1.xml"/><Relationship Id="rId3" Type="http://schemas.openxmlformats.org/officeDocument/2006/relationships/slideLayout" Target="../slideLayouts/slideLayout1.xml"/><Relationship Id="rId2" Type="http://schemas.openxmlformats.org/officeDocument/2006/relationships/tags" Target="../tags/tag63.xml"/><Relationship Id="rId1" Type="http://schemas.openxmlformats.org/officeDocument/2006/relationships/tags" Target="../tags/tag62.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64.xml"/><Relationship Id="rId1" Type="http://schemas.openxmlformats.org/officeDocument/2006/relationships/image" Target="../media/image2.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3.png"/></Relationships>
</file>

<file path=ppt/slides/_rels/slide9.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image" Target="../media/image4.GIF"/></Relationships>
</file>

<file path=ppt/slides/_rels/slide10.xml.rels><?xml version="1.0" encoding="UTF-8" standalone="yes"?>
<Relationships xmlns="http://schemas.openxmlformats.org/package/2006/relationships"><Relationship Id="rId7" Type="http://schemas.openxmlformats.org/officeDocument/2006/relationships/slideLayout" Target="../slideLayouts/slideLayout7.xml"/><Relationship Id="rId6" Type="http://schemas.openxmlformats.org/officeDocument/2006/relationships/image" Target="../media/image12.jpeg"/><Relationship Id="rId5" Type="http://schemas.openxmlformats.org/officeDocument/2006/relationships/image" Target="../media/image11.jpeg"/><Relationship Id="rId4" Type="http://schemas.openxmlformats.org/officeDocument/2006/relationships/image" Target="../media/image10.jpeg"/><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image" Target="../media/image7.jpeg"/></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14.png"/><Relationship Id="rId1" Type="http://schemas.openxmlformats.org/officeDocument/2006/relationships/image" Target="../media/image13.png"/></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slide" Target="slide1.xml"/><Relationship Id="rId1" Type="http://schemas.openxmlformats.org/officeDocument/2006/relationships/image" Target="../media/image15.jpeg"/></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17.png"/><Relationship Id="rId1" Type="http://schemas.openxmlformats.org/officeDocument/2006/relationships/image" Target="../media/image16.jpe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19.GIF"/><Relationship Id="rId2" Type="http://schemas.openxmlformats.org/officeDocument/2006/relationships/image" Target="../media/image18.GIF"/><Relationship Id="rId1" Type="http://schemas.openxmlformats.org/officeDocument/2006/relationships/image" Target="../media/image5.jpeg"/></Relationships>
</file>

<file path=ppt/slides/_rels/slide16.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21.jpeg"/><Relationship Id="rId1" Type="http://schemas.openxmlformats.org/officeDocument/2006/relationships/image" Target="../media/image20.jpeg"/></Relationships>
</file>

<file path=ppt/slides/_rels/slide17.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2.jpe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23.jpe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5" Type="http://schemas.openxmlformats.org/officeDocument/2006/relationships/vmlDrawing" Target="../drawings/vmlDrawing1.vml"/><Relationship Id="rId4" Type="http://schemas.openxmlformats.org/officeDocument/2006/relationships/slideLayout" Target="../slideLayouts/slideLayout7.xml"/><Relationship Id="rId3" Type="http://schemas.openxmlformats.org/officeDocument/2006/relationships/image" Target="../media/image25.png"/><Relationship Id="rId2" Type="http://schemas.openxmlformats.org/officeDocument/2006/relationships/oleObject" Target="../embeddings/oleObject1.bin"/><Relationship Id="rId1" Type="http://schemas.openxmlformats.org/officeDocument/2006/relationships/image" Target="../media/image24.jpe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27.png"/><Relationship Id="rId1" Type="http://schemas.openxmlformats.org/officeDocument/2006/relationships/image" Target="../media/image26.png"/></Relationships>
</file>

<file path=ppt/slides/_rels/slide30.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29.jpeg"/><Relationship Id="rId2" Type="http://schemas.openxmlformats.org/officeDocument/2006/relationships/image" Target="../media/image28.png"/><Relationship Id="rId1" Type="http://schemas.openxmlformats.org/officeDocument/2006/relationships/slide" Target="slide1.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30.GIF"/></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31.jpeg"/></Relationships>
</file>

<file path=ppt/slides/_rels/slide36.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33.png"/><Relationship Id="rId1" Type="http://schemas.openxmlformats.org/officeDocument/2006/relationships/image" Target="../media/image32.jpe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34.png"/></Relationships>
</file>

<file path=ppt/slides/_rels/slide40.xml.rels><?xml version="1.0" encoding="UTF-8" standalone="yes"?>
<Relationships xmlns="http://schemas.openxmlformats.org/package/2006/relationships"><Relationship Id="rId5" Type="http://schemas.openxmlformats.org/officeDocument/2006/relationships/slideLayout" Target="../slideLayouts/slideLayout2.xml"/><Relationship Id="rId4" Type="http://schemas.openxmlformats.org/officeDocument/2006/relationships/image" Target="../media/image38.jpeg"/><Relationship Id="rId3" Type="http://schemas.openxmlformats.org/officeDocument/2006/relationships/image" Target="../media/image37.jpeg"/><Relationship Id="rId2" Type="http://schemas.openxmlformats.org/officeDocument/2006/relationships/image" Target="../media/image36.jpeg"/><Relationship Id="rId1" Type="http://schemas.openxmlformats.org/officeDocument/2006/relationships/image" Target="../media/image35.jpeg"/></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40.png"/><Relationship Id="rId1" Type="http://schemas.openxmlformats.org/officeDocument/2006/relationships/image" Target="../media/image39.png"/></Relationships>
</file>

<file path=ppt/slides/_rels/slide4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42.png"/><Relationship Id="rId1" Type="http://schemas.openxmlformats.org/officeDocument/2006/relationships/image" Target="../media/image41.png"/></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44.jpeg"/><Relationship Id="rId1" Type="http://schemas.openxmlformats.org/officeDocument/2006/relationships/image" Target="../media/image43.jpeg"/></Relationships>
</file>

<file path=ppt/slides/_rels/slide46.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45.jpeg"/></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46.png"/></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49.png"/><Relationship Id="rId2" Type="http://schemas.openxmlformats.org/officeDocument/2006/relationships/image" Target="../media/image48.png"/><Relationship Id="rId1" Type="http://schemas.openxmlformats.org/officeDocument/2006/relationships/image" Target="../media/image47.png"/></Relationships>
</file>

<file path=ppt/slides/_rels/slide5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65.xml"/><Relationship Id="rId1" Type="http://schemas.openxmlformats.org/officeDocument/2006/relationships/image" Target="../media/image50.png"/></Relationships>
</file>

<file path=ppt/slides/_rels/slide55.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51.png"/></Relationships>
</file>

<file path=ppt/slides/_rels/slide5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66.xml"/><Relationship Id="rId1" Type="http://schemas.openxmlformats.org/officeDocument/2006/relationships/image" Target="../media/image52.jpeg"/></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54.png"/><Relationship Id="rId1" Type="http://schemas.openxmlformats.org/officeDocument/2006/relationships/image" Target="../media/image53.png"/></Relationships>
</file>

<file path=ppt/slides/_rels/slide59.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56.png"/><Relationship Id="rId1" Type="http://schemas.openxmlformats.org/officeDocument/2006/relationships/image" Target="../media/image55.png"/></Relationships>
</file>

<file path=ppt/slides/_rels/slide60.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57.png"/></Relationships>
</file>

<file path=ppt/slides/_rels/slide61.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58.png"/></Relationships>
</file>

<file path=ppt/slides/_rels/slide62.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60.png"/><Relationship Id="rId1" Type="http://schemas.openxmlformats.org/officeDocument/2006/relationships/image" Target="../media/image59.png"/></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61.png"/></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62.jpeg"/></Relationships>
</file>

<file path=ppt/slides/_rels/slide69.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64.jpeg"/><Relationship Id="rId1" Type="http://schemas.openxmlformats.org/officeDocument/2006/relationships/image" Target="../media/image63.jpeg"/></Relationships>
</file>

<file path=ppt/slides/_rels/slide70.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65.png"/></Relationships>
</file>

<file path=ppt/slides/_rels/slide71.xml.rels><?xml version="1.0" encoding="UTF-8" standalone="yes"?>
<Relationships xmlns="http://schemas.openxmlformats.org/package/2006/relationships"><Relationship Id="rId3" Type="http://schemas.openxmlformats.org/officeDocument/2006/relationships/slideLayout" Target="../slideLayouts/slideLayout5.xml"/><Relationship Id="rId2" Type="http://schemas.openxmlformats.org/officeDocument/2006/relationships/image" Target="../media/image67.png"/><Relationship Id="rId1" Type="http://schemas.openxmlformats.org/officeDocument/2006/relationships/image" Target="../media/image66.png"/></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68.jpeg"/></Relationships>
</file>

<file path=ppt/slides/_rels/slide75.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70.jpeg"/><Relationship Id="rId1" Type="http://schemas.openxmlformats.org/officeDocument/2006/relationships/image" Target="../media/image69.jpeg"/></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8.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audio" Target="../media/audio1.wav"/></Relationships>
</file>

<file path=ppt/slides/_rels/slide79.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72.png"/><Relationship Id="rId1" Type="http://schemas.openxmlformats.org/officeDocument/2006/relationships/image" Target="../media/image71.png"/></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3.xml.rels><?xml version="1.0" encoding="UTF-8" standalone="yes"?>
<Relationships xmlns="http://schemas.openxmlformats.org/package/2006/relationships"><Relationship Id="rId6" Type="http://schemas.openxmlformats.org/officeDocument/2006/relationships/slideLayout" Target="../slideLayouts/slideLayout7.xml"/><Relationship Id="rId5" Type="http://schemas.openxmlformats.org/officeDocument/2006/relationships/image" Target="../media/image77.jpeg"/><Relationship Id="rId4" Type="http://schemas.openxmlformats.org/officeDocument/2006/relationships/image" Target="../media/image76.jpeg"/><Relationship Id="rId3" Type="http://schemas.openxmlformats.org/officeDocument/2006/relationships/image" Target="../media/image75.jpeg"/><Relationship Id="rId2" Type="http://schemas.openxmlformats.org/officeDocument/2006/relationships/image" Target="../media/image74.jpeg"/><Relationship Id="rId1" Type="http://schemas.openxmlformats.org/officeDocument/2006/relationships/image" Target="../media/image73.jpeg"/></Relationships>
</file>

<file path=ppt/slides/_rels/slide84.xml.rels><?xml version="1.0" encoding="UTF-8" standalone="yes"?>
<Relationships xmlns="http://schemas.openxmlformats.org/package/2006/relationships"><Relationship Id="rId2" Type="http://schemas.openxmlformats.org/officeDocument/2006/relationships/slideLayout" Target="../slideLayouts/slideLayout13.xml"/><Relationship Id="rId1" Type="http://schemas.openxmlformats.org/officeDocument/2006/relationships/tags" Target="../tags/tag67.xml"/></Relationships>
</file>

<file path=ppt/slides/_rels/slide85.xml.rels><?xml version="1.0" encoding="UTF-8" standalone="yes"?>
<Relationships xmlns="http://schemas.openxmlformats.org/package/2006/relationships"><Relationship Id="rId3" Type="http://schemas.openxmlformats.org/officeDocument/2006/relationships/slideLayout" Target="../slideLayouts/slideLayout13.xml"/><Relationship Id="rId2" Type="http://schemas.openxmlformats.org/officeDocument/2006/relationships/tags" Target="../tags/tag68.xml"/><Relationship Id="rId1" Type="http://schemas.openxmlformats.org/officeDocument/2006/relationships/image" Target="../media/image78.jpeg"/></Relationships>
</file>

<file path=ppt/slides/_rels/slide86.xml.rels><?xml version="1.0" encoding="UTF-8" standalone="yes"?>
<Relationships xmlns="http://schemas.openxmlformats.org/package/2006/relationships"><Relationship Id="rId2" Type="http://schemas.openxmlformats.org/officeDocument/2006/relationships/slideLayout" Target="../slideLayouts/slideLayout13.xml"/><Relationship Id="rId1" Type="http://schemas.openxmlformats.org/officeDocument/2006/relationships/tags" Target="../tags/tag69.xml"/></Relationships>
</file>

<file path=ppt/slides/_rels/slide87.xml.rels><?xml version="1.0" encoding="UTF-8" standalone="yes"?>
<Relationships xmlns="http://schemas.openxmlformats.org/package/2006/relationships"><Relationship Id="rId6" Type="http://schemas.openxmlformats.org/officeDocument/2006/relationships/slideLayout" Target="../slideLayouts/slideLayout13.xml"/><Relationship Id="rId5" Type="http://schemas.openxmlformats.org/officeDocument/2006/relationships/tags" Target="../tags/tag70.xml"/><Relationship Id="rId4" Type="http://schemas.openxmlformats.org/officeDocument/2006/relationships/image" Target="../media/image82.png"/><Relationship Id="rId3" Type="http://schemas.openxmlformats.org/officeDocument/2006/relationships/image" Target="../media/image81.png"/><Relationship Id="rId2" Type="http://schemas.openxmlformats.org/officeDocument/2006/relationships/image" Target="../media/image80.png"/><Relationship Id="rId1" Type="http://schemas.openxmlformats.org/officeDocument/2006/relationships/image" Target="../media/image79.png"/></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ctrTitle"/>
            <p:custDataLst>
              <p:tags r:id="rId1"/>
            </p:custDataLst>
          </p:nvPr>
        </p:nvSpPr>
        <p:spPr>
          <a:xfrm>
            <a:off x="669925" y="198755"/>
            <a:ext cx="10852150" cy="1766570"/>
          </a:xfrm>
        </p:spPr>
        <p:txBody>
          <a:bodyPr/>
          <a:lstStyle/>
          <a:p>
            <a:r>
              <a:rPr lang="zh-CN" altLang="en-US" sz="4800" b="1">
                <a:solidFill>
                  <a:srgbClr val="FF0000"/>
                </a:solidFill>
                <a:effectLst/>
              </a:rPr>
              <a:t>第</a:t>
            </a:r>
            <a:r>
              <a:rPr lang="en-US" altLang="zh-CN" sz="4800" b="1">
                <a:solidFill>
                  <a:srgbClr val="FF0000"/>
                </a:solidFill>
                <a:effectLst/>
              </a:rPr>
              <a:t>17</a:t>
            </a:r>
            <a:r>
              <a:rPr lang="zh-CN" altLang="en-US" sz="4800" b="1">
                <a:solidFill>
                  <a:srgbClr val="FF0000"/>
                </a:solidFill>
                <a:effectLst/>
              </a:rPr>
              <a:t>课 </a:t>
            </a:r>
            <a:br>
              <a:rPr lang="zh-CN" altLang="en-US" sz="4800" b="1">
                <a:solidFill>
                  <a:srgbClr val="FF0000"/>
                </a:solidFill>
                <a:effectLst/>
              </a:rPr>
            </a:br>
            <a:r>
              <a:rPr lang="zh-CN" altLang="en-US" sz="4800" b="1">
                <a:solidFill>
                  <a:srgbClr val="FF0000"/>
                </a:solidFill>
                <a:effectLst/>
              </a:rPr>
              <a:t>国家出路的探索与列强侵略的加剧</a:t>
            </a:r>
            <a:endParaRPr lang="zh-CN" altLang="en-US" sz="4800" b="1">
              <a:solidFill>
                <a:srgbClr val="FF0000"/>
              </a:solidFill>
              <a:effectLst/>
            </a:endParaRPr>
          </a:p>
        </p:txBody>
      </p:sp>
      <p:sp>
        <p:nvSpPr>
          <p:cNvPr id="4" name="文本框 3"/>
          <p:cNvSpPr txBox="1"/>
          <p:nvPr/>
        </p:nvSpPr>
        <p:spPr>
          <a:xfrm>
            <a:off x="881380" y="2578100"/>
            <a:ext cx="10759440" cy="2847975"/>
          </a:xfrm>
          <a:prstGeom prst="rect">
            <a:avLst/>
          </a:prstGeom>
          <a:noFill/>
        </p:spPr>
        <p:txBody>
          <a:bodyPr wrap="square" rtlCol="0" anchor="t">
            <a:spAutoFit/>
          </a:bodyPr>
          <a:p>
            <a:pPr>
              <a:spcBef>
                <a:spcPct val="20000"/>
              </a:spcBef>
              <a:buSzTx/>
            </a:pPr>
            <a:r>
              <a:rPr lang="zh-CN" altLang="en-US" sz="3200" b="1" dirty="0">
                <a:solidFill>
                  <a:srgbClr val="FF0000"/>
                </a:solidFill>
                <a:latin typeface="Arial" panose="020B0604020202020204" pitchFamily="34" charset="0"/>
                <a:ea typeface="宋体" panose="02010600030101010101" pitchFamily="2" charset="-122"/>
                <a:sym typeface="+mn-ea"/>
              </a:rPr>
              <a:t>课程标准：</a:t>
            </a:r>
            <a:endParaRPr lang="zh-CN" altLang="en-US" sz="3200" b="1" dirty="0">
              <a:solidFill>
                <a:srgbClr val="FF0000"/>
              </a:solidFill>
              <a:latin typeface="Arial" panose="020B0604020202020204" pitchFamily="34" charset="0"/>
              <a:ea typeface="宋体" panose="02010600030101010101" pitchFamily="2" charset="-122"/>
              <a:sym typeface="+mn-ea"/>
            </a:endParaRPr>
          </a:p>
          <a:p>
            <a:pPr>
              <a:spcBef>
                <a:spcPct val="20000"/>
              </a:spcBef>
              <a:buSzTx/>
            </a:pPr>
            <a:r>
              <a:rPr lang="en-US" altLang="zh-CN" sz="3200" b="1" dirty="0">
                <a:solidFill>
                  <a:schemeClr val="tx1"/>
                </a:solidFill>
                <a:latin typeface="Arial" panose="020B0604020202020204" pitchFamily="34" charset="0"/>
                <a:ea typeface="宋体" panose="02010600030101010101" pitchFamily="2" charset="-122"/>
                <a:sym typeface="+mn-ea"/>
              </a:rPr>
              <a:t>1.</a:t>
            </a:r>
            <a:r>
              <a:rPr lang="zh-CN" altLang="en-US" sz="3200" b="1" dirty="0">
                <a:solidFill>
                  <a:schemeClr val="tx1"/>
                </a:solidFill>
                <a:latin typeface="Arial" panose="020B0604020202020204" pitchFamily="34" charset="0"/>
                <a:ea typeface="宋体" panose="02010600030101010101" pitchFamily="2" charset="-122"/>
                <a:sym typeface="+mn-ea"/>
              </a:rPr>
              <a:t>了解太平天国运动等史实，认识农民起义在民主革命时期的作用与局限性。</a:t>
            </a:r>
            <a:endParaRPr lang="zh-CN" altLang="en-US" sz="3200" b="1" dirty="0">
              <a:solidFill>
                <a:schemeClr val="tx1"/>
              </a:solidFill>
              <a:latin typeface="Arial" panose="020B0604020202020204" pitchFamily="34" charset="0"/>
              <a:ea typeface="宋体" panose="02010600030101010101" pitchFamily="2" charset="-122"/>
              <a:sym typeface="+mn-ea"/>
            </a:endParaRPr>
          </a:p>
          <a:p>
            <a:pPr>
              <a:spcBef>
                <a:spcPct val="20000"/>
              </a:spcBef>
              <a:buSzTx/>
            </a:pPr>
            <a:r>
              <a:rPr lang="en-US" altLang="zh-CN" sz="3200" b="1" dirty="0">
                <a:solidFill>
                  <a:schemeClr val="tx1"/>
                </a:solidFill>
                <a:latin typeface="Arial" panose="020B0604020202020204" pitchFamily="34" charset="0"/>
                <a:ea typeface="宋体" panose="02010600030101010101" pitchFamily="2" charset="-122"/>
                <a:sym typeface="+mn-ea"/>
              </a:rPr>
              <a:t>2.</a:t>
            </a:r>
            <a:r>
              <a:rPr lang="zh-CN" altLang="en-US" sz="3200" b="1" dirty="0">
                <a:solidFill>
                  <a:schemeClr val="tx1"/>
                </a:solidFill>
                <a:latin typeface="Arial" panose="020B0604020202020204" pitchFamily="34" charset="0"/>
                <a:ea typeface="宋体" panose="02010600030101010101" pitchFamily="2" charset="-122"/>
                <a:sym typeface="+mn-ea"/>
              </a:rPr>
              <a:t>知道洋务运动的相关事实及历史意义</a:t>
            </a:r>
            <a:endParaRPr lang="zh-CN" altLang="en-US" sz="3200" b="1" dirty="0">
              <a:solidFill>
                <a:schemeClr val="tx1"/>
              </a:solidFill>
              <a:latin typeface="Arial" panose="020B0604020202020204" pitchFamily="34" charset="0"/>
              <a:ea typeface="宋体" panose="02010600030101010101" pitchFamily="2" charset="-122"/>
              <a:sym typeface="+mn-ea"/>
            </a:endParaRPr>
          </a:p>
          <a:p>
            <a:pPr>
              <a:spcBef>
                <a:spcPct val="20000"/>
              </a:spcBef>
              <a:buSzTx/>
            </a:pPr>
            <a:r>
              <a:rPr lang="en-US" altLang="zh-CN" sz="3200" b="1">
                <a:solidFill>
                  <a:schemeClr val="tx1"/>
                </a:solidFill>
                <a:effectLst/>
                <a:latin typeface="宋体" panose="02010600030101010101" pitchFamily="2" charset="-122"/>
                <a:ea typeface="宋体" panose="02010600030101010101" pitchFamily="2" charset="-122"/>
                <a:cs typeface="宋体" panose="02010600030101010101" pitchFamily="2" charset="-122"/>
                <a:sym typeface="+mn-ea"/>
              </a:rPr>
              <a:t>3.</a:t>
            </a:r>
            <a:r>
              <a:rPr lang="zh-CN" altLang="en-US" sz="3200" b="1">
                <a:solidFill>
                  <a:schemeClr val="tx1"/>
                </a:solidFill>
                <a:effectLst/>
                <a:latin typeface="宋体" panose="02010600030101010101" pitchFamily="2" charset="-122"/>
                <a:ea typeface="宋体" panose="02010600030101010101" pitchFamily="2" charset="-122"/>
                <a:cs typeface="宋体" panose="02010600030101010101" pitchFamily="2" charset="-122"/>
                <a:sym typeface="+mn-ea"/>
              </a:rPr>
              <a:t>体会中华民族英勇不屈的斗争精神 </a:t>
            </a:r>
            <a:r>
              <a:rPr lang="en-US" altLang="zh-CN" sz="3200" b="1">
                <a:solidFill>
                  <a:schemeClr val="tx1"/>
                </a:solidFill>
                <a:effectLst/>
                <a:latin typeface="宋体" panose="02010600030101010101" pitchFamily="2" charset="-122"/>
                <a:ea typeface="宋体" panose="02010600030101010101" pitchFamily="2" charset="-122"/>
                <a:cs typeface="宋体" panose="02010600030101010101" pitchFamily="2" charset="-122"/>
                <a:sym typeface="+mn-ea"/>
              </a:rPr>
              <a:t>.</a:t>
            </a:r>
            <a:endParaRPr lang="en-US" altLang="zh-CN" sz="3200" b="1" dirty="0">
              <a:solidFill>
                <a:schemeClr val="tx1"/>
              </a:solidFill>
              <a:effectLst/>
              <a:latin typeface="宋体" panose="02010600030101010101" pitchFamily="2" charset="-122"/>
              <a:ea typeface="宋体" panose="02010600030101010101" pitchFamily="2" charset="-122"/>
              <a:cs typeface="宋体" panose="02010600030101010101" pitchFamily="2" charset="-122"/>
              <a:sym typeface="+mn-ea"/>
            </a:endParaRPr>
          </a:p>
        </p:txBody>
      </p:sp>
    </p:spTree>
    <p:custDataLst>
      <p:tags r:id="rId2"/>
    </p:custData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a:xfrm>
            <a:off x="669925" y="431800"/>
            <a:ext cx="4473575" cy="647700"/>
          </a:xfrm>
        </p:spPr>
        <p:txBody>
          <a:bodyPr/>
          <a:p>
            <a:r>
              <a:rPr lang="zh-CN" altLang="en-US"/>
              <a:t>一、太平天国运动</a:t>
            </a:r>
            <a:endParaRPr lang="zh-CN" altLang="en-US"/>
          </a:p>
        </p:txBody>
      </p:sp>
      <p:pic>
        <p:nvPicPr>
          <p:cNvPr id="6" name="内容占位符 5"/>
          <p:cNvPicPr>
            <a:picLocks noChangeAspect="1"/>
          </p:cNvPicPr>
          <p:nvPr>
            <p:ph idx="1"/>
          </p:nvPr>
        </p:nvPicPr>
        <p:blipFill>
          <a:blip r:embed="rId1"/>
          <a:stretch>
            <a:fillRect/>
          </a:stretch>
        </p:blipFill>
        <p:spPr>
          <a:xfrm>
            <a:off x="426720" y="1716405"/>
            <a:ext cx="6268085" cy="4521200"/>
          </a:xfrm>
          <a:prstGeom prst="rect">
            <a:avLst/>
          </a:prstGeom>
        </p:spPr>
      </p:pic>
      <p:sp>
        <p:nvSpPr>
          <p:cNvPr id="7" name="文本框 6"/>
          <p:cNvSpPr txBox="1"/>
          <p:nvPr/>
        </p:nvSpPr>
        <p:spPr>
          <a:xfrm>
            <a:off x="6880860" y="2353310"/>
            <a:ext cx="5240020" cy="3599815"/>
          </a:xfrm>
          <a:prstGeom prst="rect">
            <a:avLst/>
          </a:prstGeom>
          <a:noFill/>
        </p:spPr>
        <p:txBody>
          <a:bodyPr wrap="square" rtlCol="0" anchor="t">
            <a:spAutoFit/>
          </a:bodyPr>
          <a:p>
            <a:r>
              <a:rPr lang="zh-CN" altLang="en-US" sz="2800"/>
              <a:t>《太平天国》，是中国民主主义革命的序幕，它提出政治、经济、民族、男女四大平等的口号，严重地动摇了清朝封建统治的基础。在这幅浮雕上，一群拿着大刀、梭镖、锄头，扛着土炮起义的汉族壮族人民的儿女，正从山坡冲下来，革命的旌旗在迎风飘扬。</a:t>
            </a:r>
            <a:r>
              <a:rPr lang="zh-CN" altLang="en-US" sz="3200"/>
              <a:t> </a:t>
            </a:r>
            <a:endParaRPr lang="zh-CN" altLang="en-US" sz="3200"/>
          </a:p>
        </p:txBody>
      </p:sp>
    </p:spTree>
    <p:custDataLst>
      <p:tags r:id="rId2"/>
    </p:custData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70663" name="矩形 70662"/>
          <p:cNvSpPr/>
          <p:nvPr/>
        </p:nvSpPr>
        <p:spPr>
          <a:xfrm>
            <a:off x="537845" y="153670"/>
            <a:ext cx="11115675" cy="2553335"/>
          </a:xfrm>
          <a:prstGeom prst="rect">
            <a:avLst/>
          </a:prstGeom>
          <a:noFill/>
          <a:ln w="9525">
            <a:noFill/>
          </a:ln>
        </p:spPr>
        <p:txBody>
          <a:bodyPr wrap="square">
            <a:spAutoFit/>
          </a:bodyPr>
          <a:p>
            <a:pPr algn="just"/>
            <a:r>
              <a:rPr lang="zh-CN" altLang="en-US" sz="2400" b="1" dirty="0">
                <a:latin typeface="黑体" panose="02010609060101010101" pitchFamily="2" charset="-122"/>
                <a:ea typeface="黑体" panose="02010609060101010101" pitchFamily="2" charset="-122"/>
              </a:rPr>
              <a:t>  </a:t>
            </a:r>
            <a:r>
              <a:rPr lang="zh-CN" altLang="en-US" sz="3200" b="1" dirty="0">
                <a:latin typeface="黑体" panose="02010609060101010101" pitchFamily="2" charset="-122"/>
                <a:ea typeface="黑体" panose="02010609060101010101" pitchFamily="2" charset="-122"/>
              </a:rPr>
              <a:t> 鸦片战争后鸦片大量进口，</a:t>
            </a:r>
            <a:r>
              <a:rPr lang="en-US" altLang="zh-CN" sz="3200" b="1">
                <a:latin typeface="黑体" panose="02010609060101010101" pitchFamily="2" charset="-122"/>
                <a:ea typeface="黑体" panose="02010609060101010101" pitchFamily="2" charset="-122"/>
              </a:rPr>
              <a:t>10</a:t>
            </a:r>
            <a:r>
              <a:rPr lang="zh-CN" altLang="en-US" sz="3200" b="1" dirty="0">
                <a:latin typeface="黑体" panose="02010609060101010101" pitchFamily="2" charset="-122"/>
                <a:ea typeface="黑体" panose="02010609060101010101" pitchFamily="2" charset="-122"/>
              </a:rPr>
              <a:t>年当中，每年从</a:t>
            </a:r>
            <a:r>
              <a:rPr lang="en-US" altLang="zh-CN" sz="3200" b="1">
                <a:latin typeface="黑体" panose="02010609060101010101" pitchFamily="2" charset="-122"/>
                <a:ea typeface="黑体" panose="02010609060101010101" pitchFamily="2" charset="-122"/>
              </a:rPr>
              <a:t>3</a:t>
            </a:r>
            <a:r>
              <a:rPr lang="zh-CN" altLang="en-US" sz="3200" b="1" dirty="0">
                <a:latin typeface="黑体" panose="02010609060101010101" pitchFamily="2" charset="-122"/>
                <a:ea typeface="黑体" panose="02010609060101010101" pitchFamily="2" charset="-122"/>
              </a:rPr>
              <a:t>万箱增至</a:t>
            </a:r>
            <a:r>
              <a:rPr lang="en-US" altLang="zh-CN" sz="3200" b="1">
                <a:latin typeface="黑体" panose="02010609060101010101" pitchFamily="2" charset="-122"/>
                <a:ea typeface="黑体" panose="02010609060101010101" pitchFamily="2" charset="-122"/>
              </a:rPr>
              <a:t>6</a:t>
            </a:r>
            <a:r>
              <a:rPr lang="zh-CN" altLang="en-US" sz="3200" b="1" dirty="0">
                <a:latin typeface="黑体" panose="02010609060101010101" pitchFamily="2" charset="-122"/>
                <a:ea typeface="黑体" panose="02010609060101010101" pitchFamily="2" charset="-122"/>
              </a:rPr>
              <a:t>、</a:t>
            </a:r>
            <a:r>
              <a:rPr lang="en-US" altLang="zh-CN" sz="3200" b="1">
                <a:latin typeface="黑体" panose="02010609060101010101" pitchFamily="2" charset="-122"/>
                <a:ea typeface="黑体" panose="02010609060101010101" pitchFamily="2" charset="-122"/>
              </a:rPr>
              <a:t>7</a:t>
            </a:r>
            <a:r>
              <a:rPr lang="zh-CN" altLang="en-US" sz="3200" b="1" dirty="0">
                <a:latin typeface="黑体" panose="02010609060101010101" pitchFamily="2" charset="-122"/>
                <a:ea typeface="黑体" panose="02010609060101010101" pitchFamily="2" charset="-122"/>
              </a:rPr>
              <a:t>万箱，造成白银大量外流，引发了</a:t>
            </a:r>
            <a:r>
              <a:rPr lang="zh-CN" altLang="en-US" sz="3200" b="1" dirty="0">
                <a:solidFill>
                  <a:schemeClr val="accent2"/>
                </a:solidFill>
                <a:latin typeface="黑体" panose="02010609060101010101" pitchFamily="2" charset="-122"/>
                <a:ea typeface="黑体" panose="02010609060101010101" pitchFamily="2" charset="-122"/>
              </a:rPr>
              <a:t>银贵钱贱</a:t>
            </a:r>
            <a:r>
              <a:rPr lang="zh-CN" altLang="en-US" sz="3200" b="1" dirty="0">
                <a:latin typeface="黑体" panose="02010609060101010101" pitchFamily="2" charset="-122"/>
                <a:ea typeface="黑体" panose="02010609060101010101" pitchFamily="2" charset="-122"/>
              </a:rPr>
              <a:t>现象并日益严重。</a:t>
            </a:r>
            <a:endParaRPr lang="zh-CN" altLang="en-US" sz="3200" b="1" dirty="0">
              <a:latin typeface="黑体" panose="02010609060101010101" pitchFamily="2" charset="-122"/>
              <a:ea typeface="黑体" panose="02010609060101010101" pitchFamily="2" charset="-122"/>
            </a:endParaRPr>
          </a:p>
          <a:p>
            <a:pPr algn="just"/>
            <a:r>
              <a:rPr lang="zh-CN" altLang="en-US" sz="3200" b="1" dirty="0">
                <a:latin typeface="黑体" panose="02010609060101010101" pitchFamily="2" charset="-122"/>
                <a:ea typeface="黑体" panose="02010609060101010101" pitchFamily="2" charset="-122"/>
              </a:rPr>
              <a:t>   鸦片战争后，洋布、洋棉排挤了土布、棉布：“民间之买洋布、洋棉者十室而九。由是江、浙之棉布不复畅销，商人多不贩运，而闽产之土布、土棉，遂亦因之壅滞不能出口。</a:t>
            </a:r>
            <a:endParaRPr lang="zh-CN" altLang="en-US" sz="3200" b="1" dirty="0">
              <a:latin typeface="黑体" panose="02010609060101010101" pitchFamily="2" charset="-122"/>
              <a:ea typeface="黑体" panose="02010609060101010101" pitchFamily="2" charset="-122"/>
            </a:endParaRPr>
          </a:p>
        </p:txBody>
      </p:sp>
      <p:sp>
        <p:nvSpPr>
          <p:cNvPr id="70668" name="矩形 70667"/>
          <p:cNvSpPr/>
          <p:nvPr/>
        </p:nvSpPr>
        <p:spPr>
          <a:xfrm>
            <a:off x="674370" y="3488690"/>
            <a:ext cx="11176000" cy="2553335"/>
          </a:xfrm>
          <a:prstGeom prst="rect">
            <a:avLst/>
          </a:prstGeom>
          <a:noFill/>
          <a:ln w="9525">
            <a:noFill/>
          </a:ln>
        </p:spPr>
        <p:txBody>
          <a:bodyPr wrap="square">
            <a:spAutoFit/>
          </a:bodyPr>
          <a:p>
            <a:r>
              <a:rPr lang="zh-CN" altLang="en-US" sz="2400" b="1" dirty="0">
                <a:latin typeface="黑体" panose="02010609060101010101" pitchFamily="2" charset="-122"/>
                <a:ea typeface="黑体" panose="02010609060101010101" pitchFamily="2" charset="-122"/>
              </a:rPr>
              <a:t>    </a:t>
            </a:r>
            <a:r>
              <a:rPr lang="zh-CN" altLang="en-US" sz="3200" b="1" dirty="0">
                <a:latin typeface="黑体" panose="02010609060101010101" pitchFamily="2" charset="-122"/>
                <a:ea typeface="黑体" panose="02010609060101010101" pitchFamily="2" charset="-122"/>
              </a:rPr>
              <a:t>清政府为了支付战争赔款和军费开支，极力搜刮，加捐加税。官府常抓人毒打交不起税的人。        </a:t>
            </a:r>
            <a:endParaRPr lang="zh-CN" altLang="en-US" sz="3200" b="1" dirty="0">
              <a:latin typeface="黑体" panose="02010609060101010101" pitchFamily="2" charset="-122"/>
              <a:ea typeface="黑体" panose="02010609060101010101" pitchFamily="2" charset="-122"/>
            </a:endParaRPr>
          </a:p>
          <a:p>
            <a:r>
              <a:rPr lang="zh-CN" altLang="en-US" sz="3200" b="1">
                <a:latin typeface="黑体" panose="02010609060101010101" pitchFamily="2" charset="-122"/>
                <a:ea typeface="黑体" panose="02010609060101010101" pitchFamily="2" charset="-122"/>
              </a:rPr>
              <a:t> </a:t>
            </a:r>
            <a:r>
              <a:rPr lang="zh-CN" altLang="en-US" sz="3200" b="1" dirty="0">
                <a:latin typeface="黑体" panose="02010609060101010101" pitchFamily="2" charset="-122"/>
                <a:ea typeface="黑体" panose="02010609060101010101" pitchFamily="2" charset="-122"/>
              </a:rPr>
              <a:t> “昔日卖米三斗，输一亩之课有余，今日卖米六斗，输一亩之课而不足。 </a:t>
            </a:r>
            <a:r>
              <a:rPr lang="zh-CN" altLang="en-US" sz="2400" b="1" dirty="0">
                <a:latin typeface="Arial" panose="020B0604020202020204" pitchFamily="34" charset="0"/>
              </a:rPr>
              <a:t>”</a:t>
            </a:r>
            <a:r>
              <a:rPr lang="zh-CN" altLang="en-US" sz="3200" b="1" dirty="0">
                <a:latin typeface="黑体" panose="02010609060101010101" pitchFamily="2" charset="-122"/>
                <a:ea typeface="黑体" panose="02010609060101010101" pitchFamily="2" charset="-122"/>
              </a:rPr>
              <a:t> </a:t>
            </a:r>
            <a:endParaRPr lang="zh-CN" altLang="en-US" sz="3200" b="1" dirty="0">
              <a:latin typeface="黑体" panose="02010609060101010101" pitchFamily="2" charset="-122"/>
              <a:ea typeface="黑体" panose="02010609060101010101" pitchFamily="2" charset="-122"/>
            </a:endParaRPr>
          </a:p>
          <a:p>
            <a:r>
              <a:rPr lang="en-US" altLang="zh-CN" sz="3200" b="1">
                <a:latin typeface="黑体" panose="02010609060101010101" pitchFamily="2" charset="-122"/>
                <a:ea typeface="黑体" panose="02010609060101010101" pitchFamily="2" charset="-122"/>
              </a:rPr>
              <a:t> 1843</a:t>
            </a:r>
            <a:r>
              <a:rPr lang="en-US" altLang="zh-CN" sz="3200" b="1">
                <a:latin typeface="Arial" panose="020B0604020202020204" pitchFamily="34" charset="0"/>
                <a:ea typeface="黑体" panose="02010609060101010101" pitchFamily="2" charset="-122"/>
              </a:rPr>
              <a:t>—</a:t>
            </a:r>
            <a:r>
              <a:rPr lang="en-US" altLang="zh-CN" sz="3200" b="1">
                <a:latin typeface="黑体" panose="02010609060101010101" pitchFamily="2" charset="-122"/>
                <a:ea typeface="黑体" panose="02010609060101010101" pitchFamily="2" charset="-122"/>
              </a:rPr>
              <a:t>1850</a:t>
            </a:r>
            <a:r>
              <a:rPr lang="zh-CN" altLang="en-US" sz="3200" b="1" dirty="0">
                <a:latin typeface="黑体" panose="02010609060101010101" pitchFamily="2" charset="-122"/>
                <a:ea typeface="黑体" panose="02010609060101010101" pitchFamily="2" charset="-122"/>
              </a:rPr>
              <a:t>年规模较大的群众暴动有</a:t>
            </a:r>
            <a:r>
              <a:rPr lang="en-US" altLang="zh-CN" sz="3200" b="1">
                <a:latin typeface="黑体" panose="02010609060101010101" pitchFamily="2" charset="-122"/>
                <a:ea typeface="黑体" panose="02010609060101010101" pitchFamily="2" charset="-122"/>
              </a:rPr>
              <a:t>70</a:t>
            </a:r>
            <a:r>
              <a:rPr lang="zh-CN" altLang="en-US" sz="3200" b="1" dirty="0">
                <a:latin typeface="黑体" panose="02010609060101010101" pitchFamily="2" charset="-122"/>
                <a:ea typeface="黑体" panose="02010609060101010101" pitchFamily="2" charset="-122"/>
              </a:rPr>
              <a:t>余起，遍及十几个省。</a:t>
            </a:r>
            <a:endParaRPr lang="zh-CN" altLang="en-US" sz="3200" b="1" dirty="0">
              <a:latin typeface="黑体" panose="02010609060101010101" pitchFamily="2" charset="-122"/>
              <a:ea typeface="黑体" panose="02010609060101010101" pitchFamily="2" charset="-122"/>
            </a:endParaRPr>
          </a:p>
        </p:txBody>
      </p:sp>
      <p:sp>
        <p:nvSpPr>
          <p:cNvPr id="3" name="文本框 2"/>
          <p:cNvSpPr txBox="1"/>
          <p:nvPr/>
        </p:nvSpPr>
        <p:spPr>
          <a:xfrm>
            <a:off x="1368425" y="2779395"/>
            <a:ext cx="8653780" cy="583565"/>
          </a:xfrm>
          <a:prstGeom prst="rect">
            <a:avLst/>
          </a:prstGeom>
          <a:noFill/>
        </p:spPr>
        <p:txBody>
          <a:bodyPr wrap="none" rtlCol="0" anchor="t">
            <a:spAutoFit/>
          </a:bodyPr>
          <a:p>
            <a:pPr>
              <a:spcBef>
                <a:spcPct val="50000"/>
              </a:spcBef>
            </a:pPr>
            <a:r>
              <a:rPr lang="en-US" altLang="zh-CN" sz="3200" b="1" dirty="0">
                <a:solidFill>
                  <a:srgbClr val="FF0000"/>
                </a:solidFill>
                <a:effectLst/>
                <a:latin typeface="Times New Roman" panose="02020603050405020304" charset="0"/>
                <a:ea typeface="黑体" panose="02010609060101010101" pitchFamily="2" charset="-122"/>
                <a:sym typeface="+mn-ea"/>
              </a:rPr>
              <a:t>1.</a:t>
            </a:r>
            <a:r>
              <a:rPr lang="zh-CN" altLang="en-US" sz="3200" b="1" dirty="0">
                <a:solidFill>
                  <a:srgbClr val="FF0000"/>
                </a:solidFill>
                <a:effectLst/>
                <a:latin typeface="Times New Roman" panose="02020603050405020304" charset="0"/>
                <a:ea typeface="黑体" panose="02010609060101010101" pitchFamily="2" charset="-122"/>
                <a:sym typeface="+mn-ea"/>
              </a:rPr>
              <a:t>外因：外国资本主义的侵略，民族矛盾激化；</a:t>
            </a:r>
            <a:endParaRPr lang="en-US" altLang="zh-CN" sz="3200" b="1" dirty="0">
              <a:solidFill>
                <a:srgbClr val="FF0000"/>
              </a:solidFill>
              <a:effectLst/>
              <a:latin typeface="Times New Roman" panose="02020603050405020304" charset="0"/>
              <a:ea typeface="黑体" panose="02010609060101010101" pitchFamily="2" charset="-122"/>
              <a:sym typeface="+mn-ea"/>
            </a:endParaRPr>
          </a:p>
        </p:txBody>
      </p:sp>
      <p:sp>
        <p:nvSpPr>
          <p:cNvPr id="166934" name="文本框 166933"/>
          <p:cNvSpPr txBox="1"/>
          <p:nvPr/>
        </p:nvSpPr>
        <p:spPr>
          <a:xfrm>
            <a:off x="1368425" y="6042025"/>
            <a:ext cx="10160000" cy="583565"/>
          </a:xfrm>
          <a:prstGeom prst="rect">
            <a:avLst/>
          </a:prstGeom>
          <a:solidFill>
            <a:srgbClr val="FFFF00"/>
          </a:solidFill>
          <a:ln w="9525">
            <a:noFill/>
          </a:ln>
        </p:spPr>
        <p:txBody>
          <a:bodyPr wrap="square">
            <a:spAutoFit/>
          </a:bodyPr>
          <a:p>
            <a:pPr>
              <a:spcBef>
                <a:spcPct val="50000"/>
              </a:spcBef>
            </a:pPr>
            <a:r>
              <a:rPr lang="en-US" altLang="zh-CN" sz="3200" b="1" noProof="1" dirty="0">
                <a:solidFill>
                  <a:srgbClr val="FF0000"/>
                </a:solidFill>
                <a:effectLst/>
                <a:latin typeface="Times New Roman" panose="02020603050405020304" charset="0"/>
                <a:ea typeface="黑体" panose="02010609060101010101" pitchFamily="2" charset="-122"/>
                <a:cs typeface="+mn-cs"/>
              </a:rPr>
              <a:t>2.</a:t>
            </a:r>
            <a:r>
              <a:rPr lang="zh-CN" altLang="en-US" sz="3200" b="1" noProof="1" dirty="0">
                <a:solidFill>
                  <a:srgbClr val="FF0000"/>
                </a:solidFill>
                <a:effectLst/>
                <a:latin typeface="Times New Roman" panose="02020603050405020304" charset="0"/>
                <a:ea typeface="黑体" panose="02010609060101010101" pitchFamily="2" charset="-122"/>
                <a:cs typeface="+mn-cs"/>
              </a:rPr>
              <a:t>内因</a:t>
            </a:r>
            <a:r>
              <a:rPr lang="en-US" altLang="zh-CN" sz="3200" b="1" noProof="1" dirty="0">
                <a:solidFill>
                  <a:srgbClr val="FF0000"/>
                </a:solidFill>
                <a:effectLst/>
                <a:latin typeface="Times New Roman" panose="02020603050405020304" charset="0"/>
                <a:ea typeface="黑体" panose="02010609060101010101" pitchFamily="2" charset="-122"/>
                <a:cs typeface="+mn-cs"/>
              </a:rPr>
              <a:t>:</a:t>
            </a:r>
            <a:r>
              <a:rPr lang="zh-CN" altLang="en-US" sz="3200" b="1" noProof="1" dirty="0">
                <a:solidFill>
                  <a:srgbClr val="FF0000"/>
                </a:solidFill>
                <a:effectLst/>
                <a:latin typeface="Times New Roman" panose="02020603050405020304" charset="0"/>
                <a:ea typeface="黑体" panose="02010609060101010101" pitchFamily="2" charset="-122"/>
                <a:cs typeface="+mn-cs"/>
              </a:rPr>
              <a:t>清政府腐败统治，阶级矛盾激化（</a:t>
            </a:r>
            <a:r>
              <a:rPr lang="zh-CN" altLang="en-US" sz="3200" b="1" dirty="0">
                <a:solidFill>
                  <a:srgbClr val="FF3300"/>
                </a:solidFill>
                <a:effectLst>
                  <a:outerShdw blurRad="38100" dist="38100" dir="2700000">
                    <a:srgbClr val="000000"/>
                  </a:outerShdw>
                </a:effectLst>
                <a:latin typeface="Times New Roman" panose="02020603050405020304" charset="0"/>
                <a:ea typeface="楷体_GB2312" pitchFamily="49" charset="-122"/>
                <a:sym typeface="+mn-ea"/>
              </a:rPr>
              <a:t>根本原因）</a:t>
            </a:r>
            <a:endParaRPr lang="zh-CN" altLang="en-US" sz="3200" b="1" noProof="1" dirty="0">
              <a:solidFill>
                <a:srgbClr val="FF0000"/>
              </a:solidFill>
              <a:effectLst/>
              <a:latin typeface="Times New Roman" panose="02020603050405020304" charset="0"/>
              <a:ea typeface="黑体" panose="02010609060101010101" pitchFamily="2" charset="-122"/>
              <a:cs typeface="+mn-cs"/>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2" presetClass="entr" presetSubtype="0" fill="hold" grpId="0" nodeType="clickEffect">
                                  <p:stCondLst>
                                    <p:cond delay="0"/>
                                  </p:stCondLst>
                                  <p:childTnLst>
                                    <p:set>
                                      <p:cBhvr>
                                        <p:cTn id="6" dur="1" fill="hold">
                                          <p:stCondLst>
                                            <p:cond delay="0"/>
                                          </p:stCondLst>
                                        </p:cTn>
                                        <p:tgtEl>
                                          <p:spTgt spid="166934"/>
                                        </p:tgtEl>
                                        <p:attrNameLst>
                                          <p:attrName>style.visibility</p:attrName>
                                        </p:attrNameLst>
                                      </p:cBhvr>
                                      <p:to>
                                        <p:strVal val="visible"/>
                                      </p:to>
                                    </p:set>
                                    <p:animScale>
                                      <p:cBhvr>
                                        <p:cTn id="7" dur="1000" decel="50000" fill="hold">
                                          <p:stCondLst>
                                            <p:cond delay="0"/>
                                          </p:stCondLst>
                                        </p:cTn>
                                        <p:tgtEl>
                                          <p:spTgt spid="16693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cBhvr>
                                        <p:cTn id="8" dur="1000" decel="50000" fill="hold">
                                          <p:stCondLst>
                                            <p:cond delay="0"/>
                                          </p:stCondLst>
                                        </p:cTn>
                                        <p:tgtEl>
                                          <p:spTgt spid="166934"/>
                                        </p:tgtEl>
                                        <p:attrNameLst>
                                          <p:attrName>ppt_x</p:attrName>
                                          <p:attrName>ppt_y</p:attrName>
                                        </p:attrNameLst>
                                      </p:cBhvr>
                                    </p:animMotion>
                                    <p:animEffect transition="in" filter="fade">
                                      <p:cBhvr>
                                        <p:cTn id="9" dur="1000"/>
                                        <p:tgtEl>
                                          <p:spTgt spid="1669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6934" grpId="0" bldLvl="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72722" name="矩形 72721"/>
          <p:cNvSpPr/>
          <p:nvPr/>
        </p:nvSpPr>
        <p:spPr>
          <a:xfrm>
            <a:off x="598805" y="369570"/>
            <a:ext cx="11115675" cy="1076325"/>
          </a:xfrm>
          <a:prstGeom prst="rect">
            <a:avLst/>
          </a:prstGeom>
          <a:noFill/>
          <a:ln w="9525">
            <a:noFill/>
          </a:ln>
        </p:spPr>
        <p:txBody>
          <a:bodyPr wrap="square">
            <a:spAutoFit/>
          </a:bodyPr>
          <a:p>
            <a:pPr algn="just"/>
            <a:r>
              <a:rPr lang="en-US" altLang="zh-CN" sz="2400" b="1">
                <a:latin typeface="黑体" panose="02010609060101010101" pitchFamily="2" charset="-122"/>
                <a:ea typeface="黑体" panose="02010609060101010101" pitchFamily="2" charset="-122"/>
              </a:rPr>
              <a:t>    </a:t>
            </a:r>
            <a:r>
              <a:rPr lang="en-US" altLang="zh-CN" sz="3200" b="1">
                <a:latin typeface="黑体" panose="02010609060101010101" pitchFamily="2" charset="-122"/>
                <a:ea typeface="黑体" panose="02010609060101010101" pitchFamily="2" charset="-122"/>
              </a:rPr>
              <a:t>1846</a:t>
            </a:r>
            <a:r>
              <a:rPr lang="zh-CN" altLang="en-US" sz="3200" b="1" dirty="0">
                <a:latin typeface="黑体" panose="02010609060101010101" pitchFamily="2" charset="-122"/>
                <a:ea typeface="黑体" panose="02010609060101010101" pitchFamily="2" charset="-122"/>
              </a:rPr>
              <a:t>年</a:t>
            </a:r>
            <a:r>
              <a:rPr lang="en-US" altLang="zh-CN" sz="3200" b="1">
                <a:latin typeface="Arial" panose="020B0604020202020204" pitchFamily="34" charset="0"/>
                <a:ea typeface="黑体" panose="02010609060101010101" pitchFamily="2" charset="-122"/>
              </a:rPr>
              <a:t>——</a:t>
            </a:r>
            <a:r>
              <a:rPr lang="en-US" altLang="zh-CN" sz="3200" b="1">
                <a:latin typeface="黑体" panose="02010609060101010101" pitchFamily="2" charset="-122"/>
                <a:ea typeface="黑体" panose="02010609060101010101" pitchFamily="2" charset="-122"/>
              </a:rPr>
              <a:t>1850</a:t>
            </a:r>
            <a:r>
              <a:rPr lang="zh-CN" altLang="en-US" sz="3200" b="1" dirty="0">
                <a:latin typeface="黑体" panose="02010609060101010101" pitchFamily="2" charset="-122"/>
                <a:ea typeface="黑体" panose="02010609060101010101" pitchFamily="2" charset="-122"/>
              </a:rPr>
              <a:t>年</a:t>
            </a:r>
            <a:r>
              <a:rPr lang="en-US" altLang="zh-CN" sz="3200" b="1">
                <a:latin typeface="黑体" panose="02010609060101010101" pitchFamily="2" charset="-122"/>
                <a:ea typeface="黑体" panose="02010609060101010101" pitchFamily="2" charset="-122"/>
              </a:rPr>
              <a:t>,</a:t>
            </a:r>
            <a:r>
              <a:rPr lang="zh-CN" altLang="en-US" sz="3200" b="1" dirty="0">
                <a:latin typeface="黑体" panose="02010609060101010101" pitchFamily="2" charset="-122"/>
                <a:ea typeface="黑体" panose="02010609060101010101" pitchFamily="2" charset="-122"/>
              </a:rPr>
              <a:t>两广地区水、旱、虫灾不断，广大劳动人民陷于饥饿和死亡的困境。</a:t>
            </a:r>
            <a:endParaRPr lang="zh-CN" altLang="en-US" sz="3200" b="1" dirty="0">
              <a:latin typeface="黑体" panose="02010609060101010101" pitchFamily="2" charset="-122"/>
              <a:ea typeface="黑体" panose="02010609060101010101" pitchFamily="2" charset="-122"/>
            </a:endParaRPr>
          </a:p>
        </p:txBody>
      </p:sp>
      <p:sp>
        <p:nvSpPr>
          <p:cNvPr id="72726" name="矩形 72725"/>
          <p:cNvSpPr/>
          <p:nvPr/>
        </p:nvSpPr>
        <p:spPr>
          <a:xfrm>
            <a:off x="598805" y="2497455"/>
            <a:ext cx="11361420" cy="3044190"/>
          </a:xfrm>
          <a:prstGeom prst="rect">
            <a:avLst/>
          </a:prstGeom>
          <a:noFill/>
          <a:ln w="9525">
            <a:noFill/>
          </a:ln>
        </p:spPr>
        <p:txBody>
          <a:bodyPr wrap="square">
            <a:spAutoFit/>
          </a:bodyPr>
          <a:p>
            <a:pPr>
              <a:lnSpc>
                <a:spcPct val="120000"/>
              </a:lnSpc>
            </a:pPr>
            <a:r>
              <a:rPr lang="zh-CN" altLang="en-US" sz="2400" b="1" dirty="0">
                <a:latin typeface="黑体" panose="02010609060101010101" pitchFamily="2" charset="-122"/>
                <a:ea typeface="黑体" panose="02010609060101010101" pitchFamily="2" charset="-122"/>
              </a:rPr>
              <a:t>   </a:t>
            </a:r>
            <a:r>
              <a:rPr lang="zh-CN" altLang="en-US" sz="3200" b="1" dirty="0">
                <a:latin typeface="黑体" panose="02010609060101010101" pitchFamily="2" charset="-122"/>
                <a:ea typeface="黑体" panose="02010609060101010101" pitchFamily="2" charset="-122"/>
              </a:rPr>
              <a:t>洪秀全是广东花县人，几次参加科举，都名落孙山，屡试不第后，受宣传基督教的小册子</a:t>
            </a:r>
            <a:r>
              <a:rPr lang="en-US" altLang="zh-CN" sz="3200" b="1">
                <a:latin typeface="黑体" panose="02010609060101010101" pitchFamily="2" charset="-122"/>
                <a:ea typeface="黑体" panose="02010609060101010101" pitchFamily="2" charset="-122"/>
              </a:rPr>
              <a:t>《</a:t>
            </a:r>
            <a:r>
              <a:rPr lang="zh-CN" altLang="en-US" sz="3200" b="1" dirty="0">
                <a:latin typeface="黑体" panose="02010609060101010101" pitchFamily="2" charset="-122"/>
                <a:ea typeface="黑体" panose="02010609060101010101" pitchFamily="2" charset="-122"/>
              </a:rPr>
              <a:t>劝世良言</a:t>
            </a:r>
            <a:r>
              <a:rPr lang="en-US" altLang="zh-CN" sz="3200" b="1">
                <a:latin typeface="黑体" panose="02010609060101010101" pitchFamily="2" charset="-122"/>
                <a:ea typeface="黑体" panose="02010609060101010101" pitchFamily="2" charset="-122"/>
              </a:rPr>
              <a:t>》</a:t>
            </a:r>
            <a:r>
              <a:rPr lang="zh-CN" altLang="en-US" sz="3200" b="1" dirty="0">
                <a:latin typeface="黑体" panose="02010609060101010101" pitchFamily="2" charset="-122"/>
                <a:ea typeface="黑体" panose="02010609060101010101" pitchFamily="2" charset="-122"/>
              </a:rPr>
              <a:t>的影响，于</a:t>
            </a:r>
            <a:r>
              <a:rPr lang="en-US" altLang="zh-CN" sz="3200" b="1">
                <a:latin typeface="黑体" panose="02010609060101010101" pitchFamily="2" charset="-122"/>
                <a:ea typeface="黑体" panose="02010609060101010101" pitchFamily="2" charset="-122"/>
              </a:rPr>
              <a:t>1843</a:t>
            </a:r>
            <a:r>
              <a:rPr lang="zh-CN" altLang="en-US" sz="3200" b="1" dirty="0">
                <a:latin typeface="黑体" panose="02010609060101010101" pitchFamily="2" charset="-122"/>
                <a:ea typeface="黑体" panose="02010609060101010101" pitchFamily="2" charset="-122"/>
              </a:rPr>
              <a:t>年创立了拜上帝教。为了宣传拜上帝教，洪秀全把西方基督教教义、中国儒家大同思想和农民的平均主义思想结合起来，写出</a:t>
            </a:r>
            <a:r>
              <a:rPr lang="en-US" altLang="zh-CN" sz="3200" b="1">
                <a:latin typeface="黑体" panose="02010609060101010101" pitchFamily="2" charset="-122"/>
                <a:ea typeface="黑体" panose="02010609060101010101" pitchFamily="2" charset="-122"/>
              </a:rPr>
              <a:t>《</a:t>
            </a:r>
            <a:r>
              <a:rPr lang="zh-CN" altLang="en-US" sz="3200" b="1" dirty="0">
                <a:latin typeface="黑体" panose="02010609060101010101" pitchFamily="2" charset="-122"/>
                <a:ea typeface="黑体" panose="02010609060101010101" pitchFamily="2" charset="-122"/>
              </a:rPr>
              <a:t>原道救世歌</a:t>
            </a:r>
            <a:r>
              <a:rPr lang="en-US" altLang="zh-CN" sz="3200" b="1">
                <a:latin typeface="黑体" panose="02010609060101010101" pitchFamily="2" charset="-122"/>
                <a:ea typeface="黑体" panose="02010609060101010101" pitchFamily="2" charset="-122"/>
              </a:rPr>
              <a:t>》《</a:t>
            </a:r>
            <a:r>
              <a:rPr lang="zh-CN" altLang="en-US" sz="3200" b="1" dirty="0">
                <a:latin typeface="黑体" panose="02010609060101010101" pitchFamily="2" charset="-122"/>
                <a:ea typeface="黑体" panose="02010609060101010101" pitchFamily="2" charset="-122"/>
              </a:rPr>
              <a:t>原道醒世训</a:t>
            </a:r>
            <a:r>
              <a:rPr lang="en-US" altLang="zh-CN" sz="3200" b="1">
                <a:latin typeface="黑体" panose="02010609060101010101" pitchFamily="2" charset="-122"/>
                <a:ea typeface="黑体" panose="02010609060101010101" pitchFamily="2" charset="-122"/>
              </a:rPr>
              <a:t>》《</a:t>
            </a:r>
            <a:r>
              <a:rPr lang="zh-CN" altLang="en-US" sz="3200" b="1" dirty="0">
                <a:latin typeface="黑体" panose="02010609060101010101" pitchFamily="2" charset="-122"/>
                <a:ea typeface="黑体" panose="02010609060101010101" pitchFamily="2" charset="-122"/>
              </a:rPr>
              <a:t>原道觉世训</a:t>
            </a:r>
            <a:r>
              <a:rPr lang="en-US" altLang="zh-CN" sz="3200" b="1">
                <a:latin typeface="黑体" panose="02010609060101010101" pitchFamily="2" charset="-122"/>
                <a:ea typeface="黑体" panose="02010609060101010101" pitchFamily="2" charset="-122"/>
              </a:rPr>
              <a:t>》</a:t>
            </a:r>
            <a:r>
              <a:rPr lang="zh-CN" altLang="en-US" sz="3200" b="1" dirty="0">
                <a:latin typeface="黑体" panose="02010609060101010101" pitchFamily="2" charset="-122"/>
                <a:ea typeface="黑体" panose="02010609060101010101" pitchFamily="2" charset="-122"/>
              </a:rPr>
              <a:t>等文章。 </a:t>
            </a:r>
            <a:endParaRPr lang="zh-CN" altLang="en-US" sz="3200" b="1" dirty="0">
              <a:latin typeface="黑体" panose="02010609060101010101" pitchFamily="2" charset="-122"/>
              <a:ea typeface="黑体" panose="02010609060101010101" pitchFamily="2" charset="-122"/>
            </a:endParaRPr>
          </a:p>
        </p:txBody>
      </p:sp>
      <p:sp>
        <p:nvSpPr>
          <p:cNvPr id="166935" name="文本框 166934"/>
          <p:cNvSpPr txBox="1"/>
          <p:nvPr/>
        </p:nvSpPr>
        <p:spPr>
          <a:xfrm>
            <a:off x="1923415" y="1567498"/>
            <a:ext cx="6324600" cy="583565"/>
          </a:xfrm>
          <a:prstGeom prst="rect">
            <a:avLst/>
          </a:prstGeom>
          <a:solidFill>
            <a:srgbClr val="FFFF00"/>
          </a:solidFill>
          <a:ln w="9525">
            <a:noFill/>
          </a:ln>
        </p:spPr>
        <p:txBody>
          <a:bodyPr>
            <a:spAutoFit/>
          </a:bodyPr>
          <a:p>
            <a:pPr>
              <a:spcBef>
                <a:spcPct val="50000"/>
              </a:spcBef>
            </a:pPr>
            <a:r>
              <a:rPr lang="en-US" altLang="zh-CN" sz="3200" b="1" noProof="1" dirty="0">
                <a:solidFill>
                  <a:srgbClr val="FF0000"/>
                </a:solidFill>
                <a:effectLst/>
                <a:latin typeface="Times New Roman" panose="02020603050405020304" charset="0"/>
                <a:ea typeface="黑体" panose="02010609060101010101" pitchFamily="2" charset="-122"/>
                <a:cs typeface="+mn-cs"/>
              </a:rPr>
              <a:t>3.</a:t>
            </a:r>
            <a:r>
              <a:rPr lang="zh-CN" altLang="en-US" sz="3200" b="1" noProof="1" dirty="0">
                <a:solidFill>
                  <a:srgbClr val="FF0000"/>
                </a:solidFill>
                <a:effectLst/>
                <a:latin typeface="Times New Roman" panose="02020603050405020304" charset="0"/>
                <a:ea typeface="黑体" panose="02010609060101010101" pitchFamily="2" charset="-122"/>
                <a:cs typeface="+mn-cs"/>
              </a:rPr>
              <a:t>直接原因：连年不断的自然灾害；</a:t>
            </a:r>
            <a:endParaRPr lang="zh-CN" altLang="en-US" sz="3200" b="1" noProof="1" dirty="0">
              <a:solidFill>
                <a:srgbClr val="FF0000"/>
              </a:solidFill>
              <a:effectLst/>
              <a:latin typeface="Times New Roman" panose="02020603050405020304" charset="0"/>
              <a:ea typeface="黑体" panose="02010609060101010101" pitchFamily="2" charset="-122"/>
              <a:cs typeface="+mn-cs"/>
            </a:endParaRPr>
          </a:p>
        </p:txBody>
      </p:sp>
      <p:sp>
        <p:nvSpPr>
          <p:cNvPr id="3" name="文本框 2"/>
          <p:cNvSpPr txBox="1"/>
          <p:nvPr/>
        </p:nvSpPr>
        <p:spPr>
          <a:xfrm>
            <a:off x="1923415" y="5951855"/>
            <a:ext cx="3380105" cy="583565"/>
          </a:xfrm>
          <a:prstGeom prst="rect">
            <a:avLst/>
          </a:prstGeom>
          <a:noFill/>
        </p:spPr>
        <p:txBody>
          <a:bodyPr wrap="none" rtlCol="0" anchor="t">
            <a:spAutoFit/>
          </a:bodyPr>
          <a:p>
            <a:r>
              <a:rPr lang="en-US" altLang="zh-CN" sz="3200" b="1" dirty="0">
                <a:solidFill>
                  <a:srgbClr val="FF0000"/>
                </a:solidFill>
                <a:latin typeface="Arial" panose="020B0604020202020204" pitchFamily="34" charset="0"/>
                <a:ea typeface="隶书" panose="02010509060101010101" pitchFamily="49" charset="-122"/>
                <a:sym typeface="+mn-ea"/>
              </a:rPr>
              <a:t>4.</a:t>
            </a:r>
            <a:r>
              <a:rPr lang="zh-CN" altLang="en-US" sz="3200" b="1" dirty="0">
                <a:solidFill>
                  <a:srgbClr val="FF0000"/>
                </a:solidFill>
                <a:latin typeface="Arial" panose="020B0604020202020204" pitchFamily="34" charset="0"/>
                <a:ea typeface="隶书" panose="02010509060101010101" pitchFamily="49" charset="-122"/>
                <a:sym typeface="+mn-ea"/>
              </a:rPr>
              <a:t>西方基督教影响</a:t>
            </a:r>
            <a:endParaRPr lang="zh-CN" altLang="en-US" sz="3200" b="1" dirty="0">
              <a:solidFill>
                <a:srgbClr val="FF0000"/>
              </a:solidFill>
              <a:latin typeface="Arial" panose="020B0604020202020204" pitchFamily="34" charset="0"/>
              <a:ea typeface="隶书" panose="02010509060101010101" pitchFamily="49" charset="-122"/>
              <a:sym typeface="+mn-ea"/>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2" presetClass="entr" presetSubtype="0" fill="hold" grpId="0" nodeType="clickEffect">
                                  <p:stCondLst>
                                    <p:cond delay="0"/>
                                  </p:stCondLst>
                                  <p:childTnLst>
                                    <p:set>
                                      <p:cBhvr>
                                        <p:cTn id="6" dur="1" fill="hold">
                                          <p:stCondLst>
                                            <p:cond delay="0"/>
                                          </p:stCondLst>
                                        </p:cTn>
                                        <p:tgtEl>
                                          <p:spTgt spid="166935"/>
                                        </p:tgtEl>
                                        <p:attrNameLst>
                                          <p:attrName>style.visibility</p:attrName>
                                        </p:attrNameLst>
                                      </p:cBhvr>
                                      <p:to>
                                        <p:strVal val="visible"/>
                                      </p:to>
                                    </p:set>
                                    <p:animScale>
                                      <p:cBhvr>
                                        <p:cTn id="7" dur="1000" decel="50000" fill="hold">
                                          <p:stCondLst>
                                            <p:cond delay="0"/>
                                          </p:stCondLst>
                                        </p:cTn>
                                        <p:tgtEl>
                                          <p:spTgt spid="16693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cBhvr>
                                        <p:cTn id="8" dur="1000" decel="50000" fill="hold">
                                          <p:stCondLst>
                                            <p:cond delay="0"/>
                                          </p:stCondLst>
                                        </p:cTn>
                                        <p:tgtEl>
                                          <p:spTgt spid="166935"/>
                                        </p:tgtEl>
                                        <p:attrNameLst>
                                          <p:attrName>ppt_x</p:attrName>
                                          <p:attrName>ppt_y</p:attrName>
                                        </p:attrNameLst>
                                      </p:cBhvr>
                                    </p:animMotion>
                                    <p:animEffect transition="in" filter="fade">
                                      <p:cBhvr>
                                        <p:cTn id="9" dur="1000"/>
                                        <p:tgtEl>
                                          <p:spTgt spid="1669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6935" grpId="0" bldLvl="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6149" name="Rectangle 5"/>
          <p:cNvSpPr/>
          <p:nvPr/>
        </p:nvSpPr>
        <p:spPr>
          <a:xfrm>
            <a:off x="790575" y="2545398"/>
            <a:ext cx="4752975" cy="521970"/>
          </a:xfrm>
          <a:prstGeom prst="rect">
            <a:avLst/>
          </a:prstGeom>
          <a:noFill/>
          <a:ln w="9525">
            <a:noFill/>
          </a:ln>
        </p:spPr>
        <p:txBody>
          <a:bodyPr>
            <a:spAutoFit/>
          </a:bodyPr>
          <a:p>
            <a:r>
              <a:rPr lang="zh-CN" altLang="en-US" sz="2800" b="1" dirty="0">
                <a:latin typeface="Arial" panose="020B0604020202020204" pitchFamily="34" charset="0"/>
                <a:ea typeface="黑体" panose="02010609060101010101" pitchFamily="2" charset="-122"/>
              </a:rPr>
              <a:t>（</a:t>
            </a:r>
            <a:r>
              <a:rPr lang="en-US" altLang="zh-CN" sz="2800" b="1">
                <a:latin typeface="Arial" panose="020B0604020202020204" pitchFamily="34" charset="0"/>
                <a:ea typeface="黑体" panose="02010609060101010101" pitchFamily="2" charset="-122"/>
              </a:rPr>
              <a:t>2</a:t>
            </a:r>
            <a:r>
              <a:rPr lang="zh-CN" altLang="en-US" sz="2800" b="1" dirty="0">
                <a:latin typeface="Arial" panose="020B0604020202020204" pitchFamily="34" charset="0"/>
                <a:ea typeface="黑体" panose="02010609060101010101" pitchFamily="2" charset="-122"/>
              </a:rPr>
              <a:t>）外国资本主义的侵略</a:t>
            </a:r>
            <a:endParaRPr lang="zh-CN" altLang="en-US" sz="2800" b="1" dirty="0">
              <a:latin typeface="Arial" panose="020B0604020202020204" pitchFamily="34" charset="0"/>
              <a:ea typeface="黑体" panose="02010609060101010101" pitchFamily="2" charset="-122"/>
            </a:endParaRPr>
          </a:p>
        </p:txBody>
      </p:sp>
      <p:sp>
        <p:nvSpPr>
          <p:cNvPr id="6150" name="Text Box 6"/>
          <p:cNvSpPr txBox="1"/>
          <p:nvPr/>
        </p:nvSpPr>
        <p:spPr>
          <a:xfrm>
            <a:off x="790575" y="681355"/>
            <a:ext cx="5486400" cy="953135"/>
          </a:xfrm>
          <a:prstGeom prst="rect">
            <a:avLst/>
          </a:prstGeom>
          <a:noFill/>
          <a:ln w="9525">
            <a:noFill/>
          </a:ln>
        </p:spPr>
        <p:txBody>
          <a:bodyPr>
            <a:spAutoFit/>
          </a:bodyPr>
          <a:p>
            <a:r>
              <a:rPr lang="zh-CN" altLang="en-US" sz="2800" b="1" dirty="0">
                <a:latin typeface="Arial" panose="020B0604020202020204" pitchFamily="34" charset="0"/>
                <a:ea typeface="黑体" panose="02010609060101010101" pitchFamily="2" charset="-122"/>
              </a:rPr>
              <a:t>（</a:t>
            </a:r>
            <a:r>
              <a:rPr lang="en-US" altLang="zh-CN" sz="2800" b="1">
                <a:latin typeface="Arial" panose="020B0604020202020204" pitchFamily="34" charset="0"/>
                <a:ea typeface="黑体" panose="02010609060101010101" pitchFamily="2" charset="-122"/>
              </a:rPr>
              <a:t>1</a:t>
            </a:r>
            <a:r>
              <a:rPr lang="zh-CN" altLang="en-US" sz="2800" b="1" dirty="0">
                <a:latin typeface="Arial" panose="020B0604020202020204" pitchFamily="34" charset="0"/>
                <a:ea typeface="黑体" panose="02010609060101010101" pitchFamily="2" charset="-122"/>
              </a:rPr>
              <a:t>）清政府的腐败统治和剥削，阶级矛盾激化</a:t>
            </a:r>
            <a:endParaRPr lang="zh-CN" altLang="en-US" sz="2800" b="1" i="1" dirty="0">
              <a:solidFill>
                <a:srgbClr val="FF0000"/>
              </a:solidFill>
              <a:latin typeface="Arial" panose="020B0604020202020204" pitchFamily="34" charset="0"/>
              <a:ea typeface="黑体" panose="02010609060101010101" pitchFamily="2" charset="-122"/>
            </a:endParaRPr>
          </a:p>
        </p:txBody>
      </p:sp>
      <p:sp>
        <p:nvSpPr>
          <p:cNvPr id="6151" name="Text Box 7"/>
          <p:cNvSpPr txBox="1"/>
          <p:nvPr/>
        </p:nvSpPr>
        <p:spPr>
          <a:xfrm>
            <a:off x="790575" y="3549015"/>
            <a:ext cx="4187825" cy="521970"/>
          </a:xfrm>
          <a:prstGeom prst="rect">
            <a:avLst/>
          </a:prstGeom>
          <a:noFill/>
          <a:ln w="9525">
            <a:noFill/>
          </a:ln>
        </p:spPr>
        <p:txBody>
          <a:bodyPr>
            <a:spAutoFit/>
          </a:bodyPr>
          <a:p>
            <a:r>
              <a:rPr lang="zh-CN" altLang="en-US" sz="2800" b="1" dirty="0">
                <a:latin typeface="Arial" panose="020B0604020202020204" pitchFamily="34" charset="0"/>
                <a:ea typeface="黑体" panose="02010609060101010101" pitchFamily="2" charset="-122"/>
              </a:rPr>
              <a:t>（</a:t>
            </a:r>
            <a:r>
              <a:rPr lang="en-US" altLang="zh-CN" sz="2800" b="1">
                <a:latin typeface="Arial" panose="020B0604020202020204" pitchFamily="34" charset="0"/>
                <a:ea typeface="黑体" panose="02010609060101010101" pitchFamily="2" charset="-122"/>
              </a:rPr>
              <a:t>3</a:t>
            </a:r>
            <a:r>
              <a:rPr lang="zh-CN" altLang="en-US" sz="2800" b="1" dirty="0">
                <a:latin typeface="Arial" panose="020B0604020202020204" pitchFamily="34" charset="0"/>
                <a:ea typeface="黑体" panose="02010609060101010101" pitchFamily="2" charset="-122"/>
              </a:rPr>
              <a:t>）自然灾害严重</a:t>
            </a:r>
            <a:endParaRPr lang="zh-CN" altLang="en-US" sz="2800" b="1" dirty="0">
              <a:latin typeface="Arial" panose="020B0604020202020204" pitchFamily="34" charset="0"/>
              <a:ea typeface="黑体" panose="02010609060101010101" pitchFamily="2" charset="-122"/>
            </a:endParaRPr>
          </a:p>
        </p:txBody>
      </p:sp>
      <p:sp>
        <p:nvSpPr>
          <p:cNvPr id="6152" name="Text Box 8"/>
          <p:cNvSpPr txBox="1"/>
          <p:nvPr/>
        </p:nvSpPr>
        <p:spPr>
          <a:xfrm>
            <a:off x="790575" y="4724400"/>
            <a:ext cx="6029960" cy="521970"/>
          </a:xfrm>
          <a:prstGeom prst="rect">
            <a:avLst/>
          </a:prstGeom>
          <a:noFill/>
          <a:ln w="9525">
            <a:noFill/>
          </a:ln>
        </p:spPr>
        <p:txBody>
          <a:bodyPr wrap="square">
            <a:spAutoFit/>
          </a:bodyPr>
          <a:p>
            <a:pPr>
              <a:spcBef>
                <a:spcPct val="50000"/>
              </a:spcBef>
            </a:pPr>
            <a:r>
              <a:rPr lang="zh-CN" altLang="en-US" sz="2800" b="1" dirty="0">
                <a:latin typeface="黑体" panose="02010609060101010101" pitchFamily="2" charset="-122"/>
                <a:ea typeface="黑体" panose="02010609060101010101" pitchFamily="2" charset="-122"/>
              </a:rPr>
              <a:t>（</a:t>
            </a:r>
            <a:r>
              <a:rPr lang="en-US" altLang="zh-CN" sz="2800" b="1">
                <a:latin typeface="黑体" panose="02010609060101010101" pitchFamily="2" charset="-122"/>
                <a:ea typeface="黑体" panose="02010609060101010101" pitchFamily="2" charset="-122"/>
              </a:rPr>
              <a:t>4</a:t>
            </a:r>
            <a:r>
              <a:rPr lang="zh-CN" altLang="en-US" sz="2800" b="1" dirty="0">
                <a:latin typeface="黑体" panose="02010609060101010101" pitchFamily="2" charset="-122"/>
                <a:ea typeface="黑体" panose="02010609060101010101" pitchFamily="2" charset="-122"/>
              </a:rPr>
              <a:t>）西方宗教的影响（创拜上帝教）</a:t>
            </a:r>
            <a:endParaRPr lang="zh-CN" altLang="en-US" sz="2800" b="1" dirty="0">
              <a:latin typeface="黑体" panose="02010609060101010101" pitchFamily="2" charset="-122"/>
              <a:ea typeface="黑体" panose="02010609060101010101" pitchFamily="2" charset="-122"/>
            </a:endParaRPr>
          </a:p>
        </p:txBody>
      </p:sp>
      <p:sp>
        <p:nvSpPr>
          <p:cNvPr id="40966" name="Text Box 10"/>
          <p:cNvSpPr txBox="1"/>
          <p:nvPr/>
        </p:nvSpPr>
        <p:spPr>
          <a:xfrm>
            <a:off x="7138988" y="3292475"/>
            <a:ext cx="309880" cy="460375"/>
          </a:xfrm>
          <a:prstGeom prst="rect">
            <a:avLst/>
          </a:prstGeom>
          <a:noFill/>
          <a:ln w="9525">
            <a:noFill/>
          </a:ln>
        </p:spPr>
        <p:txBody>
          <a:bodyPr wrap="none">
            <a:spAutoFit/>
          </a:bodyPr>
          <a:p>
            <a:endParaRPr lang="zh-CN" altLang="zh-CN" sz="2400" dirty="0">
              <a:latin typeface="Times New Roman" panose="02020603050405020304" charset="0"/>
            </a:endParaRPr>
          </a:p>
        </p:txBody>
      </p:sp>
      <p:sp>
        <p:nvSpPr>
          <p:cNvPr id="40967" name="Text Box 11"/>
          <p:cNvSpPr txBox="1"/>
          <p:nvPr/>
        </p:nvSpPr>
        <p:spPr>
          <a:xfrm>
            <a:off x="7824788" y="3141663"/>
            <a:ext cx="1008062" cy="953135"/>
          </a:xfrm>
          <a:prstGeom prst="rect">
            <a:avLst/>
          </a:prstGeom>
          <a:solidFill>
            <a:srgbClr val="FFCCFF"/>
          </a:solidFill>
          <a:ln w="9525">
            <a:noFill/>
          </a:ln>
        </p:spPr>
        <p:txBody>
          <a:bodyPr>
            <a:spAutoFit/>
          </a:bodyPr>
          <a:p>
            <a:pPr>
              <a:spcBef>
                <a:spcPct val="50000"/>
              </a:spcBef>
            </a:pPr>
            <a:r>
              <a:rPr lang="zh-CN" altLang="en-US" sz="2800" b="1" dirty="0">
                <a:latin typeface="Times New Roman" panose="02020603050405020304" charset="0"/>
              </a:rPr>
              <a:t>阶级矛盾</a:t>
            </a:r>
            <a:endParaRPr lang="zh-CN" altLang="en-US" sz="2800" b="1" dirty="0">
              <a:latin typeface="Times New Roman" panose="02020603050405020304" charset="0"/>
            </a:endParaRPr>
          </a:p>
        </p:txBody>
      </p:sp>
      <p:grpSp>
        <p:nvGrpSpPr>
          <p:cNvPr id="2" name="Group 12"/>
          <p:cNvGrpSpPr/>
          <p:nvPr/>
        </p:nvGrpSpPr>
        <p:grpSpPr>
          <a:xfrm>
            <a:off x="5943600" y="3200400"/>
            <a:ext cx="4859338" cy="1147763"/>
            <a:chOff x="385" y="1933"/>
            <a:chExt cx="4672" cy="723"/>
          </a:xfrm>
        </p:grpSpPr>
        <p:sp>
          <p:nvSpPr>
            <p:cNvPr id="40969" name="Text Box 13"/>
            <p:cNvSpPr txBox="1"/>
            <p:nvPr/>
          </p:nvSpPr>
          <p:spPr>
            <a:xfrm>
              <a:off x="385" y="1933"/>
              <a:ext cx="1345" cy="678"/>
            </a:xfrm>
            <a:prstGeom prst="rect">
              <a:avLst/>
            </a:prstGeom>
            <a:solidFill>
              <a:schemeClr val="accent1"/>
            </a:solidFill>
            <a:ln w="9525">
              <a:noFill/>
            </a:ln>
          </p:spPr>
          <p:txBody>
            <a:bodyPr>
              <a:spAutoFit/>
            </a:bodyPr>
            <a:p>
              <a:pPr>
                <a:spcBef>
                  <a:spcPct val="50000"/>
                </a:spcBef>
              </a:pPr>
              <a:r>
                <a:rPr lang="zh-CN" altLang="en-US" sz="3200" b="1" dirty="0">
                  <a:latin typeface="Times New Roman" panose="02020603050405020304" charset="0"/>
                </a:rPr>
                <a:t>地主阶级</a:t>
              </a:r>
              <a:endParaRPr lang="zh-CN" altLang="en-US" sz="3200" b="1" dirty="0">
                <a:latin typeface="Times New Roman" panose="02020603050405020304" charset="0"/>
              </a:endParaRPr>
            </a:p>
          </p:txBody>
        </p:sp>
        <p:sp>
          <p:nvSpPr>
            <p:cNvPr id="40970" name="Text Box 14"/>
            <p:cNvSpPr txBox="1"/>
            <p:nvPr/>
          </p:nvSpPr>
          <p:spPr>
            <a:xfrm>
              <a:off x="3824" y="1978"/>
              <a:ext cx="1233" cy="678"/>
            </a:xfrm>
            <a:prstGeom prst="rect">
              <a:avLst/>
            </a:prstGeom>
            <a:solidFill>
              <a:schemeClr val="accent1"/>
            </a:solidFill>
            <a:ln w="9525">
              <a:noFill/>
            </a:ln>
          </p:spPr>
          <p:txBody>
            <a:bodyPr>
              <a:spAutoFit/>
            </a:bodyPr>
            <a:p>
              <a:pPr>
                <a:spcBef>
                  <a:spcPct val="50000"/>
                </a:spcBef>
              </a:pPr>
              <a:r>
                <a:rPr lang="zh-CN" altLang="en-US" sz="3200" b="1" dirty="0">
                  <a:latin typeface="Times New Roman" panose="02020603050405020304" charset="0"/>
                </a:rPr>
                <a:t>农民阶级</a:t>
              </a:r>
              <a:endParaRPr lang="zh-CN" altLang="en-US" sz="3200" b="1" dirty="0">
                <a:latin typeface="Times New Roman" panose="02020603050405020304" charset="0"/>
              </a:endParaRPr>
            </a:p>
          </p:txBody>
        </p:sp>
        <p:sp>
          <p:nvSpPr>
            <p:cNvPr id="40971" name="AutoShape 15"/>
            <p:cNvSpPr/>
            <p:nvPr/>
          </p:nvSpPr>
          <p:spPr>
            <a:xfrm>
              <a:off x="1565" y="1979"/>
              <a:ext cx="768" cy="288"/>
            </a:xfrm>
            <a:prstGeom prst="rightArrow">
              <a:avLst>
                <a:gd name="adj1" fmla="val 50000"/>
                <a:gd name="adj2" fmla="val 66666"/>
              </a:avLst>
            </a:prstGeom>
            <a:solidFill>
              <a:schemeClr val="accent1"/>
            </a:solidFill>
            <a:ln w="9525" cap="flat" cmpd="sng">
              <a:solidFill>
                <a:schemeClr val="tx1"/>
              </a:solidFill>
              <a:prstDash val="solid"/>
              <a:miter/>
              <a:headEnd type="none" w="med" len="med"/>
              <a:tailEnd type="none" w="med" len="med"/>
            </a:ln>
          </p:spPr>
          <p:txBody>
            <a:bodyPr wrap="none" anchor="ctr"/>
            <a:p>
              <a:endParaRPr lang="zh-CN" altLang="en-US" dirty="0">
                <a:latin typeface="Arial" panose="020B0604020202020204" pitchFamily="34" charset="0"/>
              </a:endParaRPr>
            </a:p>
          </p:txBody>
        </p:sp>
        <p:sp>
          <p:nvSpPr>
            <p:cNvPr id="40972" name="AutoShape 16"/>
            <p:cNvSpPr/>
            <p:nvPr/>
          </p:nvSpPr>
          <p:spPr>
            <a:xfrm>
              <a:off x="3107" y="2024"/>
              <a:ext cx="720" cy="288"/>
            </a:xfrm>
            <a:prstGeom prst="leftArrow">
              <a:avLst>
                <a:gd name="adj1" fmla="val 50000"/>
                <a:gd name="adj2" fmla="val 62500"/>
              </a:avLst>
            </a:prstGeom>
            <a:solidFill>
              <a:schemeClr val="accent1"/>
            </a:solidFill>
            <a:ln w="9525" cap="flat" cmpd="sng">
              <a:solidFill>
                <a:schemeClr val="tx1"/>
              </a:solidFill>
              <a:prstDash val="solid"/>
              <a:miter/>
              <a:headEnd type="none" w="med" len="med"/>
              <a:tailEnd type="none" w="med" len="med"/>
            </a:ln>
          </p:spPr>
          <p:txBody>
            <a:bodyPr wrap="none" anchor="ctr"/>
            <a:p>
              <a:endParaRPr lang="zh-CN" altLang="en-US" dirty="0">
                <a:latin typeface="Arial" panose="020B0604020202020204" pitchFamily="34" charset="0"/>
              </a:endParaRPr>
            </a:p>
          </p:txBody>
        </p:sp>
      </p:grpSp>
      <p:grpSp>
        <p:nvGrpSpPr>
          <p:cNvPr id="3" name="Group 17"/>
          <p:cNvGrpSpPr/>
          <p:nvPr/>
        </p:nvGrpSpPr>
        <p:grpSpPr>
          <a:xfrm>
            <a:off x="7608888" y="1196975"/>
            <a:ext cx="2016125" cy="1944688"/>
            <a:chOff x="2245" y="618"/>
            <a:chExt cx="1296" cy="1264"/>
          </a:xfrm>
        </p:grpSpPr>
        <p:sp>
          <p:nvSpPr>
            <p:cNvPr id="40974" name="Text Box 18"/>
            <p:cNvSpPr txBox="1"/>
            <p:nvPr/>
          </p:nvSpPr>
          <p:spPr>
            <a:xfrm>
              <a:off x="2904" y="1209"/>
              <a:ext cx="355" cy="577"/>
            </a:xfrm>
            <a:prstGeom prst="rect">
              <a:avLst/>
            </a:prstGeom>
            <a:solidFill>
              <a:schemeClr val="accent1"/>
            </a:solidFill>
            <a:ln w="9525">
              <a:noFill/>
            </a:ln>
          </p:spPr>
          <p:txBody>
            <a:bodyPr vert="eaVert">
              <a:spAutoFit/>
            </a:bodyPr>
            <a:p>
              <a:pPr>
                <a:spcBef>
                  <a:spcPct val="50000"/>
                </a:spcBef>
              </a:pPr>
              <a:r>
                <a:rPr lang="zh-CN" altLang="en-US" sz="2400" b="1" dirty="0">
                  <a:latin typeface="Times New Roman" panose="02020603050405020304" charset="0"/>
                </a:rPr>
                <a:t>加剧</a:t>
              </a:r>
              <a:endParaRPr lang="zh-CN" altLang="en-US" sz="2400" b="1" dirty="0">
                <a:latin typeface="Times New Roman" panose="02020603050405020304" charset="0"/>
              </a:endParaRPr>
            </a:p>
          </p:txBody>
        </p:sp>
        <p:grpSp>
          <p:nvGrpSpPr>
            <p:cNvPr id="40975" name="Group 19"/>
            <p:cNvGrpSpPr/>
            <p:nvPr/>
          </p:nvGrpSpPr>
          <p:grpSpPr>
            <a:xfrm>
              <a:off x="2245" y="618"/>
              <a:ext cx="1296" cy="1264"/>
              <a:chOff x="2241" y="618"/>
              <a:chExt cx="1296" cy="1264"/>
            </a:xfrm>
          </p:grpSpPr>
          <p:sp>
            <p:nvSpPr>
              <p:cNvPr id="40976" name="Text Box 20"/>
              <p:cNvSpPr txBox="1"/>
              <p:nvPr/>
            </p:nvSpPr>
            <p:spPr>
              <a:xfrm>
                <a:off x="2241" y="618"/>
                <a:ext cx="1296" cy="379"/>
              </a:xfrm>
              <a:prstGeom prst="rect">
                <a:avLst/>
              </a:prstGeom>
              <a:solidFill>
                <a:schemeClr val="accent1"/>
              </a:solidFill>
              <a:ln w="9525">
                <a:noFill/>
              </a:ln>
            </p:spPr>
            <p:txBody>
              <a:bodyPr>
                <a:spAutoFit/>
              </a:bodyPr>
              <a:p>
                <a:pPr>
                  <a:spcBef>
                    <a:spcPct val="50000"/>
                  </a:spcBef>
                </a:pPr>
                <a:r>
                  <a:rPr lang="zh-CN" altLang="en-US" sz="3200" b="1" dirty="0">
                    <a:latin typeface="Times New Roman" panose="02020603050405020304" charset="0"/>
                  </a:rPr>
                  <a:t>外国侵略</a:t>
                </a:r>
                <a:endParaRPr lang="zh-CN" altLang="en-US" sz="3200" b="1" dirty="0">
                  <a:latin typeface="Times New Roman" panose="02020603050405020304" charset="0"/>
                </a:endParaRPr>
              </a:p>
            </p:txBody>
          </p:sp>
          <p:sp>
            <p:nvSpPr>
              <p:cNvPr id="40977" name="Line 21"/>
              <p:cNvSpPr/>
              <p:nvPr/>
            </p:nvSpPr>
            <p:spPr>
              <a:xfrm>
                <a:off x="2699" y="1162"/>
                <a:ext cx="0" cy="720"/>
              </a:xfrm>
              <a:prstGeom prst="line">
                <a:avLst/>
              </a:prstGeom>
              <a:ln w="76200" cap="flat" cmpd="sng">
                <a:solidFill>
                  <a:schemeClr val="tx1"/>
                </a:solidFill>
                <a:prstDash val="solid"/>
                <a:headEnd type="none" w="med" len="med"/>
                <a:tailEnd type="triangle" w="med" len="med"/>
              </a:ln>
            </p:spPr>
          </p:sp>
        </p:grpSp>
      </p:grpSp>
      <p:grpSp>
        <p:nvGrpSpPr>
          <p:cNvPr id="5" name="Group 22"/>
          <p:cNvGrpSpPr/>
          <p:nvPr/>
        </p:nvGrpSpPr>
        <p:grpSpPr>
          <a:xfrm>
            <a:off x="7464425" y="4221163"/>
            <a:ext cx="1905000" cy="1835149"/>
            <a:chOff x="2200" y="2362"/>
            <a:chExt cx="1200" cy="1156"/>
          </a:xfrm>
        </p:grpSpPr>
        <p:sp>
          <p:nvSpPr>
            <p:cNvPr id="40979" name="Text Box 23"/>
            <p:cNvSpPr txBox="1"/>
            <p:nvPr/>
          </p:nvSpPr>
          <p:spPr>
            <a:xfrm>
              <a:off x="2911" y="2362"/>
              <a:ext cx="348" cy="672"/>
            </a:xfrm>
            <a:prstGeom prst="rect">
              <a:avLst/>
            </a:prstGeom>
            <a:solidFill>
              <a:schemeClr val="accent1"/>
            </a:solidFill>
            <a:ln w="9525">
              <a:noFill/>
            </a:ln>
          </p:spPr>
          <p:txBody>
            <a:bodyPr vert="eaVert">
              <a:spAutoFit/>
            </a:bodyPr>
            <a:p>
              <a:pPr>
                <a:spcBef>
                  <a:spcPct val="50000"/>
                </a:spcBef>
              </a:pPr>
              <a:r>
                <a:rPr lang="zh-CN" altLang="en-US" sz="2400" b="1" dirty="0">
                  <a:latin typeface="Times New Roman" panose="02020603050405020304" charset="0"/>
                </a:rPr>
                <a:t>激化</a:t>
              </a:r>
              <a:endParaRPr lang="zh-CN" altLang="en-US" sz="2400" b="1" dirty="0">
                <a:latin typeface="Times New Roman" panose="02020603050405020304" charset="0"/>
              </a:endParaRPr>
            </a:p>
          </p:txBody>
        </p:sp>
        <p:grpSp>
          <p:nvGrpSpPr>
            <p:cNvPr id="40980" name="Group 24"/>
            <p:cNvGrpSpPr/>
            <p:nvPr/>
          </p:nvGrpSpPr>
          <p:grpSpPr>
            <a:xfrm>
              <a:off x="2200" y="2478"/>
              <a:ext cx="1200" cy="1040"/>
              <a:chOff x="2193" y="2458"/>
              <a:chExt cx="1200" cy="1040"/>
            </a:xfrm>
          </p:grpSpPr>
          <p:sp>
            <p:nvSpPr>
              <p:cNvPr id="40981" name="Text Box 25"/>
              <p:cNvSpPr txBox="1"/>
              <p:nvPr/>
            </p:nvSpPr>
            <p:spPr>
              <a:xfrm>
                <a:off x="2193" y="3130"/>
                <a:ext cx="1200" cy="368"/>
              </a:xfrm>
              <a:prstGeom prst="rect">
                <a:avLst/>
              </a:prstGeom>
              <a:solidFill>
                <a:schemeClr val="accent1"/>
              </a:solidFill>
              <a:ln w="9525">
                <a:noFill/>
              </a:ln>
            </p:spPr>
            <p:txBody>
              <a:bodyPr>
                <a:spAutoFit/>
              </a:bodyPr>
              <a:p>
                <a:pPr>
                  <a:spcBef>
                    <a:spcPct val="50000"/>
                  </a:spcBef>
                </a:pPr>
                <a:r>
                  <a:rPr lang="zh-CN" altLang="en-US" sz="3200" b="1" dirty="0">
                    <a:latin typeface="Times New Roman" panose="02020603050405020304" charset="0"/>
                  </a:rPr>
                  <a:t>自然灾害</a:t>
                </a:r>
                <a:endParaRPr lang="zh-CN" altLang="en-US" sz="3200" b="1" dirty="0">
                  <a:latin typeface="Times New Roman" panose="02020603050405020304" charset="0"/>
                </a:endParaRPr>
              </a:p>
            </p:txBody>
          </p:sp>
          <p:sp>
            <p:nvSpPr>
              <p:cNvPr id="40982" name="Line 26"/>
              <p:cNvSpPr/>
              <p:nvPr/>
            </p:nvSpPr>
            <p:spPr>
              <a:xfrm>
                <a:off x="2721" y="2458"/>
                <a:ext cx="0" cy="720"/>
              </a:xfrm>
              <a:prstGeom prst="line">
                <a:avLst/>
              </a:prstGeom>
              <a:ln w="76200" cap="flat" cmpd="sng">
                <a:solidFill>
                  <a:schemeClr val="tx1"/>
                </a:solidFill>
                <a:prstDash val="solid"/>
                <a:headEnd type="triangle" w="med" len="med"/>
                <a:tailEnd type="none" w="med" len="med"/>
              </a:ln>
            </p:spPr>
          </p:sp>
        </p:grpSp>
      </p:grpSp>
      <p:sp>
        <p:nvSpPr>
          <p:cNvPr id="26" name="TextBox 25"/>
          <p:cNvSpPr txBox="1"/>
          <p:nvPr/>
        </p:nvSpPr>
        <p:spPr>
          <a:xfrm>
            <a:off x="3531870" y="1196975"/>
            <a:ext cx="2071688" cy="521970"/>
          </a:xfrm>
          <a:prstGeom prst="rect">
            <a:avLst/>
          </a:prstGeom>
          <a:noFill/>
          <a:ln w="9525">
            <a:noFill/>
          </a:ln>
        </p:spPr>
        <p:txBody>
          <a:bodyPr>
            <a:spAutoFit/>
          </a:bodyPr>
          <a:p>
            <a:r>
              <a:rPr lang="zh-CN" altLang="en-US" sz="2800" b="1" dirty="0">
                <a:solidFill>
                  <a:srgbClr val="FF0000"/>
                </a:solidFill>
                <a:latin typeface="Arial" panose="020B0604020202020204" pitchFamily="34" charset="0"/>
                <a:ea typeface="黑体" panose="02010609060101010101" pitchFamily="2" charset="-122"/>
              </a:rPr>
              <a:t>根本原因</a:t>
            </a:r>
            <a:endParaRPr lang="zh-CN" altLang="en-US" sz="2800" dirty="0">
              <a:solidFill>
                <a:srgbClr val="FF0000"/>
              </a:solidFill>
              <a:latin typeface="Arial" panose="020B0604020202020204"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6150"/>
                                        </p:tgtEl>
                                        <p:attrNameLst>
                                          <p:attrName>style.visibility</p:attrName>
                                        </p:attrNameLst>
                                      </p:cBhvr>
                                      <p:to>
                                        <p:strVal val="visible"/>
                                      </p:to>
                                    </p:set>
                                    <p:animEffect transition="in" filter="dissolve">
                                      <p:cBhvr>
                                        <p:cTn id="7" dur="500"/>
                                        <p:tgtEl>
                                          <p:spTgt spid="6150"/>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6149"/>
                                        </p:tgtEl>
                                        <p:attrNameLst>
                                          <p:attrName>style.visibility</p:attrName>
                                        </p:attrNameLst>
                                      </p:cBhvr>
                                      <p:to>
                                        <p:strVal val="visible"/>
                                      </p:to>
                                    </p:set>
                                    <p:animEffect transition="in" filter="dissolve">
                                      <p:cBhvr>
                                        <p:cTn id="12" dur="500"/>
                                        <p:tgtEl>
                                          <p:spTgt spid="6149"/>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6151"/>
                                        </p:tgtEl>
                                        <p:attrNameLst>
                                          <p:attrName>style.visibility</p:attrName>
                                        </p:attrNameLst>
                                      </p:cBhvr>
                                      <p:to>
                                        <p:strVal val="visible"/>
                                      </p:to>
                                    </p:set>
                                    <p:animEffect transition="in" filter="dissolve">
                                      <p:cBhvr>
                                        <p:cTn id="17" dur="500"/>
                                        <p:tgtEl>
                                          <p:spTgt spid="6151"/>
                                        </p:tgtEl>
                                      </p:cBhvr>
                                    </p:animEffect>
                                  </p:childTnLst>
                                </p:cTn>
                              </p:par>
                            </p:childTnLst>
                          </p:cTn>
                        </p:par>
                      </p:childTnLst>
                    </p:cTn>
                  </p:par>
                  <p:par>
                    <p:cTn id="18" fill="hold">
                      <p:stCondLst>
                        <p:cond delay="indefinite"/>
                      </p:stCondLst>
                      <p:childTnLst>
                        <p:par>
                          <p:cTn id="19" fill="hold">
                            <p:stCondLst>
                              <p:cond delay="0"/>
                            </p:stCondLst>
                            <p:childTnLst>
                              <p:par>
                                <p:cTn id="20" presetID="9" presetClass="entr" presetSubtype="0" fill="hold" grpId="0" nodeType="clickEffect">
                                  <p:stCondLst>
                                    <p:cond delay="0"/>
                                  </p:stCondLst>
                                  <p:childTnLst>
                                    <p:set>
                                      <p:cBhvr>
                                        <p:cTn id="21" dur="1" fill="hold">
                                          <p:stCondLst>
                                            <p:cond delay="0"/>
                                          </p:stCondLst>
                                        </p:cTn>
                                        <p:tgtEl>
                                          <p:spTgt spid="6152"/>
                                        </p:tgtEl>
                                        <p:attrNameLst>
                                          <p:attrName>style.visibility</p:attrName>
                                        </p:attrNameLst>
                                      </p:cBhvr>
                                      <p:to>
                                        <p:strVal val="visible"/>
                                      </p:to>
                                    </p:set>
                                    <p:animEffect transition="in" filter="dissolve">
                                      <p:cBhvr>
                                        <p:cTn id="22" dur="500"/>
                                        <p:tgtEl>
                                          <p:spTgt spid="6152"/>
                                        </p:tgtEl>
                                      </p:cBhvr>
                                    </p:animEffect>
                                  </p:childTnLst>
                                </p:cTn>
                              </p:par>
                            </p:childTnLst>
                          </p:cTn>
                        </p:par>
                      </p:childTnLst>
                    </p:cTn>
                  </p:par>
                  <p:par>
                    <p:cTn id="23" fill="hold">
                      <p:stCondLst>
                        <p:cond delay="indefinite"/>
                      </p:stCondLst>
                      <p:childTnLst>
                        <p:par>
                          <p:cTn id="24" fill="hold">
                            <p:stCondLst>
                              <p:cond delay="0"/>
                            </p:stCondLst>
                            <p:childTnLst>
                              <p:par>
                                <p:cTn id="25" presetID="5" presetClass="entr" presetSubtype="10" fill="hold" grpId="0" nodeType="clickEffect">
                                  <p:stCondLst>
                                    <p:cond delay="0"/>
                                  </p:stCondLst>
                                  <p:childTnLst>
                                    <p:set>
                                      <p:cBhvr>
                                        <p:cTn id="26" dur="1" fill="hold">
                                          <p:stCondLst>
                                            <p:cond delay="0"/>
                                          </p:stCondLst>
                                        </p:cTn>
                                        <p:tgtEl>
                                          <p:spTgt spid="40967"/>
                                        </p:tgtEl>
                                        <p:attrNameLst>
                                          <p:attrName>style.visibility</p:attrName>
                                        </p:attrNameLst>
                                      </p:cBhvr>
                                      <p:to>
                                        <p:strVal val="visible"/>
                                      </p:to>
                                    </p:set>
                                    <p:animEffect transition="in" filter="checkerboard(across)">
                                      <p:cBhvr>
                                        <p:cTn id="27" dur="500"/>
                                        <p:tgtEl>
                                          <p:spTgt spid="40967"/>
                                        </p:tgtEl>
                                      </p:cBhvr>
                                    </p:animEffect>
                                  </p:childTnLst>
                                </p:cTn>
                              </p:par>
                            </p:childTnLst>
                          </p:cTn>
                        </p:par>
                      </p:childTnLst>
                    </p:cTn>
                  </p:par>
                  <p:par>
                    <p:cTn id="28" fill="hold">
                      <p:stCondLst>
                        <p:cond delay="indefinite"/>
                      </p:stCondLst>
                      <p:childTnLst>
                        <p:par>
                          <p:cTn id="29" fill="hold">
                            <p:stCondLst>
                              <p:cond delay="0"/>
                            </p:stCondLst>
                            <p:childTnLst>
                              <p:par>
                                <p:cTn id="30" presetID="1" presetClass="entr" presetSubtype="0" fill="hold" nodeType="clickEffect">
                                  <p:stCondLst>
                                    <p:cond delay="0"/>
                                  </p:stCondLst>
                                  <p:childTnLst>
                                    <p:set>
                                      <p:cBhvr>
                                        <p:cTn id="31" dur="1" fill="hold">
                                          <p:stCondLst>
                                            <p:cond delay="0"/>
                                          </p:stCondLst>
                                        </p:cTn>
                                        <p:tgtEl>
                                          <p:spTgt spid="2"/>
                                        </p:tgtEl>
                                        <p:attrNameLst>
                                          <p:attrName>style.visibility</p:attrName>
                                        </p:attrNameLst>
                                      </p:cBhvr>
                                      <p:to>
                                        <p:strVal val="visible"/>
                                      </p:to>
                                    </p:set>
                                  </p:childTnLst>
                                </p:cTn>
                              </p:par>
                            </p:childTnLst>
                          </p:cTn>
                        </p:par>
                      </p:childTnLst>
                    </p:cTn>
                  </p:par>
                  <p:par>
                    <p:cTn id="32" fill="hold">
                      <p:stCondLst>
                        <p:cond delay="indefinite"/>
                      </p:stCondLst>
                      <p:childTnLst>
                        <p:par>
                          <p:cTn id="33" fill="hold">
                            <p:stCondLst>
                              <p:cond delay="0"/>
                            </p:stCondLst>
                            <p:childTnLst>
                              <p:par>
                                <p:cTn id="34" presetID="2" presetClass="entr" presetSubtype="1" fill="hold" nodeType="clickEffect">
                                  <p:stCondLst>
                                    <p:cond delay="0"/>
                                  </p:stCondLst>
                                  <p:childTnLst>
                                    <p:set>
                                      <p:cBhvr>
                                        <p:cTn id="35" dur="1" fill="hold">
                                          <p:stCondLst>
                                            <p:cond delay="0"/>
                                          </p:stCondLst>
                                        </p:cTn>
                                        <p:tgtEl>
                                          <p:spTgt spid="3"/>
                                        </p:tgtEl>
                                        <p:attrNameLst>
                                          <p:attrName>style.visibility</p:attrName>
                                        </p:attrNameLst>
                                      </p:cBhvr>
                                      <p:to>
                                        <p:strVal val="visible"/>
                                      </p:to>
                                    </p:set>
                                    <p:anim calcmode="lin" valueType="num">
                                      <p:cBhvr additive="base">
                                        <p:cTn id="36" dur="500" fill="hold"/>
                                        <p:tgtEl>
                                          <p:spTgt spid="3"/>
                                        </p:tgtEl>
                                        <p:attrNameLst>
                                          <p:attrName>ppt_x</p:attrName>
                                        </p:attrNameLst>
                                      </p:cBhvr>
                                      <p:tavLst>
                                        <p:tav tm="0">
                                          <p:val>
                                            <p:strVal val="#ppt_x"/>
                                          </p:val>
                                        </p:tav>
                                        <p:tav tm="100000">
                                          <p:val>
                                            <p:strVal val="#ppt_x"/>
                                          </p:val>
                                        </p:tav>
                                      </p:tavLst>
                                    </p:anim>
                                    <p:anim calcmode="lin" valueType="num">
                                      <p:cBhvr additive="base">
                                        <p:cTn id="37" dur="500" fill="hold"/>
                                        <p:tgtEl>
                                          <p:spTgt spid="3"/>
                                        </p:tgtEl>
                                        <p:attrNameLst>
                                          <p:attrName>ppt_y</p:attrName>
                                        </p:attrNameLst>
                                      </p:cBhvr>
                                      <p:tavLst>
                                        <p:tav tm="0">
                                          <p:val>
                                            <p:strVal val="0-#ppt_h/2"/>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2" presetClass="entr" presetSubtype="4" fill="hold" nodeType="clickEffect">
                                  <p:stCondLst>
                                    <p:cond delay="0"/>
                                  </p:stCondLst>
                                  <p:childTnLst>
                                    <p:set>
                                      <p:cBhvr>
                                        <p:cTn id="41" dur="1" fill="hold">
                                          <p:stCondLst>
                                            <p:cond delay="0"/>
                                          </p:stCondLst>
                                        </p:cTn>
                                        <p:tgtEl>
                                          <p:spTgt spid="5"/>
                                        </p:tgtEl>
                                        <p:attrNameLst>
                                          <p:attrName>style.visibility</p:attrName>
                                        </p:attrNameLst>
                                      </p:cBhvr>
                                      <p:to>
                                        <p:strVal val="visible"/>
                                      </p:to>
                                    </p:set>
                                    <p:anim calcmode="lin" valueType="num">
                                      <p:cBhvr additive="base">
                                        <p:cTn id="42" dur="500" fill="hold"/>
                                        <p:tgtEl>
                                          <p:spTgt spid="5"/>
                                        </p:tgtEl>
                                        <p:attrNameLst>
                                          <p:attrName>ppt_x</p:attrName>
                                        </p:attrNameLst>
                                      </p:cBhvr>
                                      <p:tavLst>
                                        <p:tav tm="0">
                                          <p:val>
                                            <p:strVal val="#ppt_x"/>
                                          </p:val>
                                        </p:tav>
                                        <p:tav tm="100000">
                                          <p:val>
                                            <p:strVal val="#ppt_x"/>
                                          </p:val>
                                        </p:tav>
                                      </p:tavLst>
                                    </p:anim>
                                    <p:anim calcmode="lin" valueType="num">
                                      <p:cBhvr additive="base">
                                        <p:cTn id="43"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44" fill="hold">
                      <p:stCondLst>
                        <p:cond delay="indefinite"/>
                      </p:stCondLst>
                      <p:childTnLst>
                        <p:par>
                          <p:cTn id="45" fill="hold">
                            <p:stCondLst>
                              <p:cond delay="0"/>
                            </p:stCondLst>
                            <p:childTnLst>
                              <p:par>
                                <p:cTn id="46" presetID="20" presetClass="entr" presetSubtype="0" fill="hold" nodeType="clickEffect">
                                  <p:stCondLst>
                                    <p:cond delay="0"/>
                                  </p:stCondLst>
                                  <p:childTnLst>
                                    <p:set>
                                      <p:cBhvr>
                                        <p:cTn id="47" dur="1" fill="hold">
                                          <p:stCondLst>
                                            <p:cond delay="0"/>
                                          </p:stCondLst>
                                        </p:cTn>
                                        <p:tgtEl>
                                          <p:spTgt spid="26">
                                            <p:txEl>
                                              <p:charRg st="0" end="5"/>
                                            </p:txEl>
                                          </p:spTgt>
                                        </p:tgtEl>
                                        <p:attrNameLst>
                                          <p:attrName>style.visibility</p:attrName>
                                        </p:attrNameLst>
                                      </p:cBhvr>
                                      <p:to>
                                        <p:strVal val="visible"/>
                                      </p:to>
                                    </p:set>
                                    <p:animEffect transition="in" filter="wedge">
                                      <p:cBhvr>
                                        <p:cTn id="48" dur="2000"/>
                                        <p:tgtEl>
                                          <p:spTgt spid="26">
                                            <p:txEl>
                                              <p:charRg st="0"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9" grpId="0"/>
      <p:bldP spid="6150" grpId="0"/>
      <p:bldP spid="6151" grpId="0"/>
      <p:bldP spid="6152" grpId="0"/>
      <p:bldP spid="40967" grpId="0" bldLvl="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57698" name="矩形 157697"/>
          <p:cNvSpPr/>
          <p:nvPr/>
        </p:nvSpPr>
        <p:spPr>
          <a:xfrm>
            <a:off x="335915" y="845185"/>
            <a:ext cx="11654790" cy="5507990"/>
          </a:xfrm>
          <a:prstGeom prst="rect">
            <a:avLst/>
          </a:prstGeom>
          <a:noFill/>
          <a:ln w="9525">
            <a:noFill/>
          </a:ln>
        </p:spPr>
        <p:txBody>
          <a:bodyPr wrap="square" anchor="ctr">
            <a:spAutoFit/>
          </a:bodyPr>
          <a:p>
            <a:pPr indent="266700" defTabSz="914400" fontAlgn="base">
              <a:tabLst>
                <a:tab pos="1466850" algn="l"/>
                <a:tab pos="2667000" algn="l"/>
                <a:tab pos="3733800" algn="l"/>
                <a:tab pos="4800600" algn="l"/>
              </a:tabLst>
            </a:pPr>
            <a:r>
              <a:rPr lang="zh-CN" altLang="en-US" sz="3200" b="1" strike="noStrike" noProof="1" dirty="0">
                <a:effectLst/>
                <a:latin typeface="宋体" panose="02010600030101010101" pitchFamily="2" charset="-122"/>
                <a:ea typeface="宋体" panose="02010600030101010101" pitchFamily="2" charset="-122"/>
                <a:cs typeface="+mn-cs"/>
              </a:rPr>
              <a:t>太平天国运动的时候，中国社会</a:t>
            </a:r>
            <a:r>
              <a:rPr lang="zh-CN" altLang="en-US" sz="3200" b="1" strike="noStrike" noProof="1" dirty="0">
                <a:solidFill>
                  <a:srgbClr val="FF00FF"/>
                </a:solidFill>
                <a:effectLst/>
                <a:latin typeface="宋体" panose="02010600030101010101" pitchFamily="2" charset="-122"/>
                <a:ea typeface="宋体" panose="02010600030101010101" pitchFamily="2" charset="-122"/>
                <a:cs typeface="+mn-cs"/>
              </a:rPr>
              <a:t>最主要的矛盾</a:t>
            </a:r>
            <a:r>
              <a:rPr lang="zh-CN" altLang="en-US" sz="3200" b="1" strike="noStrike" noProof="1" dirty="0">
                <a:effectLst/>
                <a:latin typeface="宋体" panose="02010600030101010101" pitchFamily="2" charset="-122"/>
                <a:ea typeface="宋体" panose="02010600030101010101" pitchFamily="2" charset="-122"/>
                <a:cs typeface="+mn-cs"/>
              </a:rPr>
              <a:t>是</a:t>
            </a:r>
            <a:r>
              <a:rPr lang="zh-CN" altLang="zh-CN" sz="3200" b="1" strike="noStrike" noProof="1" dirty="0">
                <a:effectLst/>
                <a:latin typeface="宋体" panose="02010600030101010101" pitchFamily="2" charset="-122"/>
                <a:ea typeface="宋体" panose="02010600030101010101" pitchFamily="2" charset="-122"/>
                <a:cs typeface="+mn-cs"/>
              </a:rPr>
              <a:t>:</a:t>
            </a:r>
            <a:r>
              <a:rPr lang="en-US" altLang="zh-CN" sz="3200" b="1" strike="noStrike" noProof="1">
                <a:effectLst/>
                <a:latin typeface="宋体" panose="02010600030101010101" pitchFamily="2" charset="-122"/>
                <a:ea typeface="宋体" panose="02010600030101010101" pitchFamily="2" charset="-122"/>
                <a:cs typeface="+mn-cs"/>
              </a:rPr>
              <a:t>(    )</a:t>
            </a:r>
            <a:endParaRPr lang="en-US" altLang="zh-CN" sz="3200" b="1" strike="noStrike" noProof="1">
              <a:effectLst/>
              <a:latin typeface="宋体" panose="02010600030101010101" pitchFamily="2" charset="-122"/>
            </a:endParaRPr>
          </a:p>
          <a:p>
            <a:pPr indent="266700" defTabSz="914400" fontAlgn="base">
              <a:tabLst>
                <a:tab pos="1466850" algn="l"/>
                <a:tab pos="2667000" algn="l"/>
                <a:tab pos="3733800" algn="l"/>
                <a:tab pos="4800600" algn="l"/>
              </a:tabLst>
            </a:pPr>
            <a:r>
              <a:rPr lang="en-US" altLang="zh-CN" sz="3200" b="1" strike="noStrike" noProof="1" dirty="0">
                <a:solidFill>
                  <a:schemeClr val="tx1"/>
                </a:solidFill>
                <a:effectLst/>
                <a:latin typeface="宋体" panose="02010600030101010101" pitchFamily="2" charset="-122"/>
                <a:ea typeface="宋体" panose="02010600030101010101" pitchFamily="2" charset="-122"/>
                <a:cs typeface="+mn-cs"/>
              </a:rPr>
              <a:t>A</a:t>
            </a:r>
            <a:r>
              <a:rPr lang="zh-CN" altLang="en-US" sz="3200" b="1" strike="noStrike" noProof="1" dirty="0">
                <a:solidFill>
                  <a:schemeClr val="tx1"/>
                </a:solidFill>
                <a:effectLst/>
                <a:latin typeface="宋体" panose="02010600030101010101" pitchFamily="2" charset="-122"/>
                <a:ea typeface="宋体" panose="02010600030101010101" pitchFamily="2" charset="-122"/>
                <a:cs typeface="+mn-cs"/>
              </a:rPr>
              <a:t>、资产阶级和地主阶级的矛盾</a:t>
            </a:r>
            <a:endParaRPr lang="zh-CN" altLang="en-US" sz="3200" b="1" strike="noStrike" noProof="1" dirty="0">
              <a:solidFill>
                <a:schemeClr val="tx1"/>
              </a:solidFill>
              <a:effectLst/>
              <a:latin typeface="宋体" panose="02010600030101010101" pitchFamily="2" charset="-122"/>
            </a:endParaRPr>
          </a:p>
          <a:p>
            <a:pPr indent="266700" defTabSz="914400" fontAlgn="base">
              <a:tabLst>
                <a:tab pos="1466850" algn="l"/>
                <a:tab pos="2667000" algn="l"/>
                <a:tab pos="3733800" algn="l"/>
                <a:tab pos="4800600" algn="l"/>
              </a:tabLst>
            </a:pPr>
            <a:r>
              <a:rPr lang="en-US" altLang="zh-CN" sz="3200" b="1" strike="noStrike" noProof="1" dirty="0">
                <a:solidFill>
                  <a:schemeClr val="tx1"/>
                </a:solidFill>
                <a:effectLst/>
                <a:latin typeface="宋体" panose="02010600030101010101" pitchFamily="2" charset="-122"/>
                <a:ea typeface="宋体" panose="02010600030101010101" pitchFamily="2" charset="-122"/>
                <a:cs typeface="+mn-cs"/>
              </a:rPr>
              <a:t>B</a:t>
            </a:r>
            <a:r>
              <a:rPr lang="zh-CN" altLang="en-US" sz="3200" b="1" strike="noStrike" noProof="1" dirty="0">
                <a:solidFill>
                  <a:schemeClr val="tx1"/>
                </a:solidFill>
                <a:effectLst/>
                <a:latin typeface="宋体" panose="02010600030101010101" pitchFamily="2" charset="-122"/>
                <a:ea typeface="宋体" panose="02010600030101010101" pitchFamily="2" charset="-122"/>
                <a:cs typeface="+mn-cs"/>
              </a:rPr>
              <a:t>、民族资本主义和外国资本主义的民族矛盾</a:t>
            </a:r>
            <a:endParaRPr lang="zh-CN" altLang="en-US" sz="3200" b="1" strike="noStrike" noProof="1" dirty="0">
              <a:solidFill>
                <a:schemeClr val="tx1"/>
              </a:solidFill>
              <a:effectLst/>
              <a:latin typeface="宋体" panose="02010600030101010101" pitchFamily="2" charset="-122"/>
            </a:endParaRPr>
          </a:p>
          <a:p>
            <a:pPr indent="266700" defTabSz="914400" fontAlgn="base">
              <a:tabLst>
                <a:tab pos="1466850" algn="l"/>
                <a:tab pos="2667000" algn="l"/>
                <a:tab pos="3733800" algn="l"/>
                <a:tab pos="4800600" algn="l"/>
              </a:tabLst>
            </a:pPr>
            <a:r>
              <a:rPr lang="en-US" altLang="zh-CN" sz="3200" b="1" strike="noStrike" noProof="1" dirty="0">
                <a:solidFill>
                  <a:schemeClr val="tx1"/>
                </a:solidFill>
                <a:effectLst/>
                <a:latin typeface="宋体" panose="02010600030101010101" pitchFamily="2" charset="-122"/>
                <a:ea typeface="宋体" panose="02010600030101010101" pitchFamily="2" charset="-122"/>
                <a:cs typeface="+mn-cs"/>
              </a:rPr>
              <a:t>C</a:t>
            </a:r>
            <a:r>
              <a:rPr lang="zh-CN" altLang="en-US" sz="3200" b="1" strike="noStrike" noProof="1" dirty="0">
                <a:solidFill>
                  <a:schemeClr val="tx1"/>
                </a:solidFill>
                <a:effectLst/>
                <a:latin typeface="宋体" panose="02010600030101010101" pitchFamily="2" charset="-122"/>
                <a:ea typeface="宋体" panose="02010600030101010101" pitchFamily="2" charset="-122"/>
                <a:cs typeface="+mn-cs"/>
              </a:rPr>
              <a:t>、封建主义和人民大众的阶级矛盾</a:t>
            </a:r>
            <a:endParaRPr lang="zh-CN" altLang="en-US" sz="3200" b="1" strike="noStrike" noProof="1" dirty="0">
              <a:solidFill>
                <a:schemeClr val="tx1"/>
              </a:solidFill>
              <a:effectLst/>
              <a:latin typeface="宋体" panose="02010600030101010101" pitchFamily="2" charset="-122"/>
            </a:endParaRPr>
          </a:p>
          <a:p>
            <a:pPr indent="266700" defTabSz="914400" fontAlgn="base">
              <a:tabLst>
                <a:tab pos="1466850" algn="l"/>
                <a:tab pos="2667000" algn="l"/>
                <a:tab pos="3733800" algn="l"/>
                <a:tab pos="4800600" algn="l"/>
              </a:tabLst>
            </a:pPr>
            <a:r>
              <a:rPr lang="en-US" altLang="zh-CN" sz="3200" b="1" strike="noStrike" noProof="1" dirty="0">
                <a:solidFill>
                  <a:schemeClr val="tx1"/>
                </a:solidFill>
                <a:effectLst/>
                <a:latin typeface="宋体" panose="02010600030101010101" pitchFamily="2" charset="-122"/>
                <a:ea typeface="宋体" panose="02010600030101010101" pitchFamily="2" charset="-122"/>
                <a:cs typeface="+mn-cs"/>
              </a:rPr>
              <a:t>D</a:t>
            </a:r>
            <a:r>
              <a:rPr lang="zh-CN" altLang="en-US" sz="3200" b="1" strike="noStrike" noProof="1" dirty="0">
                <a:solidFill>
                  <a:schemeClr val="tx1"/>
                </a:solidFill>
                <a:effectLst/>
                <a:latin typeface="宋体" panose="02010600030101010101" pitchFamily="2" charset="-122"/>
                <a:ea typeface="宋体" panose="02010600030101010101" pitchFamily="2" charset="-122"/>
                <a:cs typeface="+mn-cs"/>
              </a:rPr>
              <a:t>、外国资本主义和中国人民大众的矛盾</a:t>
            </a:r>
            <a:endParaRPr lang="zh-CN" altLang="en-US" sz="3200" b="1" strike="noStrike" noProof="1" dirty="0">
              <a:solidFill>
                <a:schemeClr val="tx1"/>
              </a:solidFill>
              <a:effectLst/>
              <a:latin typeface="宋体" panose="02010600030101010101" pitchFamily="2" charset="-122"/>
            </a:endParaRPr>
          </a:p>
          <a:p>
            <a:pPr indent="266700" defTabSz="914400" fontAlgn="base">
              <a:tabLst>
                <a:tab pos="1466850" algn="l"/>
                <a:tab pos="2667000" algn="l"/>
                <a:tab pos="3733800" algn="l"/>
                <a:tab pos="4800600" algn="l"/>
              </a:tabLst>
            </a:pPr>
            <a:r>
              <a:rPr lang="zh-CN" altLang="en-US" sz="3200" b="1" strike="noStrike" noProof="1" dirty="0">
                <a:solidFill>
                  <a:schemeClr val="tx1"/>
                </a:solidFill>
                <a:effectLst/>
                <a:latin typeface="宋体" panose="02010600030101010101" pitchFamily="2" charset="-122"/>
                <a:ea typeface="宋体" panose="02010600030101010101" pitchFamily="2" charset="-122"/>
                <a:cs typeface="+mn-cs"/>
              </a:rPr>
              <a:t>马克思说：“推动了这次大爆炸（指太平天国运动）的毫无疑问是英国的大炮。”这说明</a:t>
            </a:r>
            <a:r>
              <a:rPr lang="zh-CN" altLang="zh-CN" sz="3200" b="1" strike="noStrike" noProof="1" dirty="0">
                <a:solidFill>
                  <a:schemeClr val="tx1"/>
                </a:solidFill>
                <a:effectLst/>
                <a:latin typeface="宋体" panose="02010600030101010101" pitchFamily="2" charset="-122"/>
                <a:ea typeface="宋体" panose="02010600030101010101" pitchFamily="2" charset="-122"/>
                <a:cs typeface="+mn-cs"/>
              </a:rPr>
              <a:t>:</a:t>
            </a:r>
            <a:r>
              <a:rPr lang="en-US" altLang="zh-CN" sz="3200" b="1" strike="noStrike" noProof="1">
                <a:solidFill>
                  <a:schemeClr val="tx1"/>
                </a:solidFill>
                <a:effectLst/>
                <a:latin typeface="宋体" panose="02010600030101010101" pitchFamily="2" charset="-122"/>
                <a:ea typeface="宋体" panose="02010600030101010101" pitchFamily="2" charset="-122"/>
                <a:cs typeface="+mn-cs"/>
              </a:rPr>
              <a:t>(    )</a:t>
            </a:r>
            <a:endParaRPr lang="en-US" altLang="zh-CN" sz="3200" b="1" strike="noStrike" noProof="1">
              <a:solidFill>
                <a:schemeClr val="tx1"/>
              </a:solidFill>
              <a:effectLst/>
              <a:latin typeface="宋体" panose="02010600030101010101" pitchFamily="2" charset="-122"/>
            </a:endParaRPr>
          </a:p>
          <a:p>
            <a:pPr indent="266700" defTabSz="914400" fontAlgn="base">
              <a:tabLst>
                <a:tab pos="1466850" algn="l"/>
                <a:tab pos="2667000" algn="l"/>
                <a:tab pos="3733800" algn="l"/>
                <a:tab pos="4800600" algn="l"/>
              </a:tabLst>
            </a:pPr>
            <a:r>
              <a:rPr lang="en-US" altLang="zh-CN" sz="3200" b="1" strike="noStrike" noProof="1" dirty="0">
                <a:solidFill>
                  <a:schemeClr val="tx1"/>
                </a:solidFill>
                <a:effectLst/>
                <a:latin typeface="宋体" panose="02010600030101010101" pitchFamily="2" charset="-122"/>
                <a:ea typeface="宋体" panose="02010600030101010101" pitchFamily="2" charset="-122"/>
                <a:cs typeface="+mn-cs"/>
              </a:rPr>
              <a:t>A</a:t>
            </a:r>
            <a:r>
              <a:rPr lang="zh-CN" altLang="en-US" sz="3200" b="1" strike="noStrike" noProof="1" dirty="0">
                <a:solidFill>
                  <a:schemeClr val="tx1"/>
                </a:solidFill>
                <a:effectLst/>
                <a:latin typeface="宋体" panose="02010600030101010101" pitchFamily="2" charset="-122"/>
                <a:ea typeface="宋体" panose="02010600030101010101" pitchFamily="2" charset="-122"/>
                <a:cs typeface="+mn-cs"/>
              </a:rPr>
              <a:t>．鸦片战争激化了中国社会矛盾，导致太平天国运动的爆发</a:t>
            </a:r>
            <a:endParaRPr lang="zh-CN" altLang="en-US" sz="3200" b="1" strike="noStrike" noProof="1" dirty="0">
              <a:solidFill>
                <a:schemeClr val="tx1"/>
              </a:solidFill>
              <a:effectLst/>
              <a:latin typeface="宋体" panose="02010600030101010101" pitchFamily="2" charset="-122"/>
            </a:endParaRPr>
          </a:p>
          <a:p>
            <a:pPr indent="266700" defTabSz="914400" fontAlgn="base">
              <a:tabLst>
                <a:tab pos="1466850" algn="l"/>
                <a:tab pos="2667000" algn="l"/>
                <a:tab pos="3733800" algn="l"/>
                <a:tab pos="4800600" algn="l"/>
              </a:tabLst>
            </a:pPr>
            <a:r>
              <a:rPr lang="en-US" altLang="zh-CN" sz="3200" b="1" strike="noStrike" noProof="1" dirty="0">
                <a:solidFill>
                  <a:schemeClr val="tx1"/>
                </a:solidFill>
                <a:effectLst/>
                <a:latin typeface="宋体" panose="02010600030101010101" pitchFamily="2" charset="-122"/>
                <a:ea typeface="宋体" panose="02010600030101010101" pitchFamily="2" charset="-122"/>
                <a:cs typeface="+mn-cs"/>
              </a:rPr>
              <a:t>B</a:t>
            </a:r>
            <a:r>
              <a:rPr lang="zh-CN" altLang="en-US" sz="3200" b="1" strike="noStrike" noProof="1" dirty="0">
                <a:solidFill>
                  <a:schemeClr val="tx1"/>
                </a:solidFill>
                <a:effectLst/>
                <a:latin typeface="宋体" panose="02010600030101010101" pitchFamily="2" charset="-122"/>
                <a:ea typeface="宋体" panose="02010600030101010101" pitchFamily="2" charset="-122"/>
                <a:cs typeface="+mn-cs"/>
              </a:rPr>
              <a:t>．太平天国运动反对鸦片战争中清政府的卖国行为</a:t>
            </a:r>
            <a:endParaRPr lang="zh-CN" altLang="en-US" sz="3200" b="1" strike="noStrike" noProof="1" dirty="0">
              <a:solidFill>
                <a:schemeClr val="tx1"/>
              </a:solidFill>
              <a:effectLst/>
              <a:latin typeface="宋体" panose="02010600030101010101" pitchFamily="2" charset="-122"/>
            </a:endParaRPr>
          </a:p>
          <a:p>
            <a:pPr indent="266700" defTabSz="914400" fontAlgn="base">
              <a:tabLst>
                <a:tab pos="1466850" algn="l"/>
                <a:tab pos="2667000" algn="l"/>
                <a:tab pos="3733800" algn="l"/>
                <a:tab pos="4800600" algn="l"/>
              </a:tabLst>
            </a:pPr>
            <a:r>
              <a:rPr lang="en-US" altLang="zh-CN" sz="3200" b="1" strike="noStrike" noProof="1" dirty="0">
                <a:solidFill>
                  <a:schemeClr val="tx1"/>
                </a:solidFill>
                <a:effectLst/>
                <a:latin typeface="宋体" panose="02010600030101010101" pitchFamily="2" charset="-122"/>
                <a:ea typeface="宋体" panose="02010600030101010101" pitchFamily="2" charset="-122"/>
                <a:cs typeface="+mn-cs"/>
              </a:rPr>
              <a:t>C</a:t>
            </a:r>
            <a:r>
              <a:rPr lang="zh-CN" altLang="en-US" sz="3200" b="1" strike="noStrike" noProof="1" dirty="0">
                <a:solidFill>
                  <a:schemeClr val="tx1"/>
                </a:solidFill>
                <a:effectLst/>
                <a:latin typeface="宋体" panose="02010600030101010101" pitchFamily="2" charset="-122"/>
                <a:ea typeface="宋体" panose="02010600030101010101" pitchFamily="2" charset="-122"/>
                <a:cs typeface="+mn-cs"/>
              </a:rPr>
              <a:t>．清政府的腐败统治导致阶级矛盾的激化</a:t>
            </a:r>
            <a:endParaRPr lang="zh-CN" altLang="en-US" sz="3200" b="1" strike="noStrike" noProof="1" dirty="0">
              <a:solidFill>
                <a:schemeClr val="tx1"/>
              </a:solidFill>
              <a:effectLst/>
              <a:latin typeface="宋体" panose="02010600030101010101" pitchFamily="2" charset="-122"/>
            </a:endParaRPr>
          </a:p>
          <a:p>
            <a:pPr indent="266700" defTabSz="914400" fontAlgn="base">
              <a:tabLst>
                <a:tab pos="1466850" algn="l"/>
                <a:tab pos="2667000" algn="l"/>
                <a:tab pos="3733800" algn="l"/>
                <a:tab pos="4800600" algn="l"/>
              </a:tabLst>
            </a:pPr>
            <a:r>
              <a:rPr lang="en-US" altLang="zh-CN" sz="3200" b="1" strike="noStrike" noProof="1" dirty="0">
                <a:solidFill>
                  <a:schemeClr val="tx1"/>
                </a:solidFill>
                <a:effectLst/>
                <a:latin typeface="宋体" panose="02010600030101010101" pitchFamily="2" charset="-122"/>
                <a:ea typeface="宋体" panose="02010600030101010101" pitchFamily="2" charset="-122"/>
                <a:cs typeface="+mn-cs"/>
              </a:rPr>
              <a:t>D</a:t>
            </a:r>
            <a:r>
              <a:rPr lang="zh-CN" altLang="en-US" sz="3200" b="1" strike="noStrike" noProof="1" dirty="0">
                <a:solidFill>
                  <a:schemeClr val="tx1"/>
                </a:solidFill>
                <a:effectLst/>
                <a:latin typeface="宋体" panose="02010600030101010101" pitchFamily="2" charset="-122"/>
                <a:ea typeface="宋体" panose="02010600030101010101" pitchFamily="2" charset="-122"/>
                <a:cs typeface="+mn-cs"/>
              </a:rPr>
              <a:t>．鸦片战争是太平天国运动爆发的根本原因</a:t>
            </a:r>
            <a:endParaRPr lang="zh-CN" altLang="en-US" sz="3200" b="1" strike="noStrike" noProof="1" dirty="0">
              <a:solidFill>
                <a:schemeClr val="tx1"/>
              </a:solidFill>
              <a:effectLst/>
              <a:latin typeface="宋体" panose="02010600030101010101" pitchFamily="2" charset="-122"/>
              <a:ea typeface="宋体" panose="02010600030101010101" pitchFamily="2" charset="-122"/>
              <a:cs typeface="+mn-cs"/>
            </a:endParaRPr>
          </a:p>
        </p:txBody>
      </p:sp>
      <p:sp>
        <p:nvSpPr>
          <p:cNvPr id="157706" name="矩形 157705"/>
          <p:cNvSpPr/>
          <p:nvPr/>
        </p:nvSpPr>
        <p:spPr>
          <a:xfrm>
            <a:off x="7391400" y="3505200"/>
            <a:ext cx="625475" cy="712788"/>
          </a:xfrm>
          <a:prstGeom prst="rect">
            <a:avLst/>
          </a:prstGeom>
        </p:spPr>
        <p:txBody>
          <a:bodyPr wrap="none" fromWordArt="1">
            <a:prstTxWarp prst="textPlain">
              <a:avLst>
                <a:gd name="adj" fmla="val 50000"/>
              </a:avLst>
            </a:prstTxWarp>
            <a:normAutofit/>
          </a:bodyPr>
          <a:p>
            <a:pPr algn="ctr"/>
            <a:r>
              <a:rPr lang="zh-CN" altLang="en-US" sz="3600" b="1">
                <a:ln w="19050" cap="flat" cmpd="sng">
                  <a:solidFill>
                    <a:srgbClr val="99CCFF"/>
                  </a:solidFill>
                  <a:prstDash val="solid"/>
                  <a:round/>
                  <a:headEnd type="none" w="med" len="med"/>
                  <a:tailEnd type="none" w="med" len="med"/>
                </a:ln>
                <a:solidFill>
                  <a:srgbClr val="FF0000"/>
                </a:solidFill>
                <a:effectLst>
                  <a:outerShdw dist="35921" dir="2699999" algn="ctr" rotWithShape="0">
                    <a:srgbClr val="990000"/>
                  </a:outerShdw>
                </a:effectLst>
                <a:latin typeface="宋体" panose="02010600030101010101" pitchFamily="2" charset="-122"/>
                <a:ea typeface="宋体" panose="02010600030101010101" pitchFamily="2" charset="-122"/>
              </a:rPr>
              <a:t>A</a:t>
            </a:r>
            <a:endParaRPr lang="zh-CN" altLang="en-US" sz="3600" b="1">
              <a:ln w="19050" cap="flat" cmpd="sng">
                <a:solidFill>
                  <a:srgbClr val="99CCFF"/>
                </a:solidFill>
                <a:prstDash val="solid"/>
                <a:round/>
                <a:headEnd type="none" w="med" len="med"/>
                <a:tailEnd type="none" w="med" len="med"/>
              </a:ln>
              <a:solidFill>
                <a:srgbClr val="FF0000"/>
              </a:solidFill>
              <a:effectLst>
                <a:outerShdw dist="35921" dir="2699999" algn="ctr" rotWithShape="0">
                  <a:srgbClr val="990000"/>
                </a:outerShdw>
              </a:effectLst>
              <a:latin typeface="宋体" panose="02010600030101010101" pitchFamily="2" charset="-122"/>
              <a:ea typeface="宋体" panose="02010600030101010101" pitchFamily="2" charset="-122"/>
            </a:endParaRPr>
          </a:p>
        </p:txBody>
      </p:sp>
      <p:sp>
        <p:nvSpPr>
          <p:cNvPr id="157707" name="矩形 157706"/>
          <p:cNvSpPr/>
          <p:nvPr/>
        </p:nvSpPr>
        <p:spPr>
          <a:xfrm>
            <a:off x="9829800" y="914400"/>
            <a:ext cx="533400" cy="788988"/>
          </a:xfrm>
          <a:prstGeom prst="rect">
            <a:avLst/>
          </a:prstGeom>
        </p:spPr>
        <p:txBody>
          <a:bodyPr wrap="none" fromWordArt="1">
            <a:prstTxWarp prst="textPlain">
              <a:avLst>
                <a:gd name="adj" fmla="val 50000"/>
              </a:avLst>
            </a:prstTxWarp>
            <a:normAutofit/>
          </a:bodyPr>
          <a:p>
            <a:pPr algn="ctr"/>
            <a:r>
              <a:rPr lang="zh-CN" altLang="en-US" sz="3600" b="1">
                <a:ln w="19050" cap="flat" cmpd="sng">
                  <a:solidFill>
                    <a:srgbClr val="99CCFF"/>
                  </a:solidFill>
                  <a:prstDash val="solid"/>
                  <a:round/>
                  <a:headEnd type="none" w="med" len="med"/>
                  <a:tailEnd type="none" w="med" len="med"/>
                </a:ln>
                <a:solidFill>
                  <a:srgbClr val="FF0000"/>
                </a:solidFill>
                <a:effectLst>
                  <a:outerShdw dist="35921" dir="2699999" algn="ctr" rotWithShape="0">
                    <a:srgbClr val="990000"/>
                  </a:outerShdw>
                </a:effectLst>
                <a:latin typeface="宋体" panose="02010600030101010101" pitchFamily="2" charset="-122"/>
                <a:ea typeface="宋体" panose="02010600030101010101" pitchFamily="2" charset="-122"/>
              </a:rPr>
              <a:t>C</a:t>
            </a:r>
            <a:endParaRPr lang="zh-CN" altLang="en-US" sz="3600" b="1">
              <a:ln w="19050" cap="flat" cmpd="sng">
                <a:solidFill>
                  <a:srgbClr val="99CCFF"/>
                </a:solidFill>
                <a:prstDash val="solid"/>
                <a:round/>
                <a:headEnd type="none" w="med" len="med"/>
                <a:tailEnd type="none" w="med" len="med"/>
              </a:ln>
              <a:solidFill>
                <a:srgbClr val="FF0000"/>
              </a:solidFill>
              <a:effectLst>
                <a:outerShdw dist="35921" dir="2699999" algn="ctr" rotWithShape="0">
                  <a:srgbClr val="990000"/>
                </a:outerShdw>
              </a:effectLst>
              <a:latin typeface="宋体" panose="02010600030101010101" pitchFamily="2" charset="-122"/>
              <a:ea typeface="宋体" panose="02010600030101010101" pitchFamily="2" charset="-122"/>
            </a:endParaRPr>
          </a:p>
        </p:txBody>
      </p:sp>
      <p:sp>
        <p:nvSpPr>
          <p:cNvPr id="2" name="文本框 1"/>
          <p:cNvSpPr txBox="1"/>
          <p:nvPr/>
        </p:nvSpPr>
        <p:spPr>
          <a:xfrm>
            <a:off x="661670" y="175260"/>
            <a:ext cx="2270125" cy="583565"/>
          </a:xfrm>
          <a:prstGeom prst="rect">
            <a:avLst/>
          </a:prstGeom>
          <a:noFill/>
        </p:spPr>
        <p:txBody>
          <a:bodyPr wrap="square" rtlCol="0">
            <a:spAutoFit/>
          </a:bodyPr>
          <a:p>
            <a:r>
              <a:rPr lang="zh-CN" altLang="en-US" sz="3200">
                <a:solidFill>
                  <a:srgbClr val="FF0000"/>
                </a:solidFill>
              </a:rPr>
              <a:t>及时总结</a:t>
            </a:r>
            <a:endParaRPr lang="zh-CN" altLang="en-US" sz="3200">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157707"/>
                                        </p:tgtEl>
                                        <p:attrNameLst>
                                          <p:attrName>style.visibility</p:attrName>
                                        </p:attrNameLst>
                                      </p:cBhvr>
                                      <p:to>
                                        <p:strVal val="visible"/>
                                      </p:to>
                                    </p:set>
                                    <p:animEffect transition="in" filter="blinds(horizontal)">
                                      <p:cBhvr>
                                        <p:cTn id="7" dur="500"/>
                                        <p:tgtEl>
                                          <p:spTgt spid="157707"/>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157706"/>
                                        </p:tgtEl>
                                        <p:attrNameLst>
                                          <p:attrName>style.visibility</p:attrName>
                                        </p:attrNameLst>
                                      </p:cBhvr>
                                      <p:to>
                                        <p:strVal val="visible"/>
                                      </p:to>
                                    </p:set>
                                    <p:animEffect transition="in" filter="blinds(horizontal)">
                                      <p:cBhvr>
                                        <p:cTn id="12" dur="500"/>
                                        <p:tgtEl>
                                          <p:spTgt spid="15770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78189" name="矩形 178188"/>
          <p:cNvSpPr/>
          <p:nvPr/>
        </p:nvSpPr>
        <p:spPr>
          <a:xfrm>
            <a:off x="2186940" y="324485"/>
            <a:ext cx="7467600" cy="2491740"/>
          </a:xfrm>
          <a:prstGeom prst="rect">
            <a:avLst/>
          </a:prstGeom>
          <a:noFill/>
          <a:ln w="9525">
            <a:noFill/>
          </a:ln>
        </p:spPr>
        <p:txBody>
          <a:bodyPr>
            <a:spAutoFit/>
          </a:bodyPr>
          <a:p>
            <a:pPr fontAlgn="base"/>
            <a:r>
              <a:rPr lang="zh-CN" altLang="en-US" sz="3200" b="1" strike="noStrike" noProof="1" dirty="0">
                <a:effectLst>
                  <a:outerShdw blurRad="38100" dist="38100" dir="2700000">
                    <a:srgbClr val="FFFFFF"/>
                  </a:outerShdw>
                </a:effectLst>
                <a:latin typeface="黑体" panose="02010609060101010101" pitchFamily="2" charset="-122"/>
                <a:ea typeface="黑体" panose="02010609060101010101" pitchFamily="2" charset="-122"/>
                <a:cs typeface="+mn-cs"/>
              </a:rPr>
              <a:t>上帝原来是老亲， 水源木本急寻真； </a:t>
            </a:r>
            <a:endParaRPr lang="zh-CN" altLang="en-US" sz="3200" b="1" strike="noStrike" noProof="1" dirty="0">
              <a:effectLst>
                <a:outerShdw blurRad="38100" dist="38100" dir="2700000">
                  <a:srgbClr val="FFFFFF"/>
                </a:outerShdw>
              </a:effectLst>
              <a:latin typeface="黑体" panose="02010609060101010101" pitchFamily="2" charset="-122"/>
              <a:ea typeface="黑体" panose="02010609060101010101" pitchFamily="2" charset="-122"/>
            </a:endParaRPr>
          </a:p>
          <a:p>
            <a:pPr fontAlgn="base"/>
            <a:r>
              <a:rPr lang="zh-CN" altLang="en-US" sz="3200" b="1" strike="noStrike" noProof="1" dirty="0">
                <a:effectLst>
                  <a:outerShdw blurRad="38100" dist="38100" dir="2700000">
                    <a:srgbClr val="FFFFFF"/>
                  </a:outerShdw>
                </a:effectLst>
                <a:latin typeface="黑体" panose="02010609060101010101" pitchFamily="2" charset="-122"/>
                <a:ea typeface="黑体" panose="02010609060101010101" pitchFamily="2" charset="-122"/>
                <a:cs typeface="+mn-cs"/>
              </a:rPr>
              <a:t>量宽异国皆同国， 心好天人亦世人。</a:t>
            </a:r>
            <a:endParaRPr lang="zh-CN" altLang="en-US" sz="3200" b="1" strike="noStrike" noProof="1" dirty="0">
              <a:effectLst>
                <a:outerShdw blurRad="38100" dist="38100" dir="2700000">
                  <a:srgbClr val="FFFFFF"/>
                </a:outerShdw>
              </a:effectLst>
              <a:latin typeface="黑体" panose="02010609060101010101" pitchFamily="2" charset="-122"/>
              <a:ea typeface="黑体" panose="02010609060101010101" pitchFamily="2" charset="-122"/>
            </a:endParaRPr>
          </a:p>
          <a:p>
            <a:pPr fontAlgn="base"/>
            <a:r>
              <a:rPr lang="zh-CN" altLang="en-US" sz="3200" b="1" strike="noStrike" noProof="1" dirty="0">
                <a:effectLst>
                  <a:outerShdw blurRad="38100" dist="38100" dir="2700000">
                    <a:srgbClr val="FFFFFF"/>
                  </a:outerShdw>
                </a:effectLst>
                <a:latin typeface="黑体" panose="02010609060101010101" pitchFamily="2" charset="-122"/>
                <a:ea typeface="黑体" panose="02010609060101010101" pitchFamily="2" charset="-122"/>
                <a:cs typeface="+mn-cs"/>
              </a:rPr>
              <a:t>兽畜相残还不义， 乡邻互杀断非仁；</a:t>
            </a:r>
            <a:endParaRPr lang="zh-CN" altLang="en-US" sz="3200" b="1" strike="noStrike" noProof="1" dirty="0">
              <a:effectLst>
                <a:outerShdw blurRad="38100" dist="38100" dir="2700000">
                  <a:srgbClr val="FFFFFF"/>
                </a:outerShdw>
              </a:effectLst>
              <a:latin typeface="黑体" panose="02010609060101010101" pitchFamily="2" charset="-122"/>
              <a:ea typeface="黑体" panose="02010609060101010101" pitchFamily="2" charset="-122"/>
            </a:endParaRPr>
          </a:p>
          <a:p>
            <a:pPr fontAlgn="base"/>
            <a:r>
              <a:rPr lang="zh-CN" altLang="en-US" sz="3200" b="1" strike="noStrike" noProof="1" dirty="0">
                <a:effectLst>
                  <a:outerShdw blurRad="38100" dist="38100" dir="2700000">
                    <a:srgbClr val="FFFFFF"/>
                  </a:outerShdw>
                </a:effectLst>
                <a:latin typeface="黑体" panose="02010609060101010101" pitchFamily="2" charset="-122"/>
                <a:ea typeface="黑体" panose="02010609060101010101" pitchFamily="2" charset="-122"/>
                <a:cs typeface="+mn-cs"/>
              </a:rPr>
              <a:t>天生天养和为贵， 各自相安享太平。</a:t>
            </a:r>
            <a:endParaRPr lang="zh-CN" altLang="en-US" sz="3200" b="1" strike="noStrike" noProof="1" dirty="0">
              <a:effectLst>
                <a:outerShdw blurRad="38100" dist="38100" dir="2700000">
                  <a:srgbClr val="FFFFFF"/>
                </a:outerShdw>
              </a:effectLst>
              <a:latin typeface="黑体" panose="02010609060101010101" pitchFamily="2" charset="-122"/>
              <a:ea typeface="黑体" panose="02010609060101010101" pitchFamily="2" charset="-122"/>
            </a:endParaRPr>
          </a:p>
          <a:p>
            <a:pPr fontAlgn="base"/>
            <a:r>
              <a:rPr lang="zh-CN" altLang="en-US" sz="2800" b="1" strike="noStrike" noProof="1">
                <a:effectLst>
                  <a:outerShdw blurRad="38100" dist="38100" dir="2700000">
                    <a:srgbClr val="FFFFFF"/>
                  </a:outerShdw>
                </a:effectLst>
                <a:latin typeface="黑体" panose="02010609060101010101" pitchFamily="2" charset="-122"/>
                <a:ea typeface="黑体" panose="02010609060101010101" pitchFamily="2" charset="-122"/>
                <a:cs typeface="+mn-cs"/>
              </a:rPr>
              <a:t>          </a:t>
            </a:r>
            <a:r>
              <a:rPr lang="en-US" altLang="zh-CN" sz="2800" b="1" strike="noStrike" noProof="1">
                <a:effectLst>
                  <a:outerShdw blurRad="38100" dist="38100" dir="2700000">
                    <a:srgbClr val="FFFFFF"/>
                  </a:outerShdw>
                </a:effectLst>
                <a:latin typeface="Arial" panose="020B0604020202020204" pitchFamily="34" charset="0"/>
                <a:ea typeface="黑体" panose="02010609060101010101" pitchFamily="2" charset="-122"/>
                <a:cs typeface="+mn-cs"/>
              </a:rPr>
              <a:t>——</a:t>
            </a:r>
            <a:r>
              <a:rPr lang="zh-CN" altLang="en-US" sz="2800" b="1" strike="noStrike" noProof="1" dirty="0">
                <a:effectLst>
                  <a:outerShdw blurRad="38100" dist="38100" dir="2700000">
                    <a:srgbClr val="FFFFFF"/>
                  </a:outerShdw>
                </a:effectLst>
                <a:latin typeface="黑体" panose="02010609060101010101" pitchFamily="2" charset="-122"/>
                <a:ea typeface="黑体" panose="02010609060101010101" pitchFamily="2" charset="-122"/>
                <a:cs typeface="+mn-cs"/>
              </a:rPr>
              <a:t>洪秀全 </a:t>
            </a:r>
            <a:r>
              <a:rPr lang="en-US" altLang="zh-CN" sz="2800" b="1" strike="noStrike" noProof="1" dirty="0">
                <a:effectLst>
                  <a:outerShdw blurRad="38100" dist="38100" dir="2700000">
                    <a:srgbClr val="FFFFFF"/>
                  </a:outerShdw>
                </a:effectLst>
                <a:latin typeface="黑体" panose="02010609060101010101" pitchFamily="2" charset="-122"/>
                <a:ea typeface="黑体" panose="02010609060101010101" pitchFamily="2" charset="-122"/>
                <a:cs typeface="+mn-cs"/>
              </a:rPr>
              <a:t>《</a:t>
            </a:r>
            <a:r>
              <a:rPr lang="zh-CN" altLang="en-US" sz="2800" b="1" strike="noStrike" noProof="1" dirty="0">
                <a:effectLst>
                  <a:outerShdw blurRad="38100" dist="38100" dir="2700000">
                    <a:srgbClr val="FFFFFF"/>
                  </a:outerShdw>
                </a:effectLst>
                <a:latin typeface="黑体" panose="02010609060101010101" pitchFamily="2" charset="-122"/>
                <a:ea typeface="黑体" panose="02010609060101010101" pitchFamily="2" charset="-122"/>
                <a:cs typeface="+mn-cs"/>
              </a:rPr>
              <a:t>原道醒世训</a:t>
            </a:r>
            <a:r>
              <a:rPr lang="en-US" altLang="zh-CN" sz="2800" b="1" strike="noStrike" noProof="1">
                <a:effectLst>
                  <a:outerShdw blurRad="38100" dist="38100" dir="2700000">
                    <a:srgbClr val="FFFFFF"/>
                  </a:outerShdw>
                </a:effectLst>
                <a:latin typeface="黑体" panose="02010609060101010101" pitchFamily="2" charset="-122"/>
                <a:ea typeface="黑体" panose="02010609060101010101" pitchFamily="2" charset="-122"/>
                <a:cs typeface="+mn-cs"/>
              </a:rPr>
              <a:t>》       </a:t>
            </a:r>
            <a:endParaRPr lang="en-US" altLang="zh-CN" sz="2800" b="1" strike="noStrike" noProof="1">
              <a:effectLst>
                <a:outerShdw blurRad="38100" dist="38100" dir="2700000">
                  <a:srgbClr val="FFFFFF"/>
                </a:outerShdw>
              </a:effectLst>
              <a:latin typeface="黑体" panose="02010609060101010101" pitchFamily="2" charset="-122"/>
              <a:ea typeface="黑体" panose="02010609060101010101" pitchFamily="2" charset="-122"/>
            </a:endParaRPr>
          </a:p>
        </p:txBody>
      </p:sp>
      <p:sp>
        <p:nvSpPr>
          <p:cNvPr id="178212" name="矩形 178211"/>
          <p:cNvSpPr/>
          <p:nvPr/>
        </p:nvSpPr>
        <p:spPr>
          <a:xfrm>
            <a:off x="1348740" y="3121343"/>
            <a:ext cx="9144000" cy="3538220"/>
          </a:xfrm>
          <a:prstGeom prst="rect">
            <a:avLst/>
          </a:prstGeom>
          <a:noFill/>
          <a:ln w="9525">
            <a:noFill/>
          </a:ln>
        </p:spPr>
        <p:txBody>
          <a:bodyPr>
            <a:spAutoFit/>
          </a:bodyPr>
          <a:p>
            <a:pPr fontAlgn="base">
              <a:spcBef>
                <a:spcPct val="50000"/>
              </a:spcBef>
            </a:pPr>
            <a:r>
              <a:rPr lang="en-US" altLang="zh-CN" sz="3200" b="1" strike="noStrike" noProof="1" dirty="0">
                <a:solidFill>
                  <a:srgbClr val="FF0000"/>
                </a:solidFill>
                <a:effectLst/>
                <a:latin typeface="Arial" panose="020B0604020202020204" pitchFamily="34" charset="0"/>
                <a:ea typeface="宋体" panose="02010600030101010101" pitchFamily="2" charset="-122"/>
                <a:cs typeface="+mn-cs"/>
              </a:rPr>
              <a:t>1</a:t>
            </a:r>
            <a:r>
              <a:rPr lang="zh-CN" altLang="en-US" sz="3200" b="1" strike="noStrike" noProof="1" dirty="0">
                <a:solidFill>
                  <a:srgbClr val="FF0000"/>
                </a:solidFill>
                <a:effectLst/>
                <a:latin typeface="Arial" panose="020B0604020202020204" pitchFamily="34" charset="0"/>
                <a:ea typeface="宋体" panose="02010600030101010101" pitchFamily="2" charset="-122"/>
                <a:cs typeface="+mn-cs"/>
              </a:rPr>
              <a:t>）组织准备：</a:t>
            </a:r>
            <a:endParaRPr lang="zh-CN" altLang="en-US" sz="3200" b="1" strike="noStrike" noProof="1" dirty="0">
              <a:solidFill>
                <a:srgbClr val="FF0000"/>
              </a:solidFill>
              <a:effectLst/>
              <a:latin typeface="Arial" panose="020B0604020202020204" pitchFamily="34" charset="0"/>
            </a:endParaRPr>
          </a:p>
          <a:p>
            <a:pPr fontAlgn="base">
              <a:spcBef>
                <a:spcPct val="50000"/>
              </a:spcBef>
            </a:pPr>
            <a:r>
              <a:rPr lang="en-US" altLang="zh-CN" sz="3200" b="1" strike="noStrike" noProof="1" dirty="0">
                <a:solidFill>
                  <a:srgbClr val="FF0000"/>
                </a:solidFill>
                <a:effectLst/>
                <a:latin typeface="Arial" panose="020B0604020202020204" pitchFamily="34" charset="0"/>
                <a:ea typeface="宋体" panose="02010600030101010101" pitchFamily="2" charset="-122"/>
                <a:cs typeface="+mn-cs"/>
              </a:rPr>
              <a:t>2</a:t>
            </a:r>
            <a:r>
              <a:rPr lang="zh-CN" altLang="en-US" sz="3200" b="1" strike="noStrike" noProof="1" dirty="0">
                <a:solidFill>
                  <a:srgbClr val="FF0000"/>
                </a:solidFill>
                <a:effectLst/>
                <a:latin typeface="Arial" panose="020B0604020202020204" pitchFamily="34" charset="0"/>
                <a:ea typeface="宋体" panose="02010600030101010101" pitchFamily="2" charset="-122"/>
                <a:cs typeface="+mn-cs"/>
              </a:rPr>
              <a:t>）理论准备：</a:t>
            </a:r>
            <a:endParaRPr lang="zh-CN" altLang="en-US" sz="3200" b="1" strike="noStrike" noProof="1" dirty="0">
              <a:solidFill>
                <a:srgbClr val="FF0000"/>
              </a:solidFill>
              <a:effectLst/>
              <a:latin typeface="Arial" panose="020B0604020202020204" pitchFamily="34" charset="0"/>
            </a:endParaRPr>
          </a:p>
          <a:p>
            <a:pPr fontAlgn="base">
              <a:spcBef>
                <a:spcPct val="50000"/>
              </a:spcBef>
            </a:pPr>
            <a:r>
              <a:rPr lang="zh-CN" altLang="en-US" sz="3200" b="1" strike="noStrike" noProof="1" dirty="0">
                <a:solidFill>
                  <a:srgbClr val="0000FF"/>
                </a:solidFill>
                <a:effectLst/>
                <a:latin typeface="Arial" panose="020B0604020202020204" pitchFamily="34" charset="0"/>
                <a:ea typeface="宋体" panose="02010600030101010101" pitchFamily="2" charset="-122"/>
                <a:cs typeface="+mn-cs"/>
              </a:rPr>
              <a:t>理论著作：</a:t>
            </a:r>
            <a:endParaRPr lang="zh-CN" altLang="en-US" sz="3200" b="1" strike="noStrike" noProof="1" dirty="0">
              <a:solidFill>
                <a:srgbClr val="0000FF"/>
              </a:solidFill>
              <a:effectLst/>
              <a:latin typeface="Arial" panose="020B0604020202020204" pitchFamily="34" charset="0"/>
            </a:endParaRPr>
          </a:p>
          <a:p>
            <a:pPr fontAlgn="base">
              <a:spcBef>
                <a:spcPct val="50000"/>
              </a:spcBef>
            </a:pPr>
            <a:r>
              <a:rPr lang="zh-CN" altLang="en-US" sz="3200" b="1" strike="noStrike" noProof="1" dirty="0">
                <a:solidFill>
                  <a:srgbClr val="0000FF"/>
                </a:solidFill>
                <a:effectLst/>
                <a:latin typeface="Arial" panose="020B0604020202020204" pitchFamily="34" charset="0"/>
                <a:ea typeface="宋体" panose="02010600030101010101" pitchFamily="2" charset="-122"/>
                <a:cs typeface="+mn-cs"/>
              </a:rPr>
              <a:t>理论来源：</a:t>
            </a:r>
            <a:endParaRPr lang="zh-CN" altLang="en-US" sz="3200" b="1" strike="noStrike" noProof="1" dirty="0">
              <a:effectLst/>
              <a:latin typeface="Arial" panose="020B0604020202020204" pitchFamily="34" charset="0"/>
            </a:endParaRPr>
          </a:p>
          <a:p>
            <a:pPr fontAlgn="base">
              <a:spcBef>
                <a:spcPct val="50000"/>
              </a:spcBef>
            </a:pPr>
            <a:r>
              <a:rPr lang="zh-CN" altLang="en-US" sz="3200" b="1" strike="noStrike" noProof="1" dirty="0">
                <a:solidFill>
                  <a:srgbClr val="0000FF"/>
                </a:solidFill>
                <a:effectLst/>
                <a:latin typeface="Arial" panose="020B0604020202020204" pitchFamily="34" charset="0"/>
                <a:ea typeface="宋体" panose="02010600030101010101" pitchFamily="2" charset="-122"/>
                <a:cs typeface="+mn-cs"/>
              </a:rPr>
              <a:t>理论特点：</a:t>
            </a:r>
            <a:endParaRPr lang="zh-CN" altLang="en-US" sz="3200" b="1" strike="noStrike" noProof="1" dirty="0">
              <a:solidFill>
                <a:srgbClr val="0000FF"/>
              </a:solidFill>
              <a:effectLst/>
              <a:latin typeface="Arial" panose="020B0604020202020204" pitchFamily="34" charset="0"/>
              <a:ea typeface="宋体" panose="02010600030101010101" pitchFamily="2" charset="-122"/>
              <a:cs typeface="+mn-cs"/>
            </a:endParaRPr>
          </a:p>
        </p:txBody>
      </p:sp>
      <p:sp>
        <p:nvSpPr>
          <p:cNvPr id="178214" name="矩形 178213"/>
          <p:cNvSpPr/>
          <p:nvPr/>
        </p:nvSpPr>
        <p:spPr>
          <a:xfrm>
            <a:off x="3394075" y="5287010"/>
            <a:ext cx="7599045" cy="583565"/>
          </a:xfrm>
          <a:prstGeom prst="rect">
            <a:avLst/>
          </a:prstGeom>
          <a:noFill/>
          <a:ln w="9525">
            <a:noFill/>
          </a:ln>
        </p:spPr>
        <p:txBody>
          <a:bodyPr wrap="none" anchor="t">
            <a:spAutoFit/>
          </a:bodyPr>
          <a:p>
            <a:pPr fontAlgn="base">
              <a:spcBef>
                <a:spcPct val="50000"/>
              </a:spcBef>
            </a:pPr>
            <a:r>
              <a:rPr lang="zh-CN" altLang="en-US" sz="3200" b="1" strike="noStrike" noProof="1" dirty="0">
                <a:solidFill>
                  <a:srgbClr val="FF0000"/>
                </a:solidFill>
                <a:effectLst/>
                <a:latin typeface="Arial" panose="020B0604020202020204" pitchFamily="34" charset="0"/>
                <a:ea typeface="宋体" panose="02010600030101010101" pitchFamily="2" charset="-122"/>
                <a:cs typeface="+mn-cs"/>
              </a:rPr>
              <a:t>基督教教义</a:t>
            </a:r>
            <a:r>
              <a:rPr lang="en-US" altLang="zh-CN" sz="3200" b="1" strike="noStrike" noProof="1" dirty="0">
                <a:solidFill>
                  <a:srgbClr val="FF0000"/>
                </a:solidFill>
                <a:effectLst/>
                <a:latin typeface="Arial" panose="020B0604020202020204" pitchFamily="34" charset="0"/>
                <a:ea typeface="宋体" panose="02010600030101010101" pitchFamily="2" charset="-122"/>
                <a:cs typeface="+mn-cs"/>
              </a:rPr>
              <a:t>+</a:t>
            </a:r>
            <a:r>
              <a:rPr lang="zh-CN" altLang="en-US" sz="3200" b="1" strike="noStrike" noProof="1" dirty="0">
                <a:solidFill>
                  <a:srgbClr val="FF0000"/>
                </a:solidFill>
                <a:effectLst/>
                <a:latin typeface="Arial" panose="020B0604020202020204" pitchFamily="34" charset="0"/>
                <a:ea typeface="宋体" panose="02010600030101010101" pitchFamily="2" charset="-122"/>
                <a:cs typeface="+mn-cs"/>
              </a:rPr>
              <a:t>儒家大同思想</a:t>
            </a:r>
            <a:r>
              <a:rPr lang="en-US" altLang="zh-CN" sz="3200" b="1" strike="noStrike" noProof="1" dirty="0">
                <a:solidFill>
                  <a:srgbClr val="FF0000"/>
                </a:solidFill>
                <a:effectLst/>
                <a:latin typeface="Arial" panose="020B0604020202020204" pitchFamily="34" charset="0"/>
                <a:ea typeface="宋体" panose="02010600030101010101" pitchFamily="2" charset="-122"/>
                <a:cs typeface="+mn-cs"/>
              </a:rPr>
              <a:t>+</a:t>
            </a:r>
            <a:r>
              <a:rPr lang="zh-CN" altLang="en-US" sz="3200" b="1" strike="noStrike" noProof="1" dirty="0">
                <a:solidFill>
                  <a:srgbClr val="FF0000"/>
                </a:solidFill>
                <a:effectLst/>
                <a:latin typeface="Arial" panose="020B0604020202020204" pitchFamily="34" charset="0"/>
                <a:ea typeface="宋体" panose="02010600030101010101" pitchFamily="2" charset="-122"/>
                <a:cs typeface="+mn-cs"/>
              </a:rPr>
              <a:t>农民平均主义</a:t>
            </a:r>
            <a:endParaRPr lang="zh-CN" altLang="en-US" sz="3200" b="1" strike="noStrike" noProof="1" dirty="0">
              <a:solidFill>
                <a:srgbClr val="FF0000"/>
              </a:solidFill>
              <a:effectLst/>
              <a:latin typeface="Arial" panose="020B0604020202020204" pitchFamily="34" charset="0"/>
              <a:ea typeface="宋体" panose="02010600030101010101" pitchFamily="2" charset="-122"/>
              <a:cs typeface="+mn-cs"/>
            </a:endParaRPr>
          </a:p>
        </p:txBody>
      </p:sp>
      <p:sp>
        <p:nvSpPr>
          <p:cNvPr id="178216" name="矩形 178215"/>
          <p:cNvSpPr/>
          <p:nvPr/>
        </p:nvSpPr>
        <p:spPr>
          <a:xfrm>
            <a:off x="3328035" y="6027738"/>
            <a:ext cx="8348980" cy="583565"/>
          </a:xfrm>
          <a:prstGeom prst="rect">
            <a:avLst/>
          </a:prstGeom>
          <a:noFill/>
          <a:ln w="9525">
            <a:noFill/>
          </a:ln>
        </p:spPr>
        <p:txBody>
          <a:bodyPr wrap="none" anchor="t">
            <a:spAutoFit/>
          </a:bodyPr>
          <a:p>
            <a:pPr fontAlgn="base">
              <a:spcBef>
                <a:spcPct val="50000"/>
              </a:spcBef>
            </a:pPr>
            <a:r>
              <a:rPr lang="zh-CN" altLang="en-US" sz="3200" b="1" strike="noStrike" noProof="1" dirty="0">
                <a:effectLst/>
                <a:latin typeface="Arial" panose="020B0604020202020204" pitchFamily="34" charset="0"/>
                <a:ea typeface="宋体" panose="02010600030101010101" pitchFamily="2" charset="-122"/>
                <a:cs typeface="+mn-cs"/>
              </a:rPr>
              <a:t>将农民平等自由思想通过宗教理论表达出来。 </a:t>
            </a:r>
            <a:endParaRPr lang="zh-CN" altLang="en-US" sz="3200" b="1" strike="noStrike" noProof="1" dirty="0">
              <a:effectLst/>
              <a:latin typeface="Arial" panose="020B0604020202020204" pitchFamily="34" charset="0"/>
              <a:ea typeface="宋体" panose="02010600030101010101" pitchFamily="2" charset="-122"/>
              <a:cs typeface="+mn-cs"/>
            </a:endParaRPr>
          </a:p>
        </p:txBody>
      </p:sp>
      <p:sp>
        <p:nvSpPr>
          <p:cNvPr id="178221" name="矩形 178220"/>
          <p:cNvSpPr/>
          <p:nvPr/>
        </p:nvSpPr>
        <p:spPr>
          <a:xfrm>
            <a:off x="3241358" y="4629785"/>
            <a:ext cx="8757285" cy="583565"/>
          </a:xfrm>
          <a:prstGeom prst="rect">
            <a:avLst/>
          </a:prstGeom>
          <a:noFill/>
          <a:ln w="9525">
            <a:noFill/>
          </a:ln>
        </p:spPr>
        <p:txBody>
          <a:bodyPr wrap="none" anchor="t">
            <a:spAutoFit/>
          </a:bodyPr>
          <a:p>
            <a:pPr fontAlgn="base"/>
            <a:r>
              <a:rPr lang="en-US" altLang="zh-CN" sz="3200" b="1" strike="noStrike" noProof="1" dirty="0">
                <a:effectLst/>
                <a:latin typeface="Arial" panose="020B0604020202020204" pitchFamily="34" charset="0"/>
                <a:ea typeface="宋体" panose="02010600030101010101" pitchFamily="2" charset="-122"/>
                <a:cs typeface="+mn-cs"/>
              </a:rPr>
              <a:t>《</a:t>
            </a:r>
            <a:r>
              <a:rPr lang="zh-CN" altLang="en-US" sz="3200" b="1" strike="noStrike" noProof="1" dirty="0">
                <a:effectLst/>
                <a:latin typeface="Arial" panose="020B0604020202020204" pitchFamily="34" charset="0"/>
                <a:ea typeface="宋体" panose="02010600030101010101" pitchFamily="2" charset="-122"/>
                <a:cs typeface="+mn-cs"/>
              </a:rPr>
              <a:t>原道救世歌</a:t>
            </a:r>
            <a:r>
              <a:rPr lang="en-US" altLang="zh-CN" sz="3200" b="1" strike="noStrike" noProof="1" dirty="0">
                <a:effectLst/>
                <a:latin typeface="Arial" panose="020B0604020202020204" pitchFamily="34" charset="0"/>
                <a:ea typeface="宋体" panose="02010600030101010101" pitchFamily="2" charset="-122"/>
                <a:cs typeface="+mn-cs"/>
              </a:rPr>
              <a:t>》《</a:t>
            </a:r>
            <a:r>
              <a:rPr lang="zh-CN" altLang="en-US" sz="3200" b="1" strike="noStrike" noProof="1" dirty="0">
                <a:effectLst/>
                <a:latin typeface="Arial" panose="020B0604020202020204" pitchFamily="34" charset="0"/>
                <a:ea typeface="宋体" panose="02010600030101010101" pitchFamily="2" charset="-122"/>
                <a:cs typeface="+mn-cs"/>
              </a:rPr>
              <a:t>原道醒世训</a:t>
            </a:r>
            <a:r>
              <a:rPr lang="en-US" altLang="zh-CN" sz="3200" b="1" strike="noStrike" noProof="1" dirty="0">
                <a:effectLst/>
                <a:latin typeface="Arial" panose="020B0604020202020204" pitchFamily="34" charset="0"/>
                <a:ea typeface="宋体" panose="02010600030101010101" pitchFamily="2" charset="-122"/>
                <a:cs typeface="+mn-cs"/>
              </a:rPr>
              <a:t>》《</a:t>
            </a:r>
            <a:r>
              <a:rPr lang="zh-CN" altLang="en-US" sz="3200" b="1" strike="noStrike" noProof="1" dirty="0">
                <a:effectLst/>
                <a:latin typeface="Arial" panose="020B0604020202020204" pitchFamily="34" charset="0"/>
                <a:ea typeface="宋体" panose="02010600030101010101" pitchFamily="2" charset="-122"/>
                <a:cs typeface="+mn-cs"/>
              </a:rPr>
              <a:t>原道觉世训</a:t>
            </a:r>
            <a:r>
              <a:rPr lang="en-US" altLang="zh-CN" sz="3200" b="1" strike="noStrike" noProof="1">
                <a:effectLst/>
                <a:latin typeface="Arial" panose="020B0604020202020204" pitchFamily="34" charset="0"/>
                <a:ea typeface="宋体" panose="02010600030101010101" pitchFamily="2" charset="-122"/>
                <a:cs typeface="+mn-cs"/>
              </a:rPr>
              <a:t>》</a:t>
            </a:r>
            <a:endParaRPr lang="en-US" altLang="zh-CN" sz="3200" b="1" strike="noStrike" noProof="1">
              <a:effectLst/>
              <a:latin typeface="Arial" panose="020B0604020202020204" pitchFamily="34" charset="0"/>
              <a:ea typeface="宋体" panose="02010600030101010101" pitchFamily="2" charset="-122"/>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78221"/>
                                        </p:tgtEl>
                                        <p:attrNameLst>
                                          <p:attrName>style.visibility</p:attrName>
                                        </p:attrNameLst>
                                      </p:cBhvr>
                                      <p:to>
                                        <p:strVal val="visible"/>
                                      </p:to>
                                    </p:set>
                                    <p:animEffect transition="in" filter="blinds(horizontal)">
                                      <p:cBhvr>
                                        <p:cTn id="7" dur="500"/>
                                        <p:tgtEl>
                                          <p:spTgt spid="178221"/>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78214"/>
                                        </p:tgtEl>
                                        <p:attrNameLst>
                                          <p:attrName>style.visibility</p:attrName>
                                        </p:attrNameLst>
                                      </p:cBhvr>
                                      <p:to>
                                        <p:strVal val="visible"/>
                                      </p:to>
                                    </p:set>
                                    <p:animEffect transition="in" filter="blinds(horizontal)">
                                      <p:cBhvr>
                                        <p:cTn id="12" dur="500"/>
                                        <p:tgtEl>
                                          <p:spTgt spid="178214"/>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78216"/>
                                        </p:tgtEl>
                                        <p:attrNameLst>
                                          <p:attrName>style.visibility</p:attrName>
                                        </p:attrNameLst>
                                      </p:cBhvr>
                                      <p:to>
                                        <p:strVal val="visible"/>
                                      </p:to>
                                    </p:set>
                                    <p:animEffect transition="in" filter="blinds(horizontal)">
                                      <p:cBhvr>
                                        <p:cTn id="17" dur="500"/>
                                        <p:tgtEl>
                                          <p:spTgt spid="1782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8214" grpId="0"/>
      <p:bldP spid="178216" grpId="0"/>
      <p:bldP spid="178221"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27649" name="图片 110593" descr="金田起义"/>
          <p:cNvPicPr>
            <a:picLocks noChangeAspect="1"/>
          </p:cNvPicPr>
          <p:nvPr/>
        </p:nvPicPr>
        <p:blipFill>
          <a:blip r:embed="rId1"/>
          <a:stretch>
            <a:fillRect/>
          </a:stretch>
        </p:blipFill>
        <p:spPr>
          <a:xfrm>
            <a:off x="1524000" y="0"/>
            <a:ext cx="9296400" cy="6858000"/>
          </a:xfrm>
          <a:prstGeom prst="rect">
            <a:avLst/>
          </a:prstGeom>
          <a:noFill/>
          <a:ln w="9525">
            <a:noFill/>
          </a:ln>
        </p:spPr>
      </p:pic>
      <p:sp>
        <p:nvSpPr>
          <p:cNvPr id="110595" name="文本框 110594"/>
          <p:cNvSpPr txBox="1"/>
          <p:nvPr/>
        </p:nvSpPr>
        <p:spPr>
          <a:xfrm>
            <a:off x="1524000" y="6178550"/>
            <a:ext cx="9144000" cy="645160"/>
          </a:xfrm>
          <a:prstGeom prst="rect">
            <a:avLst/>
          </a:prstGeom>
          <a:gradFill rotWithShape="1">
            <a:gsLst>
              <a:gs pos="0">
                <a:srgbClr val="CCFFFF"/>
              </a:gs>
              <a:gs pos="50000">
                <a:schemeClr val="bg1"/>
              </a:gs>
              <a:gs pos="100000">
                <a:srgbClr val="CCFFFF"/>
              </a:gs>
            </a:gsLst>
            <a:lin ang="5400000" scaled="1"/>
            <a:tileRect/>
          </a:gradFill>
          <a:ln w="38100" cap="flat" cmpd="sng">
            <a:solidFill>
              <a:srgbClr val="660066"/>
            </a:solidFill>
            <a:prstDash val="solid"/>
            <a:miter/>
            <a:headEnd type="none" w="med" len="med"/>
            <a:tailEnd type="none" w="med" len="med"/>
          </a:ln>
        </p:spPr>
        <p:txBody>
          <a:bodyPr>
            <a:spAutoFit/>
          </a:bodyPr>
          <a:p>
            <a:pPr>
              <a:spcBef>
                <a:spcPct val="50000"/>
              </a:spcBef>
            </a:pPr>
            <a:r>
              <a:rPr lang="en-US" altLang="zh-CN" sz="3600" b="1" noProof="1" dirty="0">
                <a:solidFill>
                  <a:srgbClr val="FF3300"/>
                </a:solidFill>
                <a:effectLst>
                  <a:outerShdw blurRad="38100" dist="38100" dir="2700000">
                    <a:srgbClr val="000000"/>
                  </a:outerShdw>
                </a:effectLst>
                <a:latin typeface="Times New Roman" panose="02020603050405020304" charset="0"/>
                <a:ea typeface="华文中宋" panose="02010600040101010101" pitchFamily="2" charset="-122"/>
                <a:cs typeface="+mn-cs"/>
              </a:rPr>
              <a:t>1851</a:t>
            </a:r>
            <a:r>
              <a:rPr lang="zh-CN" altLang="en-US" sz="3600" b="1" noProof="1" dirty="0">
                <a:solidFill>
                  <a:srgbClr val="FF3300"/>
                </a:solidFill>
                <a:effectLst>
                  <a:outerShdw blurRad="38100" dist="38100" dir="2700000">
                    <a:srgbClr val="000000"/>
                  </a:outerShdw>
                </a:effectLst>
                <a:latin typeface="Times New Roman" panose="02020603050405020304" charset="0"/>
                <a:ea typeface="华文中宋" panose="02010600040101010101" pitchFamily="2" charset="-122"/>
                <a:cs typeface="+mn-cs"/>
              </a:rPr>
              <a:t>年金田起义，标志着太平天国运动爆发</a:t>
            </a:r>
            <a:endParaRPr lang="zh-CN" altLang="en-US" sz="3600" b="1" noProof="1" dirty="0">
              <a:solidFill>
                <a:srgbClr val="FF3300"/>
              </a:solidFill>
              <a:effectLst>
                <a:outerShdw blurRad="38100" dist="38100" dir="2700000">
                  <a:srgbClr val="000000"/>
                </a:outerShdw>
              </a:effectLst>
              <a:latin typeface="Times New Roman" panose="02020603050405020304" charset="0"/>
              <a:ea typeface="华文中宋" panose="0201060004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7" presetClass="entr" presetSubtype="0" fill="hold" grpId="0" nodeType="clickEffect">
                                  <p:stCondLst>
                                    <p:cond delay="0"/>
                                  </p:stCondLst>
                                  <p:childTnLst>
                                    <p:set>
                                      <p:cBhvr>
                                        <p:cTn id="6" dur="1" fill="hold">
                                          <p:stCondLst>
                                            <p:cond delay="0"/>
                                          </p:stCondLst>
                                        </p:cTn>
                                        <p:tgtEl>
                                          <p:spTgt spid="110595"/>
                                        </p:tgtEl>
                                        <p:attrNameLst>
                                          <p:attrName>style.visibility</p:attrName>
                                        </p:attrNameLst>
                                      </p:cBhvr>
                                      <p:to>
                                        <p:strVal val="visible"/>
                                      </p:to>
                                    </p:set>
                                    <p:animEffect transition="in" filter="fade">
                                      <p:cBhvr>
                                        <p:cTn id="7" dur="1000"/>
                                        <p:tgtEl>
                                          <p:spTgt spid="110595"/>
                                        </p:tgtEl>
                                      </p:cBhvr>
                                    </p:animEffect>
                                    <p:anim calcmode="lin" valueType="num">
                                      <p:cBhvr>
                                        <p:cTn id="8" dur="1000" fill="hold"/>
                                        <p:tgtEl>
                                          <p:spTgt spid="110595"/>
                                        </p:tgtEl>
                                        <p:attrNameLst>
                                          <p:attrName>ppt_x</p:attrName>
                                        </p:attrNameLst>
                                      </p:cBhvr>
                                      <p:tavLst>
                                        <p:tav tm="0">
                                          <p:val>
                                            <p:strVal val="#ppt_x"/>
                                          </p:val>
                                        </p:tav>
                                        <p:tav tm="100000">
                                          <p:val>
                                            <p:strVal val="#ppt_x"/>
                                          </p:val>
                                        </p:tav>
                                      </p:tavLst>
                                    </p:anim>
                                    <p:anim calcmode="lin" valueType="num">
                                      <p:cBhvr>
                                        <p:cTn id="9" dur="900" decel="100000" fill="hold"/>
                                        <p:tgtEl>
                                          <p:spTgt spid="110595"/>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110595"/>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0595" grpId="0" bldLvl="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74756" name="文本框 74755"/>
          <p:cNvSpPr txBox="1"/>
          <p:nvPr/>
        </p:nvSpPr>
        <p:spPr>
          <a:xfrm>
            <a:off x="1752600" y="6215063"/>
            <a:ext cx="1905000" cy="583565"/>
          </a:xfrm>
          <a:prstGeom prst="rect">
            <a:avLst/>
          </a:prstGeom>
          <a:noFill/>
          <a:ln w="63500" cap="flat" cmpd="sng">
            <a:solidFill>
              <a:srgbClr val="FF00FF"/>
            </a:solidFill>
            <a:prstDash val="solid"/>
            <a:miter/>
            <a:headEnd type="none" w="med" len="med"/>
            <a:tailEnd type="none" w="med" len="med"/>
          </a:ln>
        </p:spPr>
        <p:txBody>
          <a:bodyPr>
            <a:spAutoFit/>
          </a:bodyPr>
          <a:p>
            <a:pPr>
              <a:spcBef>
                <a:spcPct val="50000"/>
              </a:spcBef>
            </a:pPr>
            <a:r>
              <a:rPr lang="zh-CN" altLang="en-US" sz="3200" b="1" dirty="0">
                <a:solidFill>
                  <a:srgbClr val="000099"/>
                </a:solidFill>
                <a:latin typeface="Times New Roman" panose="02020603050405020304" charset="0"/>
              </a:rPr>
              <a:t>金田起义</a:t>
            </a:r>
            <a:endParaRPr lang="zh-CN" altLang="en-US" sz="3200" b="1">
              <a:solidFill>
                <a:srgbClr val="000099"/>
              </a:solidFill>
              <a:latin typeface="Times New Roman" panose="02020603050405020304" charset="0"/>
            </a:endParaRPr>
          </a:p>
        </p:txBody>
      </p:sp>
      <p:sp>
        <p:nvSpPr>
          <p:cNvPr id="74757" name="文本框 74756"/>
          <p:cNvSpPr txBox="1"/>
          <p:nvPr/>
        </p:nvSpPr>
        <p:spPr>
          <a:xfrm>
            <a:off x="2286000" y="3505200"/>
            <a:ext cx="1905000" cy="583565"/>
          </a:xfrm>
          <a:prstGeom prst="rect">
            <a:avLst/>
          </a:prstGeom>
          <a:noFill/>
          <a:ln w="66675" cap="flat" cmpd="sng">
            <a:solidFill>
              <a:srgbClr val="FF00FF"/>
            </a:solidFill>
            <a:prstDash val="solid"/>
            <a:miter/>
            <a:headEnd type="none" w="med" len="med"/>
            <a:tailEnd type="none" w="med" len="med"/>
          </a:ln>
        </p:spPr>
        <p:txBody>
          <a:bodyPr>
            <a:spAutoFit/>
          </a:bodyPr>
          <a:p>
            <a:pPr>
              <a:spcBef>
                <a:spcPct val="50000"/>
              </a:spcBef>
            </a:pPr>
            <a:r>
              <a:rPr lang="zh-CN" altLang="en-US" sz="3200" b="1" dirty="0">
                <a:solidFill>
                  <a:srgbClr val="000099"/>
                </a:solidFill>
                <a:latin typeface="Times New Roman" panose="02020603050405020304" charset="0"/>
              </a:rPr>
              <a:t>永安建制</a:t>
            </a:r>
            <a:endParaRPr lang="zh-CN" altLang="en-US" sz="3200" b="1">
              <a:solidFill>
                <a:srgbClr val="000099"/>
              </a:solidFill>
              <a:latin typeface="Times New Roman" panose="02020603050405020304" charset="0"/>
            </a:endParaRPr>
          </a:p>
        </p:txBody>
      </p:sp>
      <p:pic>
        <p:nvPicPr>
          <p:cNvPr id="74758" name="图片 74757" descr="FWARROW3"/>
          <p:cNvPicPr>
            <a:picLocks noChangeAspect="1"/>
          </p:cNvPicPr>
          <p:nvPr/>
        </p:nvPicPr>
        <p:blipFill>
          <a:blip r:embed="rId1"/>
          <a:stretch>
            <a:fillRect/>
          </a:stretch>
        </p:blipFill>
        <p:spPr>
          <a:xfrm rot="16200000">
            <a:off x="2114550" y="5657850"/>
            <a:ext cx="571500" cy="381000"/>
          </a:xfrm>
          <a:prstGeom prst="rect">
            <a:avLst/>
          </a:prstGeom>
          <a:noFill/>
          <a:ln w="9525">
            <a:noFill/>
          </a:ln>
        </p:spPr>
      </p:pic>
      <p:sp>
        <p:nvSpPr>
          <p:cNvPr id="74759" name="文本框 74758"/>
          <p:cNvSpPr txBox="1"/>
          <p:nvPr/>
        </p:nvSpPr>
        <p:spPr>
          <a:xfrm>
            <a:off x="1981200" y="4876800"/>
            <a:ext cx="1905000" cy="583565"/>
          </a:xfrm>
          <a:prstGeom prst="rect">
            <a:avLst/>
          </a:prstGeom>
          <a:noFill/>
          <a:ln w="66675" cap="flat" cmpd="sng">
            <a:solidFill>
              <a:srgbClr val="FF00FF"/>
            </a:solidFill>
            <a:prstDash val="solid"/>
            <a:miter/>
            <a:headEnd type="none" w="med" len="med"/>
            <a:tailEnd type="none" w="med" len="med"/>
          </a:ln>
        </p:spPr>
        <p:txBody>
          <a:bodyPr>
            <a:spAutoFit/>
          </a:bodyPr>
          <a:p>
            <a:pPr>
              <a:spcBef>
                <a:spcPct val="50000"/>
              </a:spcBef>
            </a:pPr>
            <a:r>
              <a:rPr lang="zh-CN" altLang="en-US" sz="3200" b="1" dirty="0">
                <a:solidFill>
                  <a:srgbClr val="000099"/>
                </a:solidFill>
                <a:latin typeface="Arial" panose="020B0604020202020204" pitchFamily="34" charset="0"/>
              </a:rPr>
              <a:t>东乡称王</a:t>
            </a:r>
            <a:endParaRPr lang="zh-CN" altLang="en-US" sz="3200" b="1" dirty="0">
              <a:solidFill>
                <a:srgbClr val="000099"/>
              </a:solidFill>
              <a:latin typeface="Arial" panose="020B0604020202020204" pitchFamily="34" charset="0"/>
            </a:endParaRPr>
          </a:p>
        </p:txBody>
      </p:sp>
      <p:pic>
        <p:nvPicPr>
          <p:cNvPr id="74760" name="图片 74759" descr="FWARROW3"/>
          <p:cNvPicPr>
            <a:picLocks noChangeAspect="1"/>
          </p:cNvPicPr>
          <p:nvPr/>
        </p:nvPicPr>
        <p:blipFill>
          <a:blip r:embed="rId1"/>
          <a:stretch>
            <a:fillRect/>
          </a:stretch>
        </p:blipFill>
        <p:spPr>
          <a:xfrm rot="16200000">
            <a:off x="2419350" y="4286250"/>
            <a:ext cx="571500" cy="381000"/>
          </a:xfrm>
          <a:prstGeom prst="rect">
            <a:avLst/>
          </a:prstGeom>
          <a:noFill/>
          <a:ln w="9525">
            <a:noFill/>
          </a:ln>
        </p:spPr>
      </p:pic>
      <p:pic>
        <p:nvPicPr>
          <p:cNvPr id="74762" name="图片 74761" descr="太平天国前期形势"/>
          <p:cNvPicPr>
            <a:picLocks noChangeAspect="1"/>
          </p:cNvPicPr>
          <p:nvPr/>
        </p:nvPicPr>
        <p:blipFill>
          <a:blip r:embed="rId2"/>
          <a:stretch>
            <a:fillRect/>
          </a:stretch>
        </p:blipFill>
        <p:spPr>
          <a:xfrm>
            <a:off x="5179060" y="-59055"/>
            <a:ext cx="6774180" cy="6858000"/>
          </a:xfrm>
          <a:prstGeom prst="rect">
            <a:avLst/>
          </a:prstGeom>
          <a:noFill/>
          <a:ln w="9525">
            <a:noFill/>
          </a:ln>
        </p:spPr>
      </p:pic>
      <p:sp>
        <p:nvSpPr>
          <p:cNvPr id="74763" name="文本框 74762"/>
          <p:cNvSpPr txBox="1"/>
          <p:nvPr/>
        </p:nvSpPr>
        <p:spPr>
          <a:xfrm>
            <a:off x="6400800" y="5943600"/>
            <a:ext cx="685800" cy="368300"/>
          </a:xfrm>
          <a:prstGeom prst="rect">
            <a:avLst/>
          </a:prstGeom>
          <a:solidFill>
            <a:srgbClr val="FFFF00">
              <a:alpha val="80000"/>
            </a:srgbClr>
          </a:solidFill>
          <a:ln w="9525">
            <a:noFill/>
          </a:ln>
        </p:spPr>
        <p:txBody>
          <a:bodyPr>
            <a:spAutoFit/>
          </a:bodyPr>
          <a:p>
            <a:pPr>
              <a:spcBef>
                <a:spcPct val="50000"/>
              </a:spcBef>
            </a:pPr>
            <a:r>
              <a:rPr lang="zh-CN" altLang="en-US" b="1" dirty="0">
                <a:latin typeface="Arial" panose="020B0604020202020204" pitchFamily="34" charset="0"/>
                <a:ea typeface="黑体" panose="02010609060101010101" pitchFamily="2" charset="-122"/>
              </a:rPr>
              <a:t>金田</a:t>
            </a:r>
            <a:endParaRPr lang="zh-CN" altLang="en-US" b="1" dirty="0">
              <a:latin typeface="Arial" panose="020B0604020202020204" pitchFamily="34" charset="0"/>
              <a:ea typeface="黑体" panose="02010609060101010101" pitchFamily="2" charset="-122"/>
            </a:endParaRPr>
          </a:p>
        </p:txBody>
      </p:sp>
      <p:sp>
        <p:nvSpPr>
          <p:cNvPr id="74765" name="文本框 74764"/>
          <p:cNvSpPr txBox="1"/>
          <p:nvPr/>
        </p:nvSpPr>
        <p:spPr>
          <a:xfrm>
            <a:off x="6553200" y="5181600"/>
            <a:ext cx="685800" cy="368300"/>
          </a:xfrm>
          <a:prstGeom prst="rect">
            <a:avLst/>
          </a:prstGeom>
          <a:solidFill>
            <a:srgbClr val="FFFF00">
              <a:alpha val="80000"/>
            </a:srgbClr>
          </a:solidFill>
          <a:ln w="9525">
            <a:noFill/>
          </a:ln>
        </p:spPr>
        <p:txBody>
          <a:bodyPr>
            <a:spAutoFit/>
          </a:bodyPr>
          <a:p>
            <a:pPr>
              <a:spcBef>
                <a:spcPct val="50000"/>
              </a:spcBef>
            </a:pPr>
            <a:r>
              <a:rPr lang="zh-CN" altLang="en-US" b="1" dirty="0">
                <a:latin typeface="Arial" panose="020B0604020202020204" pitchFamily="34" charset="0"/>
                <a:ea typeface="黑体" panose="02010609060101010101" pitchFamily="2" charset="-122"/>
              </a:rPr>
              <a:t>永安</a:t>
            </a:r>
            <a:endParaRPr lang="zh-CN" altLang="en-US" b="1" dirty="0">
              <a:latin typeface="Arial" panose="020B0604020202020204" pitchFamily="34" charset="0"/>
              <a:ea typeface="黑体" panose="02010609060101010101" pitchFamily="2" charset="-122"/>
            </a:endParaRPr>
          </a:p>
        </p:txBody>
      </p:sp>
      <p:sp>
        <p:nvSpPr>
          <p:cNvPr id="25602" name="AutoShape 2"/>
          <p:cNvSpPr/>
          <p:nvPr/>
        </p:nvSpPr>
        <p:spPr>
          <a:xfrm rot="-1800000">
            <a:off x="6899275" y="5675314"/>
            <a:ext cx="696913" cy="368299"/>
          </a:xfrm>
          <a:prstGeom prst="curvedUpArrow">
            <a:avLst>
              <a:gd name="adj1" fmla="val 28141"/>
              <a:gd name="adj2" fmla="val 56282"/>
              <a:gd name="adj3" fmla="val 33333"/>
            </a:avLst>
          </a:prstGeom>
          <a:solidFill>
            <a:srgbClr val="FF0000"/>
          </a:solidFill>
          <a:ln w="28575" cap="flat" cmpd="sng">
            <a:solidFill>
              <a:srgbClr val="FF0000"/>
            </a:solidFill>
            <a:prstDash val="solid"/>
            <a:miter/>
            <a:headEnd type="none" w="med" len="med"/>
            <a:tailEnd type="none" w="med" len="med"/>
          </a:ln>
        </p:spPr>
        <p:txBody>
          <a:bodyPr anchor="ctr">
            <a:spAutoFit/>
          </a:bodyPr>
          <a:p>
            <a:endParaRPr lang="zh-CN" altLang="en-US" dirty="0">
              <a:latin typeface="Arial" panose="020B0604020202020204" pitchFamily="34" charset="0"/>
            </a:endParaRPr>
          </a:p>
        </p:txBody>
      </p:sp>
      <p:pic>
        <p:nvPicPr>
          <p:cNvPr id="2" name="图片 1"/>
          <p:cNvPicPr>
            <a:picLocks noChangeAspect="1"/>
          </p:cNvPicPr>
          <p:nvPr/>
        </p:nvPicPr>
        <p:blipFill>
          <a:blip r:embed="rId3"/>
          <a:stretch>
            <a:fillRect/>
          </a:stretch>
        </p:blipFill>
        <p:spPr>
          <a:xfrm>
            <a:off x="80645" y="52705"/>
            <a:ext cx="5098415" cy="2867025"/>
          </a:xfrm>
          <a:prstGeom prst="rect">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6" fill="hold" nodeType="clickEffect">
                                  <p:stCondLst>
                                    <p:cond delay="0"/>
                                  </p:stCondLst>
                                  <p:childTnLst>
                                    <p:set>
                                      <p:cBhvr>
                                        <p:cTn id="6" dur="1" fill="hold">
                                          <p:stCondLst>
                                            <p:cond delay="0"/>
                                          </p:stCondLst>
                                        </p:cTn>
                                        <p:tgtEl>
                                          <p:spTgt spid="74762"/>
                                        </p:tgtEl>
                                        <p:attrNameLst>
                                          <p:attrName>style.visibility</p:attrName>
                                        </p:attrNameLst>
                                      </p:cBhvr>
                                      <p:to>
                                        <p:strVal val="visible"/>
                                      </p:to>
                                    </p:set>
                                    <p:animEffect transition="in" filter="barn(inHorizontal)">
                                      <p:cBhvr>
                                        <p:cTn id="7" dur="500"/>
                                        <p:tgtEl>
                                          <p:spTgt spid="7476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8" fill="hold" grpId="0" nodeType="clickEffect">
                                  <p:stCondLst>
                                    <p:cond delay="0"/>
                                  </p:stCondLst>
                                  <p:childTnLst>
                                    <p:set>
                                      <p:cBhvr>
                                        <p:cTn id="11" dur="1" fill="hold">
                                          <p:stCondLst>
                                            <p:cond delay="0"/>
                                          </p:stCondLst>
                                        </p:cTn>
                                        <p:tgtEl>
                                          <p:spTgt spid="74756"/>
                                        </p:tgtEl>
                                        <p:attrNameLst>
                                          <p:attrName>style.visibility</p:attrName>
                                        </p:attrNameLst>
                                      </p:cBhvr>
                                      <p:to>
                                        <p:strVal val="visible"/>
                                      </p:to>
                                    </p:set>
                                    <p:anim calcmode="lin" valueType="num">
                                      <p:cBhvr additive="base">
                                        <p:cTn id="12" dur="500" fill="hold"/>
                                        <p:tgtEl>
                                          <p:spTgt spid="74756"/>
                                        </p:tgtEl>
                                        <p:attrNameLst>
                                          <p:attrName>ppt_x</p:attrName>
                                        </p:attrNameLst>
                                      </p:cBhvr>
                                      <p:tavLst>
                                        <p:tav tm="0">
                                          <p:val>
                                            <p:strVal val="0-#ppt_w/2"/>
                                          </p:val>
                                        </p:tav>
                                        <p:tav tm="100000">
                                          <p:val>
                                            <p:strVal val="#ppt_x"/>
                                          </p:val>
                                        </p:tav>
                                      </p:tavLst>
                                    </p:anim>
                                    <p:anim calcmode="lin" valueType="num">
                                      <p:cBhvr additive="base">
                                        <p:cTn id="13" dur="500" fill="hold"/>
                                        <p:tgtEl>
                                          <p:spTgt spid="74756"/>
                                        </p:tgtEl>
                                        <p:attrNameLst>
                                          <p:attrName>ppt_y</p:attrName>
                                        </p:attrNameLst>
                                      </p:cBhvr>
                                      <p:tavLst>
                                        <p:tav tm="0">
                                          <p:val>
                                            <p:strVal val="#ppt_y"/>
                                          </p:val>
                                        </p:tav>
                                        <p:tav tm="100000">
                                          <p:val>
                                            <p:strVal val="#ppt_y"/>
                                          </p:val>
                                        </p:tav>
                                      </p:tavLst>
                                    </p:anim>
                                  </p:childTnLst>
                                </p:cTn>
                              </p:par>
                            </p:childTnLst>
                          </p:cTn>
                        </p:par>
                        <p:par>
                          <p:cTn id="14" fill="hold">
                            <p:stCondLst>
                              <p:cond delay="500"/>
                            </p:stCondLst>
                            <p:childTnLst>
                              <p:par>
                                <p:cTn id="15" presetID="19" presetClass="entr" presetSubtype="10" fill="hold" grpId="0" nodeType="afterEffect">
                                  <p:stCondLst>
                                    <p:cond delay="0"/>
                                  </p:stCondLst>
                                  <p:childTnLst>
                                    <p:set>
                                      <p:cBhvr>
                                        <p:cTn id="16" dur="1" fill="hold">
                                          <p:stCondLst>
                                            <p:cond delay="0"/>
                                          </p:stCondLst>
                                        </p:cTn>
                                        <p:tgtEl>
                                          <p:spTgt spid="74763"/>
                                        </p:tgtEl>
                                        <p:attrNameLst>
                                          <p:attrName>style.visibility</p:attrName>
                                        </p:attrNameLst>
                                      </p:cBhvr>
                                      <p:to>
                                        <p:strVal val="visible"/>
                                      </p:to>
                                    </p:set>
                                    <p:anim calcmode="lin" valueType="num">
                                      <p:cBhvr>
                                        <p:cTn id="17" dur="5000" fill="hold"/>
                                        <p:tgtEl>
                                          <p:spTgt spid="74763"/>
                                        </p:tgtEl>
                                        <p:attrNameLst>
                                          <p:attrName>ppt_w</p:attrName>
                                        </p:attrNameLst>
                                      </p:cBhvr>
                                      <p:tavLst>
                                        <p:tav tm="0" fmla="#ppt_w*sin(2.5*pi*$)">
                                          <p:val>
                                            <p:fltVal val="0.000000"/>
                                          </p:val>
                                        </p:tav>
                                        <p:tav tm="100000">
                                          <p:val>
                                            <p:fltVal val="1.000000"/>
                                          </p:val>
                                        </p:tav>
                                      </p:tavLst>
                                    </p:anim>
                                    <p:anim calcmode="lin" valueType="num">
                                      <p:cBhvr>
                                        <p:cTn id="18" dur="5000" fill="hold"/>
                                        <p:tgtEl>
                                          <p:spTgt spid="74763"/>
                                        </p:tgtEl>
                                        <p:attrNameLst>
                                          <p:attrName>ppt_h</p:attrName>
                                        </p:attrNameLst>
                                      </p:cBhvr>
                                      <p:tavLst>
                                        <p:tav tm="0">
                                          <p:val>
                                            <p:strVal val="#ppt_h"/>
                                          </p:val>
                                        </p:tav>
                                        <p:tav tm="100000">
                                          <p:val>
                                            <p:strVal val="#ppt_h"/>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25602"/>
                                        </p:tgtEl>
                                        <p:attrNameLst>
                                          <p:attrName>style.visibility</p:attrName>
                                        </p:attrNameLst>
                                      </p:cBhvr>
                                      <p:to>
                                        <p:strVal val="visible"/>
                                      </p:to>
                                    </p:set>
                                    <p:anim calcmode="lin" valueType="num">
                                      <p:cBhvr additive="base">
                                        <p:cTn id="23" dur="500" fill="hold"/>
                                        <p:tgtEl>
                                          <p:spTgt spid="25602"/>
                                        </p:tgtEl>
                                        <p:attrNameLst>
                                          <p:attrName>ppt_x</p:attrName>
                                        </p:attrNameLst>
                                      </p:cBhvr>
                                      <p:tavLst>
                                        <p:tav tm="0">
                                          <p:val>
                                            <p:strVal val="#ppt_x"/>
                                          </p:val>
                                        </p:tav>
                                        <p:tav tm="100000">
                                          <p:val>
                                            <p:strVal val="#ppt_x"/>
                                          </p:val>
                                        </p:tav>
                                      </p:tavLst>
                                    </p:anim>
                                    <p:anim calcmode="lin" valueType="num">
                                      <p:cBhvr additive="base">
                                        <p:cTn id="24" dur="500" fill="hold"/>
                                        <p:tgtEl>
                                          <p:spTgt spid="25602"/>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8" fill="hold" nodeType="clickEffect">
                                  <p:stCondLst>
                                    <p:cond delay="0"/>
                                  </p:stCondLst>
                                  <p:childTnLst>
                                    <p:set>
                                      <p:cBhvr>
                                        <p:cTn id="28" dur="1" fill="hold">
                                          <p:stCondLst>
                                            <p:cond delay="0"/>
                                          </p:stCondLst>
                                        </p:cTn>
                                        <p:tgtEl>
                                          <p:spTgt spid="74758"/>
                                        </p:tgtEl>
                                        <p:attrNameLst>
                                          <p:attrName>style.visibility</p:attrName>
                                        </p:attrNameLst>
                                      </p:cBhvr>
                                      <p:to>
                                        <p:strVal val="visible"/>
                                      </p:to>
                                    </p:set>
                                    <p:anim calcmode="lin" valueType="num">
                                      <p:cBhvr additive="base">
                                        <p:cTn id="29" dur="500" fill="hold"/>
                                        <p:tgtEl>
                                          <p:spTgt spid="74758"/>
                                        </p:tgtEl>
                                        <p:attrNameLst>
                                          <p:attrName>ppt_x</p:attrName>
                                        </p:attrNameLst>
                                      </p:cBhvr>
                                      <p:tavLst>
                                        <p:tav tm="0">
                                          <p:val>
                                            <p:strVal val="0-#ppt_w/2"/>
                                          </p:val>
                                        </p:tav>
                                        <p:tav tm="100000">
                                          <p:val>
                                            <p:strVal val="#ppt_x"/>
                                          </p:val>
                                        </p:tav>
                                      </p:tavLst>
                                    </p:anim>
                                    <p:anim calcmode="lin" valueType="num">
                                      <p:cBhvr additive="base">
                                        <p:cTn id="30" dur="500" fill="hold"/>
                                        <p:tgtEl>
                                          <p:spTgt spid="74758"/>
                                        </p:tgtEl>
                                        <p:attrNameLst>
                                          <p:attrName>ppt_y</p:attrName>
                                        </p:attrNameLst>
                                      </p:cBhvr>
                                      <p:tavLst>
                                        <p:tav tm="0">
                                          <p:val>
                                            <p:strVal val="#ppt_y"/>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grpId="0" nodeType="clickEffect">
                                  <p:stCondLst>
                                    <p:cond delay="0"/>
                                  </p:stCondLst>
                                  <p:childTnLst>
                                    <p:set>
                                      <p:cBhvr>
                                        <p:cTn id="34" dur="1" fill="hold">
                                          <p:stCondLst>
                                            <p:cond delay="0"/>
                                          </p:stCondLst>
                                        </p:cTn>
                                        <p:tgtEl>
                                          <p:spTgt spid="74759"/>
                                        </p:tgtEl>
                                        <p:attrNameLst>
                                          <p:attrName>style.visibility</p:attrName>
                                        </p:attrNameLst>
                                      </p:cBhvr>
                                      <p:to>
                                        <p:strVal val="visible"/>
                                      </p:to>
                                    </p:set>
                                    <p:anim calcmode="lin" valueType="num">
                                      <p:cBhvr additive="base">
                                        <p:cTn id="35" dur="500" fill="hold"/>
                                        <p:tgtEl>
                                          <p:spTgt spid="74759"/>
                                        </p:tgtEl>
                                        <p:attrNameLst>
                                          <p:attrName>ppt_x</p:attrName>
                                        </p:attrNameLst>
                                      </p:cBhvr>
                                      <p:tavLst>
                                        <p:tav tm="0">
                                          <p:val>
                                            <p:strVal val="#ppt_x"/>
                                          </p:val>
                                        </p:tav>
                                        <p:tav tm="100000">
                                          <p:val>
                                            <p:strVal val="#ppt_x"/>
                                          </p:val>
                                        </p:tav>
                                      </p:tavLst>
                                    </p:anim>
                                    <p:anim calcmode="lin" valueType="num">
                                      <p:cBhvr additive="base">
                                        <p:cTn id="36" dur="500" fill="hold"/>
                                        <p:tgtEl>
                                          <p:spTgt spid="74759"/>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4" fill="hold" nodeType="clickEffect">
                                  <p:stCondLst>
                                    <p:cond delay="0"/>
                                  </p:stCondLst>
                                  <p:childTnLst>
                                    <p:set>
                                      <p:cBhvr>
                                        <p:cTn id="40" dur="1" fill="hold">
                                          <p:stCondLst>
                                            <p:cond delay="0"/>
                                          </p:stCondLst>
                                        </p:cTn>
                                        <p:tgtEl>
                                          <p:spTgt spid="74760"/>
                                        </p:tgtEl>
                                        <p:attrNameLst>
                                          <p:attrName>style.visibility</p:attrName>
                                        </p:attrNameLst>
                                      </p:cBhvr>
                                      <p:to>
                                        <p:strVal val="visible"/>
                                      </p:to>
                                    </p:set>
                                    <p:anim calcmode="lin" valueType="num">
                                      <p:cBhvr additive="base">
                                        <p:cTn id="41" dur="500" fill="hold"/>
                                        <p:tgtEl>
                                          <p:spTgt spid="74760"/>
                                        </p:tgtEl>
                                        <p:attrNameLst>
                                          <p:attrName>ppt_x</p:attrName>
                                        </p:attrNameLst>
                                      </p:cBhvr>
                                      <p:tavLst>
                                        <p:tav tm="0">
                                          <p:val>
                                            <p:strVal val="#ppt_x"/>
                                          </p:val>
                                        </p:tav>
                                        <p:tav tm="100000">
                                          <p:val>
                                            <p:strVal val="#ppt_x"/>
                                          </p:val>
                                        </p:tav>
                                      </p:tavLst>
                                    </p:anim>
                                    <p:anim calcmode="lin" valueType="num">
                                      <p:cBhvr additive="base">
                                        <p:cTn id="42" dur="500" fill="hold"/>
                                        <p:tgtEl>
                                          <p:spTgt spid="74760"/>
                                        </p:tgtEl>
                                        <p:attrNameLst>
                                          <p:attrName>ppt_y</p:attrName>
                                        </p:attrNameLst>
                                      </p:cBhvr>
                                      <p:tavLst>
                                        <p:tav tm="0">
                                          <p:val>
                                            <p:strVal val="1+#ppt_h/2"/>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12" presetClass="entr" presetSubtype="4" fill="hold" grpId="0" nodeType="clickEffect">
                                  <p:stCondLst>
                                    <p:cond delay="0"/>
                                  </p:stCondLst>
                                  <p:childTnLst>
                                    <p:set>
                                      <p:cBhvr>
                                        <p:cTn id="46" dur="1" fill="hold">
                                          <p:stCondLst>
                                            <p:cond delay="0"/>
                                          </p:stCondLst>
                                        </p:cTn>
                                        <p:tgtEl>
                                          <p:spTgt spid="74757"/>
                                        </p:tgtEl>
                                        <p:attrNameLst>
                                          <p:attrName>style.visibility</p:attrName>
                                        </p:attrNameLst>
                                      </p:cBhvr>
                                      <p:to>
                                        <p:strVal val="visible"/>
                                      </p:to>
                                    </p:set>
                                    <p:animEffect transition="in" filter="slide(fromBottom)">
                                      <p:cBhvr>
                                        <p:cTn id="47" dur="500"/>
                                        <p:tgtEl>
                                          <p:spTgt spid="74757"/>
                                        </p:tgtEl>
                                      </p:cBhvr>
                                    </p:animEffect>
                                  </p:childTnLst>
                                </p:cTn>
                              </p:par>
                            </p:childTnLst>
                          </p:cTn>
                        </p:par>
                        <p:par>
                          <p:cTn id="48" fill="hold">
                            <p:stCondLst>
                              <p:cond delay="500"/>
                            </p:stCondLst>
                            <p:childTnLst>
                              <p:par>
                                <p:cTn id="49" presetID="19" presetClass="entr" presetSubtype="10" fill="hold" grpId="0" nodeType="afterEffect">
                                  <p:stCondLst>
                                    <p:cond delay="0"/>
                                  </p:stCondLst>
                                  <p:childTnLst>
                                    <p:set>
                                      <p:cBhvr>
                                        <p:cTn id="50" dur="1" fill="hold">
                                          <p:stCondLst>
                                            <p:cond delay="0"/>
                                          </p:stCondLst>
                                        </p:cTn>
                                        <p:tgtEl>
                                          <p:spTgt spid="74765"/>
                                        </p:tgtEl>
                                        <p:attrNameLst>
                                          <p:attrName>style.visibility</p:attrName>
                                        </p:attrNameLst>
                                      </p:cBhvr>
                                      <p:to>
                                        <p:strVal val="visible"/>
                                      </p:to>
                                    </p:set>
                                    <p:anim calcmode="lin" valueType="num">
                                      <p:cBhvr>
                                        <p:cTn id="51" dur="5000" fill="hold"/>
                                        <p:tgtEl>
                                          <p:spTgt spid="74765"/>
                                        </p:tgtEl>
                                        <p:attrNameLst>
                                          <p:attrName>ppt_w</p:attrName>
                                        </p:attrNameLst>
                                      </p:cBhvr>
                                      <p:tavLst>
                                        <p:tav tm="0" fmla="#ppt_w*sin(2.5*pi*$)">
                                          <p:val>
                                            <p:fltVal val="0.000000"/>
                                          </p:val>
                                        </p:tav>
                                        <p:tav tm="100000">
                                          <p:val>
                                            <p:fltVal val="1.000000"/>
                                          </p:val>
                                        </p:tav>
                                      </p:tavLst>
                                    </p:anim>
                                    <p:anim calcmode="lin" valueType="num">
                                      <p:cBhvr>
                                        <p:cTn id="52" dur="5000" fill="hold"/>
                                        <p:tgtEl>
                                          <p:spTgt spid="7476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4756" grpId="0" bldLvl="0" animBg="1"/>
      <p:bldP spid="74757" grpId="0" bldLvl="0" animBg="1"/>
      <p:bldP spid="74759" grpId="0" bldLvl="0" animBg="1"/>
      <p:bldP spid="74763" grpId="0" bldLvl="0" animBg="1"/>
      <p:bldP spid="74765" grpId="0" bldLvl="0" animBg="1"/>
      <p:bldP spid="25602" grpId="0" bldLvl="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28673" name="图片 111617" descr="洪秀全2"/>
          <p:cNvPicPr>
            <a:picLocks noChangeAspect="1"/>
          </p:cNvPicPr>
          <p:nvPr/>
        </p:nvPicPr>
        <p:blipFill>
          <a:blip r:embed="rId1"/>
          <a:stretch>
            <a:fillRect/>
          </a:stretch>
        </p:blipFill>
        <p:spPr>
          <a:xfrm>
            <a:off x="4419600" y="0"/>
            <a:ext cx="3276600" cy="2590800"/>
          </a:xfrm>
          <a:prstGeom prst="rect">
            <a:avLst/>
          </a:prstGeom>
          <a:noFill/>
          <a:ln w="9525">
            <a:noFill/>
          </a:ln>
        </p:spPr>
      </p:pic>
      <p:sp>
        <p:nvSpPr>
          <p:cNvPr id="111619" name="矩形 111618"/>
          <p:cNvSpPr/>
          <p:nvPr/>
        </p:nvSpPr>
        <p:spPr>
          <a:xfrm>
            <a:off x="4876800" y="1524000"/>
            <a:ext cx="2032000" cy="984885"/>
          </a:xfrm>
          <a:prstGeom prst="rect">
            <a:avLst/>
          </a:prstGeom>
          <a:gradFill rotWithShape="1">
            <a:gsLst>
              <a:gs pos="0">
                <a:srgbClr val="CCFFFF"/>
              </a:gs>
              <a:gs pos="50000">
                <a:srgbClr val="FFFFFF"/>
              </a:gs>
              <a:gs pos="100000">
                <a:srgbClr val="CCFFFF"/>
              </a:gs>
            </a:gsLst>
            <a:lin ang="5400000" scaled="1"/>
            <a:tileRect/>
          </a:gradFill>
          <a:ln w="38100" cap="flat" cmpd="sng">
            <a:solidFill>
              <a:srgbClr val="000066"/>
            </a:solidFill>
            <a:prstDash val="solid"/>
            <a:miter/>
            <a:headEnd type="none" w="med" len="med"/>
            <a:tailEnd type="none" w="med" len="med"/>
          </a:ln>
        </p:spPr>
        <p:txBody>
          <a:bodyPr lIns="0" tIns="0" rIns="0" bIns="0">
            <a:spAutoFit/>
          </a:bodyPr>
          <a:p>
            <a:pPr algn="ctr" fontAlgn="base"/>
            <a:r>
              <a:rPr lang="zh-CN" altLang="en-US" sz="3200" b="1" strike="noStrike" noProof="1" dirty="0">
                <a:solidFill>
                  <a:srgbClr val="FF3300"/>
                </a:solidFill>
                <a:effectLst>
                  <a:outerShdw blurRad="38100" dist="38100" dir="2700000">
                    <a:srgbClr val="000000"/>
                  </a:outerShdw>
                </a:effectLst>
                <a:latin typeface="华文中宋" panose="02010600040101010101" pitchFamily="2" charset="-122"/>
                <a:ea typeface="华文中宋" panose="02010600040101010101" pitchFamily="2" charset="-122"/>
                <a:cs typeface="+mn-cs"/>
              </a:rPr>
              <a:t>天王</a:t>
            </a:r>
            <a:endParaRPr lang="zh-CN" altLang="en-US" sz="3200" b="1" strike="noStrike" noProof="1" dirty="0">
              <a:solidFill>
                <a:srgbClr val="FF3300"/>
              </a:solidFill>
              <a:effectLst>
                <a:outerShdw blurRad="38100" dist="38100" dir="2700000">
                  <a:srgbClr val="000000"/>
                </a:outerShdw>
              </a:effectLst>
              <a:latin typeface="华文中宋" panose="02010600040101010101" pitchFamily="2" charset="-122"/>
              <a:ea typeface="华文中宋" panose="02010600040101010101" pitchFamily="2" charset="-122"/>
            </a:endParaRPr>
          </a:p>
          <a:p>
            <a:pPr algn="ctr" fontAlgn="base"/>
            <a:r>
              <a:rPr lang="zh-CN" altLang="en-US" sz="3200" b="1" strike="noStrike" noProof="1" dirty="0">
                <a:solidFill>
                  <a:srgbClr val="FF3300"/>
                </a:solidFill>
                <a:effectLst>
                  <a:outerShdw blurRad="38100" dist="38100" dir="2700000">
                    <a:srgbClr val="000000"/>
                  </a:outerShdw>
                </a:effectLst>
                <a:latin typeface="华文中宋" panose="02010600040101010101" pitchFamily="2" charset="-122"/>
                <a:ea typeface="华文中宋" panose="02010600040101010101" pitchFamily="2" charset="-122"/>
                <a:cs typeface="+mn-cs"/>
              </a:rPr>
              <a:t>洪秀全</a:t>
            </a:r>
            <a:endParaRPr lang="zh-CN" altLang="en-US" sz="3200" b="1" strike="noStrike" noProof="1" dirty="0">
              <a:solidFill>
                <a:srgbClr val="FF3300"/>
              </a:solidFill>
              <a:effectLst>
                <a:outerShdw blurRad="38100" dist="38100" dir="2700000">
                  <a:srgbClr val="000000"/>
                </a:outerShdw>
              </a:effectLst>
              <a:latin typeface="华文中宋" panose="02010600040101010101" pitchFamily="2" charset="-122"/>
              <a:ea typeface="华文中宋" panose="02010600040101010101" pitchFamily="2" charset="-122"/>
            </a:endParaRPr>
          </a:p>
        </p:txBody>
      </p:sp>
      <p:grpSp>
        <p:nvGrpSpPr>
          <p:cNvPr id="28675" name="组合 111619"/>
          <p:cNvGrpSpPr/>
          <p:nvPr/>
        </p:nvGrpSpPr>
        <p:grpSpPr>
          <a:xfrm>
            <a:off x="1524000" y="3505200"/>
            <a:ext cx="9113838" cy="3384926"/>
            <a:chOff x="0" y="1872"/>
            <a:chExt cx="5741" cy="2469"/>
          </a:xfrm>
        </p:grpSpPr>
        <p:grpSp>
          <p:nvGrpSpPr>
            <p:cNvPr id="28676" name="组合 111620"/>
            <p:cNvGrpSpPr/>
            <p:nvPr/>
          </p:nvGrpSpPr>
          <p:grpSpPr>
            <a:xfrm>
              <a:off x="0" y="1872"/>
              <a:ext cx="1056" cy="2448"/>
              <a:chOff x="0" y="1872"/>
              <a:chExt cx="1248" cy="2448"/>
            </a:xfrm>
          </p:grpSpPr>
          <p:pic>
            <p:nvPicPr>
              <p:cNvPr id="28677" name="图片 111621" descr="yangshuiching"/>
              <p:cNvPicPr>
                <a:picLocks noChangeAspect="1"/>
              </p:cNvPicPr>
              <p:nvPr/>
            </p:nvPicPr>
            <p:blipFill>
              <a:blip r:embed="rId2"/>
              <a:stretch>
                <a:fillRect/>
              </a:stretch>
            </p:blipFill>
            <p:spPr>
              <a:xfrm>
                <a:off x="0" y="1872"/>
                <a:ext cx="1248" cy="2448"/>
              </a:xfrm>
              <a:prstGeom prst="rect">
                <a:avLst/>
              </a:prstGeom>
              <a:noFill/>
              <a:ln w="76200" cap="flat" cmpd="tri">
                <a:solidFill>
                  <a:srgbClr val="FF6600"/>
                </a:solidFill>
                <a:prstDash val="solid"/>
                <a:miter/>
                <a:headEnd type="none" w="med" len="med"/>
                <a:tailEnd type="none" w="med" len="med"/>
              </a:ln>
            </p:spPr>
          </p:pic>
          <p:sp>
            <p:nvSpPr>
              <p:cNvPr id="111623" name="文本框 111622"/>
              <p:cNvSpPr txBox="1"/>
              <p:nvPr/>
            </p:nvSpPr>
            <p:spPr>
              <a:xfrm>
                <a:off x="175" y="3864"/>
                <a:ext cx="1045" cy="426"/>
              </a:xfrm>
              <a:prstGeom prst="rect">
                <a:avLst/>
              </a:prstGeom>
              <a:solidFill>
                <a:schemeClr val="bg1"/>
              </a:solidFill>
              <a:ln w="76200" cap="flat" cmpd="tri">
                <a:solidFill>
                  <a:srgbClr val="FF6600"/>
                </a:solidFill>
                <a:prstDash val="solid"/>
                <a:miter/>
                <a:headEnd type="none" w="med" len="med"/>
                <a:tailEnd type="none" w="med" len="med"/>
              </a:ln>
            </p:spPr>
            <p:txBody>
              <a:bodyPr wrap="none" anchor="t">
                <a:spAutoFit/>
              </a:bodyPr>
              <a:p>
                <a:r>
                  <a:rPr lang="zh-CN" altLang="en-US" sz="3200" b="1" noProof="1" dirty="0">
                    <a:effectLst>
                      <a:outerShdw blurRad="38100" dist="38100" dir="2700000">
                        <a:srgbClr val="FFFFFF"/>
                      </a:outerShdw>
                    </a:effectLst>
                    <a:latin typeface="Times New Roman" panose="02020603050405020304" charset="0"/>
                    <a:ea typeface="华文中宋" panose="02010600040101010101" pitchFamily="2" charset="-122"/>
                    <a:cs typeface="+mn-cs"/>
                  </a:rPr>
                  <a:t>杨秀清</a:t>
                </a:r>
                <a:endParaRPr lang="zh-CN" altLang="en-US" sz="3200" b="1" noProof="1">
                  <a:effectLst>
                    <a:outerShdw blurRad="38100" dist="38100" dir="2700000">
                      <a:srgbClr val="FFFFFF"/>
                    </a:outerShdw>
                  </a:effectLst>
                  <a:latin typeface="Times New Roman" panose="02020603050405020304" charset="0"/>
                  <a:ea typeface="华文中宋" panose="02010600040101010101" pitchFamily="2" charset="-122"/>
                </a:endParaRPr>
              </a:p>
            </p:txBody>
          </p:sp>
        </p:grpSp>
        <p:grpSp>
          <p:nvGrpSpPr>
            <p:cNvPr id="28679" name="组合 111623"/>
            <p:cNvGrpSpPr/>
            <p:nvPr/>
          </p:nvGrpSpPr>
          <p:grpSpPr>
            <a:xfrm>
              <a:off x="1056" y="1872"/>
              <a:ext cx="1152" cy="2461"/>
              <a:chOff x="1248" y="1872"/>
              <a:chExt cx="1152" cy="2461"/>
            </a:xfrm>
          </p:grpSpPr>
          <p:pic>
            <p:nvPicPr>
              <p:cNvPr id="28680" name="图片 111624" descr="xiaoqiaogui"/>
              <p:cNvPicPr>
                <a:picLocks noChangeAspect="1"/>
              </p:cNvPicPr>
              <p:nvPr/>
            </p:nvPicPr>
            <p:blipFill>
              <a:blip r:embed="rId3"/>
              <a:stretch>
                <a:fillRect/>
              </a:stretch>
            </p:blipFill>
            <p:spPr>
              <a:xfrm>
                <a:off x="1248" y="1872"/>
                <a:ext cx="1152" cy="2448"/>
              </a:xfrm>
              <a:prstGeom prst="rect">
                <a:avLst/>
              </a:prstGeom>
              <a:noFill/>
              <a:ln w="76200" cap="flat" cmpd="tri">
                <a:solidFill>
                  <a:srgbClr val="FF00FF"/>
                </a:solidFill>
                <a:prstDash val="solid"/>
                <a:miter/>
                <a:headEnd type="none" w="med" len="med"/>
                <a:tailEnd type="none" w="med" len="med"/>
              </a:ln>
            </p:spPr>
          </p:pic>
          <p:sp>
            <p:nvSpPr>
              <p:cNvPr id="111626" name="文本框 111625"/>
              <p:cNvSpPr txBox="1"/>
              <p:nvPr/>
            </p:nvSpPr>
            <p:spPr>
              <a:xfrm>
                <a:off x="1344" y="3907"/>
                <a:ext cx="960" cy="426"/>
              </a:xfrm>
              <a:prstGeom prst="rect">
                <a:avLst/>
              </a:prstGeom>
              <a:solidFill>
                <a:schemeClr val="bg1"/>
              </a:solidFill>
              <a:ln w="76200" cap="flat" cmpd="tri">
                <a:solidFill>
                  <a:srgbClr val="FF00FF"/>
                </a:solidFill>
                <a:prstDash val="solid"/>
                <a:miter/>
                <a:headEnd type="none" w="med" len="med"/>
                <a:tailEnd type="none" w="med" len="med"/>
              </a:ln>
            </p:spPr>
            <p:txBody>
              <a:bodyPr>
                <a:spAutoFit/>
              </a:bodyPr>
              <a:p>
                <a:r>
                  <a:rPr lang="zh-CN" altLang="en-US" sz="3200" b="1" noProof="1" dirty="0">
                    <a:effectLst>
                      <a:outerShdw blurRad="38100" dist="38100" dir="2700000">
                        <a:srgbClr val="FFFFFF"/>
                      </a:outerShdw>
                    </a:effectLst>
                    <a:latin typeface="Times New Roman" panose="02020603050405020304" charset="0"/>
                    <a:ea typeface="华文中宋" panose="02010600040101010101" pitchFamily="2" charset="-122"/>
                    <a:cs typeface="+mn-cs"/>
                  </a:rPr>
                  <a:t>萧朝贵</a:t>
                </a:r>
                <a:endParaRPr lang="zh-CN" altLang="en-US" sz="3200" b="1" noProof="1">
                  <a:effectLst>
                    <a:outerShdw blurRad="38100" dist="38100" dir="2700000">
                      <a:srgbClr val="FFFFFF"/>
                    </a:outerShdw>
                  </a:effectLst>
                  <a:latin typeface="Times New Roman" panose="02020603050405020304" charset="0"/>
                  <a:ea typeface="华文中宋" panose="02010600040101010101" pitchFamily="2" charset="-122"/>
                </a:endParaRPr>
              </a:p>
            </p:txBody>
          </p:sp>
        </p:grpSp>
        <p:grpSp>
          <p:nvGrpSpPr>
            <p:cNvPr id="28682" name="组合 111626"/>
            <p:cNvGrpSpPr/>
            <p:nvPr/>
          </p:nvGrpSpPr>
          <p:grpSpPr>
            <a:xfrm>
              <a:off x="2304" y="1872"/>
              <a:ext cx="1248" cy="2448"/>
              <a:chOff x="2448" y="1872"/>
              <a:chExt cx="1248" cy="2448"/>
            </a:xfrm>
          </p:grpSpPr>
          <p:pic>
            <p:nvPicPr>
              <p:cNvPr id="28683" name="图片 111627" descr="fenyunshan"/>
              <p:cNvPicPr>
                <a:picLocks noChangeAspect="1"/>
              </p:cNvPicPr>
              <p:nvPr/>
            </p:nvPicPr>
            <p:blipFill>
              <a:blip r:embed="rId4"/>
              <a:stretch>
                <a:fillRect/>
              </a:stretch>
            </p:blipFill>
            <p:spPr>
              <a:xfrm>
                <a:off x="2448" y="1872"/>
                <a:ext cx="1248" cy="2448"/>
              </a:xfrm>
              <a:prstGeom prst="rect">
                <a:avLst/>
              </a:prstGeom>
              <a:noFill/>
              <a:ln w="114300" cap="flat" cmpd="tri">
                <a:solidFill>
                  <a:srgbClr val="33CC33"/>
                </a:solidFill>
                <a:prstDash val="solid"/>
                <a:miter/>
                <a:headEnd type="none" w="med" len="med"/>
                <a:tailEnd type="none" w="med" len="med"/>
              </a:ln>
            </p:spPr>
          </p:pic>
          <p:sp>
            <p:nvSpPr>
              <p:cNvPr id="111629" name="文本框 111628"/>
              <p:cNvSpPr txBox="1"/>
              <p:nvPr/>
            </p:nvSpPr>
            <p:spPr>
              <a:xfrm>
                <a:off x="2544" y="3883"/>
                <a:ext cx="1008" cy="426"/>
              </a:xfrm>
              <a:prstGeom prst="rect">
                <a:avLst/>
              </a:prstGeom>
              <a:solidFill>
                <a:schemeClr val="bg1"/>
              </a:solidFill>
              <a:ln w="114300" cap="flat" cmpd="tri">
                <a:solidFill>
                  <a:srgbClr val="33CC33"/>
                </a:solidFill>
                <a:prstDash val="solid"/>
                <a:miter/>
                <a:headEnd type="none" w="med" len="med"/>
                <a:tailEnd type="none" w="med" len="med"/>
              </a:ln>
            </p:spPr>
            <p:txBody>
              <a:bodyPr>
                <a:spAutoFit/>
              </a:bodyPr>
              <a:p>
                <a:r>
                  <a:rPr lang="zh-CN" altLang="en-US" sz="3200" b="1" noProof="1" dirty="0">
                    <a:effectLst>
                      <a:outerShdw blurRad="38100" dist="38100" dir="2700000">
                        <a:srgbClr val="FFFFFF"/>
                      </a:outerShdw>
                    </a:effectLst>
                    <a:latin typeface="Times New Roman" panose="02020603050405020304" charset="0"/>
                    <a:ea typeface="华文中宋" panose="02010600040101010101" pitchFamily="2" charset="-122"/>
                    <a:cs typeface="+mn-cs"/>
                  </a:rPr>
                  <a:t>冯云山</a:t>
                </a:r>
                <a:endParaRPr lang="zh-CN" altLang="en-US" sz="3200" b="1" noProof="1">
                  <a:effectLst>
                    <a:outerShdw blurRad="38100" dist="38100" dir="2700000">
                      <a:srgbClr val="FFFFFF"/>
                    </a:outerShdw>
                  </a:effectLst>
                  <a:latin typeface="Times New Roman" panose="02020603050405020304" charset="0"/>
                  <a:ea typeface="华文中宋" panose="02010600040101010101" pitchFamily="2" charset="-122"/>
                </a:endParaRPr>
              </a:p>
            </p:txBody>
          </p:sp>
        </p:grpSp>
        <p:grpSp>
          <p:nvGrpSpPr>
            <p:cNvPr id="28685" name="组合 111629"/>
            <p:cNvGrpSpPr/>
            <p:nvPr/>
          </p:nvGrpSpPr>
          <p:grpSpPr>
            <a:xfrm>
              <a:off x="3600" y="1872"/>
              <a:ext cx="1056" cy="2461"/>
              <a:chOff x="3600" y="1872"/>
              <a:chExt cx="1056" cy="2461"/>
            </a:xfrm>
          </p:grpSpPr>
          <p:pic>
            <p:nvPicPr>
              <p:cNvPr id="28686" name="图片 111630" descr="waichangfei"/>
              <p:cNvPicPr>
                <a:picLocks noChangeAspect="1"/>
              </p:cNvPicPr>
              <p:nvPr/>
            </p:nvPicPr>
            <p:blipFill>
              <a:blip r:embed="rId5"/>
              <a:stretch>
                <a:fillRect/>
              </a:stretch>
            </p:blipFill>
            <p:spPr>
              <a:xfrm>
                <a:off x="3600" y="1872"/>
                <a:ext cx="1056" cy="2448"/>
              </a:xfrm>
              <a:prstGeom prst="rect">
                <a:avLst/>
              </a:prstGeom>
              <a:noFill/>
              <a:ln w="76200" cap="flat" cmpd="tri">
                <a:solidFill>
                  <a:srgbClr val="99CC00"/>
                </a:solidFill>
                <a:prstDash val="solid"/>
                <a:miter/>
                <a:headEnd type="none" w="med" len="med"/>
                <a:tailEnd type="none" w="med" len="med"/>
              </a:ln>
            </p:spPr>
          </p:pic>
          <p:sp>
            <p:nvSpPr>
              <p:cNvPr id="111632" name="文本框 111631"/>
              <p:cNvSpPr txBox="1"/>
              <p:nvPr/>
            </p:nvSpPr>
            <p:spPr>
              <a:xfrm>
                <a:off x="3696" y="3907"/>
                <a:ext cx="884" cy="426"/>
              </a:xfrm>
              <a:prstGeom prst="rect">
                <a:avLst/>
              </a:prstGeom>
              <a:solidFill>
                <a:schemeClr val="bg1"/>
              </a:solidFill>
              <a:ln w="76200" cap="flat" cmpd="tri">
                <a:solidFill>
                  <a:srgbClr val="99CC00"/>
                </a:solidFill>
                <a:prstDash val="solid"/>
                <a:miter/>
                <a:headEnd type="none" w="med" len="med"/>
                <a:tailEnd type="none" w="med" len="med"/>
              </a:ln>
            </p:spPr>
            <p:txBody>
              <a:bodyPr wrap="none" anchor="t">
                <a:spAutoFit/>
              </a:bodyPr>
              <a:p>
                <a:r>
                  <a:rPr lang="zh-CN" altLang="en-US" sz="3200" b="1" noProof="1" dirty="0">
                    <a:effectLst>
                      <a:outerShdw blurRad="38100" dist="38100" dir="2700000">
                        <a:srgbClr val="FFFFFF"/>
                      </a:outerShdw>
                    </a:effectLst>
                    <a:latin typeface="Times New Roman" panose="02020603050405020304" charset="0"/>
                    <a:ea typeface="华文中宋" panose="02010600040101010101" pitchFamily="2" charset="-122"/>
                    <a:cs typeface="+mn-cs"/>
                  </a:rPr>
                  <a:t>韦昌辉</a:t>
                </a:r>
                <a:endParaRPr lang="zh-CN" altLang="en-US" sz="3200" b="1" noProof="1">
                  <a:effectLst>
                    <a:outerShdw blurRad="38100" dist="38100" dir="2700000">
                      <a:srgbClr val="FFFFFF"/>
                    </a:outerShdw>
                  </a:effectLst>
                  <a:latin typeface="Times New Roman" panose="02020603050405020304" charset="0"/>
                  <a:ea typeface="华文中宋" panose="02010600040101010101" pitchFamily="2" charset="-122"/>
                </a:endParaRPr>
              </a:p>
            </p:txBody>
          </p:sp>
        </p:grpSp>
        <p:grpSp>
          <p:nvGrpSpPr>
            <p:cNvPr id="28688" name="组合 111632"/>
            <p:cNvGrpSpPr/>
            <p:nvPr/>
          </p:nvGrpSpPr>
          <p:grpSpPr>
            <a:xfrm>
              <a:off x="4766" y="1872"/>
              <a:ext cx="975" cy="2469"/>
              <a:chOff x="4766" y="1825"/>
              <a:chExt cx="975" cy="2516"/>
            </a:xfrm>
          </p:grpSpPr>
          <p:pic>
            <p:nvPicPr>
              <p:cNvPr id="28689" name="图片 111633" descr="shidakai"/>
              <p:cNvPicPr>
                <a:picLocks noChangeAspect="1"/>
              </p:cNvPicPr>
              <p:nvPr/>
            </p:nvPicPr>
            <p:blipFill>
              <a:blip r:embed="rId6"/>
              <a:stretch>
                <a:fillRect/>
              </a:stretch>
            </p:blipFill>
            <p:spPr>
              <a:xfrm>
                <a:off x="4766" y="1825"/>
                <a:ext cx="975" cy="2495"/>
              </a:xfrm>
              <a:prstGeom prst="rect">
                <a:avLst/>
              </a:prstGeom>
              <a:noFill/>
              <a:ln w="76200" cap="flat" cmpd="tri">
                <a:solidFill>
                  <a:srgbClr val="FF00FF"/>
                </a:solidFill>
                <a:prstDash val="solid"/>
                <a:miter/>
                <a:headEnd type="none" w="med" len="med"/>
                <a:tailEnd type="none" w="med" len="med"/>
              </a:ln>
            </p:spPr>
          </p:pic>
          <p:sp>
            <p:nvSpPr>
              <p:cNvPr id="111635" name="文本框 111634"/>
              <p:cNvSpPr txBox="1"/>
              <p:nvPr/>
            </p:nvSpPr>
            <p:spPr>
              <a:xfrm>
                <a:off x="4828" y="3907"/>
                <a:ext cx="884" cy="434"/>
              </a:xfrm>
              <a:prstGeom prst="rect">
                <a:avLst/>
              </a:prstGeom>
              <a:solidFill>
                <a:schemeClr val="bg1"/>
              </a:solidFill>
              <a:ln w="76200" cap="flat" cmpd="tri">
                <a:solidFill>
                  <a:srgbClr val="FF00FF"/>
                </a:solidFill>
                <a:prstDash val="solid"/>
                <a:miter/>
                <a:headEnd type="none" w="med" len="med"/>
                <a:tailEnd type="none" w="med" len="med"/>
              </a:ln>
            </p:spPr>
            <p:txBody>
              <a:bodyPr wrap="none" anchor="t">
                <a:spAutoFit/>
              </a:bodyPr>
              <a:p>
                <a:r>
                  <a:rPr lang="zh-CN" altLang="en-US" sz="3200" b="1" noProof="1" dirty="0">
                    <a:effectLst>
                      <a:outerShdw blurRad="38100" dist="38100" dir="2700000">
                        <a:srgbClr val="FFFFFF"/>
                      </a:outerShdw>
                    </a:effectLst>
                    <a:latin typeface="Times New Roman" panose="02020603050405020304" charset="0"/>
                    <a:ea typeface="华文中宋" panose="02010600040101010101" pitchFamily="2" charset="-122"/>
                    <a:cs typeface="+mn-cs"/>
                  </a:rPr>
                  <a:t>石达开</a:t>
                </a:r>
                <a:endParaRPr lang="zh-CN" altLang="en-US" sz="3200" b="1" noProof="1">
                  <a:effectLst>
                    <a:outerShdw blurRad="38100" dist="38100" dir="2700000">
                      <a:srgbClr val="FFFFFF"/>
                    </a:outerShdw>
                  </a:effectLst>
                  <a:latin typeface="Times New Roman" panose="02020603050405020304" charset="0"/>
                  <a:ea typeface="华文中宋" panose="02010600040101010101" pitchFamily="2" charset="-122"/>
                </a:endParaRPr>
              </a:p>
            </p:txBody>
          </p:sp>
        </p:grpSp>
      </p:grpSp>
      <p:grpSp>
        <p:nvGrpSpPr>
          <p:cNvPr id="28691" name="组合 111635"/>
          <p:cNvGrpSpPr/>
          <p:nvPr/>
        </p:nvGrpSpPr>
        <p:grpSpPr>
          <a:xfrm>
            <a:off x="2209800" y="2590800"/>
            <a:ext cx="7696200" cy="457200"/>
            <a:chOff x="432" y="1632"/>
            <a:chExt cx="4848" cy="288"/>
          </a:xfrm>
        </p:grpSpPr>
        <p:sp>
          <p:nvSpPr>
            <p:cNvPr id="28692" name="直接连接符 111636"/>
            <p:cNvSpPr/>
            <p:nvPr/>
          </p:nvSpPr>
          <p:spPr>
            <a:xfrm>
              <a:off x="432" y="1632"/>
              <a:ext cx="4848" cy="0"/>
            </a:xfrm>
            <a:prstGeom prst="line">
              <a:avLst/>
            </a:prstGeom>
            <a:ln w="76200" cap="flat" cmpd="sng">
              <a:solidFill>
                <a:schemeClr val="tx1"/>
              </a:solidFill>
              <a:prstDash val="solid"/>
              <a:round/>
              <a:headEnd type="none" w="med" len="med"/>
              <a:tailEnd type="none" w="med" len="med"/>
            </a:ln>
          </p:spPr>
        </p:sp>
        <p:sp>
          <p:nvSpPr>
            <p:cNvPr id="28693" name="直接连接符 111637"/>
            <p:cNvSpPr/>
            <p:nvPr/>
          </p:nvSpPr>
          <p:spPr>
            <a:xfrm>
              <a:off x="432" y="1632"/>
              <a:ext cx="0" cy="288"/>
            </a:xfrm>
            <a:prstGeom prst="line">
              <a:avLst/>
            </a:prstGeom>
            <a:ln w="76200" cap="flat" cmpd="sng">
              <a:solidFill>
                <a:schemeClr val="tx1"/>
              </a:solidFill>
              <a:prstDash val="solid"/>
              <a:round/>
              <a:headEnd type="none" w="med" len="med"/>
              <a:tailEnd type="none" w="med" len="med"/>
            </a:ln>
          </p:spPr>
        </p:sp>
        <p:sp>
          <p:nvSpPr>
            <p:cNvPr id="28694" name="直接连接符 111638"/>
            <p:cNvSpPr/>
            <p:nvPr/>
          </p:nvSpPr>
          <p:spPr>
            <a:xfrm>
              <a:off x="1536" y="1632"/>
              <a:ext cx="0" cy="288"/>
            </a:xfrm>
            <a:prstGeom prst="line">
              <a:avLst/>
            </a:prstGeom>
            <a:ln w="76200" cap="flat" cmpd="sng">
              <a:solidFill>
                <a:schemeClr val="tx1"/>
              </a:solidFill>
              <a:prstDash val="solid"/>
              <a:round/>
              <a:headEnd type="none" w="med" len="med"/>
              <a:tailEnd type="none" w="med" len="med"/>
            </a:ln>
          </p:spPr>
        </p:sp>
        <p:sp>
          <p:nvSpPr>
            <p:cNvPr id="28695" name="直接连接符 111639"/>
            <p:cNvSpPr/>
            <p:nvPr/>
          </p:nvSpPr>
          <p:spPr>
            <a:xfrm>
              <a:off x="2880" y="1632"/>
              <a:ext cx="0" cy="288"/>
            </a:xfrm>
            <a:prstGeom prst="line">
              <a:avLst/>
            </a:prstGeom>
            <a:ln w="76200" cap="flat" cmpd="sng">
              <a:solidFill>
                <a:schemeClr val="tx1"/>
              </a:solidFill>
              <a:prstDash val="solid"/>
              <a:round/>
              <a:headEnd type="none" w="med" len="med"/>
              <a:tailEnd type="none" w="med" len="med"/>
            </a:ln>
          </p:spPr>
        </p:sp>
        <p:sp>
          <p:nvSpPr>
            <p:cNvPr id="28696" name="直接连接符 111640"/>
            <p:cNvSpPr/>
            <p:nvPr/>
          </p:nvSpPr>
          <p:spPr>
            <a:xfrm>
              <a:off x="4128" y="1632"/>
              <a:ext cx="0" cy="288"/>
            </a:xfrm>
            <a:prstGeom prst="line">
              <a:avLst/>
            </a:prstGeom>
            <a:ln w="76200" cap="flat" cmpd="sng">
              <a:solidFill>
                <a:schemeClr val="tx1"/>
              </a:solidFill>
              <a:prstDash val="solid"/>
              <a:round/>
              <a:headEnd type="none" w="med" len="med"/>
              <a:tailEnd type="none" w="med" len="med"/>
            </a:ln>
          </p:spPr>
        </p:sp>
        <p:sp>
          <p:nvSpPr>
            <p:cNvPr id="28697" name="直接连接符 111641"/>
            <p:cNvSpPr/>
            <p:nvPr/>
          </p:nvSpPr>
          <p:spPr>
            <a:xfrm>
              <a:off x="5280" y="1632"/>
              <a:ext cx="0" cy="288"/>
            </a:xfrm>
            <a:prstGeom prst="line">
              <a:avLst/>
            </a:prstGeom>
            <a:ln w="76200" cap="flat" cmpd="sng">
              <a:solidFill>
                <a:schemeClr val="tx1"/>
              </a:solidFill>
              <a:prstDash val="solid"/>
              <a:round/>
              <a:headEnd type="none" w="med" len="med"/>
              <a:tailEnd type="none" w="med" len="med"/>
            </a:ln>
          </p:spPr>
        </p:sp>
      </p:grpSp>
      <p:sp>
        <p:nvSpPr>
          <p:cNvPr id="111643" name="文本框 111642"/>
          <p:cNvSpPr txBox="1"/>
          <p:nvPr/>
        </p:nvSpPr>
        <p:spPr>
          <a:xfrm>
            <a:off x="1676400" y="2895600"/>
            <a:ext cx="1143000" cy="645160"/>
          </a:xfrm>
          <a:prstGeom prst="rect">
            <a:avLst/>
          </a:prstGeom>
          <a:noFill/>
          <a:ln w="9525">
            <a:noFill/>
          </a:ln>
        </p:spPr>
        <p:txBody>
          <a:bodyPr>
            <a:spAutoFit/>
          </a:bodyPr>
          <a:p>
            <a:pPr>
              <a:spcBef>
                <a:spcPct val="50000"/>
              </a:spcBef>
            </a:pPr>
            <a:r>
              <a:rPr lang="zh-CN" altLang="en-US" sz="3600" b="1" noProof="1" dirty="0">
                <a:solidFill>
                  <a:srgbClr val="0000FF"/>
                </a:solidFill>
                <a:effectLst>
                  <a:outerShdw blurRad="38100" dist="38100" dir="2700000">
                    <a:srgbClr val="000000"/>
                  </a:outerShdw>
                </a:effectLst>
                <a:latin typeface="Times New Roman" panose="02020603050405020304" charset="0"/>
                <a:ea typeface="黑体" panose="02010609060101010101" pitchFamily="2" charset="-122"/>
                <a:cs typeface="+mn-cs"/>
              </a:rPr>
              <a:t>东王</a:t>
            </a:r>
            <a:endParaRPr lang="zh-CN" altLang="en-US" sz="3600" b="1" noProof="1" dirty="0">
              <a:solidFill>
                <a:srgbClr val="0000FF"/>
              </a:solidFill>
              <a:effectLst>
                <a:outerShdw blurRad="38100" dist="38100" dir="2700000">
                  <a:srgbClr val="000000"/>
                </a:outerShdw>
              </a:effectLst>
              <a:latin typeface="Times New Roman" panose="02020603050405020304" charset="0"/>
              <a:ea typeface="黑体" panose="02010609060101010101" pitchFamily="2" charset="-122"/>
            </a:endParaRPr>
          </a:p>
        </p:txBody>
      </p:sp>
      <p:sp>
        <p:nvSpPr>
          <p:cNvPr id="111644" name="文本框 111643"/>
          <p:cNvSpPr txBox="1"/>
          <p:nvPr/>
        </p:nvSpPr>
        <p:spPr>
          <a:xfrm>
            <a:off x="3352800" y="2895600"/>
            <a:ext cx="1143000" cy="645160"/>
          </a:xfrm>
          <a:prstGeom prst="rect">
            <a:avLst/>
          </a:prstGeom>
          <a:noFill/>
          <a:ln w="9525">
            <a:noFill/>
          </a:ln>
        </p:spPr>
        <p:txBody>
          <a:bodyPr>
            <a:spAutoFit/>
          </a:bodyPr>
          <a:p>
            <a:pPr>
              <a:spcBef>
                <a:spcPct val="50000"/>
              </a:spcBef>
            </a:pPr>
            <a:r>
              <a:rPr lang="zh-CN" altLang="en-US" sz="3600" b="1" noProof="1" dirty="0">
                <a:solidFill>
                  <a:srgbClr val="0000FF"/>
                </a:solidFill>
                <a:effectLst>
                  <a:outerShdw blurRad="38100" dist="38100" dir="2700000">
                    <a:srgbClr val="000000"/>
                  </a:outerShdw>
                </a:effectLst>
                <a:latin typeface="Times New Roman" panose="02020603050405020304" charset="0"/>
                <a:ea typeface="黑体" panose="02010609060101010101" pitchFamily="2" charset="-122"/>
                <a:cs typeface="+mn-cs"/>
              </a:rPr>
              <a:t>西王</a:t>
            </a:r>
            <a:endParaRPr lang="zh-CN" altLang="en-US" sz="3600" b="1" noProof="1" dirty="0">
              <a:solidFill>
                <a:srgbClr val="0000FF"/>
              </a:solidFill>
              <a:effectLst>
                <a:outerShdw blurRad="38100" dist="38100" dir="2700000">
                  <a:srgbClr val="000000"/>
                </a:outerShdw>
              </a:effectLst>
              <a:latin typeface="Times New Roman" panose="02020603050405020304" charset="0"/>
              <a:ea typeface="黑体" panose="02010609060101010101" pitchFamily="2" charset="-122"/>
            </a:endParaRPr>
          </a:p>
        </p:txBody>
      </p:sp>
      <p:sp>
        <p:nvSpPr>
          <p:cNvPr id="111645" name="文本框 111644"/>
          <p:cNvSpPr txBox="1"/>
          <p:nvPr/>
        </p:nvSpPr>
        <p:spPr>
          <a:xfrm>
            <a:off x="5562600" y="2895600"/>
            <a:ext cx="1143000" cy="645160"/>
          </a:xfrm>
          <a:prstGeom prst="rect">
            <a:avLst/>
          </a:prstGeom>
          <a:noFill/>
          <a:ln w="9525">
            <a:noFill/>
          </a:ln>
        </p:spPr>
        <p:txBody>
          <a:bodyPr>
            <a:spAutoFit/>
          </a:bodyPr>
          <a:p>
            <a:pPr>
              <a:spcBef>
                <a:spcPct val="50000"/>
              </a:spcBef>
            </a:pPr>
            <a:r>
              <a:rPr lang="zh-CN" altLang="en-US" sz="3600" b="1" noProof="1" dirty="0">
                <a:solidFill>
                  <a:srgbClr val="0000FF"/>
                </a:solidFill>
                <a:effectLst>
                  <a:outerShdw blurRad="38100" dist="38100" dir="2700000">
                    <a:srgbClr val="000000"/>
                  </a:outerShdw>
                </a:effectLst>
                <a:latin typeface="Times New Roman" panose="02020603050405020304" charset="0"/>
                <a:ea typeface="黑体" panose="02010609060101010101" pitchFamily="2" charset="-122"/>
                <a:cs typeface="+mn-cs"/>
              </a:rPr>
              <a:t>南王</a:t>
            </a:r>
            <a:endParaRPr lang="zh-CN" altLang="en-US" sz="3600" b="1" noProof="1" dirty="0">
              <a:solidFill>
                <a:srgbClr val="0000FF"/>
              </a:solidFill>
              <a:effectLst>
                <a:outerShdw blurRad="38100" dist="38100" dir="2700000">
                  <a:srgbClr val="000000"/>
                </a:outerShdw>
              </a:effectLst>
              <a:latin typeface="Times New Roman" panose="02020603050405020304" charset="0"/>
              <a:ea typeface="黑体" panose="02010609060101010101" pitchFamily="2" charset="-122"/>
            </a:endParaRPr>
          </a:p>
        </p:txBody>
      </p:sp>
      <p:sp>
        <p:nvSpPr>
          <p:cNvPr id="111646" name="文本框 111645"/>
          <p:cNvSpPr txBox="1"/>
          <p:nvPr/>
        </p:nvSpPr>
        <p:spPr>
          <a:xfrm>
            <a:off x="7620000" y="2895600"/>
            <a:ext cx="1143000" cy="645160"/>
          </a:xfrm>
          <a:prstGeom prst="rect">
            <a:avLst/>
          </a:prstGeom>
          <a:noFill/>
          <a:ln w="9525">
            <a:noFill/>
          </a:ln>
        </p:spPr>
        <p:txBody>
          <a:bodyPr>
            <a:spAutoFit/>
          </a:bodyPr>
          <a:p>
            <a:pPr>
              <a:spcBef>
                <a:spcPct val="50000"/>
              </a:spcBef>
            </a:pPr>
            <a:r>
              <a:rPr lang="zh-CN" altLang="en-US" sz="3600" b="1" noProof="1" dirty="0">
                <a:solidFill>
                  <a:srgbClr val="0000FF"/>
                </a:solidFill>
                <a:effectLst>
                  <a:outerShdw blurRad="38100" dist="38100" dir="2700000">
                    <a:srgbClr val="000000"/>
                  </a:outerShdw>
                </a:effectLst>
                <a:latin typeface="Times New Roman" panose="02020603050405020304" charset="0"/>
                <a:ea typeface="黑体" panose="02010609060101010101" pitchFamily="2" charset="-122"/>
                <a:cs typeface="+mn-cs"/>
              </a:rPr>
              <a:t>北王</a:t>
            </a:r>
            <a:endParaRPr lang="zh-CN" altLang="en-US" sz="3600" b="1" noProof="1" dirty="0">
              <a:solidFill>
                <a:srgbClr val="0000FF"/>
              </a:solidFill>
              <a:effectLst>
                <a:outerShdw blurRad="38100" dist="38100" dir="2700000">
                  <a:srgbClr val="000000"/>
                </a:outerShdw>
              </a:effectLst>
              <a:latin typeface="Times New Roman" panose="02020603050405020304" charset="0"/>
              <a:ea typeface="黑体" panose="02010609060101010101" pitchFamily="2" charset="-122"/>
            </a:endParaRPr>
          </a:p>
        </p:txBody>
      </p:sp>
      <p:sp>
        <p:nvSpPr>
          <p:cNvPr id="111647" name="文本框 111646"/>
          <p:cNvSpPr txBox="1"/>
          <p:nvPr/>
        </p:nvSpPr>
        <p:spPr>
          <a:xfrm>
            <a:off x="9372600" y="2895600"/>
            <a:ext cx="1143000" cy="645160"/>
          </a:xfrm>
          <a:prstGeom prst="rect">
            <a:avLst/>
          </a:prstGeom>
          <a:noFill/>
          <a:ln w="9525">
            <a:noFill/>
          </a:ln>
        </p:spPr>
        <p:txBody>
          <a:bodyPr>
            <a:spAutoFit/>
          </a:bodyPr>
          <a:p>
            <a:pPr>
              <a:spcBef>
                <a:spcPct val="50000"/>
              </a:spcBef>
            </a:pPr>
            <a:r>
              <a:rPr lang="zh-CN" altLang="en-US" sz="3600" b="1" noProof="1" dirty="0">
                <a:solidFill>
                  <a:srgbClr val="0000FF"/>
                </a:solidFill>
                <a:effectLst>
                  <a:outerShdw blurRad="38100" dist="38100" dir="2700000">
                    <a:srgbClr val="000000"/>
                  </a:outerShdw>
                </a:effectLst>
                <a:latin typeface="Times New Roman" panose="02020603050405020304" charset="0"/>
                <a:ea typeface="黑体" panose="02010609060101010101" pitchFamily="2" charset="-122"/>
                <a:cs typeface="+mn-cs"/>
              </a:rPr>
              <a:t>翼王</a:t>
            </a:r>
            <a:endParaRPr lang="zh-CN" altLang="en-US" sz="3600" b="1" noProof="1" dirty="0">
              <a:solidFill>
                <a:srgbClr val="0000FF"/>
              </a:solidFill>
              <a:effectLst>
                <a:outerShdw blurRad="38100" dist="38100" dir="2700000">
                  <a:srgbClr val="000000"/>
                </a:outerShdw>
              </a:effectLst>
              <a:latin typeface="Times New Roman" panose="02020603050405020304" charset="0"/>
              <a:ea typeface="黑体" panose="02010609060101010101" pitchFamily="2" charset="-122"/>
            </a:endParaRPr>
          </a:p>
        </p:txBody>
      </p:sp>
      <p:sp>
        <p:nvSpPr>
          <p:cNvPr id="111648" name="圆角矩形标注 111647"/>
          <p:cNvSpPr/>
          <p:nvPr/>
        </p:nvSpPr>
        <p:spPr>
          <a:xfrm>
            <a:off x="7162800" y="457200"/>
            <a:ext cx="3124200" cy="762000"/>
          </a:xfrm>
          <a:prstGeom prst="wedgeRoundRectCallout">
            <a:avLst>
              <a:gd name="adj1" fmla="val -83384"/>
              <a:gd name="adj2" fmla="val 70000"/>
              <a:gd name="adj3" fmla="val 16667"/>
            </a:avLst>
          </a:prstGeom>
          <a:solidFill>
            <a:schemeClr val="bg1"/>
          </a:solidFill>
          <a:ln w="9525" cap="flat" cmpd="sng">
            <a:solidFill>
              <a:schemeClr val="tx1"/>
            </a:solidFill>
            <a:prstDash val="solid"/>
            <a:miter/>
            <a:headEnd type="none" w="med" len="med"/>
            <a:tailEnd type="none" w="med" len="med"/>
          </a:ln>
          <a:effectLst>
            <a:outerShdw dist="107763" dir="18900000" algn="ctr" rotWithShape="0">
              <a:schemeClr val="bg2">
                <a:alpha val="50000"/>
              </a:schemeClr>
            </a:outerShdw>
          </a:effectLst>
        </p:spPr>
        <p:txBody>
          <a:bodyPr/>
          <a:p>
            <a:pPr algn="ctr" fontAlgn="base"/>
            <a:r>
              <a:rPr lang="zh-CN" altLang="en-US" sz="3600" b="1" strike="noStrike" noProof="1" dirty="0">
                <a:effectLst>
                  <a:outerShdw blurRad="38100" dist="38100" dir="2700000">
                    <a:srgbClr val="FFFFFF"/>
                  </a:outerShdw>
                </a:effectLst>
                <a:latin typeface="Times New Roman" panose="02020603050405020304" charset="0"/>
                <a:ea typeface="黑体" panose="02010609060101010101" pitchFamily="2" charset="-122"/>
                <a:cs typeface="+mn-cs"/>
              </a:rPr>
              <a:t>东乡称王</a:t>
            </a:r>
            <a:endParaRPr lang="zh-CN" altLang="en-US" sz="3600" b="1" strike="noStrike" noProof="1">
              <a:effectLst>
                <a:outerShdw blurRad="38100" dist="38100" dir="2700000">
                  <a:srgbClr val="FFFFFF"/>
                </a:outerShdw>
              </a:effectLst>
              <a:latin typeface="Times New Roman" panose="02020603050405020304" charset="0"/>
              <a:ea typeface="黑体" panose="02010609060101010101" pitchFamily="2" charset="-122"/>
            </a:endParaRPr>
          </a:p>
        </p:txBody>
      </p:sp>
      <p:sp>
        <p:nvSpPr>
          <p:cNvPr id="111649" name="圆角矩形标注 111648"/>
          <p:cNvSpPr/>
          <p:nvPr/>
        </p:nvSpPr>
        <p:spPr>
          <a:xfrm>
            <a:off x="4343400" y="2133600"/>
            <a:ext cx="6324600" cy="762000"/>
          </a:xfrm>
          <a:prstGeom prst="wedgeRoundRectCallout">
            <a:avLst>
              <a:gd name="adj1" fmla="val -40764"/>
              <a:gd name="adj2" fmla="val 93958"/>
              <a:gd name="adj3" fmla="val 16667"/>
            </a:avLst>
          </a:prstGeom>
          <a:solidFill>
            <a:schemeClr val="bg1"/>
          </a:solidFill>
          <a:ln w="9525" cap="flat" cmpd="sng">
            <a:solidFill>
              <a:schemeClr val="tx1"/>
            </a:solidFill>
            <a:prstDash val="solid"/>
            <a:miter/>
            <a:headEnd type="none" w="med" len="med"/>
            <a:tailEnd type="none" w="med" len="med"/>
          </a:ln>
          <a:effectLst>
            <a:outerShdw dist="107763" dir="18900000" algn="ctr" rotWithShape="0">
              <a:schemeClr val="bg2">
                <a:alpha val="50000"/>
              </a:schemeClr>
            </a:outerShdw>
          </a:effectLst>
        </p:spPr>
        <p:txBody>
          <a:bodyPr/>
          <a:p>
            <a:pPr algn="ctr" fontAlgn="base"/>
            <a:r>
              <a:rPr lang="zh-CN" altLang="en-US" sz="3600" b="1" strike="noStrike" noProof="1" dirty="0">
                <a:effectLst>
                  <a:outerShdw blurRad="38100" dist="38100" dir="2700000">
                    <a:srgbClr val="FFFFFF"/>
                  </a:outerShdw>
                </a:effectLst>
                <a:latin typeface="Times New Roman" panose="02020603050405020304" charset="0"/>
                <a:ea typeface="黑体" panose="02010609060101010101" pitchFamily="2" charset="-122"/>
                <a:cs typeface="+mn-cs"/>
              </a:rPr>
              <a:t>永安建制，初步建立政权；</a:t>
            </a:r>
            <a:endParaRPr lang="zh-CN" altLang="en-US" sz="3600" b="1" strike="noStrike" noProof="1">
              <a:effectLst>
                <a:outerShdw blurRad="38100" dist="38100" dir="2700000">
                  <a:srgbClr val="FFFFFF"/>
                </a:outerShdw>
              </a:effectLst>
              <a:latin typeface="Times New Roman" panose="02020603050405020304" charset="0"/>
              <a:ea typeface="黑体" panose="0201060906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111648"/>
                                        </p:tgtEl>
                                        <p:attrNameLst>
                                          <p:attrName>style.visibility</p:attrName>
                                        </p:attrNameLst>
                                      </p:cBhvr>
                                      <p:to>
                                        <p:strVal val="visible"/>
                                      </p:to>
                                    </p:set>
                                    <p:animEffect transition="in" filter="wipe(down)">
                                      <p:cBhvr>
                                        <p:cTn id="7" dur="580">
                                          <p:stCondLst>
                                            <p:cond delay="0"/>
                                          </p:stCondLst>
                                        </p:cTn>
                                        <p:tgtEl>
                                          <p:spTgt spid="111648"/>
                                        </p:tgtEl>
                                      </p:cBhvr>
                                    </p:animEffect>
                                    <p:anim calcmode="lin" valueType="num">
                                      <p:cBhvr>
                                        <p:cTn id="8" dur="1822" tmFilter="0,0; 0.14,0.36; 0.43,0.73; 0.71,0.91; 1.0,1.0">
                                          <p:stCondLst>
                                            <p:cond delay="0"/>
                                          </p:stCondLst>
                                        </p:cTn>
                                        <p:tgtEl>
                                          <p:spTgt spid="111648"/>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111648"/>
                                        </p:tgtEl>
                                        <p:attrNameLst>
                                          <p:attrName>ppt_y</p:attrName>
                                        </p:attrNameLst>
                                      </p:cBhvr>
                                      <p:tavLst>
                                        <p:tav tm="0" fmla="#ppt_y-sin(pi*$)/3">
                                          <p:val>
                                            <p:fltVal val="0.500000"/>
                                          </p:val>
                                        </p:tav>
                                        <p:tav tm="100000">
                                          <p:val>
                                            <p:fltVal val="1.000000"/>
                                          </p:val>
                                        </p:tav>
                                      </p:tavLst>
                                    </p:anim>
                                    <p:anim calcmode="lin" valueType="num">
                                      <p:cBhvr>
                                        <p:cTn id="10" dur="664" tmFilter="0, 0; 0.125,0.2665; 0.25,0.4; 0.375,0.465; 0.5,0.5;  0.625,0.535; 0.75,0.6; 0.875,0.7335; 1,1">
                                          <p:stCondLst>
                                            <p:cond delay="664"/>
                                          </p:stCondLst>
                                        </p:cTn>
                                        <p:tgtEl>
                                          <p:spTgt spid="111648"/>
                                        </p:tgtEl>
                                        <p:attrNameLst>
                                          <p:attrName>ppt_y</p:attrName>
                                        </p:attrNameLst>
                                      </p:cBhvr>
                                      <p:tavLst>
                                        <p:tav tm="0" fmla="#ppt_y-sin(pi*$)/9">
                                          <p:val>
                                            <p:fltVal val="0.000000"/>
                                          </p:val>
                                        </p:tav>
                                        <p:tav tm="100000">
                                          <p:val>
                                            <p:fltVal val="1.000000"/>
                                          </p:val>
                                        </p:tav>
                                      </p:tavLst>
                                    </p:anim>
                                    <p:anim calcmode="lin" valueType="num">
                                      <p:cBhvr>
                                        <p:cTn id="11" dur="332" tmFilter="0, 0; 0.125,0.2665; 0.25,0.4; 0.375,0.465; 0.5,0.5;  0.625,0.535; 0.75,0.6; 0.875,0.7335; 1,1">
                                          <p:stCondLst>
                                            <p:cond delay="1324"/>
                                          </p:stCondLst>
                                        </p:cTn>
                                        <p:tgtEl>
                                          <p:spTgt spid="111648"/>
                                        </p:tgtEl>
                                        <p:attrNameLst>
                                          <p:attrName>ppt_y</p:attrName>
                                        </p:attrNameLst>
                                      </p:cBhvr>
                                      <p:tavLst>
                                        <p:tav tm="0" fmla="#ppt_y-sin(pi*$)/27">
                                          <p:val>
                                            <p:fltVal val="0.000000"/>
                                          </p:val>
                                        </p:tav>
                                        <p:tav tm="100000">
                                          <p:val>
                                            <p:fltVal val="1.000000"/>
                                          </p:val>
                                        </p:tav>
                                      </p:tavLst>
                                    </p:anim>
                                    <p:anim calcmode="lin" valueType="num">
                                      <p:cBhvr>
                                        <p:cTn id="12" dur="164" tmFilter="0, 0; 0.125,0.2665; 0.25,0.4; 0.375,0.465; 0.5,0.5;  0.625,0.535; 0.75,0.6; 0.875,0.7335; 1,1">
                                          <p:stCondLst>
                                            <p:cond delay="1656"/>
                                          </p:stCondLst>
                                        </p:cTn>
                                        <p:tgtEl>
                                          <p:spTgt spid="111648"/>
                                        </p:tgtEl>
                                        <p:attrNameLst>
                                          <p:attrName>ppt_y</p:attrName>
                                        </p:attrNameLst>
                                      </p:cBhvr>
                                      <p:tavLst>
                                        <p:tav tm="0" fmla="#ppt_y-sin(pi*$)/81">
                                          <p:val>
                                            <p:fltVal val="0.000000"/>
                                          </p:val>
                                        </p:tav>
                                        <p:tav tm="100000">
                                          <p:val>
                                            <p:fltVal val="1.000000"/>
                                          </p:val>
                                        </p:tav>
                                      </p:tavLst>
                                    </p:anim>
                                    <p:animScale>
                                      <p:cBhvr>
                                        <p:cTn id="13" dur="26">
                                          <p:stCondLst>
                                            <p:cond delay="650"/>
                                          </p:stCondLst>
                                        </p:cTn>
                                        <p:tgtEl>
                                          <p:spTgt spid="111648"/>
                                        </p:tgtEl>
                                      </p:cBhvr>
                                      <p:to x="100000" y="60000"/>
                                    </p:animScale>
                                    <p:animScale>
                                      <p:cBhvr>
                                        <p:cTn id="14" dur="166" decel="50000">
                                          <p:stCondLst>
                                            <p:cond delay="676"/>
                                          </p:stCondLst>
                                        </p:cTn>
                                        <p:tgtEl>
                                          <p:spTgt spid="111648"/>
                                        </p:tgtEl>
                                      </p:cBhvr>
                                      <p:to x="100000" y="100000"/>
                                    </p:animScale>
                                    <p:animScale>
                                      <p:cBhvr>
                                        <p:cTn id="15" dur="26">
                                          <p:stCondLst>
                                            <p:cond delay="1312"/>
                                          </p:stCondLst>
                                        </p:cTn>
                                        <p:tgtEl>
                                          <p:spTgt spid="111648"/>
                                        </p:tgtEl>
                                      </p:cBhvr>
                                      <p:to x="100000" y="80000"/>
                                    </p:animScale>
                                    <p:animScale>
                                      <p:cBhvr>
                                        <p:cTn id="16" dur="166" decel="50000">
                                          <p:stCondLst>
                                            <p:cond delay="1338"/>
                                          </p:stCondLst>
                                        </p:cTn>
                                        <p:tgtEl>
                                          <p:spTgt spid="111648"/>
                                        </p:tgtEl>
                                      </p:cBhvr>
                                      <p:to x="100000" y="100000"/>
                                    </p:animScale>
                                    <p:animScale>
                                      <p:cBhvr>
                                        <p:cTn id="17" dur="26">
                                          <p:stCondLst>
                                            <p:cond delay="1642"/>
                                          </p:stCondLst>
                                        </p:cTn>
                                        <p:tgtEl>
                                          <p:spTgt spid="111648"/>
                                        </p:tgtEl>
                                      </p:cBhvr>
                                      <p:to x="100000" y="90000"/>
                                    </p:animScale>
                                    <p:animScale>
                                      <p:cBhvr>
                                        <p:cTn id="18" dur="166" decel="50000">
                                          <p:stCondLst>
                                            <p:cond delay="1668"/>
                                          </p:stCondLst>
                                        </p:cTn>
                                        <p:tgtEl>
                                          <p:spTgt spid="111648"/>
                                        </p:tgtEl>
                                      </p:cBhvr>
                                      <p:to x="100000" y="100000"/>
                                    </p:animScale>
                                    <p:animScale>
                                      <p:cBhvr>
                                        <p:cTn id="19" dur="26">
                                          <p:stCondLst>
                                            <p:cond delay="1808"/>
                                          </p:stCondLst>
                                        </p:cTn>
                                        <p:tgtEl>
                                          <p:spTgt spid="111648"/>
                                        </p:tgtEl>
                                      </p:cBhvr>
                                      <p:to x="100000" y="95000"/>
                                    </p:animScale>
                                    <p:animScale>
                                      <p:cBhvr>
                                        <p:cTn id="20" dur="166" decel="50000">
                                          <p:stCondLst>
                                            <p:cond delay="1834"/>
                                          </p:stCondLst>
                                        </p:cTn>
                                        <p:tgtEl>
                                          <p:spTgt spid="111648"/>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6" presetClass="entr" presetSubtype="0" fill="hold" grpId="0" nodeType="clickEffect">
                                  <p:stCondLst>
                                    <p:cond delay="0"/>
                                  </p:stCondLst>
                                  <p:childTnLst>
                                    <p:set>
                                      <p:cBhvr>
                                        <p:cTn id="24" dur="1" fill="hold">
                                          <p:stCondLst>
                                            <p:cond delay="0"/>
                                          </p:stCondLst>
                                        </p:cTn>
                                        <p:tgtEl>
                                          <p:spTgt spid="111649"/>
                                        </p:tgtEl>
                                        <p:attrNameLst>
                                          <p:attrName>style.visibility</p:attrName>
                                        </p:attrNameLst>
                                      </p:cBhvr>
                                      <p:to>
                                        <p:strVal val="visible"/>
                                      </p:to>
                                    </p:set>
                                    <p:animEffect transition="in" filter="wipe(down)">
                                      <p:cBhvr>
                                        <p:cTn id="25" dur="580">
                                          <p:stCondLst>
                                            <p:cond delay="0"/>
                                          </p:stCondLst>
                                        </p:cTn>
                                        <p:tgtEl>
                                          <p:spTgt spid="111649"/>
                                        </p:tgtEl>
                                      </p:cBhvr>
                                    </p:animEffect>
                                    <p:anim calcmode="lin" valueType="num">
                                      <p:cBhvr>
                                        <p:cTn id="26" dur="1822" tmFilter="0,0; 0.14,0.36; 0.43,0.73; 0.71,0.91; 1.0,1.0">
                                          <p:stCondLst>
                                            <p:cond delay="0"/>
                                          </p:stCondLst>
                                        </p:cTn>
                                        <p:tgtEl>
                                          <p:spTgt spid="111649"/>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111649"/>
                                        </p:tgtEl>
                                        <p:attrNameLst>
                                          <p:attrName>ppt_y</p:attrName>
                                        </p:attrNameLst>
                                      </p:cBhvr>
                                      <p:tavLst>
                                        <p:tav tm="0" fmla="#ppt_y-sin(pi*$)/3">
                                          <p:val>
                                            <p:fltVal val="0.500000"/>
                                          </p:val>
                                        </p:tav>
                                        <p:tav tm="100000">
                                          <p:val>
                                            <p:fltVal val="1.000000"/>
                                          </p:val>
                                        </p:tav>
                                      </p:tavLst>
                                    </p:anim>
                                    <p:anim calcmode="lin" valueType="num">
                                      <p:cBhvr>
                                        <p:cTn id="28" dur="664" tmFilter="0, 0; 0.125,0.2665; 0.25,0.4; 0.375,0.465; 0.5,0.5;  0.625,0.535; 0.75,0.6; 0.875,0.7335; 1,1">
                                          <p:stCondLst>
                                            <p:cond delay="664"/>
                                          </p:stCondLst>
                                        </p:cTn>
                                        <p:tgtEl>
                                          <p:spTgt spid="111649"/>
                                        </p:tgtEl>
                                        <p:attrNameLst>
                                          <p:attrName>ppt_y</p:attrName>
                                        </p:attrNameLst>
                                      </p:cBhvr>
                                      <p:tavLst>
                                        <p:tav tm="0" fmla="#ppt_y-sin(pi*$)/9">
                                          <p:val>
                                            <p:fltVal val="0.000000"/>
                                          </p:val>
                                        </p:tav>
                                        <p:tav tm="100000">
                                          <p:val>
                                            <p:fltVal val="1.000000"/>
                                          </p:val>
                                        </p:tav>
                                      </p:tavLst>
                                    </p:anim>
                                    <p:anim calcmode="lin" valueType="num">
                                      <p:cBhvr>
                                        <p:cTn id="29" dur="332" tmFilter="0, 0; 0.125,0.2665; 0.25,0.4; 0.375,0.465; 0.5,0.5;  0.625,0.535; 0.75,0.6; 0.875,0.7335; 1,1">
                                          <p:stCondLst>
                                            <p:cond delay="1324"/>
                                          </p:stCondLst>
                                        </p:cTn>
                                        <p:tgtEl>
                                          <p:spTgt spid="111649"/>
                                        </p:tgtEl>
                                        <p:attrNameLst>
                                          <p:attrName>ppt_y</p:attrName>
                                        </p:attrNameLst>
                                      </p:cBhvr>
                                      <p:tavLst>
                                        <p:tav tm="0" fmla="#ppt_y-sin(pi*$)/27">
                                          <p:val>
                                            <p:fltVal val="0.000000"/>
                                          </p:val>
                                        </p:tav>
                                        <p:tav tm="100000">
                                          <p:val>
                                            <p:fltVal val="1.000000"/>
                                          </p:val>
                                        </p:tav>
                                      </p:tavLst>
                                    </p:anim>
                                    <p:anim calcmode="lin" valueType="num">
                                      <p:cBhvr>
                                        <p:cTn id="30" dur="164" tmFilter="0, 0; 0.125,0.2665; 0.25,0.4; 0.375,0.465; 0.5,0.5;  0.625,0.535; 0.75,0.6; 0.875,0.7335; 1,1">
                                          <p:stCondLst>
                                            <p:cond delay="1656"/>
                                          </p:stCondLst>
                                        </p:cTn>
                                        <p:tgtEl>
                                          <p:spTgt spid="111649"/>
                                        </p:tgtEl>
                                        <p:attrNameLst>
                                          <p:attrName>ppt_y</p:attrName>
                                        </p:attrNameLst>
                                      </p:cBhvr>
                                      <p:tavLst>
                                        <p:tav tm="0" fmla="#ppt_y-sin(pi*$)/81">
                                          <p:val>
                                            <p:fltVal val="0.000000"/>
                                          </p:val>
                                        </p:tav>
                                        <p:tav tm="100000">
                                          <p:val>
                                            <p:fltVal val="1.000000"/>
                                          </p:val>
                                        </p:tav>
                                      </p:tavLst>
                                    </p:anim>
                                    <p:animScale>
                                      <p:cBhvr>
                                        <p:cTn id="31" dur="26">
                                          <p:stCondLst>
                                            <p:cond delay="650"/>
                                          </p:stCondLst>
                                        </p:cTn>
                                        <p:tgtEl>
                                          <p:spTgt spid="111649"/>
                                        </p:tgtEl>
                                      </p:cBhvr>
                                      <p:to x="100000" y="60000"/>
                                    </p:animScale>
                                    <p:animScale>
                                      <p:cBhvr>
                                        <p:cTn id="32" dur="166" decel="50000">
                                          <p:stCondLst>
                                            <p:cond delay="676"/>
                                          </p:stCondLst>
                                        </p:cTn>
                                        <p:tgtEl>
                                          <p:spTgt spid="111649"/>
                                        </p:tgtEl>
                                      </p:cBhvr>
                                      <p:to x="100000" y="100000"/>
                                    </p:animScale>
                                    <p:animScale>
                                      <p:cBhvr>
                                        <p:cTn id="33" dur="26">
                                          <p:stCondLst>
                                            <p:cond delay="1312"/>
                                          </p:stCondLst>
                                        </p:cTn>
                                        <p:tgtEl>
                                          <p:spTgt spid="111649"/>
                                        </p:tgtEl>
                                      </p:cBhvr>
                                      <p:to x="100000" y="80000"/>
                                    </p:animScale>
                                    <p:animScale>
                                      <p:cBhvr>
                                        <p:cTn id="34" dur="166" decel="50000">
                                          <p:stCondLst>
                                            <p:cond delay="1338"/>
                                          </p:stCondLst>
                                        </p:cTn>
                                        <p:tgtEl>
                                          <p:spTgt spid="111649"/>
                                        </p:tgtEl>
                                      </p:cBhvr>
                                      <p:to x="100000" y="100000"/>
                                    </p:animScale>
                                    <p:animScale>
                                      <p:cBhvr>
                                        <p:cTn id="35" dur="26">
                                          <p:stCondLst>
                                            <p:cond delay="1642"/>
                                          </p:stCondLst>
                                        </p:cTn>
                                        <p:tgtEl>
                                          <p:spTgt spid="111649"/>
                                        </p:tgtEl>
                                      </p:cBhvr>
                                      <p:to x="100000" y="90000"/>
                                    </p:animScale>
                                    <p:animScale>
                                      <p:cBhvr>
                                        <p:cTn id="36" dur="166" decel="50000">
                                          <p:stCondLst>
                                            <p:cond delay="1668"/>
                                          </p:stCondLst>
                                        </p:cTn>
                                        <p:tgtEl>
                                          <p:spTgt spid="111649"/>
                                        </p:tgtEl>
                                      </p:cBhvr>
                                      <p:to x="100000" y="100000"/>
                                    </p:animScale>
                                    <p:animScale>
                                      <p:cBhvr>
                                        <p:cTn id="37" dur="26">
                                          <p:stCondLst>
                                            <p:cond delay="1808"/>
                                          </p:stCondLst>
                                        </p:cTn>
                                        <p:tgtEl>
                                          <p:spTgt spid="111649"/>
                                        </p:tgtEl>
                                      </p:cBhvr>
                                      <p:to x="100000" y="95000"/>
                                    </p:animScale>
                                    <p:animScale>
                                      <p:cBhvr>
                                        <p:cTn id="38" dur="166" decel="50000">
                                          <p:stCondLst>
                                            <p:cond delay="1834"/>
                                          </p:stCondLst>
                                        </p:cTn>
                                        <p:tgtEl>
                                          <p:spTgt spid="111649"/>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1648" grpId="0" bldLvl="0" animBg="1"/>
      <p:bldP spid="111649" grpId="0" bldLvl="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880745" y="5123815"/>
            <a:ext cx="10276840" cy="1568450"/>
          </a:xfrm>
          <a:prstGeom prst="rect">
            <a:avLst/>
          </a:prstGeom>
          <a:noFill/>
        </p:spPr>
        <p:txBody>
          <a:bodyPr wrap="square" rtlCol="0" anchor="t">
            <a:spAutoFit/>
          </a:bodyPr>
          <a:p>
            <a:pPr algn="l"/>
            <a:r>
              <a:rPr lang="en-US" altLang="zh-CN" sz="3200" b="1" dirty="0">
                <a:latin typeface="宋体" panose="02010600030101010101" pitchFamily="2" charset="-122"/>
                <a:sym typeface="+mn-ea"/>
              </a:rPr>
              <a:t>    </a:t>
            </a:r>
            <a:r>
              <a:rPr lang="zh-CN" altLang="en-US" sz="3200" b="1" dirty="0">
                <a:latin typeface="宋体" panose="02010600030101010101" pitchFamily="2" charset="-122"/>
                <a:sym typeface="+mn-ea"/>
              </a:rPr>
              <a:t>说明了这个新生的农民政权一开始就依照旧的封建制进行内政建设→农民阶级局限</a:t>
            </a:r>
            <a:r>
              <a:rPr lang="zh-CN" altLang="en-US" sz="3200" b="1" dirty="0">
                <a:latin typeface="Arial" panose="020B0604020202020204" pitchFamily="34" charset="0"/>
                <a:sym typeface="+mn-ea"/>
              </a:rPr>
              <a:t>性，为后期太平天国运动的失败埋下隐患</a:t>
            </a:r>
            <a:endParaRPr lang="zh-CN" altLang="en-US" sz="3200" b="1" dirty="0">
              <a:latin typeface="Arial" panose="020B0604020202020204" pitchFamily="34" charset="0"/>
              <a:sym typeface="+mn-ea"/>
            </a:endParaRPr>
          </a:p>
        </p:txBody>
      </p:sp>
      <p:sp>
        <p:nvSpPr>
          <p:cNvPr id="3" name="文本框 2"/>
          <p:cNvSpPr txBox="1"/>
          <p:nvPr/>
        </p:nvSpPr>
        <p:spPr>
          <a:xfrm>
            <a:off x="880745" y="4540250"/>
            <a:ext cx="5414010" cy="583565"/>
          </a:xfrm>
          <a:prstGeom prst="rect">
            <a:avLst/>
          </a:prstGeom>
          <a:noFill/>
        </p:spPr>
        <p:txBody>
          <a:bodyPr wrap="square" rtlCol="0">
            <a:spAutoFit/>
          </a:bodyPr>
          <a:p>
            <a:r>
              <a:rPr lang="zh-CN" altLang="en-US" sz="3200">
                <a:solidFill>
                  <a:srgbClr val="FF0000"/>
                </a:solidFill>
              </a:rPr>
              <a:t>永安建制说明了什么问题</a:t>
            </a:r>
            <a:endParaRPr lang="zh-CN" altLang="en-US" sz="3200">
              <a:solidFill>
                <a:srgbClr val="FF0000"/>
              </a:solidFill>
            </a:endParaRPr>
          </a:p>
        </p:txBody>
      </p:sp>
      <p:pic>
        <p:nvPicPr>
          <p:cNvPr id="4" name="图片 3"/>
          <p:cNvPicPr>
            <a:picLocks noChangeAspect="1"/>
          </p:cNvPicPr>
          <p:nvPr/>
        </p:nvPicPr>
        <p:blipFill>
          <a:blip r:embed="rId1"/>
          <a:stretch>
            <a:fillRect/>
          </a:stretch>
        </p:blipFill>
        <p:spPr>
          <a:xfrm>
            <a:off x="6160135" y="406400"/>
            <a:ext cx="5618480" cy="4213860"/>
          </a:xfrm>
          <a:prstGeom prst="rect">
            <a:avLst/>
          </a:prstGeom>
        </p:spPr>
      </p:pic>
      <p:pic>
        <p:nvPicPr>
          <p:cNvPr id="5" name="图片 4"/>
          <p:cNvPicPr>
            <a:picLocks noChangeAspect="1"/>
          </p:cNvPicPr>
          <p:nvPr/>
        </p:nvPicPr>
        <p:blipFill>
          <a:blip r:embed="rId2"/>
          <a:stretch>
            <a:fillRect/>
          </a:stretch>
        </p:blipFill>
        <p:spPr>
          <a:xfrm>
            <a:off x="170180" y="581660"/>
            <a:ext cx="5908675" cy="3710940"/>
          </a:xfrm>
          <a:prstGeom prst="rect">
            <a:avLst/>
          </a:prstGeom>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29697" name="图片 113665" descr="2"/>
          <p:cNvPicPr>
            <a:picLocks noChangeAspect="1"/>
          </p:cNvPicPr>
          <p:nvPr/>
        </p:nvPicPr>
        <p:blipFill>
          <a:blip r:embed="rId1"/>
          <a:srcRect l="20468" t="9062" r="6302" b="5902"/>
          <a:stretch>
            <a:fillRect/>
          </a:stretch>
        </p:blipFill>
        <p:spPr>
          <a:xfrm>
            <a:off x="1524000" y="0"/>
            <a:ext cx="9144000" cy="6858000"/>
          </a:xfrm>
          <a:prstGeom prst="rect">
            <a:avLst/>
          </a:prstGeom>
          <a:noFill/>
          <a:ln w="76200" cap="flat" cmpd="tri">
            <a:noFill/>
            <a:prstDash val="solid"/>
            <a:miter/>
            <a:headEnd type="none" w="med" len="med"/>
            <a:tailEnd type="none" w="med" len="med"/>
          </a:ln>
        </p:spPr>
      </p:pic>
      <p:sp>
        <p:nvSpPr>
          <p:cNvPr id="29698" name="动作按钮: 后退或前一项 113666">
            <a:hlinkClick r:id="rId2" action="ppaction://hlinksldjump"/>
          </p:cNvPr>
          <p:cNvSpPr/>
          <p:nvPr/>
        </p:nvSpPr>
        <p:spPr>
          <a:xfrm>
            <a:off x="9840913" y="6165850"/>
            <a:ext cx="576262" cy="287338"/>
          </a:xfrm>
          <a:prstGeom prst="actionButtonBackPrevious">
            <a:avLst/>
          </a:prstGeom>
          <a:solidFill>
            <a:schemeClr val="accent1"/>
          </a:solidFill>
          <a:ln w="9525">
            <a:noFill/>
          </a:ln>
        </p:spPr>
        <p:txBody>
          <a:bodyPr anchor="t"/>
          <a:p>
            <a:endParaRPr lang="zh-CN" altLang="en-US">
              <a:latin typeface="Arial" panose="020B0604020202020204" pitchFamily="34" charset="0"/>
              <a:ea typeface="宋体" panose="02010600030101010101" pitchFamily="2" charset="-122"/>
            </a:endParaRPr>
          </a:p>
        </p:txBody>
      </p:sp>
      <p:sp>
        <p:nvSpPr>
          <p:cNvPr id="113668" name="任意多边形 113667"/>
          <p:cNvSpPr/>
          <p:nvPr/>
        </p:nvSpPr>
        <p:spPr>
          <a:xfrm>
            <a:off x="2133600" y="5562600"/>
            <a:ext cx="1143000" cy="1295400"/>
          </a:xfrm>
          <a:custGeom>
            <a:avLst/>
            <a:gdLst/>
            <a:ahLst/>
            <a:cxnLst/>
            <a:pathLst>
              <a:path w="492" h="710">
                <a:moveTo>
                  <a:pt x="225" y="11"/>
                </a:moveTo>
                <a:cubicBezTo>
                  <a:pt x="275" y="0"/>
                  <a:pt x="311" y="12"/>
                  <a:pt x="359" y="27"/>
                </a:cubicBezTo>
                <a:cubicBezTo>
                  <a:pt x="385" y="68"/>
                  <a:pt x="394" y="42"/>
                  <a:pt x="409" y="86"/>
                </a:cubicBezTo>
                <a:cubicBezTo>
                  <a:pt x="415" y="103"/>
                  <a:pt x="425" y="136"/>
                  <a:pt x="425" y="136"/>
                </a:cubicBezTo>
                <a:cubicBezTo>
                  <a:pt x="403" y="226"/>
                  <a:pt x="433" y="118"/>
                  <a:pt x="400" y="194"/>
                </a:cubicBezTo>
                <a:cubicBezTo>
                  <a:pt x="383" y="232"/>
                  <a:pt x="382" y="268"/>
                  <a:pt x="359" y="303"/>
                </a:cubicBezTo>
                <a:cubicBezTo>
                  <a:pt x="368" y="350"/>
                  <a:pt x="368" y="385"/>
                  <a:pt x="409" y="411"/>
                </a:cubicBezTo>
                <a:cubicBezTo>
                  <a:pt x="432" y="445"/>
                  <a:pt x="445" y="478"/>
                  <a:pt x="467" y="511"/>
                </a:cubicBezTo>
                <a:cubicBezTo>
                  <a:pt x="469" y="520"/>
                  <a:pt x="492" y="569"/>
                  <a:pt x="450" y="561"/>
                </a:cubicBezTo>
                <a:cubicBezTo>
                  <a:pt x="438" y="559"/>
                  <a:pt x="435" y="542"/>
                  <a:pt x="425" y="536"/>
                </a:cubicBezTo>
                <a:cubicBezTo>
                  <a:pt x="410" y="528"/>
                  <a:pt x="375" y="520"/>
                  <a:pt x="375" y="520"/>
                </a:cubicBezTo>
                <a:cubicBezTo>
                  <a:pt x="312" y="540"/>
                  <a:pt x="336" y="580"/>
                  <a:pt x="342" y="645"/>
                </a:cubicBezTo>
                <a:cubicBezTo>
                  <a:pt x="339" y="662"/>
                  <a:pt x="348" y="685"/>
                  <a:pt x="334" y="695"/>
                </a:cubicBezTo>
                <a:cubicBezTo>
                  <a:pt x="326" y="701"/>
                  <a:pt x="233" y="675"/>
                  <a:pt x="217" y="670"/>
                </a:cubicBezTo>
                <a:cubicBezTo>
                  <a:pt x="170" y="601"/>
                  <a:pt x="238" y="710"/>
                  <a:pt x="192" y="545"/>
                </a:cubicBezTo>
                <a:cubicBezTo>
                  <a:pt x="187" y="526"/>
                  <a:pt x="158" y="495"/>
                  <a:pt x="158" y="495"/>
                </a:cubicBezTo>
                <a:cubicBezTo>
                  <a:pt x="144" y="451"/>
                  <a:pt x="157" y="474"/>
                  <a:pt x="100" y="436"/>
                </a:cubicBezTo>
                <a:cubicBezTo>
                  <a:pt x="92" y="431"/>
                  <a:pt x="75" y="420"/>
                  <a:pt x="75" y="420"/>
                </a:cubicBezTo>
                <a:cubicBezTo>
                  <a:pt x="59" y="375"/>
                  <a:pt x="76" y="413"/>
                  <a:pt x="41" y="369"/>
                </a:cubicBezTo>
                <a:cubicBezTo>
                  <a:pt x="23" y="346"/>
                  <a:pt x="16" y="318"/>
                  <a:pt x="0" y="294"/>
                </a:cubicBezTo>
                <a:cubicBezTo>
                  <a:pt x="11" y="277"/>
                  <a:pt x="16" y="255"/>
                  <a:pt x="33" y="244"/>
                </a:cubicBezTo>
                <a:cubicBezTo>
                  <a:pt x="50" y="233"/>
                  <a:pt x="83" y="211"/>
                  <a:pt x="83" y="211"/>
                </a:cubicBezTo>
                <a:cubicBezTo>
                  <a:pt x="111" y="220"/>
                  <a:pt x="138" y="229"/>
                  <a:pt x="167" y="236"/>
                </a:cubicBezTo>
                <a:cubicBezTo>
                  <a:pt x="189" y="233"/>
                  <a:pt x="213" y="237"/>
                  <a:pt x="233" y="228"/>
                </a:cubicBezTo>
                <a:cubicBezTo>
                  <a:pt x="241" y="224"/>
                  <a:pt x="241" y="212"/>
                  <a:pt x="242" y="203"/>
                </a:cubicBezTo>
                <a:cubicBezTo>
                  <a:pt x="258" y="3"/>
                  <a:pt x="313" y="11"/>
                  <a:pt x="225" y="11"/>
                </a:cubicBezTo>
                <a:close/>
              </a:path>
            </a:pathLst>
          </a:custGeom>
          <a:solidFill>
            <a:srgbClr val="000000"/>
          </a:solidFill>
          <a:ln w="9525" cap="flat" cmpd="sng">
            <a:solidFill>
              <a:srgbClr val="000000"/>
            </a:solidFill>
            <a:prstDash val="solid"/>
            <a:round/>
            <a:headEnd type="none" w="med" len="med"/>
            <a:tailEnd type="none" w="med" len="med"/>
          </a:ln>
        </p:spPr>
        <p:txBody>
          <a:bodyPr/>
          <a:p>
            <a:endParaRPr lang="zh-CN" altLang="en-US"/>
          </a:p>
        </p:txBody>
      </p:sp>
      <p:sp>
        <p:nvSpPr>
          <p:cNvPr id="113669" name="任意多边形 113668"/>
          <p:cNvSpPr/>
          <p:nvPr/>
        </p:nvSpPr>
        <p:spPr>
          <a:xfrm>
            <a:off x="2916238" y="5102225"/>
            <a:ext cx="92075" cy="396875"/>
          </a:xfrm>
          <a:custGeom>
            <a:avLst/>
            <a:gdLst/>
            <a:ahLst/>
            <a:cxnLst/>
            <a:pathLst>
              <a:path w="58" h="250">
                <a:moveTo>
                  <a:pt x="58" y="250"/>
                </a:moveTo>
                <a:cubicBezTo>
                  <a:pt x="49" y="222"/>
                  <a:pt x="41" y="200"/>
                  <a:pt x="25" y="175"/>
                </a:cubicBezTo>
                <a:cubicBezTo>
                  <a:pt x="16" y="115"/>
                  <a:pt x="0" y="61"/>
                  <a:pt x="0" y="0"/>
                </a:cubicBezTo>
              </a:path>
            </a:pathLst>
          </a:custGeom>
          <a:noFill/>
          <a:ln w="76200" cap="flat" cmpd="sng">
            <a:solidFill>
              <a:srgbClr val="000000"/>
            </a:solidFill>
            <a:prstDash val="solid"/>
            <a:round/>
            <a:headEnd type="none" w="med" len="med"/>
            <a:tailEnd type="none" w="med" len="med"/>
          </a:ln>
        </p:spPr>
        <p:txBody>
          <a:bodyPr/>
          <a:p>
            <a:endParaRPr lang="zh-CN" altLang="en-US"/>
          </a:p>
        </p:txBody>
      </p:sp>
      <p:sp>
        <p:nvSpPr>
          <p:cNvPr id="113670" name="任意多边形 113669"/>
          <p:cNvSpPr/>
          <p:nvPr/>
        </p:nvSpPr>
        <p:spPr>
          <a:xfrm>
            <a:off x="2743200" y="5578475"/>
            <a:ext cx="265113" cy="288925"/>
          </a:xfrm>
          <a:custGeom>
            <a:avLst/>
            <a:gdLst/>
            <a:ahLst/>
            <a:cxnLst/>
            <a:pathLst>
              <a:path w="100" h="184">
                <a:moveTo>
                  <a:pt x="0" y="184"/>
                </a:moveTo>
                <a:cubicBezTo>
                  <a:pt x="11" y="166"/>
                  <a:pt x="54" y="94"/>
                  <a:pt x="58" y="84"/>
                </a:cubicBezTo>
                <a:cubicBezTo>
                  <a:pt x="69" y="52"/>
                  <a:pt x="77" y="26"/>
                  <a:pt x="100" y="0"/>
                </a:cubicBezTo>
              </a:path>
            </a:pathLst>
          </a:custGeom>
          <a:noFill/>
          <a:ln w="76200" cap="flat" cmpd="sng">
            <a:solidFill>
              <a:srgbClr val="000000"/>
            </a:solidFill>
            <a:prstDash val="solid"/>
            <a:round/>
            <a:headEnd type="none" w="med" len="med"/>
            <a:tailEnd type="none" w="med" len="med"/>
          </a:ln>
        </p:spPr>
        <p:txBody>
          <a:bodyPr/>
          <a:p>
            <a:endParaRPr lang="zh-CN" altLang="en-US"/>
          </a:p>
        </p:txBody>
      </p:sp>
      <p:sp>
        <p:nvSpPr>
          <p:cNvPr id="113671" name="任意多边形 113670"/>
          <p:cNvSpPr/>
          <p:nvPr/>
        </p:nvSpPr>
        <p:spPr>
          <a:xfrm>
            <a:off x="2916238" y="4572000"/>
            <a:ext cx="436562" cy="396875"/>
          </a:xfrm>
          <a:custGeom>
            <a:avLst/>
            <a:gdLst/>
            <a:ahLst/>
            <a:cxnLst/>
            <a:pathLst>
              <a:path w="233" h="247">
                <a:moveTo>
                  <a:pt x="0" y="247"/>
                </a:moveTo>
                <a:cubicBezTo>
                  <a:pt x="10" y="197"/>
                  <a:pt x="15" y="168"/>
                  <a:pt x="58" y="139"/>
                </a:cubicBezTo>
                <a:cubicBezTo>
                  <a:pt x="72" y="96"/>
                  <a:pt x="55" y="126"/>
                  <a:pt x="91" y="106"/>
                </a:cubicBezTo>
                <a:cubicBezTo>
                  <a:pt x="109" y="96"/>
                  <a:pt x="141" y="72"/>
                  <a:pt x="141" y="72"/>
                </a:cubicBezTo>
                <a:cubicBezTo>
                  <a:pt x="190" y="0"/>
                  <a:pt x="125" y="85"/>
                  <a:pt x="183" y="39"/>
                </a:cubicBezTo>
                <a:cubicBezTo>
                  <a:pt x="226" y="5"/>
                  <a:pt x="168" y="14"/>
                  <a:pt x="233" y="14"/>
                </a:cubicBezTo>
              </a:path>
            </a:pathLst>
          </a:custGeom>
          <a:noFill/>
          <a:ln w="76200" cap="flat" cmpd="sng">
            <a:solidFill>
              <a:srgbClr val="000000"/>
            </a:solidFill>
            <a:prstDash val="solid"/>
            <a:round/>
            <a:headEnd type="none" w="med" len="med"/>
            <a:tailEnd type="none" w="med" len="med"/>
          </a:ln>
        </p:spPr>
        <p:txBody>
          <a:bodyPr/>
          <a:p>
            <a:endParaRPr lang="zh-CN" altLang="en-US"/>
          </a:p>
        </p:txBody>
      </p:sp>
      <p:sp>
        <p:nvSpPr>
          <p:cNvPr id="113672" name="任意多边形 113671"/>
          <p:cNvSpPr/>
          <p:nvPr/>
        </p:nvSpPr>
        <p:spPr>
          <a:xfrm>
            <a:off x="3432175" y="4503738"/>
            <a:ext cx="1139825" cy="220662"/>
          </a:xfrm>
          <a:custGeom>
            <a:avLst/>
            <a:gdLst/>
            <a:ahLst/>
            <a:cxnLst/>
            <a:pathLst>
              <a:path w="534" h="126">
                <a:moveTo>
                  <a:pt x="0" y="43"/>
                </a:moveTo>
                <a:cubicBezTo>
                  <a:pt x="63" y="0"/>
                  <a:pt x="99" y="15"/>
                  <a:pt x="192" y="10"/>
                </a:cubicBezTo>
                <a:cubicBezTo>
                  <a:pt x="203" y="11"/>
                  <a:pt x="283" y="15"/>
                  <a:pt x="309" y="26"/>
                </a:cubicBezTo>
                <a:cubicBezTo>
                  <a:pt x="318" y="30"/>
                  <a:pt x="325" y="39"/>
                  <a:pt x="334" y="43"/>
                </a:cubicBezTo>
                <a:cubicBezTo>
                  <a:pt x="397" y="70"/>
                  <a:pt x="340" y="34"/>
                  <a:pt x="392" y="60"/>
                </a:cubicBezTo>
                <a:cubicBezTo>
                  <a:pt x="438" y="83"/>
                  <a:pt x="481" y="126"/>
                  <a:pt x="534" y="126"/>
                </a:cubicBezTo>
              </a:path>
            </a:pathLst>
          </a:custGeom>
          <a:noFill/>
          <a:ln w="76200" cap="flat" cmpd="sng">
            <a:solidFill>
              <a:srgbClr val="000000"/>
            </a:solidFill>
            <a:prstDash val="solid"/>
            <a:round/>
            <a:headEnd type="none" w="med" len="med"/>
            <a:tailEnd type="none" w="med" len="med"/>
          </a:ln>
        </p:spPr>
        <p:txBody>
          <a:bodyPr/>
          <a:p>
            <a:endParaRPr lang="zh-CN" altLang="en-US"/>
          </a:p>
        </p:txBody>
      </p:sp>
      <p:sp>
        <p:nvSpPr>
          <p:cNvPr id="113673" name="任意多边形 113672"/>
          <p:cNvSpPr/>
          <p:nvPr/>
        </p:nvSpPr>
        <p:spPr>
          <a:xfrm>
            <a:off x="4572000" y="3429000"/>
            <a:ext cx="146050" cy="1233488"/>
          </a:xfrm>
          <a:custGeom>
            <a:avLst/>
            <a:gdLst/>
            <a:ahLst/>
            <a:cxnLst/>
            <a:pathLst>
              <a:path w="92" h="777">
                <a:moveTo>
                  <a:pt x="0" y="777"/>
                </a:moveTo>
                <a:cubicBezTo>
                  <a:pt x="36" y="720"/>
                  <a:pt x="44" y="648"/>
                  <a:pt x="67" y="585"/>
                </a:cubicBezTo>
                <a:cubicBezTo>
                  <a:pt x="72" y="476"/>
                  <a:pt x="80" y="424"/>
                  <a:pt x="92" y="326"/>
                </a:cubicBezTo>
                <a:cubicBezTo>
                  <a:pt x="86" y="227"/>
                  <a:pt x="58" y="98"/>
                  <a:pt x="58" y="0"/>
                </a:cubicBezTo>
              </a:path>
            </a:pathLst>
          </a:custGeom>
          <a:noFill/>
          <a:ln w="76200" cap="flat" cmpd="sng">
            <a:solidFill>
              <a:srgbClr val="000000"/>
            </a:solidFill>
            <a:prstDash val="solid"/>
            <a:round/>
            <a:headEnd type="none" w="med" len="med"/>
            <a:tailEnd type="none" w="med" len="med"/>
          </a:ln>
        </p:spPr>
        <p:txBody>
          <a:bodyPr/>
          <a:p>
            <a:endParaRPr lang="zh-CN" altLang="en-US"/>
          </a:p>
        </p:txBody>
      </p:sp>
      <p:sp>
        <p:nvSpPr>
          <p:cNvPr id="113674" name="任意多边形 113673"/>
          <p:cNvSpPr/>
          <p:nvPr/>
        </p:nvSpPr>
        <p:spPr>
          <a:xfrm>
            <a:off x="4572000" y="2667000"/>
            <a:ext cx="152400" cy="609600"/>
          </a:xfrm>
          <a:custGeom>
            <a:avLst/>
            <a:gdLst/>
            <a:ahLst/>
            <a:cxnLst/>
            <a:pathLst>
              <a:path w="89" h="375">
                <a:moveTo>
                  <a:pt x="30" y="375"/>
                </a:moveTo>
                <a:cubicBezTo>
                  <a:pt x="0" y="282"/>
                  <a:pt x="27" y="195"/>
                  <a:pt x="55" y="108"/>
                </a:cubicBezTo>
                <a:cubicBezTo>
                  <a:pt x="64" y="80"/>
                  <a:pt x="72" y="53"/>
                  <a:pt x="81" y="25"/>
                </a:cubicBezTo>
                <a:cubicBezTo>
                  <a:pt x="84" y="17"/>
                  <a:pt x="89" y="0"/>
                  <a:pt x="89" y="0"/>
                </a:cubicBezTo>
              </a:path>
            </a:pathLst>
          </a:custGeom>
          <a:noFill/>
          <a:ln w="76200" cap="flat" cmpd="sng">
            <a:solidFill>
              <a:srgbClr val="000000"/>
            </a:solidFill>
            <a:prstDash val="solid"/>
            <a:round/>
            <a:headEnd type="none" w="med" len="med"/>
            <a:tailEnd type="none" w="med" len="med"/>
          </a:ln>
        </p:spPr>
        <p:txBody>
          <a:bodyPr/>
          <a:p>
            <a:endParaRPr lang="zh-CN" altLang="en-US"/>
          </a:p>
        </p:txBody>
      </p:sp>
      <p:sp>
        <p:nvSpPr>
          <p:cNvPr id="113675" name="任意多边形 113674"/>
          <p:cNvSpPr/>
          <p:nvPr/>
        </p:nvSpPr>
        <p:spPr>
          <a:xfrm>
            <a:off x="4724400" y="2057400"/>
            <a:ext cx="669925" cy="533400"/>
          </a:xfrm>
          <a:custGeom>
            <a:avLst/>
            <a:gdLst/>
            <a:ahLst/>
            <a:cxnLst/>
            <a:pathLst>
              <a:path w="326" h="334">
                <a:moveTo>
                  <a:pt x="0" y="334"/>
                </a:moveTo>
                <a:cubicBezTo>
                  <a:pt x="32" y="322"/>
                  <a:pt x="70" y="317"/>
                  <a:pt x="100" y="300"/>
                </a:cubicBezTo>
                <a:cubicBezTo>
                  <a:pt x="117" y="290"/>
                  <a:pt x="133" y="278"/>
                  <a:pt x="150" y="267"/>
                </a:cubicBezTo>
                <a:cubicBezTo>
                  <a:pt x="159" y="261"/>
                  <a:pt x="176" y="250"/>
                  <a:pt x="176" y="250"/>
                </a:cubicBezTo>
                <a:cubicBezTo>
                  <a:pt x="194" y="194"/>
                  <a:pt x="169" y="254"/>
                  <a:pt x="209" y="208"/>
                </a:cubicBezTo>
                <a:cubicBezTo>
                  <a:pt x="222" y="193"/>
                  <a:pt x="231" y="175"/>
                  <a:pt x="242" y="158"/>
                </a:cubicBezTo>
                <a:cubicBezTo>
                  <a:pt x="248" y="150"/>
                  <a:pt x="259" y="133"/>
                  <a:pt x="259" y="133"/>
                </a:cubicBezTo>
                <a:cubicBezTo>
                  <a:pt x="279" y="70"/>
                  <a:pt x="252" y="147"/>
                  <a:pt x="284" y="83"/>
                </a:cubicBezTo>
                <a:cubicBezTo>
                  <a:pt x="299" y="53"/>
                  <a:pt x="299" y="24"/>
                  <a:pt x="326" y="0"/>
                </a:cubicBezTo>
              </a:path>
            </a:pathLst>
          </a:custGeom>
          <a:noFill/>
          <a:ln w="76200" cap="flat" cmpd="sng">
            <a:solidFill>
              <a:srgbClr val="000000"/>
            </a:solidFill>
            <a:prstDash val="solid"/>
            <a:round/>
            <a:headEnd type="none" w="med" len="med"/>
            <a:tailEnd type="none" w="med" len="med"/>
          </a:ln>
        </p:spPr>
        <p:txBody>
          <a:bodyPr/>
          <a:p>
            <a:endParaRPr lang="zh-CN" altLang="en-US"/>
          </a:p>
        </p:txBody>
      </p:sp>
      <p:sp>
        <p:nvSpPr>
          <p:cNvPr id="113676" name="任意多边形 113675"/>
          <p:cNvSpPr/>
          <p:nvPr/>
        </p:nvSpPr>
        <p:spPr>
          <a:xfrm>
            <a:off x="5334000" y="1981200"/>
            <a:ext cx="868363" cy="536575"/>
          </a:xfrm>
          <a:custGeom>
            <a:avLst/>
            <a:gdLst/>
            <a:ahLst/>
            <a:cxnLst/>
            <a:pathLst>
              <a:path w="451" h="338">
                <a:moveTo>
                  <a:pt x="0" y="11"/>
                </a:moveTo>
                <a:cubicBezTo>
                  <a:pt x="35" y="0"/>
                  <a:pt x="46" y="7"/>
                  <a:pt x="76" y="28"/>
                </a:cubicBezTo>
                <a:cubicBezTo>
                  <a:pt x="94" y="84"/>
                  <a:pt x="69" y="24"/>
                  <a:pt x="109" y="70"/>
                </a:cubicBezTo>
                <a:cubicBezTo>
                  <a:pt x="140" y="106"/>
                  <a:pt x="158" y="156"/>
                  <a:pt x="184" y="195"/>
                </a:cubicBezTo>
                <a:cubicBezTo>
                  <a:pt x="190" y="203"/>
                  <a:pt x="195" y="212"/>
                  <a:pt x="201" y="220"/>
                </a:cubicBezTo>
                <a:cubicBezTo>
                  <a:pt x="212" y="237"/>
                  <a:pt x="251" y="253"/>
                  <a:pt x="251" y="253"/>
                </a:cubicBezTo>
                <a:cubicBezTo>
                  <a:pt x="272" y="283"/>
                  <a:pt x="284" y="284"/>
                  <a:pt x="318" y="295"/>
                </a:cubicBezTo>
                <a:cubicBezTo>
                  <a:pt x="353" y="319"/>
                  <a:pt x="374" y="321"/>
                  <a:pt x="418" y="328"/>
                </a:cubicBezTo>
                <a:cubicBezTo>
                  <a:pt x="446" y="338"/>
                  <a:pt x="434" y="337"/>
                  <a:pt x="451" y="337"/>
                </a:cubicBezTo>
              </a:path>
            </a:pathLst>
          </a:custGeom>
          <a:noFill/>
          <a:ln w="76200" cap="flat" cmpd="sng">
            <a:solidFill>
              <a:srgbClr val="000000"/>
            </a:solidFill>
            <a:prstDash val="solid"/>
            <a:round/>
            <a:headEnd type="none" w="med" len="med"/>
            <a:tailEnd type="none" w="med" len="med"/>
          </a:ln>
        </p:spPr>
        <p:txBody>
          <a:bodyPr/>
          <a:p>
            <a:endParaRPr lang="zh-CN" altLang="en-US"/>
          </a:p>
        </p:txBody>
      </p:sp>
      <p:sp>
        <p:nvSpPr>
          <p:cNvPr id="113677" name="任意多边形 113676"/>
          <p:cNvSpPr/>
          <p:nvPr/>
        </p:nvSpPr>
        <p:spPr>
          <a:xfrm>
            <a:off x="6324600" y="1981200"/>
            <a:ext cx="487363" cy="533400"/>
          </a:xfrm>
          <a:custGeom>
            <a:avLst/>
            <a:gdLst/>
            <a:ahLst/>
            <a:cxnLst/>
            <a:pathLst>
              <a:path w="259" h="384">
                <a:moveTo>
                  <a:pt x="0" y="384"/>
                </a:moveTo>
                <a:cubicBezTo>
                  <a:pt x="33" y="378"/>
                  <a:pt x="61" y="369"/>
                  <a:pt x="92" y="359"/>
                </a:cubicBezTo>
                <a:cubicBezTo>
                  <a:pt x="166" y="310"/>
                  <a:pt x="124" y="339"/>
                  <a:pt x="167" y="276"/>
                </a:cubicBezTo>
                <a:cubicBezTo>
                  <a:pt x="178" y="240"/>
                  <a:pt x="188" y="207"/>
                  <a:pt x="209" y="175"/>
                </a:cubicBezTo>
                <a:cubicBezTo>
                  <a:pt x="214" y="158"/>
                  <a:pt x="221" y="142"/>
                  <a:pt x="225" y="125"/>
                </a:cubicBezTo>
                <a:cubicBezTo>
                  <a:pt x="228" y="111"/>
                  <a:pt x="230" y="97"/>
                  <a:pt x="234" y="84"/>
                </a:cubicBezTo>
                <a:cubicBezTo>
                  <a:pt x="239" y="67"/>
                  <a:pt x="259" y="22"/>
                  <a:pt x="259" y="0"/>
                </a:cubicBezTo>
              </a:path>
            </a:pathLst>
          </a:custGeom>
          <a:noFill/>
          <a:ln w="76200" cap="flat" cmpd="sng">
            <a:solidFill>
              <a:srgbClr val="000000"/>
            </a:solidFill>
            <a:prstDash val="solid"/>
            <a:round/>
            <a:headEnd type="none" w="med" len="med"/>
            <a:tailEnd type="none" w="med" len="med"/>
          </a:ln>
        </p:spPr>
        <p:txBody>
          <a:bodyPr/>
          <a:p>
            <a:endParaRPr lang="zh-CN" altLang="en-US"/>
          </a:p>
        </p:txBody>
      </p:sp>
      <p:sp>
        <p:nvSpPr>
          <p:cNvPr id="113678" name="任意多边形 113677"/>
          <p:cNvSpPr/>
          <p:nvPr/>
        </p:nvSpPr>
        <p:spPr>
          <a:xfrm>
            <a:off x="6858000" y="1143000"/>
            <a:ext cx="844550" cy="762000"/>
          </a:xfrm>
          <a:custGeom>
            <a:avLst/>
            <a:gdLst/>
            <a:ahLst/>
            <a:cxnLst/>
            <a:pathLst>
              <a:path w="484" h="434">
                <a:moveTo>
                  <a:pt x="484" y="0"/>
                </a:moveTo>
                <a:cubicBezTo>
                  <a:pt x="449" y="11"/>
                  <a:pt x="419" y="29"/>
                  <a:pt x="384" y="42"/>
                </a:cubicBezTo>
                <a:cubicBezTo>
                  <a:pt x="352" y="90"/>
                  <a:pt x="386" y="51"/>
                  <a:pt x="342" y="75"/>
                </a:cubicBezTo>
                <a:cubicBezTo>
                  <a:pt x="324" y="85"/>
                  <a:pt x="292" y="109"/>
                  <a:pt x="292" y="109"/>
                </a:cubicBezTo>
                <a:cubicBezTo>
                  <a:pt x="235" y="198"/>
                  <a:pt x="320" y="73"/>
                  <a:pt x="251" y="150"/>
                </a:cubicBezTo>
                <a:cubicBezTo>
                  <a:pt x="180" y="230"/>
                  <a:pt x="250" y="178"/>
                  <a:pt x="192" y="217"/>
                </a:cubicBezTo>
                <a:cubicBezTo>
                  <a:pt x="186" y="225"/>
                  <a:pt x="183" y="235"/>
                  <a:pt x="175" y="242"/>
                </a:cubicBezTo>
                <a:cubicBezTo>
                  <a:pt x="160" y="255"/>
                  <a:pt x="125" y="275"/>
                  <a:pt x="125" y="275"/>
                </a:cubicBezTo>
                <a:cubicBezTo>
                  <a:pt x="111" y="320"/>
                  <a:pt x="88" y="369"/>
                  <a:pt x="42" y="384"/>
                </a:cubicBezTo>
                <a:cubicBezTo>
                  <a:pt x="33" y="413"/>
                  <a:pt x="22" y="415"/>
                  <a:pt x="0" y="434"/>
                </a:cubicBezTo>
              </a:path>
            </a:pathLst>
          </a:custGeom>
          <a:noFill/>
          <a:ln w="76200" cap="flat" cmpd="sng">
            <a:solidFill>
              <a:srgbClr val="000000"/>
            </a:solidFill>
            <a:prstDash val="solid"/>
            <a:round/>
            <a:headEnd type="none" w="med" len="med"/>
            <a:tailEnd type="none" w="med" len="med"/>
          </a:ln>
        </p:spPr>
        <p:txBody>
          <a:bodyPr/>
          <a:p>
            <a:endParaRPr lang="zh-CN" altLang="en-US"/>
          </a:p>
        </p:txBody>
      </p:sp>
      <p:sp>
        <p:nvSpPr>
          <p:cNvPr id="113679" name="任意多边形 113678"/>
          <p:cNvSpPr/>
          <p:nvPr/>
        </p:nvSpPr>
        <p:spPr>
          <a:xfrm>
            <a:off x="7467600" y="685800"/>
            <a:ext cx="771525" cy="515938"/>
          </a:xfrm>
          <a:custGeom>
            <a:avLst/>
            <a:gdLst/>
            <a:ahLst/>
            <a:cxnLst/>
            <a:pathLst>
              <a:path w="438" h="277">
                <a:moveTo>
                  <a:pt x="248" y="8"/>
                </a:moveTo>
                <a:cubicBezTo>
                  <a:pt x="258" y="6"/>
                  <a:pt x="269" y="0"/>
                  <a:pt x="279" y="2"/>
                </a:cubicBezTo>
                <a:cubicBezTo>
                  <a:pt x="309" y="7"/>
                  <a:pt x="303" y="23"/>
                  <a:pt x="313" y="43"/>
                </a:cubicBezTo>
                <a:cubicBezTo>
                  <a:pt x="328" y="73"/>
                  <a:pt x="327" y="67"/>
                  <a:pt x="354" y="85"/>
                </a:cubicBezTo>
                <a:cubicBezTo>
                  <a:pt x="366" y="118"/>
                  <a:pt x="380" y="124"/>
                  <a:pt x="413" y="135"/>
                </a:cubicBezTo>
                <a:cubicBezTo>
                  <a:pt x="421" y="141"/>
                  <a:pt x="438" y="142"/>
                  <a:pt x="438" y="152"/>
                </a:cubicBezTo>
                <a:cubicBezTo>
                  <a:pt x="438" y="162"/>
                  <a:pt x="422" y="165"/>
                  <a:pt x="413" y="169"/>
                </a:cubicBezTo>
                <a:cubicBezTo>
                  <a:pt x="389" y="178"/>
                  <a:pt x="363" y="179"/>
                  <a:pt x="338" y="185"/>
                </a:cubicBezTo>
                <a:cubicBezTo>
                  <a:pt x="293" y="182"/>
                  <a:pt x="249" y="177"/>
                  <a:pt x="204" y="177"/>
                </a:cubicBezTo>
                <a:cubicBezTo>
                  <a:pt x="187" y="177"/>
                  <a:pt x="167" y="174"/>
                  <a:pt x="154" y="185"/>
                </a:cubicBezTo>
                <a:cubicBezTo>
                  <a:pt x="143" y="194"/>
                  <a:pt x="149" y="213"/>
                  <a:pt x="146" y="227"/>
                </a:cubicBezTo>
                <a:cubicBezTo>
                  <a:pt x="137" y="269"/>
                  <a:pt x="145" y="256"/>
                  <a:pt x="112" y="277"/>
                </a:cubicBezTo>
                <a:cubicBezTo>
                  <a:pt x="79" y="269"/>
                  <a:pt x="57" y="263"/>
                  <a:pt x="29" y="244"/>
                </a:cubicBezTo>
                <a:cubicBezTo>
                  <a:pt x="22" y="223"/>
                  <a:pt x="0" y="190"/>
                  <a:pt x="21" y="169"/>
                </a:cubicBezTo>
                <a:cubicBezTo>
                  <a:pt x="35" y="155"/>
                  <a:pt x="71" y="135"/>
                  <a:pt x="71" y="135"/>
                </a:cubicBezTo>
                <a:cubicBezTo>
                  <a:pt x="76" y="127"/>
                  <a:pt x="80" y="117"/>
                  <a:pt x="87" y="110"/>
                </a:cubicBezTo>
                <a:cubicBezTo>
                  <a:pt x="94" y="103"/>
                  <a:pt x="106" y="102"/>
                  <a:pt x="112" y="94"/>
                </a:cubicBezTo>
                <a:cubicBezTo>
                  <a:pt x="136" y="64"/>
                  <a:pt x="113" y="51"/>
                  <a:pt x="162" y="35"/>
                </a:cubicBezTo>
                <a:cubicBezTo>
                  <a:pt x="213" y="0"/>
                  <a:pt x="233" y="10"/>
                  <a:pt x="304" y="10"/>
                </a:cubicBezTo>
              </a:path>
            </a:pathLst>
          </a:custGeom>
          <a:solidFill>
            <a:srgbClr val="000000"/>
          </a:solidFill>
          <a:ln w="9525" cap="flat" cmpd="sng">
            <a:solidFill>
              <a:srgbClr val="000000"/>
            </a:solidFill>
            <a:prstDash val="solid"/>
            <a:round/>
            <a:headEnd type="none" w="med" len="med"/>
            <a:tailEnd type="none" w="med" len="med"/>
          </a:ln>
        </p:spPr>
        <p:txBody>
          <a:bodyPr/>
          <a:p>
            <a:endParaRPr lang="zh-CN" altLang="en-US"/>
          </a:p>
        </p:txBody>
      </p:sp>
      <p:sp>
        <p:nvSpPr>
          <p:cNvPr id="113682" name="圆角矩形标注 113681"/>
          <p:cNvSpPr/>
          <p:nvPr/>
        </p:nvSpPr>
        <p:spPr>
          <a:xfrm>
            <a:off x="1752600" y="0"/>
            <a:ext cx="5943600" cy="1295400"/>
          </a:xfrm>
          <a:prstGeom prst="wedgeRoundRectCallout">
            <a:avLst>
              <a:gd name="adj1" fmla="val 53444"/>
              <a:gd name="adj2" fmla="val 38727"/>
              <a:gd name="adj3" fmla="val 16667"/>
            </a:avLst>
          </a:prstGeom>
          <a:solidFill>
            <a:schemeClr val="bg1"/>
          </a:solidFill>
          <a:ln w="19050" cap="flat" cmpd="sng">
            <a:solidFill>
              <a:schemeClr val="tx1"/>
            </a:solidFill>
            <a:prstDash val="solid"/>
            <a:miter/>
            <a:headEnd type="none" w="med" len="med"/>
            <a:tailEnd type="none" w="med" len="med"/>
          </a:ln>
          <a:effectLst>
            <a:outerShdw dist="107763" dir="8100000" algn="ctr" rotWithShape="0">
              <a:schemeClr val="bg2">
                <a:alpha val="50000"/>
              </a:schemeClr>
            </a:outerShdw>
          </a:effectLst>
        </p:spPr>
        <p:txBody>
          <a:bodyPr/>
          <a:p>
            <a:pPr algn="ctr" fontAlgn="base"/>
            <a:r>
              <a:rPr lang="zh-CN" altLang="en-US" sz="3200" b="1" strike="noStrike" noProof="1" dirty="0">
                <a:solidFill>
                  <a:srgbClr val="0000FF"/>
                </a:solidFill>
                <a:effectLst>
                  <a:outerShdw blurRad="38100" dist="38100" dir="2700000">
                    <a:srgbClr val="000000"/>
                  </a:outerShdw>
                </a:effectLst>
                <a:latin typeface="Times New Roman" panose="02020603050405020304" charset="0"/>
                <a:ea typeface="黑体" panose="02010609060101010101" pitchFamily="2" charset="-122"/>
                <a:cs typeface="+mn-cs"/>
              </a:rPr>
              <a:t>定都天京，标志着太平天国建立了与清王朝对峙的政权。</a:t>
            </a:r>
            <a:endParaRPr lang="zh-CN" altLang="en-US" sz="3200" b="1" strike="noStrike" noProof="1" dirty="0">
              <a:solidFill>
                <a:srgbClr val="0000FF"/>
              </a:solidFill>
              <a:effectLst>
                <a:outerShdw blurRad="38100" dist="38100" dir="2700000">
                  <a:srgbClr val="000000"/>
                </a:outerShdw>
              </a:effectLst>
              <a:latin typeface="Times New Roman" panose="02020603050405020304" charset="0"/>
              <a:ea typeface="黑体" panose="02010609060101010101" pitchFamily="2" charset="-122"/>
            </a:endParaRPr>
          </a:p>
        </p:txBody>
      </p:sp>
      <p:sp>
        <p:nvSpPr>
          <p:cNvPr id="113683" name="椭圆 113682"/>
          <p:cNvSpPr/>
          <p:nvPr/>
        </p:nvSpPr>
        <p:spPr>
          <a:xfrm>
            <a:off x="2362200" y="5943600"/>
            <a:ext cx="152400" cy="152400"/>
          </a:xfrm>
          <a:prstGeom prst="ellipse">
            <a:avLst/>
          </a:prstGeom>
          <a:solidFill>
            <a:srgbClr val="FF3300"/>
          </a:solidFill>
          <a:ln w="12700" cap="sq" cmpd="sng">
            <a:solidFill>
              <a:schemeClr val="tx1"/>
            </a:solidFill>
            <a:prstDash val="solid"/>
            <a:round/>
            <a:headEnd type="none" w="sm" len="sm"/>
            <a:tailEnd type="none" w="sm" len="sm"/>
          </a:ln>
        </p:spPr>
        <p:txBody>
          <a:bodyPr anchor="t"/>
          <a:p>
            <a:endParaRPr lang="zh-CN" altLang="en-US">
              <a:latin typeface="Arial" panose="020B0604020202020204" pitchFamily="34" charset="0"/>
              <a:ea typeface="宋体" panose="02010600030101010101" pitchFamily="2" charset="-122"/>
            </a:endParaRPr>
          </a:p>
        </p:txBody>
      </p:sp>
      <p:sp>
        <p:nvSpPr>
          <p:cNvPr id="113684" name="文本框 113683"/>
          <p:cNvSpPr txBox="1"/>
          <p:nvPr/>
        </p:nvSpPr>
        <p:spPr>
          <a:xfrm>
            <a:off x="2438400" y="6384925"/>
            <a:ext cx="8229600" cy="521970"/>
          </a:xfrm>
          <a:prstGeom prst="rect">
            <a:avLst/>
          </a:prstGeom>
          <a:solidFill>
            <a:srgbClr val="FF3300"/>
          </a:solidFill>
          <a:ln w="12700">
            <a:noFill/>
          </a:ln>
        </p:spPr>
        <p:txBody>
          <a:bodyPr anchor="t">
            <a:spAutoFit/>
          </a:bodyPr>
          <a:p>
            <a:r>
              <a:rPr lang="en-US" altLang="zh-CN" sz="2800" b="1" dirty="0">
                <a:solidFill>
                  <a:srgbClr val="FFFF00"/>
                </a:solidFill>
                <a:latin typeface="Times New Roman" panose="02020603050405020304" charset="0"/>
                <a:ea typeface="宋体" panose="02010600030101010101" pitchFamily="2" charset="-122"/>
              </a:rPr>
              <a:t>1851.1</a:t>
            </a:r>
            <a:r>
              <a:rPr lang="zh-CN" altLang="en-US" sz="2800" b="1" dirty="0">
                <a:solidFill>
                  <a:srgbClr val="FFFF00"/>
                </a:solidFill>
                <a:latin typeface="Times New Roman" panose="02020603050405020304" charset="0"/>
                <a:ea typeface="宋体" panose="02010600030101010101" pitchFamily="2" charset="-122"/>
              </a:rPr>
              <a:t>广西桂平县金田起义</a:t>
            </a:r>
            <a:r>
              <a:rPr lang="zh-CN" altLang="en-US" sz="2800" b="1" dirty="0">
                <a:latin typeface="Times New Roman" panose="02020603050405020304" charset="0"/>
                <a:ea typeface="宋体" panose="02010600030101010101" pitchFamily="2" charset="-122"/>
              </a:rPr>
              <a:t>标志太平天国运动兴起</a:t>
            </a:r>
            <a:endParaRPr lang="zh-CN" altLang="en-US" sz="2800" b="1">
              <a:latin typeface="Times New Roman" panose="02020603050405020304" charset="0"/>
              <a:ea typeface="宋体" panose="02010600030101010101" pitchFamily="2" charset="-122"/>
            </a:endParaRPr>
          </a:p>
        </p:txBody>
      </p:sp>
      <p:sp>
        <p:nvSpPr>
          <p:cNvPr id="113685" name="椭圆 113684"/>
          <p:cNvSpPr/>
          <p:nvPr/>
        </p:nvSpPr>
        <p:spPr>
          <a:xfrm>
            <a:off x="2819400" y="5715000"/>
            <a:ext cx="152400" cy="152400"/>
          </a:xfrm>
          <a:prstGeom prst="ellipse">
            <a:avLst/>
          </a:prstGeom>
          <a:solidFill>
            <a:srgbClr val="FF3300"/>
          </a:solidFill>
          <a:ln w="12700" cap="sq" cmpd="sng">
            <a:solidFill>
              <a:schemeClr val="tx1"/>
            </a:solidFill>
            <a:prstDash val="solid"/>
            <a:round/>
            <a:headEnd type="none" w="sm" len="sm"/>
            <a:tailEnd type="none" w="sm" len="sm"/>
          </a:ln>
        </p:spPr>
        <p:txBody>
          <a:bodyPr anchor="t"/>
          <a:p>
            <a:endParaRPr lang="zh-CN" altLang="en-US">
              <a:latin typeface="Arial" panose="020B0604020202020204" pitchFamily="34" charset="0"/>
              <a:ea typeface="宋体" panose="02010600030101010101" pitchFamily="2" charset="-122"/>
            </a:endParaRPr>
          </a:p>
        </p:txBody>
      </p:sp>
      <p:sp>
        <p:nvSpPr>
          <p:cNvPr id="113686" name="文本框 113685"/>
          <p:cNvSpPr txBox="1"/>
          <p:nvPr/>
        </p:nvSpPr>
        <p:spPr>
          <a:xfrm>
            <a:off x="4114800" y="5257800"/>
            <a:ext cx="6553200" cy="891540"/>
          </a:xfrm>
          <a:prstGeom prst="rect">
            <a:avLst/>
          </a:prstGeom>
          <a:solidFill>
            <a:srgbClr val="FF3300"/>
          </a:solidFill>
          <a:ln w="12700">
            <a:noFill/>
          </a:ln>
        </p:spPr>
        <p:txBody>
          <a:bodyPr anchor="t">
            <a:spAutoFit/>
          </a:bodyPr>
          <a:p>
            <a:r>
              <a:rPr lang="en-US" altLang="zh-CN" sz="2800" b="1" dirty="0">
                <a:solidFill>
                  <a:srgbClr val="FFFF00"/>
                </a:solidFill>
                <a:latin typeface="Times New Roman" panose="02020603050405020304" charset="0"/>
                <a:ea typeface="宋体" panose="02010600030101010101" pitchFamily="2" charset="-122"/>
              </a:rPr>
              <a:t>1851.9</a:t>
            </a:r>
            <a:r>
              <a:rPr lang="zh-CN" altLang="en-US" sz="2800" b="1" dirty="0">
                <a:solidFill>
                  <a:srgbClr val="FFFF00"/>
                </a:solidFill>
                <a:latin typeface="Times New Roman" panose="02020603050405020304" charset="0"/>
                <a:ea typeface="宋体" panose="02010600030101010101" pitchFamily="2" charset="-122"/>
              </a:rPr>
              <a:t>永安建制  </a:t>
            </a:r>
            <a:r>
              <a:rPr lang="zh-CN" altLang="en-US" sz="2400" b="1" dirty="0">
                <a:latin typeface="Times New Roman" panose="02020603050405020304" charset="0"/>
                <a:ea typeface="宋体" panose="02010600030101010101" pitchFamily="2" charset="-122"/>
              </a:rPr>
              <a:t>东王</a:t>
            </a:r>
            <a:r>
              <a:rPr lang="en-US" altLang="zh-CN" sz="2400" b="1" dirty="0">
                <a:latin typeface="Times New Roman" panose="02020603050405020304" charset="0"/>
                <a:ea typeface="宋体" panose="02010600030101010101" pitchFamily="2" charset="-122"/>
              </a:rPr>
              <a:t>-</a:t>
            </a:r>
            <a:r>
              <a:rPr lang="zh-CN" altLang="en-US" sz="2400" b="1" dirty="0">
                <a:latin typeface="Times New Roman" panose="02020603050405020304" charset="0"/>
                <a:ea typeface="宋体" panose="02010600030101010101" pitchFamily="2" charset="-122"/>
              </a:rPr>
              <a:t>杨秀清、西王</a:t>
            </a:r>
            <a:r>
              <a:rPr lang="en-US" altLang="zh-CN" sz="2400" b="1" dirty="0">
                <a:latin typeface="Times New Roman" panose="02020603050405020304" charset="0"/>
                <a:ea typeface="宋体" panose="02010600030101010101" pitchFamily="2" charset="-122"/>
              </a:rPr>
              <a:t>-</a:t>
            </a:r>
            <a:r>
              <a:rPr lang="zh-CN" altLang="en-US" sz="2400" b="1" dirty="0">
                <a:latin typeface="Times New Roman" panose="02020603050405020304" charset="0"/>
                <a:ea typeface="宋体" panose="02010600030101010101" pitchFamily="2" charset="-122"/>
              </a:rPr>
              <a:t>萧朝贵</a:t>
            </a:r>
            <a:r>
              <a:rPr lang="en-US" altLang="zh-CN" sz="2400" b="1" dirty="0">
                <a:latin typeface="Times New Roman" panose="02020603050405020304" charset="0"/>
                <a:ea typeface="宋体" panose="02010600030101010101" pitchFamily="2" charset="-122"/>
              </a:rPr>
              <a:t>-</a:t>
            </a:r>
            <a:r>
              <a:rPr lang="zh-CN" altLang="en-US" sz="2400" b="1" dirty="0">
                <a:latin typeface="Times New Roman" panose="02020603050405020304" charset="0"/>
                <a:ea typeface="宋体" panose="02010600030101010101" pitchFamily="2" charset="-122"/>
              </a:rPr>
              <a:t>、南王</a:t>
            </a:r>
            <a:r>
              <a:rPr lang="en-US" altLang="zh-CN" sz="2400" b="1" dirty="0">
                <a:latin typeface="Times New Roman" panose="02020603050405020304" charset="0"/>
                <a:ea typeface="宋体" panose="02010600030101010101" pitchFamily="2" charset="-122"/>
              </a:rPr>
              <a:t>-</a:t>
            </a:r>
            <a:r>
              <a:rPr lang="zh-CN" altLang="en-US" sz="2400" b="1" dirty="0">
                <a:latin typeface="Times New Roman" panose="02020603050405020304" charset="0"/>
                <a:ea typeface="宋体" panose="02010600030101010101" pitchFamily="2" charset="-122"/>
              </a:rPr>
              <a:t>冯云山、北王</a:t>
            </a:r>
            <a:r>
              <a:rPr lang="en-US" altLang="zh-CN" sz="2400" b="1" dirty="0">
                <a:latin typeface="Times New Roman" panose="02020603050405020304" charset="0"/>
                <a:ea typeface="宋体" panose="02010600030101010101" pitchFamily="2" charset="-122"/>
              </a:rPr>
              <a:t>-</a:t>
            </a:r>
            <a:r>
              <a:rPr lang="zh-CN" altLang="en-US" sz="2400" b="1" dirty="0">
                <a:latin typeface="Times New Roman" panose="02020603050405020304" charset="0"/>
                <a:ea typeface="宋体" panose="02010600030101010101" pitchFamily="2" charset="-122"/>
              </a:rPr>
              <a:t>韦昌辉、 翼王</a:t>
            </a:r>
            <a:r>
              <a:rPr lang="en-US" altLang="zh-CN" sz="2400" b="1" dirty="0">
                <a:latin typeface="Times New Roman" panose="02020603050405020304" charset="0"/>
                <a:ea typeface="宋体" panose="02010600030101010101" pitchFamily="2" charset="-122"/>
              </a:rPr>
              <a:t>-</a:t>
            </a:r>
            <a:r>
              <a:rPr lang="zh-CN" altLang="en-US" sz="2400" b="1" dirty="0">
                <a:latin typeface="Times New Roman" panose="02020603050405020304" charset="0"/>
                <a:ea typeface="宋体" panose="02010600030101010101" pitchFamily="2" charset="-122"/>
              </a:rPr>
              <a:t>石达开</a:t>
            </a:r>
            <a:endParaRPr lang="zh-CN" altLang="en-US" sz="2400" b="1">
              <a:latin typeface="Times New Roman" panose="02020603050405020304" charset="0"/>
              <a:ea typeface="宋体" panose="02010600030101010101" pitchFamily="2" charset="-122"/>
            </a:endParaRPr>
          </a:p>
        </p:txBody>
      </p:sp>
      <p:sp>
        <p:nvSpPr>
          <p:cNvPr id="113687" name="椭圆 113686"/>
          <p:cNvSpPr/>
          <p:nvPr/>
        </p:nvSpPr>
        <p:spPr>
          <a:xfrm>
            <a:off x="2971800" y="4724400"/>
            <a:ext cx="152400" cy="152400"/>
          </a:xfrm>
          <a:prstGeom prst="ellipse">
            <a:avLst/>
          </a:prstGeom>
          <a:solidFill>
            <a:srgbClr val="FF3300"/>
          </a:solidFill>
          <a:ln w="12700" cap="sq" cmpd="sng">
            <a:solidFill>
              <a:schemeClr val="tx1"/>
            </a:solidFill>
            <a:prstDash val="solid"/>
            <a:round/>
            <a:headEnd type="none" w="sm" len="sm"/>
            <a:tailEnd type="none" w="sm" len="sm"/>
          </a:ln>
        </p:spPr>
        <p:txBody>
          <a:bodyPr anchor="t"/>
          <a:p>
            <a:endParaRPr lang="zh-CN" altLang="en-US">
              <a:latin typeface="Arial" panose="020B0604020202020204" pitchFamily="34" charset="0"/>
              <a:ea typeface="宋体" panose="02010600030101010101" pitchFamily="2" charset="-122"/>
            </a:endParaRPr>
          </a:p>
        </p:txBody>
      </p:sp>
      <p:sp>
        <p:nvSpPr>
          <p:cNvPr id="113688" name="文本框 113687"/>
          <p:cNvSpPr txBox="1"/>
          <p:nvPr/>
        </p:nvSpPr>
        <p:spPr>
          <a:xfrm>
            <a:off x="4495800" y="4572000"/>
            <a:ext cx="5715000" cy="521970"/>
          </a:xfrm>
          <a:prstGeom prst="rect">
            <a:avLst/>
          </a:prstGeom>
          <a:solidFill>
            <a:srgbClr val="FF3300"/>
          </a:solidFill>
          <a:ln w="12700">
            <a:noFill/>
          </a:ln>
        </p:spPr>
        <p:txBody>
          <a:bodyPr anchor="t">
            <a:spAutoFit/>
          </a:bodyPr>
          <a:p>
            <a:r>
              <a:rPr lang="en-US" altLang="zh-CN" sz="2800" b="1" dirty="0">
                <a:solidFill>
                  <a:srgbClr val="FFFF00"/>
                </a:solidFill>
                <a:latin typeface="Times New Roman" panose="02020603050405020304" charset="0"/>
                <a:ea typeface="宋体" panose="02010600030101010101" pitchFamily="2" charset="-122"/>
              </a:rPr>
              <a:t>1952.4</a:t>
            </a:r>
            <a:r>
              <a:rPr lang="zh-CN" altLang="en-US" sz="2800" b="1" dirty="0">
                <a:solidFill>
                  <a:srgbClr val="FFFF00"/>
                </a:solidFill>
                <a:latin typeface="Times New Roman" panose="02020603050405020304" charset="0"/>
                <a:ea typeface="宋体" panose="02010600030101010101" pitchFamily="2" charset="-122"/>
              </a:rPr>
              <a:t>全州之战</a:t>
            </a:r>
            <a:r>
              <a:rPr lang="zh-CN" altLang="en-US" sz="2800" b="1" dirty="0">
                <a:solidFill>
                  <a:srgbClr val="FFFF99"/>
                </a:solidFill>
                <a:latin typeface="Times New Roman" panose="02020603050405020304" charset="0"/>
                <a:ea typeface="宋体" panose="02010600030101010101" pitchFamily="2" charset="-122"/>
              </a:rPr>
              <a:t>  </a:t>
            </a:r>
            <a:r>
              <a:rPr lang="zh-CN" altLang="en-US" sz="2800" b="1" dirty="0">
                <a:latin typeface="Times New Roman" panose="02020603050405020304" charset="0"/>
                <a:ea typeface="宋体" panose="02010600030101010101" pitchFamily="2" charset="-122"/>
              </a:rPr>
              <a:t>南王冯云山牺牲</a:t>
            </a:r>
            <a:endParaRPr lang="zh-CN" altLang="en-US" sz="2800" b="1" dirty="0">
              <a:latin typeface="Times New Roman" panose="02020603050405020304" charset="0"/>
              <a:ea typeface="宋体" panose="02010600030101010101" pitchFamily="2" charset="-122"/>
            </a:endParaRPr>
          </a:p>
        </p:txBody>
      </p:sp>
      <p:sp>
        <p:nvSpPr>
          <p:cNvPr id="113689" name="椭圆 113688"/>
          <p:cNvSpPr/>
          <p:nvPr/>
        </p:nvSpPr>
        <p:spPr>
          <a:xfrm>
            <a:off x="4038600" y="3276600"/>
            <a:ext cx="152400" cy="152400"/>
          </a:xfrm>
          <a:prstGeom prst="ellipse">
            <a:avLst/>
          </a:prstGeom>
          <a:solidFill>
            <a:srgbClr val="FF3300"/>
          </a:solidFill>
          <a:ln w="12700" cap="sq" cmpd="sng">
            <a:solidFill>
              <a:schemeClr val="tx1"/>
            </a:solidFill>
            <a:prstDash val="solid"/>
            <a:round/>
            <a:headEnd type="none" w="sm" len="sm"/>
            <a:tailEnd type="none" w="sm" len="sm"/>
          </a:ln>
        </p:spPr>
        <p:txBody>
          <a:bodyPr anchor="t"/>
          <a:p>
            <a:endParaRPr lang="zh-CN" altLang="en-US">
              <a:latin typeface="Arial" panose="020B0604020202020204" pitchFamily="34" charset="0"/>
              <a:ea typeface="宋体" panose="02010600030101010101" pitchFamily="2" charset="-122"/>
            </a:endParaRPr>
          </a:p>
        </p:txBody>
      </p:sp>
      <p:sp>
        <p:nvSpPr>
          <p:cNvPr id="113690" name="文本框 113689"/>
          <p:cNvSpPr txBox="1"/>
          <p:nvPr/>
        </p:nvSpPr>
        <p:spPr>
          <a:xfrm>
            <a:off x="4800600" y="3352800"/>
            <a:ext cx="5562600" cy="521970"/>
          </a:xfrm>
          <a:prstGeom prst="rect">
            <a:avLst/>
          </a:prstGeom>
          <a:solidFill>
            <a:srgbClr val="FF3300"/>
          </a:solidFill>
          <a:ln w="12700">
            <a:noFill/>
          </a:ln>
        </p:spPr>
        <p:txBody>
          <a:bodyPr anchor="t">
            <a:spAutoFit/>
          </a:bodyPr>
          <a:p>
            <a:r>
              <a:rPr lang="en-US" altLang="zh-CN" sz="2800" b="1" dirty="0">
                <a:solidFill>
                  <a:srgbClr val="FFFF00"/>
                </a:solidFill>
                <a:latin typeface="Times New Roman" panose="02020603050405020304" charset="0"/>
                <a:ea typeface="宋体" panose="02010600030101010101" pitchFamily="2" charset="-122"/>
              </a:rPr>
              <a:t>1952.9</a:t>
            </a:r>
            <a:r>
              <a:rPr lang="zh-CN" altLang="en-US" sz="2800" b="1" dirty="0">
                <a:solidFill>
                  <a:srgbClr val="FFFF00"/>
                </a:solidFill>
                <a:latin typeface="Times New Roman" panose="02020603050405020304" charset="0"/>
                <a:ea typeface="宋体" panose="02010600030101010101" pitchFamily="2" charset="-122"/>
              </a:rPr>
              <a:t>长沙之战</a:t>
            </a:r>
            <a:r>
              <a:rPr lang="zh-CN" altLang="en-US" sz="2800" b="1" dirty="0">
                <a:solidFill>
                  <a:srgbClr val="FFFF99"/>
                </a:solidFill>
                <a:latin typeface="Times New Roman" panose="02020603050405020304" charset="0"/>
                <a:ea typeface="宋体" panose="02010600030101010101" pitchFamily="2" charset="-122"/>
              </a:rPr>
              <a:t>  </a:t>
            </a:r>
            <a:r>
              <a:rPr lang="zh-CN" altLang="en-US" sz="2800" b="1" dirty="0">
                <a:latin typeface="Times New Roman" panose="02020603050405020304" charset="0"/>
                <a:ea typeface="宋体" panose="02010600030101010101" pitchFamily="2" charset="-122"/>
              </a:rPr>
              <a:t>西王萧朝贵牺牲</a:t>
            </a:r>
            <a:endParaRPr lang="zh-CN" altLang="en-US" sz="2800" b="1">
              <a:latin typeface="Times New Roman" panose="02020603050405020304" charset="0"/>
              <a:ea typeface="宋体" panose="02010600030101010101" pitchFamily="2" charset="-122"/>
            </a:endParaRPr>
          </a:p>
        </p:txBody>
      </p:sp>
      <p:sp>
        <p:nvSpPr>
          <p:cNvPr id="113691" name="椭圆 113690"/>
          <p:cNvSpPr/>
          <p:nvPr/>
        </p:nvSpPr>
        <p:spPr>
          <a:xfrm>
            <a:off x="4724400" y="2057400"/>
            <a:ext cx="152400" cy="152400"/>
          </a:xfrm>
          <a:prstGeom prst="ellipse">
            <a:avLst/>
          </a:prstGeom>
          <a:solidFill>
            <a:srgbClr val="FF3300"/>
          </a:solidFill>
          <a:ln w="12700" cap="sq" cmpd="sng">
            <a:solidFill>
              <a:schemeClr val="tx1"/>
            </a:solidFill>
            <a:prstDash val="solid"/>
            <a:round/>
            <a:headEnd type="none" w="sm" len="sm"/>
            <a:tailEnd type="none" w="sm" len="sm"/>
          </a:ln>
        </p:spPr>
        <p:txBody>
          <a:bodyPr anchor="t"/>
          <a:p>
            <a:endParaRPr lang="zh-CN" altLang="en-US">
              <a:latin typeface="Arial" panose="020B0604020202020204" pitchFamily="34" charset="0"/>
              <a:ea typeface="宋体" panose="02010600030101010101" pitchFamily="2" charset="-122"/>
            </a:endParaRPr>
          </a:p>
        </p:txBody>
      </p:sp>
      <p:sp>
        <p:nvSpPr>
          <p:cNvPr id="113692" name="文本框 113691"/>
          <p:cNvSpPr txBox="1"/>
          <p:nvPr/>
        </p:nvSpPr>
        <p:spPr>
          <a:xfrm>
            <a:off x="1524000" y="1600200"/>
            <a:ext cx="2590800" cy="521970"/>
          </a:xfrm>
          <a:prstGeom prst="rect">
            <a:avLst/>
          </a:prstGeom>
          <a:solidFill>
            <a:srgbClr val="FF3300"/>
          </a:solidFill>
          <a:ln w="12700">
            <a:noFill/>
          </a:ln>
        </p:spPr>
        <p:txBody>
          <a:bodyPr anchor="t">
            <a:spAutoFit/>
          </a:bodyPr>
          <a:p>
            <a:r>
              <a:rPr lang="en-US" altLang="zh-CN" sz="2800" b="1" dirty="0">
                <a:solidFill>
                  <a:srgbClr val="FFFF00"/>
                </a:solidFill>
                <a:latin typeface="Times New Roman" panose="02020603050405020304" charset="0"/>
                <a:ea typeface="宋体" panose="02010600030101010101" pitchFamily="2" charset="-122"/>
              </a:rPr>
              <a:t>1853.1</a:t>
            </a:r>
            <a:r>
              <a:rPr lang="zh-CN" altLang="en-US" sz="2800" b="1" dirty="0">
                <a:solidFill>
                  <a:srgbClr val="FFFF00"/>
                </a:solidFill>
                <a:latin typeface="Times New Roman" panose="02020603050405020304" charset="0"/>
                <a:ea typeface="宋体" panose="02010600030101010101" pitchFamily="2" charset="-122"/>
              </a:rPr>
              <a:t>攻克武昌</a:t>
            </a:r>
            <a:endParaRPr lang="zh-CN" altLang="en-US" sz="2800" b="1">
              <a:solidFill>
                <a:srgbClr val="FFFF00"/>
              </a:solidFill>
              <a:latin typeface="Times New Roman" panose="02020603050405020304" charset="0"/>
              <a:ea typeface="宋体" panose="02010600030101010101" pitchFamily="2" charset="-122"/>
            </a:endParaRPr>
          </a:p>
        </p:txBody>
      </p:sp>
      <p:sp>
        <p:nvSpPr>
          <p:cNvPr id="113693" name="椭圆 113692"/>
          <p:cNvSpPr/>
          <p:nvPr/>
        </p:nvSpPr>
        <p:spPr>
          <a:xfrm>
            <a:off x="6858000" y="1219200"/>
            <a:ext cx="152400" cy="152400"/>
          </a:xfrm>
          <a:prstGeom prst="ellipse">
            <a:avLst/>
          </a:prstGeom>
          <a:solidFill>
            <a:srgbClr val="FF3300"/>
          </a:solidFill>
          <a:ln w="12700" cap="sq" cmpd="sng">
            <a:solidFill>
              <a:schemeClr val="tx1"/>
            </a:solidFill>
            <a:prstDash val="solid"/>
            <a:round/>
            <a:headEnd type="none" w="sm" len="sm"/>
            <a:tailEnd type="none" w="sm" len="sm"/>
          </a:ln>
        </p:spPr>
        <p:txBody>
          <a:bodyPr anchor="t"/>
          <a:p>
            <a:endParaRPr lang="zh-CN" altLang="en-US">
              <a:latin typeface="Arial" panose="020B0604020202020204" pitchFamily="34" charset="0"/>
              <a:ea typeface="宋体" panose="02010600030101010101" pitchFamily="2" charset="-122"/>
            </a:endParaRPr>
          </a:p>
        </p:txBody>
      </p:sp>
      <p:sp>
        <p:nvSpPr>
          <p:cNvPr id="113694" name="文本框 113693"/>
          <p:cNvSpPr txBox="1"/>
          <p:nvPr/>
        </p:nvSpPr>
        <p:spPr>
          <a:xfrm>
            <a:off x="7620000" y="1676400"/>
            <a:ext cx="3048000" cy="953135"/>
          </a:xfrm>
          <a:prstGeom prst="rect">
            <a:avLst/>
          </a:prstGeom>
          <a:solidFill>
            <a:srgbClr val="FF3300"/>
          </a:solidFill>
          <a:ln w="12700">
            <a:noFill/>
          </a:ln>
        </p:spPr>
        <p:txBody>
          <a:bodyPr anchor="t">
            <a:spAutoFit/>
          </a:bodyPr>
          <a:p>
            <a:r>
              <a:rPr lang="en-US" altLang="zh-CN" sz="2800" b="1" dirty="0">
                <a:solidFill>
                  <a:srgbClr val="FFFF00"/>
                </a:solidFill>
                <a:latin typeface="Times New Roman" panose="02020603050405020304" charset="0"/>
                <a:ea typeface="宋体" panose="02010600030101010101" pitchFamily="2" charset="-122"/>
              </a:rPr>
              <a:t>1853.3</a:t>
            </a:r>
            <a:r>
              <a:rPr lang="zh-CN" altLang="en-US" sz="2800" b="1" dirty="0">
                <a:solidFill>
                  <a:srgbClr val="FFFF00"/>
                </a:solidFill>
                <a:latin typeface="Times New Roman" panose="02020603050405020304" charset="0"/>
                <a:ea typeface="宋体" panose="02010600030101010101" pitchFamily="2" charset="-122"/>
              </a:rPr>
              <a:t>定都天京</a:t>
            </a:r>
            <a:r>
              <a:rPr lang="en-US" altLang="zh-CN" sz="2800" b="1" dirty="0">
                <a:solidFill>
                  <a:srgbClr val="FFFF00"/>
                </a:solidFill>
                <a:latin typeface="Times New Roman" panose="02020603050405020304" charset="0"/>
                <a:ea typeface="宋体" panose="02010600030101010101" pitchFamily="2" charset="-122"/>
              </a:rPr>
              <a:t>《</a:t>
            </a:r>
            <a:r>
              <a:rPr lang="zh-CN" altLang="en-US" sz="2800" b="1" dirty="0">
                <a:solidFill>
                  <a:srgbClr val="FFFF00"/>
                </a:solidFill>
                <a:latin typeface="Times New Roman" panose="02020603050405020304" charset="0"/>
                <a:ea typeface="宋体" panose="02010600030101010101" pitchFamily="2" charset="-122"/>
              </a:rPr>
              <a:t>天朝田亩制度</a:t>
            </a:r>
            <a:r>
              <a:rPr lang="en-US" altLang="zh-CN" sz="2800" b="1">
                <a:solidFill>
                  <a:srgbClr val="FFFF00"/>
                </a:solidFill>
                <a:latin typeface="Times New Roman" panose="02020603050405020304" charset="0"/>
                <a:ea typeface="宋体" panose="02010600030101010101" pitchFamily="2" charset="-122"/>
              </a:rPr>
              <a:t>》</a:t>
            </a:r>
            <a:endParaRPr lang="en-US" altLang="zh-CN" sz="2800" b="1">
              <a:solidFill>
                <a:srgbClr val="FFFF00"/>
              </a:solidFill>
              <a:latin typeface="Times New Roman" panose="02020603050405020304" charset="0"/>
              <a:ea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3" presetClass="entr" presetSubtype="16" fill="hold" nodeType="clickEffect">
                                  <p:stCondLst>
                                    <p:cond delay="0"/>
                                  </p:stCondLst>
                                  <p:childTnLst>
                                    <p:set>
                                      <p:cBhvr>
                                        <p:cTn id="6" dur="1" fill="hold">
                                          <p:stCondLst>
                                            <p:cond delay="0"/>
                                          </p:stCondLst>
                                        </p:cTn>
                                        <p:tgtEl>
                                          <p:spTgt spid="113668"/>
                                        </p:tgtEl>
                                        <p:attrNameLst>
                                          <p:attrName>style.visibility</p:attrName>
                                        </p:attrNameLst>
                                      </p:cBhvr>
                                      <p:to>
                                        <p:strVal val="visible"/>
                                      </p:to>
                                    </p:set>
                                    <p:animEffect transition="in" filter="plus(in)">
                                      <p:cBhvr>
                                        <p:cTn id="7" dur="2000"/>
                                        <p:tgtEl>
                                          <p:spTgt spid="113668"/>
                                        </p:tgtEl>
                                      </p:cBhvr>
                                    </p:animEffect>
                                  </p:childTnLst>
                                </p:cTn>
                              </p:par>
                            </p:childTnLst>
                          </p:cTn>
                        </p:par>
                        <p:par>
                          <p:cTn id="8" fill="hold">
                            <p:stCondLst>
                              <p:cond delay="2000"/>
                            </p:stCondLst>
                            <p:childTnLst>
                              <p:par>
                                <p:cTn id="9" presetID="12" presetClass="entr" presetSubtype="1" fill="hold" grpId="0" nodeType="afterEffect">
                                  <p:stCondLst>
                                    <p:cond delay="0"/>
                                  </p:stCondLst>
                                  <p:childTnLst>
                                    <p:set>
                                      <p:cBhvr>
                                        <p:cTn id="10" dur="1" fill="hold">
                                          <p:stCondLst>
                                            <p:cond delay="0"/>
                                          </p:stCondLst>
                                        </p:cTn>
                                        <p:tgtEl>
                                          <p:spTgt spid="113684"/>
                                        </p:tgtEl>
                                        <p:attrNameLst>
                                          <p:attrName>style.visibility</p:attrName>
                                        </p:attrNameLst>
                                      </p:cBhvr>
                                      <p:to>
                                        <p:strVal val="visible"/>
                                      </p:to>
                                    </p:set>
                                    <p:animEffect transition="in" filter="slide(fromTop)">
                                      <p:cBhvr>
                                        <p:cTn id="11" dur="500"/>
                                        <p:tgtEl>
                                          <p:spTgt spid="113684"/>
                                        </p:tgtEl>
                                      </p:cBhvr>
                                    </p:animEffect>
                                  </p:childTnLst>
                                </p:cTn>
                              </p:par>
                            </p:childTnLst>
                          </p:cTn>
                        </p:par>
                      </p:childTnLst>
                    </p:cTn>
                  </p:par>
                  <p:par>
                    <p:cTn id="12" fill="hold">
                      <p:stCondLst>
                        <p:cond delay="indefinite"/>
                      </p:stCondLst>
                      <p:childTnLst>
                        <p:par>
                          <p:cTn id="13" fill="hold">
                            <p:stCondLst>
                              <p:cond delay="0"/>
                            </p:stCondLst>
                            <p:childTnLst>
                              <p:par>
                                <p:cTn id="14" presetID="12" presetClass="entr" presetSubtype="4" fill="hold" nodeType="clickEffect">
                                  <p:stCondLst>
                                    <p:cond delay="0"/>
                                  </p:stCondLst>
                                  <p:childTnLst>
                                    <p:set>
                                      <p:cBhvr>
                                        <p:cTn id="15" dur="1" fill="hold">
                                          <p:stCondLst>
                                            <p:cond delay="0"/>
                                          </p:stCondLst>
                                        </p:cTn>
                                        <p:tgtEl>
                                          <p:spTgt spid="113670"/>
                                        </p:tgtEl>
                                        <p:attrNameLst>
                                          <p:attrName>style.visibility</p:attrName>
                                        </p:attrNameLst>
                                      </p:cBhvr>
                                      <p:to>
                                        <p:strVal val="visible"/>
                                      </p:to>
                                    </p:set>
                                    <p:animEffect transition="in" filter="slide(fromBottom)">
                                      <p:cBhvr>
                                        <p:cTn id="16" dur="500"/>
                                        <p:tgtEl>
                                          <p:spTgt spid="113670"/>
                                        </p:tgtEl>
                                      </p:cBhvr>
                                    </p:animEffect>
                                  </p:childTnLst>
                                </p:cTn>
                              </p:par>
                            </p:childTnLst>
                          </p:cTn>
                        </p:par>
                        <p:par>
                          <p:cTn id="17" fill="hold">
                            <p:stCondLst>
                              <p:cond delay="500"/>
                            </p:stCondLst>
                            <p:childTnLst>
                              <p:par>
                                <p:cTn id="18" presetID="12" presetClass="entr" presetSubtype="1" fill="hold" grpId="0" nodeType="afterEffect">
                                  <p:stCondLst>
                                    <p:cond delay="0"/>
                                  </p:stCondLst>
                                  <p:childTnLst>
                                    <p:set>
                                      <p:cBhvr>
                                        <p:cTn id="19" dur="1" fill="hold">
                                          <p:stCondLst>
                                            <p:cond delay="0"/>
                                          </p:stCondLst>
                                        </p:cTn>
                                        <p:tgtEl>
                                          <p:spTgt spid="113686"/>
                                        </p:tgtEl>
                                        <p:attrNameLst>
                                          <p:attrName>style.visibility</p:attrName>
                                        </p:attrNameLst>
                                      </p:cBhvr>
                                      <p:to>
                                        <p:strVal val="visible"/>
                                      </p:to>
                                    </p:set>
                                    <p:animEffect transition="in" filter="slide(fromTop)">
                                      <p:cBhvr>
                                        <p:cTn id="20" dur="500"/>
                                        <p:tgtEl>
                                          <p:spTgt spid="113686"/>
                                        </p:tgtEl>
                                      </p:cBhvr>
                                    </p:animEffect>
                                  </p:childTnLst>
                                </p:cTn>
                              </p:par>
                            </p:childTnLst>
                          </p:cTn>
                        </p:par>
                      </p:childTnLst>
                    </p:cTn>
                  </p:par>
                  <p:par>
                    <p:cTn id="21" fill="hold">
                      <p:stCondLst>
                        <p:cond delay="indefinite"/>
                      </p:stCondLst>
                      <p:childTnLst>
                        <p:par>
                          <p:cTn id="22" fill="hold">
                            <p:stCondLst>
                              <p:cond delay="0"/>
                            </p:stCondLst>
                            <p:childTnLst>
                              <p:par>
                                <p:cTn id="23" presetID="12" presetClass="entr" presetSubtype="4" fill="hold" nodeType="clickEffect">
                                  <p:stCondLst>
                                    <p:cond delay="0"/>
                                  </p:stCondLst>
                                  <p:childTnLst>
                                    <p:set>
                                      <p:cBhvr>
                                        <p:cTn id="24" dur="1" fill="hold">
                                          <p:stCondLst>
                                            <p:cond delay="0"/>
                                          </p:stCondLst>
                                        </p:cTn>
                                        <p:tgtEl>
                                          <p:spTgt spid="113669"/>
                                        </p:tgtEl>
                                        <p:attrNameLst>
                                          <p:attrName>style.visibility</p:attrName>
                                        </p:attrNameLst>
                                      </p:cBhvr>
                                      <p:to>
                                        <p:strVal val="visible"/>
                                      </p:to>
                                    </p:set>
                                    <p:animEffect transition="in" filter="slide(fromBottom)">
                                      <p:cBhvr>
                                        <p:cTn id="25" dur="500"/>
                                        <p:tgtEl>
                                          <p:spTgt spid="113669"/>
                                        </p:tgtEl>
                                      </p:cBhvr>
                                    </p:animEffect>
                                  </p:childTnLst>
                                </p:cTn>
                              </p:par>
                            </p:childTnLst>
                          </p:cTn>
                        </p:par>
                      </p:childTnLst>
                    </p:cTn>
                  </p:par>
                  <p:par>
                    <p:cTn id="26" fill="hold">
                      <p:stCondLst>
                        <p:cond delay="indefinite"/>
                      </p:stCondLst>
                      <p:childTnLst>
                        <p:par>
                          <p:cTn id="27" fill="hold">
                            <p:stCondLst>
                              <p:cond delay="0"/>
                            </p:stCondLst>
                            <p:childTnLst>
                              <p:par>
                                <p:cTn id="28" presetID="12" presetClass="entr" presetSubtype="4" fill="hold" nodeType="clickEffect">
                                  <p:stCondLst>
                                    <p:cond delay="0"/>
                                  </p:stCondLst>
                                  <p:childTnLst>
                                    <p:set>
                                      <p:cBhvr>
                                        <p:cTn id="29" dur="1" fill="hold">
                                          <p:stCondLst>
                                            <p:cond delay="0"/>
                                          </p:stCondLst>
                                        </p:cTn>
                                        <p:tgtEl>
                                          <p:spTgt spid="113671"/>
                                        </p:tgtEl>
                                        <p:attrNameLst>
                                          <p:attrName>style.visibility</p:attrName>
                                        </p:attrNameLst>
                                      </p:cBhvr>
                                      <p:to>
                                        <p:strVal val="visible"/>
                                      </p:to>
                                    </p:set>
                                    <p:animEffect transition="in" filter="slide(fromBottom)">
                                      <p:cBhvr>
                                        <p:cTn id="30" dur="500"/>
                                        <p:tgtEl>
                                          <p:spTgt spid="113671"/>
                                        </p:tgtEl>
                                      </p:cBhvr>
                                    </p:animEffect>
                                  </p:childTnLst>
                                </p:cTn>
                              </p:par>
                            </p:childTnLst>
                          </p:cTn>
                        </p:par>
                        <p:par>
                          <p:cTn id="31" fill="hold">
                            <p:stCondLst>
                              <p:cond delay="500"/>
                            </p:stCondLst>
                            <p:childTnLst>
                              <p:par>
                                <p:cTn id="32" presetID="12" presetClass="entr" presetSubtype="1" fill="hold" grpId="0" nodeType="afterEffect">
                                  <p:stCondLst>
                                    <p:cond delay="0"/>
                                  </p:stCondLst>
                                  <p:childTnLst>
                                    <p:set>
                                      <p:cBhvr>
                                        <p:cTn id="33" dur="1" fill="hold">
                                          <p:stCondLst>
                                            <p:cond delay="0"/>
                                          </p:stCondLst>
                                        </p:cTn>
                                        <p:tgtEl>
                                          <p:spTgt spid="113688"/>
                                        </p:tgtEl>
                                        <p:attrNameLst>
                                          <p:attrName>style.visibility</p:attrName>
                                        </p:attrNameLst>
                                      </p:cBhvr>
                                      <p:to>
                                        <p:strVal val="visible"/>
                                      </p:to>
                                    </p:set>
                                    <p:animEffect transition="in" filter="slide(fromTop)">
                                      <p:cBhvr>
                                        <p:cTn id="34" dur="500"/>
                                        <p:tgtEl>
                                          <p:spTgt spid="113688"/>
                                        </p:tgtEl>
                                      </p:cBhvr>
                                    </p:animEffect>
                                  </p:childTnLst>
                                </p:cTn>
                              </p:par>
                            </p:childTnLst>
                          </p:cTn>
                        </p:par>
                      </p:childTnLst>
                    </p:cTn>
                  </p:par>
                  <p:par>
                    <p:cTn id="35" fill="hold">
                      <p:stCondLst>
                        <p:cond delay="indefinite"/>
                      </p:stCondLst>
                      <p:childTnLst>
                        <p:par>
                          <p:cTn id="36" fill="hold">
                            <p:stCondLst>
                              <p:cond delay="0"/>
                            </p:stCondLst>
                            <p:childTnLst>
                              <p:par>
                                <p:cTn id="37" presetID="12" presetClass="entr" presetSubtype="4" fill="hold" nodeType="clickEffect">
                                  <p:stCondLst>
                                    <p:cond delay="0"/>
                                  </p:stCondLst>
                                  <p:childTnLst>
                                    <p:set>
                                      <p:cBhvr>
                                        <p:cTn id="38" dur="1" fill="hold">
                                          <p:stCondLst>
                                            <p:cond delay="0"/>
                                          </p:stCondLst>
                                        </p:cTn>
                                        <p:tgtEl>
                                          <p:spTgt spid="113672"/>
                                        </p:tgtEl>
                                        <p:attrNameLst>
                                          <p:attrName>style.visibility</p:attrName>
                                        </p:attrNameLst>
                                      </p:cBhvr>
                                      <p:to>
                                        <p:strVal val="visible"/>
                                      </p:to>
                                    </p:set>
                                    <p:animEffect transition="in" filter="slide(fromBottom)">
                                      <p:cBhvr>
                                        <p:cTn id="39" dur="500"/>
                                        <p:tgtEl>
                                          <p:spTgt spid="113672"/>
                                        </p:tgtEl>
                                      </p:cBhvr>
                                    </p:animEffect>
                                  </p:childTnLst>
                                </p:cTn>
                              </p:par>
                            </p:childTnLst>
                          </p:cTn>
                        </p:par>
                      </p:childTnLst>
                    </p:cTn>
                  </p:par>
                  <p:par>
                    <p:cTn id="40" fill="hold">
                      <p:stCondLst>
                        <p:cond delay="indefinite"/>
                      </p:stCondLst>
                      <p:childTnLst>
                        <p:par>
                          <p:cTn id="41" fill="hold">
                            <p:stCondLst>
                              <p:cond delay="0"/>
                            </p:stCondLst>
                            <p:childTnLst>
                              <p:par>
                                <p:cTn id="42" presetID="12" presetClass="entr" presetSubtype="4" fill="hold" nodeType="clickEffect">
                                  <p:stCondLst>
                                    <p:cond delay="0"/>
                                  </p:stCondLst>
                                  <p:childTnLst>
                                    <p:set>
                                      <p:cBhvr>
                                        <p:cTn id="43" dur="1" fill="hold">
                                          <p:stCondLst>
                                            <p:cond delay="0"/>
                                          </p:stCondLst>
                                        </p:cTn>
                                        <p:tgtEl>
                                          <p:spTgt spid="113673"/>
                                        </p:tgtEl>
                                        <p:attrNameLst>
                                          <p:attrName>style.visibility</p:attrName>
                                        </p:attrNameLst>
                                      </p:cBhvr>
                                      <p:to>
                                        <p:strVal val="visible"/>
                                      </p:to>
                                    </p:set>
                                    <p:animEffect transition="in" filter="slide(fromBottom)">
                                      <p:cBhvr>
                                        <p:cTn id="44" dur="500"/>
                                        <p:tgtEl>
                                          <p:spTgt spid="113673"/>
                                        </p:tgtEl>
                                      </p:cBhvr>
                                    </p:animEffect>
                                  </p:childTnLst>
                                </p:cTn>
                              </p:par>
                            </p:childTnLst>
                          </p:cTn>
                        </p:par>
                        <p:par>
                          <p:cTn id="45" fill="hold">
                            <p:stCondLst>
                              <p:cond delay="500"/>
                            </p:stCondLst>
                            <p:childTnLst>
                              <p:par>
                                <p:cTn id="46" presetID="12" presetClass="entr" presetSubtype="1" fill="hold" grpId="0" nodeType="afterEffect">
                                  <p:stCondLst>
                                    <p:cond delay="0"/>
                                  </p:stCondLst>
                                  <p:childTnLst>
                                    <p:set>
                                      <p:cBhvr>
                                        <p:cTn id="47" dur="1" fill="hold">
                                          <p:stCondLst>
                                            <p:cond delay="0"/>
                                          </p:stCondLst>
                                        </p:cTn>
                                        <p:tgtEl>
                                          <p:spTgt spid="113690"/>
                                        </p:tgtEl>
                                        <p:attrNameLst>
                                          <p:attrName>style.visibility</p:attrName>
                                        </p:attrNameLst>
                                      </p:cBhvr>
                                      <p:to>
                                        <p:strVal val="visible"/>
                                      </p:to>
                                    </p:set>
                                    <p:animEffect transition="in" filter="slide(fromTop)">
                                      <p:cBhvr>
                                        <p:cTn id="48" dur="500"/>
                                        <p:tgtEl>
                                          <p:spTgt spid="113690"/>
                                        </p:tgtEl>
                                      </p:cBhvr>
                                    </p:animEffect>
                                  </p:childTnLst>
                                </p:cTn>
                              </p:par>
                            </p:childTnLst>
                          </p:cTn>
                        </p:par>
                      </p:childTnLst>
                    </p:cTn>
                  </p:par>
                  <p:par>
                    <p:cTn id="49" fill="hold">
                      <p:stCondLst>
                        <p:cond delay="indefinite"/>
                      </p:stCondLst>
                      <p:childTnLst>
                        <p:par>
                          <p:cTn id="50" fill="hold">
                            <p:stCondLst>
                              <p:cond delay="0"/>
                            </p:stCondLst>
                            <p:childTnLst>
                              <p:par>
                                <p:cTn id="51" presetID="12" presetClass="entr" presetSubtype="4" fill="hold" nodeType="clickEffect">
                                  <p:stCondLst>
                                    <p:cond delay="0"/>
                                  </p:stCondLst>
                                  <p:childTnLst>
                                    <p:set>
                                      <p:cBhvr>
                                        <p:cTn id="52" dur="1" fill="hold">
                                          <p:stCondLst>
                                            <p:cond delay="0"/>
                                          </p:stCondLst>
                                        </p:cTn>
                                        <p:tgtEl>
                                          <p:spTgt spid="113674"/>
                                        </p:tgtEl>
                                        <p:attrNameLst>
                                          <p:attrName>style.visibility</p:attrName>
                                        </p:attrNameLst>
                                      </p:cBhvr>
                                      <p:to>
                                        <p:strVal val="visible"/>
                                      </p:to>
                                    </p:set>
                                    <p:animEffect transition="in" filter="slide(fromBottom)">
                                      <p:cBhvr>
                                        <p:cTn id="53" dur="500"/>
                                        <p:tgtEl>
                                          <p:spTgt spid="113674"/>
                                        </p:tgtEl>
                                      </p:cBhvr>
                                    </p:animEffect>
                                  </p:childTnLst>
                                </p:cTn>
                              </p:par>
                            </p:childTnLst>
                          </p:cTn>
                        </p:par>
                      </p:childTnLst>
                    </p:cTn>
                  </p:par>
                  <p:par>
                    <p:cTn id="54" fill="hold">
                      <p:stCondLst>
                        <p:cond delay="indefinite"/>
                      </p:stCondLst>
                      <p:childTnLst>
                        <p:par>
                          <p:cTn id="55" fill="hold">
                            <p:stCondLst>
                              <p:cond delay="0"/>
                            </p:stCondLst>
                            <p:childTnLst>
                              <p:par>
                                <p:cTn id="56" presetID="12" presetClass="entr" presetSubtype="4" fill="hold" nodeType="clickEffect">
                                  <p:stCondLst>
                                    <p:cond delay="0"/>
                                  </p:stCondLst>
                                  <p:childTnLst>
                                    <p:set>
                                      <p:cBhvr>
                                        <p:cTn id="57" dur="1" fill="hold">
                                          <p:stCondLst>
                                            <p:cond delay="0"/>
                                          </p:stCondLst>
                                        </p:cTn>
                                        <p:tgtEl>
                                          <p:spTgt spid="113675"/>
                                        </p:tgtEl>
                                        <p:attrNameLst>
                                          <p:attrName>style.visibility</p:attrName>
                                        </p:attrNameLst>
                                      </p:cBhvr>
                                      <p:to>
                                        <p:strVal val="visible"/>
                                      </p:to>
                                    </p:set>
                                    <p:animEffect transition="in" filter="slide(fromBottom)">
                                      <p:cBhvr>
                                        <p:cTn id="58" dur="500"/>
                                        <p:tgtEl>
                                          <p:spTgt spid="113675"/>
                                        </p:tgtEl>
                                      </p:cBhvr>
                                    </p:animEffect>
                                  </p:childTnLst>
                                </p:cTn>
                              </p:par>
                            </p:childTnLst>
                          </p:cTn>
                        </p:par>
                      </p:childTnLst>
                    </p:cTn>
                  </p:par>
                  <p:par>
                    <p:cTn id="59" fill="hold">
                      <p:stCondLst>
                        <p:cond delay="indefinite"/>
                      </p:stCondLst>
                      <p:childTnLst>
                        <p:par>
                          <p:cTn id="60" fill="hold">
                            <p:stCondLst>
                              <p:cond delay="0"/>
                            </p:stCondLst>
                            <p:childTnLst>
                              <p:par>
                                <p:cTn id="61" presetID="12" presetClass="entr" presetSubtype="4" fill="hold" nodeType="clickEffect">
                                  <p:stCondLst>
                                    <p:cond delay="0"/>
                                  </p:stCondLst>
                                  <p:childTnLst>
                                    <p:set>
                                      <p:cBhvr>
                                        <p:cTn id="62" dur="1" fill="hold">
                                          <p:stCondLst>
                                            <p:cond delay="0"/>
                                          </p:stCondLst>
                                        </p:cTn>
                                        <p:tgtEl>
                                          <p:spTgt spid="113676"/>
                                        </p:tgtEl>
                                        <p:attrNameLst>
                                          <p:attrName>style.visibility</p:attrName>
                                        </p:attrNameLst>
                                      </p:cBhvr>
                                      <p:to>
                                        <p:strVal val="visible"/>
                                      </p:to>
                                    </p:set>
                                    <p:animEffect transition="in" filter="slide(fromBottom)">
                                      <p:cBhvr>
                                        <p:cTn id="63" dur="500"/>
                                        <p:tgtEl>
                                          <p:spTgt spid="113676"/>
                                        </p:tgtEl>
                                      </p:cBhvr>
                                    </p:animEffect>
                                  </p:childTnLst>
                                </p:cTn>
                              </p:par>
                            </p:childTnLst>
                          </p:cTn>
                        </p:par>
                        <p:par>
                          <p:cTn id="64" fill="hold">
                            <p:stCondLst>
                              <p:cond delay="500"/>
                            </p:stCondLst>
                            <p:childTnLst>
                              <p:par>
                                <p:cTn id="65" presetID="12" presetClass="entr" presetSubtype="1" fill="hold" grpId="0" nodeType="afterEffect">
                                  <p:stCondLst>
                                    <p:cond delay="0"/>
                                  </p:stCondLst>
                                  <p:childTnLst>
                                    <p:set>
                                      <p:cBhvr>
                                        <p:cTn id="66" dur="1" fill="hold">
                                          <p:stCondLst>
                                            <p:cond delay="0"/>
                                          </p:stCondLst>
                                        </p:cTn>
                                        <p:tgtEl>
                                          <p:spTgt spid="113692"/>
                                        </p:tgtEl>
                                        <p:attrNameLst>
                                          <p:attrName>style.visibility</p:attrName>
                                        </p:attrNameLst>
                                      </p:cBhvr>
                                      <p:to>
                                        <p:strVal val="visible"/>
                                      </p:to>
                                    </p:set>
                                    <p:animEffect transition="in" filter="slide(fromTop)">
                                      <p:cBhvr>
                                        <p:cTn id="67" dur="500"/>
                                        <p:tgtEl>
                                          <p:spTgt spid="113692"/>
                                        </p:tgtEl>
                                      </p:cBhvr>
                                    </p:animEffect>
                                  </p:childTnLst>
                                </p:cTn>
                              </p:par>
                            </p:childTnLst>
                          </p:cTn>
                        </p:par>
                      </p:childTnLst>
                    </p:cTn>
                  </p:par>
                  <p:par>
                    <p:cTn id="68" fill="hold">
                      <p:stCondLst>
                        <p:cond delay="indefinite"/>
                      </p:stCondLst>
                      <p:childTnLst>
                        <p:par>
                          <p:cTn id="69" fill="hold">
                            <p:stCondLst>
                              <p:cond delay="0"/>
                            </p:stCondLst>
                            <p:childTnLst>
                              <p:par>
                                <p:cTn id="70" presetID="12" presetClass="entr" presetSubtype="4" fill="hold" nodeType="clickEffect">
                                  <p:stCondLst>
                                    <p:cond delay="0"/>
                                  </p:stCondLst>
                                  <p:childTnLst>
                                    <p:set>
                                      <p:cBhvr>
                                        <p:cTn id="71" dur="1" fill="hold">
                                          <p:stCondLst>
                                            <p:cond delay="0"/>
                                          </p:stCondLst>
                                        </p:cTn>
                                        <p:tgtEl>
                                          <p:spTgt spid="113677"/>
                                        </p:tgtEl>
                                        <p:attrNameLst>
                                          <p:attrName>style.visibility</p:attrName>
                                        </p:attrNameLst>
                                      </p:cBhvr>
                                      <p:to>
                                        <p:strVal val="visible"/>
                                      </p:to>
                                    </p:set>
                                    <p:animEffect transition="in" filter="slide(fromBottom)">
                                      <p:cBhvr>
                                        <p:cTn id="72" dur="500"/>
                                        <p:tgtEl>
                                          <p:spTgt spid="113677"/>
                                        </p:tgtEl>
                                      </p:cBhvr>
                                    </p:animEffect>
                                  </p:childTnLst>
                                </p:cTn>
                              </p:par>
                            </p:childTnLst>
                          </p:cTn>
                        </p:par>
                      </p:childTnLst>
                    </p:cTn>
                  </p:par>
                  <p:par>
                    <p:cTn id="73" fill="hold">
                      <p:stCondLst>
                        <p:cond delay="indefinite"/>
                      </p:stCondLst>
                      <p:childTnLst>
                        <p:par>
                          <p:cTn id="74" fill="hold">
                            <p:stCondLst>
                              <p:cond delay="0"/>
                            </p:stCondLst>
                            <p:childTnLst>
                              <p:par>
                                <p:cTn id="75" presetID="12" presetClass="entr" presetSubtype="4" fill="hold" nodeType="clickEffect">
                                  <p:stCondLst>
                                    <p:cond delay="0"/>
                                  </p:stCondLst>
                                  <p:childTnLst>
                                    <p:set>
                                      <p:cBhvr>
                                        <p:cTn id="76" dur="1" fill="hold">
                                          <p:stCondLst>
                                            <p:cond delay="0"/>
                                          </p:stCondLst>
                                        </p:cTn>
                                        <p:tgtEl>
                                          <p:spTgt spid="113678"/>
                                        </p:tgtEl>
                                        <p:attrNameLst>
                                          <p:attrName>style.visibility</p:attrName>
                                        </p:attrNameLst>
                                      </p:cBhvr>
                                      <p:to>
                                        <p:strVal val="visible"/>
                                      </p:to>
                                    </p:set>
                                    <p:animEffect transition="in" filter="slide(fromBottom)">
                                      <p:cBhvr>
                                        <p:cTn id="77" dur="500"/>
                                        <p:tgtEl>
                                          <p:spTgt spid="113678"/>
                                        </p:tgtEl>
                                      </p:cBhvr>
                                    </p:animEffect>
                                  </p:childTnLst>
                                </p:cTn>
                              </p:par>
                            </p:childTnLst>
                          </p:cTn>
                        </p:par>
                        <p:par>
                          <p:cTn id="78" fill="hold">
                            <p:stCondLst>
                              <p:cond delay="500"/>
                            </p:stCondLst>
                            <p:childTnLst>
                              <p:par>
                                <p:cTn id="79" presetID="12" presetClass="entr" presetSubtype="1" fill="hold" grpId="0" nodeType="afterEffect">
                                  <p:stCondLst>
                                    <p:cond delay="0"/>
                                  </p:stCondLst>
                                  <p:childTnLst>
                                    <p:set>
                                      <p:cBhvr>
                                        <p:cTn id="80" dur="1" fill="hold">
                                          <p:stCondLst>
                                            <p:cond delay="0"/>
                                          </p:stCondLst>
                                        </p:cTn>
                                        <p:tgtEl>
                                          <p:spTgt spid="113694"/>
                                        </p:tgtEl>
                                        <p:attrNameLst>
                                          <p:attrName>style.visibility</p:attrName>
                                        </p:attrNameLst>
                                      </p:cBhvr>
                                      <p:to>
                                        <p:strVal val="visible"/>
                                      </p:to>
                                    </p:set>
                                    <p:animEffect transition="in" filter="slide(fromTop)">
                                      <p:cBhvr>
                                        <p:cTn id="81" dur="500"/>
                                        <p:tgtEl>
                                          <p:spTgt spid="113694"/>
                                        </p:tgtEl>
                                      </p:cBhvr>
                                    </p:animEffect>
                                  </p:childTnLst>
                                </p:cTn>
                              </p:par>
                            </p:childTnLst>
                          </p:cTn>
                        </p:par>
                      </p:childTnLst>
                    </p:cTn>
                  </p:par>
                  <p:par>
                    <p:cTn id="82" fill="hold">
                      <p:stCondLst>
                        <p:cond delay="indefinite"/>
                      </p:stCondLst>
                      <p:childTnLst>
                        <p:par>
                          <p:cTn id="83" fill="hold">
                            <p:stCondLst>
                              <p:cond delay="0"/>
                            </p:stCondLst>
                            <p:childTnLst>
                              <p:par>
                                <p:cTn id="84" presetID="13" presetClass="entr" presetSubtype="16" fill="hold" nodeType="clickEffect">
                                  <p:stCondLst>
                                    <p:cond delay="0"/>
                                  </p:stCondLst>
                                  <p:childTnLst>
                                    <p:set>
                                      <p:cBhvr>
                                        <p:cTn id="85" dur="1" fill="hold">
                                          <p:stCondLst>
                                            <p:cond delay="0"/>
                                          </p:stCondLst>
                                        </p:cTn>
                                        <p:tgtEl>
                                          <p:spTgt spid="113679"/>
                                        </p:tgtEl>
                                        <p:attrNameLst>
                                          <p:attrName>style.visibility</p:attrName>
                                        </p:attrNameLst>
                                      </p:cBhvr>
                                      <p:to>
                                        <p:strVal val="visible"/>
                                      </p:to>
                                    </p:set>
                                    <p:animEffect transition="in" filter="plus(in)">
                                      <p:cBhvr>
                                        <p:cTn id="86" dur="2000"/>
                                        <p:tgtEl>
                                          <p:spTgt spid="113679"/>
                                        </p:tgtEl>
                                      </p:cBhvr>
                                    </p:animEffect>
                                  </p:childTnLst>
                                </p:cTn>
                              </p:par>
                            </p:childTnLst>
                          </p:cTn>
                        </p:par>
                      </p:childTnLst>
                    </p:cTn>
                  </p:par>
                  <p:par>
                    <p:cTn id="87" fill="hold">
                      <p:stCondLst>
                        <p:cond delay="indefinite"/>
                      </p:stCondLst>
                      <p:childTnLst>
                        <p:par>
                          <p:cTn id="88" fill="hold">
                            <p:stCondLst>
                              <p:cond delay="0"/>
                            </p:stCondLst>
                            <p:childTnLst>
                              <p:par>
                                <p:cTn id="89" presetID="47" presetClass="entr" presetSubtype="0" fill="hold" grpId="0" nodeType="clickEffect">
                                  <p:stCondLst>
                                    <p:cond delay="0"/>
                                  </p:stCondLst>
                                  <p:childTnLst>
                                    <p:set>
                                      <p:cBhvr>
                                        <p:cTn id="90" dur="1" fill="hold">
                                          <p:stCondLst>
                                            <p:cond delay="0"/>
                                          </p:stCondLst>
                                        </p:cTn>
                                        <p:tgtEl>
                                          <p:spTgt spid="113682"/>
                                        </p:tgtEl>
                                        <p:attrNameLst>
                                          <p:attrName>style.visibility</p:attrName>
                                        </p:attrNameLst>
                                      </p:cBhvr>
                                      <p:to>
                                        <p:strVal val="visible"/>
                                      </p:to>
                                    </p:set>
                                    <p:animEffect transition="in" filter="fade">
                                      <p:cBhvr>
                                        <p:cTn id="91" dur="1000"/>
                                        <p:tgtEl>
                                          <p:spTgt spid="113682"/>
                                        </p:tgtEl>
                                      </p:cBhvr>
                                    </p:animEffect>
                                    <p:anim calcmode="lin" valueType="num">
                                      <p:cBhvr>
                                        <p:cTn id="92" dur="1000" fill="hold"/>
                                        <p:tgtEl>
                                          <p:spTgt spid="113682"/>
                                        </p:tgtEl>
                                        <p:attrNameLst>
                                          <p:attrName>ppt_x</p:attrName>
                                        </p:attrNameLst>
                                      </p:cBhvr>
                                      <p:tavLst>
                                        <p:tav tm="0">
                                          <p:val>
                                            <p:strVal val="#ppt_x"/>
                                          </p:val>
                                        </p:tav>
                                        <p:tav tm="100000">
                                          <p:val>
                                            <p:strVal val="#ppt_x"/>
                                          </p:val>
                                        </p:tav>
                                      </p:tavLst>
                                    </p:anim>
                                    <p:anim calcmode="lin" valueType="num">
                                      <p:cBhvr>
                                        <p:cTn id="93" dur="1000" fill="hold"/>
                                        <p:tgtEl>
                                          <p:spTgt spid="113682"/>
                                        </p:tgtEl>
                                        <p:attrNameLst>
                                          <p:attrName>ppt_y</p:attrName>
                                        </p:attrNameLst>
                                      </p:cBhvr>
                                      <p:tavLst>
                                        <p:tav tm="0">
                                          <p:val>
                                            <p:strVal val="#ppt_y-.1"/>
                                          </p:val>
                                        </p:tav>
                                        <p:tav tm="100000">
                                          <p:val>
                                            <p:strVal val="#ppt_y"/>
                                          </p:val>
                                        </p:tav>
                                      </p:tavLst>
                                    </p:anim>
                                  </p:childTnLst>
                                </p:cTn>
                              </p:par>
                            </p:childTnLst>
                          </p:cTn>
                        </p:par>
                      </p:childTnLst>
                    </p:cTn>
                  </p:par>
                  <p:par>
                    <p:cTn id="94" fill="hold">
                      <p:stCondLst>
                        <p:cond delay="indefinite"/>
                      </p:stCondLst>
                      <p:childTnLst>
                        <p:par>
                          <p:cTn id="95" fill="hold">
                            <p:stCondLst>
                              <p:cond delay="0"/>
                            </p:stCondLst>
                            <p:childTnLst>
                              <p:par>
                                <p:cTn id="96" presetID="15" presetClass="entr" presetSubtype="0" fill="hold" nodeType="clickEffect">
                                  <p:stCondLst>
                                    <p:cond delay="0"/>
                                  </p:stCondLst>
                                  <p:childTnLst>
                                    <p:set>
                                      <p:cBhvr>
                                        <p:cTn id="97" dur="1" fill="hold">
                                          <p:stCondLst>
                                            <p:cond delay="0"/>
                                          </p:stCondLst>
                                        </p:cTn>
                                        <p:tgtEl>
                                          <p:spTgt spid="113683"/>
                                        </p:tgtEl>
                                        <p:attrNameLst>
                                          <p:attrName>style.visibility</p:attrName>
                                        </p:attrNameLst>
                                      </p:cBhvr>
                                      <p:to>
                                        <p:strVal val="visible"/>
                                      </p:to>
                                    </p:set>
                                    <p:anim calcmode="lin" valueType="num">
                                      <p:cBhvr>
                                        <p:cTn id="98" dur="1000" fill="hold"/>
                                        <p:tgtEl>
                                          <p:spTgt spid="113683"/>
                                        </p:tgtEl>
                                        <p:attrNameLst>
                                          <p:attrName>ppt_w</p:attrName>
                                        </p:attrNameLst>
                                      </p:cBhvr>
                                      <p:tavLst>
                                        <p:tav tm="0">
                                          <p:val>
                                            <p:fltVal val="0.000000"/>
                                          </p:val>
                                        </p:tav>
                                        <p:tav tm="100000">
                                          <p:val>
                                            <p:strVal val="#ppt_w"/>
                                          </p:val>
                                        </p:tav>
                                      </p:tavLst>
                                    </p:anim>
                                    <p:anim calcmode="lin" valueType="num">
                                      <p:cBhvr>
                                        <p:cTn id="99" dur="1000" fill="hold"/>
                                        <p:tgtEl>
                                          <p:spTgt spid="113683"/>
                                        </p:tgtEl>
                                        <p:attrNameLst>
                                          <p:attrName>ppt_h</p:attrName>
                                        </p:attrNameLst>
                                      </p:cBhvr>
                                      <p:tavLst>
                                        <p:tav tm="0">
                                          <p:val>
                                            <p:fltVal val="0.000000"/>
                                          </p:val>
                                        </p:tav>
                                        <p:tav tm="100000">
                                          <p:val>
                                            <p:strVal val="#ppt_h"/>
                                          </p:val>
                                        </p:tav>
                                      </p:tavLst>
                                    </p:anim>
                                    <p:anim calcmode="lin" valueType="num">
                                      <p:cBhvr>
                                        <p:cTn id="100" dur="1000" fill="hold"/>
                                        <p:tgtEl>
                                          <p:spTgt spid="113683"/>
                                        </p:tgtEl>
                                        <p:attrNameLst>
                                          <p:attrName>ppt_x</p:attrName>
                                        </p:attrNameLst>
                                      </p:cBhvr>
                                      <p:tavLst>
                                        <p:tav tm="0" fmla="#ppt_x+(cos(-2*pi*(1-$))*-#ppt_x-sin(-2*pi*(1-$))*(1-#ppt_y))*(1-$)">
                                          <p:val>
                                            <p:fltVal val="0.000000"/>
                                          </p:val>
                                        </p:tav>
                                        <p:tav tm="100000">
                                          <p:val>
                                            <p:fltVal val="1.000000"/>
                                          </p:val>
                                        </p:tav>
                                      </p:tavLst>
                                    </p:anim>
                                    <p:anim calcmode="lin" valueType="num">
                                      <p:cBhvr>
                                        <p:cTn id="101" dur="1000" fill="hold"/>
                                        <p:tgtEl>
                                          <p:spTgt spid="113683"/>
                                        </p:tgtEl>
                                        <p:attrNameLst>
                                          <p:attrName>ppt_y</p:attrName>
                                        </p:attrNameLst>
                                      </p:cBhvr>
                                      <p:tavLst>
                                        <p:tav tm="0" fmla="#ppt_y+(sin(-2*pi*(1-$))*-#ppt_x+cos(-2*pi*(1-$))*(1-#ppt_y))*(1-$)">
                                          <p:val>
                                            <p:fltVal val="0.000000"/>
                                          </p:val>
                                        </p:tav>
                                        <p:tav tm="100000">
                                          <p:val>
                                            <p:fltVal val="1.000000"/>
                                          </p:val>
                                        </p:tav>
                                      </p:tavLst>
                                    </p:anim>
                                  </p:childTnLst>
                                </p:cTn>
                              </p:par>
                            </p:childTnLst>
                          </p:cTn>
                        </p:par>
                      </p:childTnLst>
                    </p:cTn>
                  </p:par>
                  <p:par>
                    <p:cTn id="102" fill="hold">
                      <p:stCondLst>
                        <p:cond delay="indefinite"/>
                      </p:stCondLst>
                      <p:childTnLst>
                        <p:par>
                          <p:cTn id="103" fill="hold">
                            <p:stCondLst>
                              <p:cond delay="0"/>
                            </p:stCondLst>
                            <p:childTnLst>
                              <p:par>
                                <p:cTn id="104" presetID="15" presetClass="entr" presetSubtype="0" fill="hold" nodeType="clickEffect">
                                  <p:stCondLst>
                                    <p:cond delay="0"/>
                                  </p:stCondLst>
                                  <p:childTnLst>
                                    <p:set>
                                      <p:cBhvr>
                                        <p:cTn id="105" dur="1" fill="hold">
                                          <p:stCondLst>
                                            <p:cond delay="0"/>
                                          </p:stCondLst>
                                        </p:cTn>
                                        <p:tgtEl>
                                          <p:spTgt spid="113685"/>
                                        </p:tgtEl>
                                        <p:attrNameLst>
                                          <p:attrName>style.visibility</p:attrName>
                                        </p:attrNameLst>
                                      </p:cBhvr>
                                      <p:to>
                                        <p:strVal val="visible"/>
                                      </p:to>
                                    </p:set>
                                    <p:anim calcmode="lin" valueType="num">
                                      <p:cBhvr>
                                        <p:cTn id="106" dur="1000" fill="hold"/>
                                        <p:tgtEl>
                                          <p:spTgt spid="113685"/>
                                        </p:tgtEl>
                                        <p:attrNameLst>
                                          <p:attrName>ppt_w</p:attrName>
                                        </p:attrNameLst>
                                      </p:cBhvr>
                                      <p:tavLst>
                                        <p:tav tm="0">
                                          <p:val>
                                            <p:fltVal val="0.000000"/>
                                          </p:val>
                                        </p:tav>
                                        <p:tav tm="100000">
                                          <p:val>
                                            <p:strVal val="#ppt_w"/>
                                          </p:val>
                                        </p:tav>
                                      </p:tavLst>
                                    </p:anim>
                                    <p:anim calcmode="lin" valueType="num">
                                      <p:cBhvr>
                                        <p:cTn id="107" dur="1000" fill="hold"/>
                                        <p:tgtEl>
                                          <p:spTgt spid="113685"/>
                                        </p:tgtEl>
                                        <p:attrNameLst>
                                          <p:attrName>ppt_h</p:attrName>
                                        </p:attrNameLst>
                                      </p:cBhvr>
                                      <p:tavLst>
                                        <p:tav tm="0">
                                          <p:val>
                                            <p:fltVal val="0.000000"/>
                                          </p:val>
                                        </p:tav>
                                        <p:tav tm="100000">
                                          <p:val>
                                            <p:strVal val="#ppt_h"/>
                                          </p:val>
                                        </p:tav>
                                      </p:tavLst>
                                    </p:anim>
                                    <p:anim calcmode="lin" valueType="num">
                                      <p:cBhvr>
                                        <p:cTn id="108" dur="1000" fill="hold"/>
                                        <p:tgtEl>
                                          <p:spTgt spid="113685"/>
                                        </p:tgtEl>
                                        <p:attrNameLst>
                                          <p:attrName>ppt_x</p:attrName>
                                        </p:attrNameLst>
                                      </p:cBhvr>
                                      <p:tavLst>
                                        <p:tav tm="0" fmla="#ppt_x+(cos(-2*pi*(1-$))*-#ppt_x-sin(-2*pi*(1-$))*(1-#ppt_y))*(1-$)">
                                          <p:val>
                                            <p:fltVal val="0.000000"/>
                                          </p:val>
                                        </p:tav>
                                        <p:tav tm="100000">
                                          <p:val>
                                            <p:fltVal val="1.000000"/>
                                          </p:val>
                                        </p:tav>
                                      </p:tavLst>
                                    </p:anim>
                                    <p:anim calcmode="lin" valueType="num">
                                      <p:cBhvr>
                                        <p:cTn id="109" dur="1000" fill="hold"/>
                                        <p:tgtEl>
                                          <p:spTgt spid="113685"/>
                                        </p:tgtEl>
                                        <p:attrNameLst>
                                          <p:attrName>ppt_y</p:attrName>
                                        </p:attrNameLst>
                                      </p:cBhvr>
                                      <p:tavLst>
                                        <p:tav tm="0" fmla="#ppt_y+(sin(-2*pi*(1-$))*-#ppt_x+cos(-2*pi*(1-$))*(1-#ppt_y))*(1-$)">
                                          <p:val>
                                            <p:fltVal val="0.000000"/>
                                          </p:val>
                                        </p:tav>
                                        <p:tav tm="100000">
                                          <p:val>
                                            <p:fltVal val="1.000000"/>
                                          </p:val>
                                        </p:tav>
                                      </p:tavLst>
                                    </p:anim>
                                  </p:childTnLst>
                                </p:cTn>
                              </p:par>
                            </p:childTnLst>
                          </p:cTn>
                        </p:par>
                      </p:childTnLst>
                    </p:cTn>
                  </p:par>
                  <p:par>
                    <p:cTn id="110" fill="hold">
                      <p:stCondLst>
                        <p:cond delay="indefinite"/>
                      </p:stCondLst>
                      <p:childTnLst>
                        <p:par>
                          <p:cTn id="111" fill="hold">
                            <p:stCondLst>
                              <p:cond delay="0"/>
                            </p:stCondLst>
                            <p:childTnLst>
                              <p:par>
                                <p:cTn id="112" presetID="15" presetClass="entr" presetSubtype="0" fill="hold" nodeType="clickEffect">
                                  <p:stCondLst>
                                    <p:cond delay="0"/>
                                  </p:stCondLst>
                                  <p:childTnLst>
                                    <p:set>
                                      <p:cBhvr>
                                        <p:cTn id="113" dur="1" fill="hold">
                                          <p:stCondLst>
                                            <p:cond delay="0"/>
                                          </p:stCondLst>
                                        </p:cTn>
                                        <p:tgtEl>
                                          <p:spTgt spid="113687"/>
                                        </p:tgtEl>
                                        <p:attrNameLst>
                                          <p:attrName>style.visibility</p:attrName>
                                        </p:attrNameLst>
                                      </p:cBhvr>
                                      <p:to>
                                        <p:strVal val="visible"/>
                                      </p:to>
                                    </p:set>
                                    <p:anim calcmode="lin" valueType="num">
                                      <p:cBhvr>
                                        <p:cTn id="114" dur="1000" fill="hold"/>
                                        <p:tgtEl>
                                          <p:spTgt spid="113687"/>
                                        </p:tgtEl>
                                        <p:attrNameLst>
                                          <p:attrName>ppt_w</p:attrName>
                                        </p:attrNameLst>
                                      </p:cBhvr>
                                      <p:tavLst>
                                        <p:tav tm="0">
                                          <p:val>
                                            <p:fltVal val="0.000000"/>
                                          </p:val>
                                        </p:tav>
                                        <p:tav tm="100000">
                                          <p:val>
                                            <p:strVal val="#ppt_w"/>
                                          </p:val>
                                        </p:tav>
                                      </p:tavLst>
                                    </p:anim>
                                    <p:anim calcmode="lin" valueType="num">
                                      <p:cBhvr>
                                        <p:cTn id="115" dur="1000" fill="hold"/>
                                        <p:tgtEl>
                                          <p:spTgt spid="113687"/>
                                        </p:tgtEl>
                                        <p:attrNameLst>
                                          <p:attrName>ppt_h</p:attrName>
                                        </p:attrNameLst>
                                      </p:cBhvr>
                                      <p:tavLst>
                                        <p:tav tm="0">
                                          <p:val>
                                            <p:fltVal val="0.000000"/>
                                          </p:val>
                                        </p:tav>
                                        <p:tav tm="100000">
                                          <p:val>
                                            <p:strVal val="#ppt_h"/>
                                          </p:val>
                                        </p:tav>
                                      </p:tavLst>
                                    </p:anim>
                                    <p:anim calcmode="lin" valueType="num">
                                      <p:cBhvr>
                                        <p:cTn id="116" dur="1000" fill="hold"/>
                                        <p:tgtEl>
                                          <p:spTgt spid="113687"/>
                                        </p:tgtEl>
                                        <p:attrNameLst>
                                          <p:attrName>ppt_x</p:attrName>
                                        </p:attrNameLst>
                                      </p:cBhvr>
                                      <p:tavLst>
                                        <p:tav tm="0" fmla="#ppt_x+(cos(-2*pi*(1-$))*-#ppt_x-sin(-2*pi*(1-$))*(1-#ppt_y))*(1-$)">
                                          <p:val>
                                            <p:fltVal val="0.000000"/>
                                          </p:val>
                                        </p:tav>
                                        <p:tav tm="100000">
                                          <p:val>
                                            <p:fltVal val="1.000000"/>
                                          </p:val>
                                        </p:tav>
                                      </p:tavLst>
                                    </p:anim>
                                    <p:anim calcmode="lin" valueType="num">
                                      <p:cBhvr>
                                        <p:cTn id="117" dur="1000" fill="hold"/>
                                        <p:tgtEl>
                                          <p:spTgt spid="113687"/>
                                        </p:tgtEl>
                                        <p:attrNameLst>
                                          <p:attrName>ppt_y</p:attrName>
                                        </p:attrNameLst>
                                      </p:cBhvr>
                                      <p:tavLst>
                                        <p:tav tm="0" fmla="#ppt_y+(sin(-2*pi*(1-$))*-#ppt_x+cos(-2*pi*(1-$))*(1-#ppt_y))*(1-$)">
                                          <p:val>
                                            <p:fltVal val="0.000000"/>
                                          </p:val>
                                        </p:tav>
                                        <p:tav tm="100000">
                                          <p:val>
                                            <p:fltVal val="1.000000"/>
                                          </p:val>
                                        </p:tav>
                                      </p:tavLst>
                                    </p:anim>
                                  </p:childTnLst>
                                </p:cTn>
                              </p:par>
                            </p:childTnLst>
                          </p:cTn>
                        </p:par>
                      </p:childTnLst>
                    </p:cTn>
                  </p:par>
                  <p:par>
                    <p:cTn id="118" fill="hold">
                      <p:stCondLst>
                        <p:cond delay="indefinite"/>
                      </p:stCondLst>
                      <p:childTnLst>
                        <p:par>
                          <p:cTn id="119" fill="hold">
                            <p:stCondLst>
                              <p:cond delay="0"/>
                            </p:stCondLst>
                            <p:childTnLst>
                              <p:par>
                                <p:cTn id="120" presetID="15" presetClass="entr" presetSubtype="0" fill="hold" nodeType="clickEffect">
                                  <p:stCondLst>
                                    <p:cond delay="0"/>
                                  </p:stCondLst>
                                  <p:childTnLst>
                                    <p:set>
                                      <p:cBhvr>
                                        <p:cTn id="121" dur="1" fill="hold">
                                          <p:stCondLst>
                                            <p:cond delay="0"/>
                                          </p:stCondLst>
                                        </p:cTn>
                                        <p:tgtEl>
                                          <p:spTgt spid="113689"/>
                                        </p:tgtEl>
                                        <p:attrNameLst>
                                          <p:attrName>style.visibility</p:attrName>
                                        </p:attrNameLst>
                                      </p:cBhvr>
                                      <p:to>
                                        <p:strVal val="visible"/>
                                      </p:to>
                                    </p:set>
                                    <p:anim calcmode="lin" valueType="num">
                                      <p:cBhvr>
                                        <p:cTn id="122" dur="1000" fill="hold"/>
                                        <p:tgtEl>
                                          <p:spTgt spid="113689"/>
                                        </p:tgtEl>
                                        <p:attrNameLst>
                                          <p:attrName>ppt_w</p:attrName>
                                        </p:attrNameLst>
                                      </p:cBhvr>
                                      <p:tavLst>
                                        <p:tav tm="0">
                                          <p:val>
                                            <p:fltVal val="0.000000"/>
                                          </p:val>
                                        </p:tav>
                                        <p:tav tm="100000">
                                          <p:val>
                                            <p:strVal val="#ppt_w"/>
                                          </p:val>
                                        </p:tav>
                                      </p:tavLst>
                                    </p:anim>
                                    <p:anim calcmode="lin" valueType="num">
                                      <p:cBhvr>
                                        <p:cTn id="123" dur="1000" fill="hold"/>
                                        <p:tgtEl>
                                          <p:spTgt spid="113689"/>
                                        </p:tgtEl>
                                        <p:attrNameLst>
                                          <p:attrName>ppt_h</p:attrName>
                                        </p:attrNameLst>
                                      </p:cBhvr>
                                      <p:tavLst>
                                        <p:tav tm="0">
                                          <p:val>
                                            <p:fltVal val="0.000000"/>
                                          </p:val>
                                        </p:tav>
                                        <p:tav tm="100000">
                                          <p:val>
                                            <p:strVal val="#ppt_h"/>
                                          </p:val>
                                        </p:tav>
                                      </p:tavLst>
                                    </p:anim>
                                    <p:anim calcmode="lin" valueType="num">
                                      <p:cBhvr>
                                        <p:cTn id="124" dur="1000" fill="hold"/>
                                        <p:tgtEl>
                                          <p:spTgt spid="113689"/>
                                        </p:tgtEl>
                                        <p:attrNameLst>
                                          <p:attrName>ppt_x</p:attrName>
                                        </p:attrNameLst>
                                      </p:cBhvr>
                                      <p:tavLst>
                                        <p:tav tm="0" fmla="#ppt_x+(cos(-2*pi*(1-$))*-#ppt_x-sin(-2*pi*(1-$))*(1-#ppt_y))*(1-$)">
                                          <p:val>
                                            <p:fltVal val="0.000000"/>
                                          </p:val>
                                        </p:tav>
                                        <p:tav tm="100000">
                                          <p:val>
                                            <p:fltVal val="1.000000"/>
                                          </p:val>
                                        </p:tav>
                                      </p:tavLst>
                                    </p:anim>
                                    <p:anim calcmode="lin" valueType="num">
                                      <p:cBhvr>
                                        <p:cTn id="125" dur="1000" fill="hold"/>
                                        <p:tgtEl>
                                          <p:spTgt spid="113689"/>
                                        </p:tgtEl>
                                        <p:attrNameLst>
                                          <p:attrName>ppt_y</p:attrName>
                                        </p:attrNameLst>
                                      </p:cBhvr>
                                      <p:tavLst>
                                        <p:tav tm="0" fmla="#ppt_y+(sin(-2*pi*(1-$))*-#ppt_x+cos(-2*pi*(1-$))*(1-#ppt_y))*(1-$)">
                                          <p:val>
                                            <p:fltVal val="0.000000"/>
                                          </p:val>
                                        </p:tav>
                                        <p:tav tm="100000">
                                          <p:val>
                                            <p:fltVal val="1.000000"/>
                                          </p:val>
                                        </p:tav>
                                      </p:tavLst>
                                    </p:anim>
                                  </p:childTnLst>
                                </p:cTn>
                              </p:par>
                            </p:childTnLst>
                          </p:cTn>
                        </p:par>
                      </p:childTnLst>
                    </p:cTn>
                  </p:par>
                  <p:par>
                    <p:cTn id="126" fill="hold">
                      <p:stCondLst>
                        <p:cond delay="indefinite"/>
                      </p:stCondLst>
                      <p:childTnLst>
                        <p:par>
                          <p:cTn id="127" fill="hold">
                            <p:stCondLst>
                              <p:cond delay="0"/>
                            </p:stCondLst>
                            <p:childTnLst>
                              <p:par>
                                <p:cTn id="128" presetID="15" presetClass="entr" presetSubtype="0" fill="hold" nodeType="clickEffect">
                                  <p:stCondLst>
                                    <p:cond delay="0"/>
                                  </p:stCondLst>
                                  <p:childTnLst>
                                    <p:set>
                                      <p:cBhvr>
                                        <p:cTn id="129" dur="1" fill="hold">
                                          <p:stCondLst>
                                            <p:cond delay="0"/>
                                          </p:stCondLst>
                                        </p:cTn>
                                        <p:tgtEl>
                                          <p:spTgt spid="113691"/>
                                        </p:tgtEl>
                                        <p:attrNameLst>
                                          <p:attrName>style.visibility</p:attrName>
                                        </p:attrNameLst>
                                      </p:cBhvr>
                                      <p:to>
                                        <p:strVal val="visible"/>
                                      </p:to>
                                    </p:set>
                                    <p:anim calcmode="lin" valueType="num">
                                      <p:cBhvr>
                                        <p:cTn id="130" dur="1000" fill="hold"/>
                                        <p:tgtEl>
                                          <p:spTgt spid="113691"/>
                                        </p:tgtEl>
                                        <p:attrNameLst>
                                          <p:attrName>ppt_w</p:attrName>
                                        </p:attrNameLst>
                                      </p:cBhvr>
                                      <p:tavLst>
                                        <p:tav tm="0">
                                          <p:val>
                                            <p:fltVal val="0.000000"/>
                                          </p:val>
                                        </p:tav>
                                        <p:tav tm="100000">
                                          <p:val>
                                            <p:strVal val="#ppt_w"/>
                                          </p:val>
                                        </p:tav>
                                      </p:tavLst>
                                    </p:anim>
                                    <p:anim calcmode="lin" valueType="num">
                                      <p:cBhvr>
                                        <p:cTn id="131" dur="1000" fill="hold"/>
                                        <p:tgtEl>
                                          <p:spTgt spid="113691"/>
                                        </p:tgtEl>
                                        <p:attrNameLst>
                                          <p:attrName>ppt_h</p:attrName>
                                        </p:attrNameLst>
                                      </p:cBhvr>
                                      <p:tavLst>
                                        <p:tav tm="0">
                                          <p:val>
                                            <p:fltVal val="0.000000"/>
                                          </p:val>
                                        </p:tav>
                                        <p:tav tm="100000">
                                          <p:val>
                                            <p:strVal val="#ppt_h"/>
                                          </p:val>
                                        </p:tav>
                                      </p:tavLst>
                                    </p:anim>
                                    <p:anim calcmode="lin" valueType="num">
                                      <p:cBhvr>
                                        <p:cTn id="132" dur="1000" fill="hold"/>
                                        <p:tgtEl>
                                          <p:spTgt spid="113691"/>
                                        </p:tgtEl>
                                        <p:attrNameLst>
                                          <p:attrName>ppt_x</p:attrName>
                                        </p:attrNameLst>
                                      </p:cBhvr>
                                      <p:tavLst>
                                        <p:tav tm="0" fmla="#ppt_x+(cos(-2*pi*(1-$))*-#ppt_x-sin(-2*pi*(1-$))*(1-#ppt_y))*(1-$)">
                                          <p:val>
                                            <p:fltVal val="0.000000"/>
                                          </p:val>
                                        </p:tav>
                                        <p:tav tm="100000">
                                          <p:val>
                                            <p:fltVal val="1.000000"/>
                                          </p:val>
                                        </p:tav>
                                      </p:tavLst>
                                    </p:anim>
                                    <p:anim calcmode="lin" valueType="num">
                                      <p:cBhvr>
                                        <p:cTn id="133" dur="1000" fill="hold"/>
                                        <p:tgtEl>
                                          <p:spTgt spid="113691"/>
                                        </p:tgtEl>
                                        <p:attrNameLst>
                                          <p:attrName>ppt_y</p:attrName>
                                        </p:attrNameLst>
                                      </p:cBhvr>
                                      <p:tavLst>
                                        <p:tav tm="0" fmla="#ppt_y+(sin(-2*pi*(1-$))*-#ppt_x+cos(-2*pi*(1-$))*(1-#ppt_y))*(1-$)">
                                          <p:val>
                                            <p:fltVal val="0.000000"/>
                                          </p:val>
                                        </p:tav>
                                        <p:tav tm="100000">
                                          <p:val>
                                            <p:fltVal val="1.000000"/>
                                          </p:val>
                                        </p:tav>
                                      </p:tavLst>
                                    </p:anim>
                                  </p:childTnLst>
                                </p:cTn>
                              </p:par>
                            </p:childTnLst>
                          </p:cTn>
                        </p:par>
                      </p:childTnLst>
                    </p:cTn>
                  </p:par>
                  <p:par>
                    <p:cTn id="134" fill="hold">
                      <p:stCondLst>
                        <p:cond delay="indefinite"/>
                      </p:stCondLst>
                      <p:childTnLst>
                        <p:par>
                          <p:cTn id="135" fill="hold">
                            <p:stCondLst>
                              <p:cond delay="0"/>
                            </p:stCondLst>
                            <p:childTnLst>
                              <p:par>
                                <p:cTn id="136" presetID="15" presetClass="entr" presetSubtype="0" fill="hold" nodeType="clickEffect">
                                  <p:stCondLst>
                                    <p:cond delay="0"/>
                                  </p:stCondLst>
                                  <p:childTnLst>
                                    <p:set>
                                      <p:cBhvr>
                                        <p:cTn id="137" dur="1" fill="hold">
                                          <p:stCondLst>
                                            <p:cond delay="0"/>
                                          </p:stCondLst>
                                        </p:cTn>
                                        <p:tgtEl>
                                          <p:spTgt spid="113693"/>
                                        </p:tgtEl>
                                        <p:attrNameLst>
                                          <p:attrName>style.visibility</p:attrName>
                                        </p:attrNameLst>
                                      </p:cBhvr>
                                      <p:to>
                                        <p:strVal val="visible"/>
                                      </p:to>
                                    </p:set>
                                    <p:anim calcmode="lin" valueType="num">
                                      <p:cBhvr>
                                        <p:cTn id="138" dur="1000" fill="hold"/>
                                        <p:tgtEl>
                                          <p:spTgt spid="113693"/>
                                        </p:tgtEl>
                                        <p:attrNameLst>
                                          <p:attrName>ppt_w</p:attrName>
                                        </p:attrNameLst>
                                      </p:cBhvr>
                                      <p:tavLst>
                                        <p:tav tm="0">
                                          <p:val>
                                            <p:fltVal val="0.000000"/>
                                          </p:val>
                                        </p:tav>
                                        <p:tav tm="100000">
                                          <p:val>
                                            <p:strVal val="#ppt_w"/>
                                          </p:val>
                                        </p:tav>
                                      </p:tavLst>
                                    </p:anim>
                                    <p:anim calcmode="lin" valueType="num">
                                      <p:cBhvr>
                                        <p:cTn id="139" dur="1000" fill="hold"/>
                                        <p:tgtEl>
                                          <p:spTgt spid="113693"/>
                                        </p:tgtEl>
                                        <p:attrNameLst>
                                          <p:attrName>ppt_h</p:attrName>
                                        </p:attrNameLst>
                                      </p:cBhvr>
                                      <p:tavLst>
                                        <p:tav tm="0">
                                          <p:val>
                                            <p:fltVal val="0.000000"/>
                                          </p:val>
                                        </p:tav>
                                        <p:tav tm="100000">
                                          <p:val>
                                            <p:strVal val="#ppt_h"/>
                                          </p:val>
                                        </p:tav>
                                      </p:tavLst>
                                    </p:anim>
                                    <p:anim calcmode="lin" valueType="num">
                                      <p:cBhvr>
                                        <p:cTn id="140" dur="1000" fill="hold"/>
                                        <p:tgtEl>
                                          <p:spTgt spid="113693"/>
                                        </p:tgtEl>
                                        <p:attrNameLst>
                                          <p:attrName>ppt_x</p:attrName>
                                        </p:attrNameLst>
                                      </p:cBhvr>
                                      <p:tavLst>
                                        <p:tav tm="0" fmla="#ppt_x+(cos(-2*pi*(1-$))*-#ppt_x-sin(-2*pi*(1-$))*(1-#ppt_y))*(1-$)">
                                          <p:val>
                                            <p:fltVal val="0.000000"/>
                                          </p:val>
                                        </p:tav>
                                        <p:tav tm="100000">
                                          <p:val>
                                            <p:fltVal val="1.000000"/>
                                          </p:val>
                                        </p:tav>
                                      </p:tavLst>
                                    </p:anim>
                                    <p:anim calcmode="lin" valueType="num">
                                      <p:cBhvr>
                                        <p:cTn id="141" dur="1000" fill="hold"/>
                                        <p:tgtEl>
                                          <p:spTgt spid="113693"/>
                                        </p:tgtEl>
                                        <p:attrNameLst>
                                          <p:attrName>ppt_y</p:attrName>
                                        </p:attrNameLst>
                                      </p:cBhvr>
                                      <p:tavLst>
                                        <p:tav tm="0" fmla="#ppt_y+(sin(-2*pi*(1-$))*-#ppt_x+cos(-2*pi*(1-$))*(1-#ppt_y))*(1-$)">
                                          <p:val>
                                            <p:fltVal val="0.000000"/>
                                          </p:val>
                                        </p:tav>
                                        <p:tav tm="100000">
                                          <p:val>
                                            <p:fltVal val="1.000000"/>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3682" grpId="0" bldLvl="0" animBg="1"/>
      <p:bldP spid="113684" grpId="0" bldLvl="0" animBg="1"/>
      <p:bldP spid="113686" grpId="0" bldLvl="0" animBg="1"/>
      <p:bldP spid="113688" grpId="0" bldLvl="0" animBg="1"/>
      <p:bldP spid="113690" grpId="0" bldLvl="0" animBg="1"/>
      <p:bldP spid="113692" grpId="0" bldLvl="0" animBg="1"/>
      <p:bldP spid="113694" grpId="0" bldLvl="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30" name="Picture 22" descr="P087-1 太平天国在南京的天王府"/>
          <p:cNvPicPr>
            <a:picLocks noChangeAspect="1"/>
          </p:cNvPicPr>
          <p:nvPr/>
        </p:nvPicPr>
        <p:blipFill>
          <a:blip r:embed="rId1"/>
          <a:stretch>
            <a:fillRect/>
          </a:stretch>
        </p:blipFill>
        <p:spPr>
          <a:xfrm>
            <a:off x="313055" y="549275"/>
            <a:ext cx="6826250" cy="5264150"/>
          </a:xfrm>
          <a:prstGeom prst="rect">
            <a:avLst/>
          </a:prstGeom>
          <a:noFill/>
          <a:ln w="9525">
            <a:noFill/>
          </a:ln>
        </p:spPr>
      </p:pic>
      <p:pic>
        <p:nvPicPr>
          <p:cNvPr id="3" name="图片 2"/>
          <p:cNvPicPr>
            <a:picLocks noChangeAspect="1"/>
          </p:cNvPicPr>
          <p:nvPr/>
        </p:nvPicPr>
        <p:blipFill>
          <a:blip r:embed="rId2"/>
          <a:stretch>
            <a:fillRect/>
          </a:stretch>
        </p:blipFill>
        <p:spPr>
          <a:xfrm>
            <a:off x="7392670" y="1536065"/>
            <a:ext cx="4667250" cy="3571875"/>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30"/>
                                        </p:tgtEl>
                                        <p:attrNameLst>
                                          <p:attrName>style.visibility</p:attrName>
                                        </p:attrNameLst>
                                      </p:cBhvr>
                                      <p:to>
                                        <p:strVal val="visible"/>
                                      </p:to>
                                    </p:set>
                                    <p:animEffect transition="in" filter="box(in)">
                                      <p:cBhvr>
                                        <p:cTn id="7" dur="20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80898" name="标题 80897"/>
          <p:cNvSpPr>
            <a:spLocks noGrp="1"/>
          </p:cNvSpPr>
          <p:nvPr>
            <p:ph type="title"/>
          </p:nvPr>
        </p:nvSpPr>
        <p:spPr>
          <a:xfrm>
            <a:off x="1676400" y="0"/>
            <a:ext cx="3657600" cy="762000"/>
          </a:xfrm>
        </p:spPr>
        <p:txBody>
          <a:bodyPr anchor="ctr"/>
          <a:p>
            <a:r>
              <a:rPr lang="zh-CN" altLang="en-US" sz="3600" b="1" dirty="0">
                <a:solidFill>
                  <a:srgbClr val="FF0000"/>
                </a:solidFill>
                <a:ea typeface="隶书" panose="02010509060101010101" pitchFamily="49" charset="-122"/>
              </a:rPr>
              <a:t>军事上</a:t>
            </a:r>
            <a:r>
              <a:rPr lang="en-US" altLang="zh-CN" sz="3600" b="1">
                <a:solidFill>
                  <a:srgbClr val="FF0000"/>
                </a:solidFill>
                <a:ea typeface="隶书" panose="02010509060101010101" pitchFamily="49" charset="-122"/>
              </a:rPr>
              <a:t>:</a:t>
            </a:r>
            <a:r>
              <a:rPr lang="zh-CN" altLang="en-US" sz="3600" b="1" dirty="0">
                <a:solidFill>
                  <a:srgbClr val="FF0000"/>
                </a:solidFill>
                <a:ea typeface="隶书" panose="02010509060101010101" pitchFamily="49" charset="-122"/>
              </a:rPr>
              <a:t>全盛</a:t>
            </a:r>
            <a:endParaRPr lang="zh-CN" altLang="en-US" sz="3600" b="1" dirty="0">
              <a:solidFill>
                <a:srgbClr val="FF0000"/>
              </a:solidFill>
              <a:ea typeface="隶书" panose="02010509060101010101" pitchFamily="49" charset="-122"/>
            </a:endParaRPr>
          </a:p>
        </p:txBody>
      </p:sp>
      <p:graphicFrame>
        <p:nvGraphicFramePr>
          <p:cNvPr id="80899" name="表格 80898"/>
          <p:cNvGraphicFramePr/>
          <p:nvPr/>
        </p:nvGraphicFramePr>
        <p:xfrm>
          <a:off x="1981200" y="990600"/>
          <a:ext cx="8362950" cy="3597910"/>
        </p:xfrm>
        <a:graphic>
          <a:graphicData uri="http://schemas.openxmlformats.org/drawingml/2006/table">
            <a:tbl>
              <a:tblPr/>
              <a:tblGrid>
                <a:gridCol w="1295400"/>
                <a:gridCol w="2286000"/>
                <a:gridCol w="2057400"/>
                <a:gridCol w="2724150"/>
              </a:tblGrid>
              <a:tr h="580390">
                <a:tc>
                  <a:txBody>
                    <a:bodyPr/>
                    <a:lstStyle>
                      <a:lvl1pPr marL="342900" lvl="0" indent="-342900" algn="l" defTabSz="914400" rtl="0" eaLnBrk="0" fontAlgn="base" latinLnBrk="0" hangingPunct="0">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0" fontAlgn="base" latinLnBrk="0" hangingPunct="0">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0" fontAlgn="base" latinLnBrk="0" hangingPunct="0">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0" fontAlgn="base" latinLnBrk="0" hangingPunct="0">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0" fontAlgn="base" latinLnBrk="0" hangingPunct="0">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spcBef>
                          <a:spcPct val="0"/>
                        </a:spcBef>
                        <a:buFontTx/>
                        <a:buNone/>
                      </a:pPr>
                      <a:endParaRPr lang="zh-CN" altLang="en-US" sz="3000" b="1" dirty="0">
                        <a:latin typeface="Times New Roman" panose="02020603050405020304" charset="0"/>
                      </a:endParaRPr>
                    </a:p>
                  </a:txBody>
                  <a:tcPr>
                    <a:lnL w="28575" cap="flat" cmpd="sng">
                      <a:solidFill>
                        <a:schemeClr val="tx1"/>
                      </a:solidFill>
                      <a:prstDash val="solid"/>
                      <a:miter/>
                      <a:headEnd type="none" w="med" len="med"/>
                      <a:tailEnd type="none" w="med" len="med"/>
                    </a:lnL>
                    <a:lnR w="12700" cap="flat" cmpd="sng">
                      <a:solidFill>
                        <a:schemeClr val="tx1"/>
                      </a:solidFill>
                      <a:prstDash val="solid"/>
                      <a:miter/>
                      <a:headEnd type="none" w="med" len="med"/>
                      <a:tailEnd type="none" w="med" len="med"/>
                    </a:lnR>
                    <a:lnT w="28575" cap="flat" cmpd="sng">
                      <a:solidFill>
                        <a:schemeClr val="tx1"/>
                      </a:solidFill>
                      <a:prstDash val="solid"/>
                      <a:miter/>
                      <a:headEnd type="none" w="med" len="med"/>
                      <a:tailEnd type="none" w="med" len="med"/>
                    </a:lnT>
                    <a:lnB w="12700" cap="flat" cmpd="sng">
                      <a:solidFill>
                        <a:schemeClr val="tx1"/>
                      </a:solidFill>
                      <a:prstDash val="solid"/>
                      <a:miter/>
                      <a:headEnd type="none" w="med" len="med"/>
                      <a:tailEnd type="none" w="med" len="med"/>
                    </a:lnB>
                    <a:lnTlToBr>
                      <a:noFill/>
                    </a:lnTlToBr>
                    <a:lnBlToTr>
                      <a:noFill/>
                    </a:lnBlToTr>
                    <a:noFill/>
                  </a:tcPr>
                </a:tc>
                <a:tc>
                  <a:txBody>
                    <a:bodyPr/>
                    <a:lstStyle>
                      <a:lvl1pPr marL="342900" lvl="0" indent="-342900" algn="l" defTabSz="914400" rtl="0" eaLnBrk="0" fontAlgn="base" latinLnBrk="0" hangingPunct="0">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0" fontAlgn="base" latinLnBrk="0" hangingPunct="0">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0" fontAlgn="base" latinLnBrk="0" hangingPunct="0">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0" fontAlgn="base" latinLnBrk="0" hangingPunct="0">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0" fontAlgn="base" latinLnBrk="0" hangingPunct="0">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spcBef>
                          <a:spcPct val="0"/>
                        </a:spcBef>
                        <a:buFontTx/>
                        <a:buNone/>
                      </a:pPr>
                      <a:endParaRPr lang="zh-CN" altLang="en-US" sz="3000" b="1" dirty="0">
                        <a:latin typeface="Times New Roman" panose="02020603050405020304" charset="0"/>
                        <a:ea typeface="华文中宋" panose="02010600040101010101" pitchFamily="2" charset="-122"/>
                      </a:endParaRPr>
                    </a:p>
                  </a:txBody>
                  <a:tcPr>
                    <a:lnL w="12700" cap="flat" cmpd="sng">
                      <a:solidFill>
                        <a:schemeClr val="tx1"/>
                      </a:solidFill>
                      <a:prstDash val="solid"/>
                      <a:miter/>
                      <a:headEnd type="none" w="med" len="med"/>
                      <a:tailEnd type="none" w="med" len="med"/>
                    </a:lnL>
                    <a:lnR w="12700" cap="flat" cmpd="sng">
                      <a:solidFill>
                        <a:schemeClr val="tx1"/>
                      </a:solidFill>
                      <a:prstDash val="solid"/>
                      <a:miter/>
                      <a:headEnd type="none" w="med" len="med"/>
                      <a:tailEnd type="none" w="med" len="med"/>
                    </a:lnR>
                    <a:lnT w="28575" cap="flat" cmpd="sng">
                      <a:solidFill>
                        <a:schemeClr val="tx1"/>
                      </a:solidFill>
                      <a:prstDash val="solid"/>
                      <a:miter/>
                      <a:headEnd type="none" w="med" len="med"/>
                      <a:tailEnd type="none" w="med" len="med"/>
                    </a:lnT>
                    <a:lnB w="12700" cap="flat" cmpd="sng">
                      <a:solidFill>
                        <a:schemeClr val="tx1"/>
                      </a:solidFill>
                      <a:prstDash val="solid"/>
                      <a:miter/>
                      <a:headEnd type="none" w="med" len="med"/>
                      <a:tailEnd type="none" w="med" len="med"/>
                    </a:lnB>
                    <a:lnTlToBr>
                      <a:noFill/>
                    </a:lnTlToBr>
                    <a:lnBlToTr>
                      <a:noFill/>
                    </a:lnBlToTr>
                    <a:noFill/>
                  </a:tcPr>
                </a:tc>
                <a:tc>
                  <a:txBody>
                    <a:bodyPr/>
                    <a:lstStyle>
                      <a:lvl1pPr marL="342900" lvl="0" indent="-342900" algn="l" defTabSz="914400" rtl="0" eaLnBrk="0" fontAlgn="base" latinLnBrk="0" hangingPunct="0">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0" fontAlgn="base" latinLnBrk="0" hangingPunct="0">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0" fontAlgn="base" latinLnBrk="0" hangingPunct="0">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0" fontAlgn="base" latinLnBrk="0" hangingPunct="0">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0" fontAlgn="base" latinLnBrk="0" hangingPunct="0">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spcBef>
                          <a:spcPct val="0"/>
                        </a:spcBef>
                        <a:buFontTx/>
                        <a:buNone/>
                      </a:pPr>
                      <a:endParaRPr lang="zh-CN" altLang="en-US" sz="3000" b="1" dirty="0">
                        <a:latin typeface="Times New Roman" panose="02020603050405020304" charset="0"/>
                        <a:ea typeface="华文中宋" panose="02010600040101010101" pitchFamily="2" charset="-122"/>
                      </a:endParaRPr>
                    </a:p>
                  </a:txBody>
                  <a:tcPr>
                    <a:lnL w="12700" cap="flat" cmpd="sng">
                      <a:solidFill>
                        <a:schemeClr val="tx1"/>
                      </a:solidFill>
                      <a:prstDash val="solid"/>
                      <a:miter/>
                      <a:headEnd type="none" w="med" len="med"/>
                      <a:tailEnd type="none" w="med" len="med"/>
                    </a:lnL>
                    <a:lnR w="12700" cap="flat" cmpd="sng">
                      <a:solidFill>
                        <a:schemeClr val="tx1"/>
                      </a:solidFill>
                      <a:prstDash val="solid"/>
                      <a:miter/>
                      <a:headEnd type="none" w="med" len="med"/>
                      <a:tailEnd type="none" w="med" len="med"/>
                    </a:lnR>
                    <a:lnT w="28575" cap="flat" cmpd="sng">
                      <a:solidFill>
                        <a:schemeClr val="tx1"/>
                      </a:solidFill>
                      <a:prstDash val="solid"/>
                      <a:miter/>
                      <a:headEnd type="none" w="med" len="med"/>
                      <a:tailEnd type="none" w="med" len="med"/>
                    </a:lnT>
                    <a:lnB w="12700" cap="flat" cmpd="sng">
                      <a:solidFill>
                        <a:schemeClr val="tx1"/>
                      </a:solidFill>
                      <a:prstDash val="solid"/>
                      <a:miter/>
                      <a:headEnd type="none" w="med" len="med"/>
                      <a:tailEnd type="none" w="med" len="med"/>
                    </a:lnB>
                    <a:lnTlToBr>
                      <a:noFill/>
                    </a:lnTlToBr>
                    <a:lnBlToTr>
                      <a:noFill/>
                    </a:lnBlToTr>
                    <a:noFill/>
                  </a:tcPr>
                </a:tc>
                <a:tc>
                  <a:txBody>
                    <a:bodyPr/>
                    <a:lstStyle>
                      <a:lvl1pPr marL="342900" lvl="0" indent="-342900" algn="l" defTabSz="914400" rtl="0" eaLnBrk="0" fontAlgn="base" latinLnBrk="0" hangingPunct="0">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0" fontAlgn="base" latinLnBrk="0" hangingPunct="0">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0" fontAlgn="base" latinLnBrk="0" hangingPunct="0">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0" fontAlgn="base" latinLnBrk="0" hangingPunct="0">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0" fontAlgn="base" latinLnBrk="0" hangingPunct="0">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spcBef>
                          <a:spcPct val="0"/>
                        </a:spcBef>
                        <a:buFontTx/>
                        <a:buNone/>
                      </a:pPr>
                      <a:endParaRPr lang="zh-CN" altLang="en-US" sz="3000" b="1" dirty="0">
                        <a:latin typeface="Times New Roman" panose="02020603050405020304" charset="0"/>
                        <a:ea typeface="华文中宋" panose="02010600040101010101" pitchFamily="2" charset="-122"/>
                      </a:endParaRPr>
                    </a:p>
                  </a:txBody>
                  <a:tcPr>
                    <a:lnL w="12700" cap="flat" cmpd="sng">
                      <a:solidFill>
                        <a:schemeClr val="tx1"/>
                      </a:solidFill>
                      <a:prstDash val="solid"/>
                      <a:miter/>
                      <a:headEnd type="none" w="med" len="med"/>
                      <a:tailEnd type="none" w="med" len="med"/>
                    </a:lnL>
                    <a:lnR w="28575" cap="flat" cmpd="sng">
                      <a:solidFill>
                        <a:schemeClr val="tx1"/>
                      </a:solidFill>
                      <a:prstDash val="solid"/>
                      <a:miter/>
                      <a:headEnd type="none" w="med" len="med"/>
                      <a:tailEnd type="none" w="med" len="med"/>
                    </a:lnR>
                    <a:lnT w="28575" cap="flat" cmpd="sng">
                      <a:solidFill>
                        <a:schemeClr val="tx1"/>
                      </a:solidFill>
                      <a:prstDash val="solid"/>
                      <a:miter/>
                      <a:headEnd type="none" w="med" len="med"/>
                      <a:tailEnd type="none" w="med" len="med"/>
                    </a:lnT>
                    <a:lnB w="12700" cap="flat" cmpd="sng">
                      <a:solidFill>
                        <a:schemeClr val="tx1"/>
                      </a:solidFill>
                      <a:prstDash val="solid"/>
                      <a:miter/>
                      <a:headEnd type="none" w="med" len="med"/>
                      <a:tailEnd type="none" w="med" len="med"/>
                    </a:lnB>
                    <a:lnTlToBr>
                      <a:noFill/>
                    </a:lnTlToBr>
                    <a:lnBlToTr>
                      <a:noFill/>
                    </a:lnBlToTr>
                    <a:noFill/>
                  </a:tcPr>
                </a:tc>
              </a:tr>
              <a:tr h="1005840">
                <a:tc>
                  <a:txBody>
                    <a:bodyPr/>
                    <a:lstStyle>
                      <a:lvl1pPr marL="342900" lvl="0" indent="-342900" algn="l" defTabSz="914400" rtl="0" eaLnBrk="0" fontAlgn="base" latinLnBrk="0" hangingPunct="0">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0" fontAlgn="base" latinLnBrk="0" hangingPunct="0">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0" fontAlgn="base" latinLnBrk="0" hangingPunct="0">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0" fontAlgn="base" latinLnBrk="0" hangingPunct="0">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0" fontAlgn="base" latinLnBrk="0" hangingPunct="0">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spcBef>
                          <a:spcPct val="0"/>
                        </a:spcBef>
                        <a:buFontTx/>
                        <a:buNone/>
                      </a:pPr>
                      <a:endParaRPr lang="zh-CN" altLang="en-US" sz="3000" b="1" dirty="0">
                        <a:latin typeface="Times New Roman" panose="02020603050405020304" charset="0"/>
                        <a:ea typeface="华文中宋" panose="02010600040101010101" pitchFamily="2" charset="-122"/>
                      </a:endParaRPr>
                    </a:p>
                  </a:txBody>
                  <a:tcPr>
                    <a:lnL w="28575" cap="flat" cmpd="sng">
                      <a:solidFill>
                        <a:schemeClr val="tx1"/>
                      </a:solidFill>
                      <a:prstDash val="solid"/>
                      <a:miter/>
                      <a:headEnd type="none" w="med" len="med"/>
                      <a:tailEnd type="none" w="med" len="med"/>
                    </a:lnL>
                    <a:lnR w="12700" cap="flat" cmpd="sng">
                      <a:solidFill>
                        <a:schemeClr val="tx1"/>
                      </a:solidFill>
                      <a:prstDash val="solid"/>
                      <a:miter/>
                      <a:headEnd type="none" w="med" len="med"/>
                      <a:tailEnd type="none" w="med" len="med"/>
                    </a:lnR>
                    <a:lnT w="12700" cap="flat" cmpd="sng">
                      <a:solidFill>
                        <a:schemeClr val="tx1"/>
                      </a:solidFill>
                      <a:prstDash val="solid"/>
                      <a:miter/>
                      <a:headEnd type="none" w="med" len="med"/>
                      <a:tailEnd type="none" w="med" len="med"/>
                    </a:lnT>
                    <a:lnB w="12700" cap="flat" cmpd="sng">
                      <a:solidFill>
                        <a:schemeClr val="tx1"/>
                      </a:solidFill>
                      <a:prstDash val="solid"/>
                      <a:miter/>
                      <a:headEnd type="none" w="med" len="med"/>
                      <a:tailEnd type="none" w="med" len="med"/>
                    </a:lnB>
                    <a:lnTlToBr>
                      <a:noFill/>
                    </a:lnTlToBr>
                    <a:lnBlToTr>
                      <a:noFill/>
                    </a:lnBlToTr>
                    <a:noFill/>
                  </a:tcPr>
                </a:tc>
                <a:tc>
                  <a:txBody>
                    <a:bodyPr/>
                    <a:lstStyle>
                      <a:lvl1pPr marL="342900" lvl="0" indent="-342900" algn="l" defTabSz="914400" rtl="0" eaLnBrk="0" fontAlgn="base" latinLnBrk="0" hangingPunct="0">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0" fontAlgn="base" latinLnBrk="0" hangingPunct="0">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0" fontAlgn="base" latinLnBrk="0" hangingPunct="0">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0" fontAlgn="base" latinLnBrk="0" hangingPunct="0">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0" fontAlgn="base" latinLnBrk="0" hangingPunct="0">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spcBef>
                          <a:spcPct val="0"/>
                        </a:spcBef>
                        <a:buFontTx/>
                        <a:buNone/>
                      </a:pPr>
                      <a:endParaRPr lang="zh-CN" altLang="en-US" sz="3000" b="1">
                        <a:latin typeface="Times New Roman" panose="02020603050405020304" charset="0"/>
                      </a:endParaRPr>
                    </a:p>
                    <a:p>
                      <a:pPr marL="0" lvl="0" indent="0">
                        <a:spcBef>
                          <a:spcPct val="0"/>
                        </a:spcBef>
                        <a:buFontTx/>
                        <a:buNone/>
                      </a:pPr>
                      <a:endParaRPr lang="zh-CN" altLang="en-US" sz="3000" b="1">
                        <a:latin typeface="Times New Roman" panose="02020603050405020304" charset="0"/>
                      </a:endParaRPr>
                    </a:p>
                  </a:txBody>
                  <a:tcPr>
                    <a:lnL w="12700" cap="flat" cmpd="sng">
                      <a:solidFill>
                        <a:schemeClr val="tx1"/>
                      </a:solidFill>
                      <a:prstDash val="solid"/>
                      <a:miter/>
                      <a:headEnd type="none" w="med" len="med"/>
                      <a:tailEnd type="none" w="med" len="med"/>
                    </a:lnL>
                    <a:lnR w="12700" cap="flat" cmpd="sng">
                      <a:solidFill>
                        <a:schemeClr val="tx1"/>
                      </a:solidFill>
                      <a:prstDash val="solid"/>
                      <a:miter/>
                      <a:headEnd type="none" w="med" len="med"/>
                      <a:tailEnd type="none" w="med" len="med"/>
                    </a:lnR>
                    <a:lnT w="12700" cap="flat" cmpd="sng">
                      <a:solidFill>
                        <a:schemeClr val="tx1"/>
                      </a:solidFill>
                      <a:prstDash val="solid"/>
                      <a:miter/>
                      <a:headEnd type="none" w="med" len="med"/>
                      <a:tailEnd type="none" w="med" len="med"/>
                    </a:lnT>
                    <a:lnB w="12700" cap="flat" cmpd="sng">
                      <a:solidFill>
                        <a:schemeClr val="tx1"/>
                      </a:solidFill>
                      <a:prstDash val="solid"/>
                      <a:miter/>
                      <a:headEnd type="none" w="med" len="med"/>
                      <a:tailEnd type="none" w="med" len="med"/>
                    </a:lnB>
                    <a:lnTlToBr>
                      <a:noFill/>
                    </a:lnTlToBr>
                    <a:lnBlToTr>
                      <a:noFill/>
                    </a:lnBlToTr>
                    <a:noFill/>
                  </a:tcPr>
                </a:tc>
                <a:tc>
                  <a:txBody>
                    <a:bodyPr/>
                    <a:lstStyle>
                      <a:lvl1pPr marL="342900" lvl="0" indent="-342900" algn="l" defTabSz="914400" rtl="0" eaLnBrk="0" fontAlgn="base" latinLnBrk="0" hangingPunct="0">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0" fontAlgn="base" latinLnBrk="0" hangingPunct="0">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0" fontAlgn="base" latinLnBrk="0" hangingPunct="0">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0" fontAlgn="base" latinLnBrk="0" hangingPunct="0">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0" fontAlgn="base" latinLnBrk="0" hangingPunct="0">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spcBef>
                          <a:spcPct val="0"/>
                        </a:spcBef>
                        <a:buFontTx/>
                        <a:buNone/>
                      </a:pPr>
                      <a:endParaRPr lang="zh-CN" altLang="en-US" sz="3000" b="1" dirty="0">
                        <a:latin typeface="Times New Roman" panose="02020603050405020304" charset="0"/>
                      </a:endParaRPr>
                    </a:p>
                  </a:txBody>
                  <a:tcPr>
                    <a:lnL w="12700" cap="flat" cmpd="sng">
                      <a:solidFill>
                        <a:schemeClr val="tx1"/>
                      </a:solidFill>
                      <a:prstDash val="solid"/>
                      <a:miter/>
                      <a:headEnd type="none" w="med" len="med"/>
                      <a:tailEnd type="none" w="med" len="med"/>
                    </a:lnL>
                    <a:lnR w="12700" cap="flat" cmpd="sng">
                      <a:solidFill>
                        <a:schemeClr val="tx1"/>
                      </a:solidFill>
                      <a:prstDash val="solid"/>
                      <a:miter/>
                      <a:headEnd type="none" w="med" len="med"/>
                      <a:tailEnd type="none" w="med" len="med"/>
                    </a:lnR>
                    <a:lnT w="12700" cap="flat" cmpd="sng">
                      <a:solidFill>
                        <a:schemeClr val="tx1"/>
                      </a:solidFill>
                      <a:prstDash val="solid"/>
                      <a:miter/>
                      <a:headEnd type="none" w="med" len="med"/>
                      <a:tailEnd type="none" w="med" len="med"/>
                    </a:lnT>
                    <a:lnB w="12700" cap="flat" cmpd="sng">
                      <a:solidFill>
                        <a:schemeClr val="tx1"/>
                      </a:solidFill>
                      <a:prstDash val="solid"/>
                      <a:miter/>
                      <a:headEnd type="none" w="med" len="med"/>
                      <a:tailEnd type="none" w="med" len="med"/>
                    </a:lnB>
                    <a:lnTlToBr>
                      <a:noFill/>
                    </a:lnTlToBr>
                    <a:lnBlToTr>
                      <a:noFill/>
                    </a:lnBlToTr>
                    <a:noFill/>
                  </a:tcPr>
                </a:tc>
                <a:tc>
                  <a:txBody>
                    <a:bodyPr/>
                    <a:lstStyle>
                      <a:lvl1pPr marL="342900" lvl="0" indent="-342900" algn="l" defTabSz="914400" rtl="0" eaLnBrk="0" fontAlgn="base" latinLnBrk="0" hangingPunct="0">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0" fontAlgn="base" latinLnBrk="0" hangingPunct="0">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0" fontAlgn="base" latinLnBrk="0" hangingPunct="0">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0" fontAlgn="base" latinLnBrk="0" hangingPunct="0">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0" fontAlgn="base" latinLnBrk="0" hangingPunct="0">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spcBef>
                          <a:spcPct val="0"/>
                        </a:spcBef>
                        <a:buFontTx/>
                        <a:buNone/>
                      </a:pPr>
                      <a:endParaRPr lang="zh-CN" altLang="en-US" sz="3000" b="1" dirty="0">
                        <a:latin typeface="Times New Roman" panose="02020603050405020304" charset="0"/>
                      </a:endParaRPr>
                    </a:p>
                  </a:txBody>
                  <a:tcPr>
                    <a:lnL w="12700" cap="flat" cmpd="sng">
                      <a:solidFill>
                        <a:schemeClr val="tx1"/>
                      </a:solidFill>
                      <a:prstDash val="solid"/>
                      <a:miter/>
                      <a:headEnd type="none" w="med" len="med"/>
                      <a:tailEnd type="none" w="med" len="med"/>
                    </a:lnL>
                    <a:lnR w="28575" cap="flat" cmpd="sng">
                      <a:solidFill>
                        <a:schemeClr val="tx1"/>
                      </a:solidFill>
                      <a:prstDash val="solid"/>
                      <a:miter/>
                      <a:headEnd type="none" w="med" len="med"/>
                      <a:tailEnd type="none" w="med" len="med"/>
                    </a:lnR>
                    <a:lnT w="12700" cap="flat" cmpd="sng">
                      <a:solidFill>
                        <a:schemeClr val="tx1"/>
                      </a:solidFill>
                      <a:prstDash val="solid"/>
                      <a:miter/>
                      <a:headEnd type="none" w="med" len="med"/>
                      <a:tailEnd type="none" w="med" len="med"/>
                    </a:lnT>
                    <a:lnB w="12700" cap="flat" cmpd="sng">
                      <a:solidFill>
                        <a:schemeClr val="tx1"/>
                      </a:solidFill>
                      <a:prstDash val="solid"/>
                      <a:miter/>
                      <a:headEnd type="none" w="med" len="med"/>
                      <a:tailEnd type="none" w="med" len="med"/>
                    </a:lnB>
                    <a:lnTlToBr>
                      <a:noFill/>
                    </a:lnTlToBr>
                    <a:lnBlToTr>
                      <a:noFill/>
                    </a:lnBlToTr>
                    <a:noFill/>
                  </a:tcPr>
                </a:tc>
              </a:tr>
              <a:tr h="1005840">
                <a:tc>
                  <a:txBody>
                    <a:bodyPr/>
                    <a:lstStyle>
                      <a:lvl1pPr marL="342900" lvl="0" indent="-342900" algn="l" defTabSz="914400" rtl="0" eaLnBrk="0" fontAlgn="base" latinLnBrk="0" hangingPunct="0">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0" fontAlgn="base" latinLnBrk="0" hangingPunct="0">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0" fontAlgn="base" latinLnBrk="0" hangingPunct="0">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0" fontAlgn="base" latinLnBrk="0" hangingPunct="0">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0" fontAlgn="base" latinLnBrk="0" hangingPunct="0">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spcBef>
                          <a:spcPct val="0"/>
                        </a:spcBef>
                        <a:buFontTx/>
                        <a:buNone/>
                      </a:pPr>
                      <a:endParaRPr lang="zh-CN" altLang="en-US" sz="3000" b="1" dirty="0">
                        <a:latin typeface="Times New Roman" panose="02020603050405020304" charset="0"/>
                        <a:ea typeface="华文中宋" panose="02010600040101010101" pitchFamily="2" charset="-122"/>
                      </a:endParaRPr>
                    </a:p>
                  </a:txBody>
                  <a:tcPr>
                    <a:lnL w="28575" cap="flat" cmpd="sng">
                      <a:solidFill>
                        <a:schemeClr val="tx1"/>
                      </a:solidFill>
                      <a:prstDash val="solid"/>
                      <a:miter/>
                      <a:headEnd type="none" w="med" len="med"/>
                      <a:tailEnd type="none" w="med" len="med"/>
                    </a:lnL>
                    <a:lnR w="12700" cap="flat" cmpd="sng">
                      <a:solidFill>
                        <a:schemeClr val="tx1"/>
                      </a:solidFill>
                      <a:prstDash val="solid"/>
                      <a:miter/>
                      <a:headEnd type="none" w="med" len="med"/>
                      <a:tailEnd type="none" w="med" len="med"/>
                    </a:lnR>
                    <a:lnT w="12700" cap="flat" cmpd="sng">
                      <a:solidFill>
                        <a:schemeClr val="tx1"/>
                      </a:solidFill>
                      <a:prstDash val="solid"/>
                      <a:miter/>
                      <a:headEnd type="none" w="med" len="med"/>
                      <a:tailEnd type="none" w="med" len="med"/>
                    </a:lnT>
                    <a:lnB w="12700" cap="flat" cmpd="sng">
                      <a:solidFill>
                        <a:schemeClr val="tx1"/>
                      </a:solidFill>
                      <a:prstDash val="solid"/>
                      <a:miter/>
                      <a:headEnd type="none" w="med" len="med"/>
                      <a:tailEnd type="none" w="med" len="med"/>
                    </a:lnB>
                    <a:lnTlToBr>
                      <a:noFill/>
                    </a:lnTlToBr>
                    <a:lnBlToTr>
                      <a:noFill/>
                    </a:lnBlToTr>
                    <a:noFill/>
                  </a:tcPr>
                </a:tc>
                <a:tc>
                  <a:txBody>
                    <a:bodyPr/>
                    <a:lstStyle>
                      <a:lvl1pPr marL="342900" lvl="0" indent="-342900" algn="l" defTabSz="914400" rtl="0" eaLnBrk="0" fontAlgn="base" latinLnBrk="0" hangingPunct="0">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0" fontAlgn="base" latinLnBrk="0" hangingPunct="0">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0" fontAlgn="base" latinLnBrk="0" hangingPunct="0">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0" fontAlgn="base" latinLnBrk="0" hangingPunct="0">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0" fontAlgn="base" latinLnBrk="0" hangingPunct="0">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spcBef>
                          <a:spcPct val="0"/>
                        </a:spcBef>
                        <a:buFontTx/>
                        <a:buNone/>
                      </a:pPr>
                      <a:endParaRPr lang="zh-CN" altLang="en-US" sz="3000" b="1">
                        <a:latin typeface="Times New Roman" panose="02020603050405020304" charset="0"/>
                      </a:endParaRPr>
                    </a:p>
                    <a:p>
                      <a:pPr marL="0" lvl="0" indent="0">
                        <a:spcBef>
                          <a:spcPct val="0"/>
                        </a:spcBef>
                        <a:buFontTx/>
                        <a:buNone/>
                      </a:pPr>
                      <a:endParaRPr lang="zh-CN" altLang="en-US" sz="3000" b="1">
                        <a:latin typeface="Times New Roman" panose="02020603050405020304" charset="0"/>
                      </a:endParaRPr>
                    </a:p>
                  </a:txBody>
                  <a:tcPr>
                    <a:lnL w="12700" cap="flat" cmpd="sng">
                      <a:solidFill>
                        <a:schemeClr val="tx1"/>
                      </a:solidFill>
                      <a:prstDash val="solid"/>
                      <a:miter/>
                      <a:headEnd type="none" w="med" len="med"/>
                      <a:tailEnd type="none" w="med" len="med"/>
                    </a:lnL>
                    <a:lnR w="12700" cap="flat" cmpd="sng">
                      <a:solidFill>
                        <a:schemeClr val="tx1"/>
                      </a:solidFill>
                      <a:prstDash val="solid"/>
                      <a:miter/>
                      <a:headEnd type="none" w="med" len="med"/>
                      <a:tailEnd type="none" w="med" len="med"/>
                    </a:lnR>
                    <a:lnT w="12700" cap="flat" cmpd="sng">
                      <a:solidFill>
                        <a:schemeClr val="tx1"/>
                      </a:solidFill>
                      <a:prstDash val="solid"/>
                      <a:miter/>
                      <a:headEnd type="none" w="med" len="med"/>
                      <a:tailEnd type="none" w="med" len="med"/>
                    </a:lnT>
                    <a:lnB w="12700" cap="flat" cmpd="sng">
                      <a:solidFill>
                        <a:schemeClr val="tx1"/>
                      </a:solidFill>
                      <a:prstDash val="solid"/>
                      <a:miter/>
                      <a:headEnd type="none" w="med" len="med"/>
                      <a:tailEnd type="none" w="med" len="med"/>
                    </a:lnB>
                    <a:lnTlToBr>
                      <a:noFill/>
                    </a:lnTlToBr>
                    <a:lnBlToTr>
                      <a:noFill/>
                    </a:lnBlToTr>
                    <a:noFill/>
                  </a:tcPr>
                </a:tc>
                <a:tc>
                  <a:txBody>
                    <a:bodyPr/>
                    <a:lstStyle>
                      <a:lvl1pPr marL="342900" lvl="0" indent="-342900" algn="l" defTabSz="914400" rtl="0" eaLnBrk="0" fontAlgn="base" latinLnBrk="0" hangingPunct="0">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0" fontAlgn="base" latinLnBrk="0" hangingPunct="0">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0" fontAlgn="base" latinLnBrk="0" hangingPunct="0">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0" fontAlgn="base" latinLnBrk="0" hangingPunct="0">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0" fontAlgn="base" latinLnBrk="0" hangingPunct="0">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spcBef>
                          <a:spcPct val="0"/>
                        </a:spcBef>
                        <a:buFontTx/>
                        <a:buNone/>
                      </a:pPr>
                      <a:endParaRPr lang="zh-CN" altLang="en-US" sz="3000" b="1" dirty="0">
                        <a:latin typeface="Times New Roman" panose="02020603050405020304" charset="0"/>
                      </a:endParaRPr>
                    </a:p>
                  </a:txBody>
                  <a:tcPr>
                    <a:lnL w="12700" cap="flat" cmpd="sng">
                      <a:solidFill>
                        <a:schemeClr val="tx1"/>
                      </a:solidFill>
                      <a:prstDash val="solid"/>
                      <a:miter/>
                      <a:headEnd type="none" w="med" len="med"/>
                      <a:tailEnd type="none" w="med" len="med"/>
                    </a:lnL>
                    <a:lnR w="12700" cap="flat" cmpd="sng">
                      <a:solidFill>
                        <a:schemeClr val="tx1"/>
                      </a:solidFill>
                      <a:prstDash val="solid"/>
                      <a:miter/>
                      <a:headEnd type="none" w="med" len="med"/>
                      <a:tailEnd type="none" w="med" len="med"/>
                    </a:lnR>
                    <a:lnT w="12700" cap="flat" cmpd="sng">
                      <a:solidFill>
                        <a:schemeClr val="tx1"/>
                      </a:solidFill>
                      <a:prstDash val="solid"/>
                      <a:miter/>
                      <a:headEnd type="none" w="med" len="med"/>
                      <a:tailEnd type="none" w="med" len="med"/>
                    </a:lnT>
                    <a:lnB w="12700" cap="flat" cmpd="sng">
                      <a:solidFill>
                        <a:schemeClr val="tx1"/>
                      </a:solidFill>
                      <a:prstDash val="solid"/>
                      <a:miter/>
                      <a:headEnd type="none" w="med" len="med"/>
                      <a:tailEnd type="none" w="med" len="med"/>
                    </a:lnB>
                    <a:lnTlToBr>
                      <a:noFill/>
                    </a:lnTlToBr>
                    <a:lnBlToTr>
                      <a:noFill/>
                    </a:lnBlToTr>
                    <a:noFill/>
                  </a:tcPr>
                </a:tc>
                <a:tc>
                  <a:txBody>
                    <a:bodyPr/>
                    <a:lstStyle>
                      <a:lvl1pPr marL="342900" lvl="0" indent="-342900" algn="l" defTabSz="914400" rtl="0" eaLnBrk="0" fontAlgn="base" latinLnBrk="0" hangingPunct="0">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0" fontAlgn="base" latinLnBrk="0" hangingPunct="0">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0" fontAlgn="base" latinLnBrk="0" hangingPunct="0">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0" fontAlgn="base" latinLnBrk="0" hangingPunct="0">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0" fontAlgn="base" latinLnBrk="0" hangingPunct="0">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spcBef>
                          <a:spcPct val="0"/>
                        </a:spcBef>
                        <a:buFontTx/>
                        <a:buNone/>
                      </a:pPr>
                      <a:endParaRPr lang="zh-CN" altLang="en-US" sz="3000" b="1" dirty="0">
                        <a:latin typeface="Times New Roman" panose="02020603050405020304" charset="0"/>
                      </a:endParaRPr>
                    </a:p>
                  </a:txBody>
                  <a:tcPr>
                    <a:lnL w="12700" cap="flat" cmpd="sng">
                      <a:solidFill>
                        <a:schemeClr val="tx1"/>
                      </a:solidFill>
                      <a:prstDash val="solid"/>
                      <a:miter/>
                      <a:headEnd type="none" w="med" len="med"/>
                      <a:tailEnd type="none" w="med" len="med"/>
                    </a:lnL>
                    <a:lnR w="28575" cap="flat" cmpd="sng">
                      <a:solidFill>
                        <a:schemeClr val="tx1"/>
                      </a:solidFill>
                      <a:prstDash val="solid"/>
                      <a:miter/>
                      <a:headEnd type="none" w="med" len="med"/>
                      <a:tailEnd type="none" w="med" len="med"/>
                    </a:lnR>
                    <a:lnT w="12700" cap="flat" cmpd="sng">
                      <a:solidFill>
                        <a:schemeClr val="tx1"/>
                      </a:solidFill>
                      <a:prstDash val="solid"/>
                      <a:miter/>
                      <a:headEnd type="none" w="med" len="med"/>
                      <a:tailEnd type="none" w="med" len="med"/>
                    </a:lnT>
                    <a:lnB w="12700" cap="flat" cmpd="sng">
                      <a:solidFill>
                        <a:schemeClr val="tx1"/>
                      </a:solidFill>
                      <a:prstDash val="solid"/>
                      <a:miter/>
                      <a:headEnd type="none" w="med" len="med"/>
                      <a:tailEnd type="none" w="med" len="med"/>
                    </a:lnB>
                    <a:lnTlToBr>
                      <a:noFill/>
                    </a:lnTlToBr>
                    <a:lnBlToTr>
                      <a:noFill/>
                    </a:lnBlToTr>
                    <a:noFill/>
                  </a:tcPr>
                </a:tc>
              </a:tr>
              <a:tr h="1005840">
                <a:tc>
                  <a:txBody>
                    <a:bodyPr/>
                    <a:lstStyle>
                      <a:lvl1pPr marL="342900" lvl="0" indent="-342900" algn="l" defTabSz="914400" rtl="0" eaLnBrk="0" fontAlgn="base" latinLnBrk="0" hangingPunct="0">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0" fontAlgn="base" latinLnBrk="0" hangingPunct="0">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0" fontAlgn="base" latinLnBrk="0" hangingPunct="0">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0" fontAlgn="base" latinLnBrk="0" hangingPunct="0">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0" fontAlgn="base" latinLnBrk="0" hangingPunct="0">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spcBef>
                          <a:spcPct val="0"/>
                        </a:spcBef>
                        <a:buFontTx/>
                        <a:buNone/>
                      </a:pPr>
                      <a:endParaRPr lang="zh-CN" altLang="en-US" sz="3000" b="1" dirty="0">
                        <a:latin typeface="Times New Roman" panose="02020603050405020304" charset="0"/>
                        <a:ea typeface="华文中宋" panose="02010600040101010101" pitchFamily="2" charset="-122"/>
                      </a:endParaRPr>
                    </a:p>
                  </a:txBody>
                  <a:tcPr>
                    <a:lnL w="28575" cap="flat" cmpd="sng">
                      <a:solidFill>
                        <a:schemeClr val="tx1"/>
                      </a:solidFill>
                      <a:prstDash val="solid"/>
                      <a:miter/>
                      <a:headEnd type="none" w="med" len="med"/>
                      <a:tailEnd type="none" w="med" len="med"/>
                    </a:lnL>
                    <a:lnR w="12700" cap="flat" cmpd="sng">
                      <a:solidFill>
                        <a:schemeClr val="tx1"/>
                      </a:solidFill>
                      <a:prstDash val="solid"/>
                      <a:miter/>
                      <a:headEnd type="none" w="med" len="med"/>
                      <a:tailEnd type="none" w="med" len="med"/>
                    </a:lnR>
                    <a:lnT w="12700" cap="flat" cmpd="sng">
                      <a:solidFill>
                        <a:schemeClr val="tx1"/>
                      </a:solidFill>
                      <a:prstDash val="solid"/>
                      <a:miter/>
                      <a:headEnd type="none" w="med" len="med"/>
                      <a:tailEnd type="none" w="med" len="med"/>
                    </a:lnT>
                    <a:lnB w="28575" cap="flat" cmpd="sng">
                      <a:solidFill>
                        <a:schemeClr val="tx1"/>
                      </a:solidFill>
                      <a:prstDash val="solid"/>
                      <a:miter/>
                      <a:headEnd type="none" w="med" len="med"/>
                      <a:tailEnd type="none" w="med" len="med"/>
                    </a:lnB>
                    <a:lnTlToBr>
                      <a:noFill/>
                    </a:lnTlToBr>
                    <a:lnBlToTr>
                      <a:noFill/>
                    </a:lnBlToTr>
                    <a:noFill/>
                  </a:tcPr>
                </a:tc>
                <a:tc>
                  <a:txBody>
                    <a:bodyPr/>
                    <a:lstStyle>
                      <a:lvl1pPr marL="342900" lvl="0" indent="-342900" algn="l" defTabSz="914400" rtl="0" eaLnBrk="0" fontAlgn="base" latinLnBrk="0" hangingPunct="0">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0" fontAlgn="base" latinLnBrk="0" hangingPunct="0">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0" fontAlgn="base" latinLnBrk="0" hangingPunct="0">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0" fontAlgn="base" latinLnBrk="0" hangingPunct="0">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0" fontAlgn="base" latinLnBrk="0" hangingPunct="0">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spcBef>
                          <a:spcPct val="0"/>
                        </a:spcBef>
                        <a:buFontTx/>
                        <a:buNone/>
                      </a:pPr>
                      <a:endParaRPr lang="zh-CN" altLang="en-US" sz="3000" b="1">
                        <a:latin typeface="Times New Roman" panose="02020603050405020304" charset="0"/>
                      </a:endParaRPr>
                    </a:p>
                    <a:p>
                      <a:pPr marL="0" lvl="0" indent="0">
                        <a:spcBef>
                          <a:spcPct val="0"/>
                        </a:spcBef>
                        <a:buFontTx/>
                        <a:buNone/>
                      </a:pPr>
                      <a:endParaRPr lang="zh-CN" altLang="en-US" sz="3000" b="1">
                        <a:latin typeface="Times New Roman" panose="02020603050405020304" charset="0"/>
                      </a:endParaRPr>
                    </a:p>
                  </a:txBody>
                  <a:tcPr>
                    <a:lnL w="12700" cap="flat" cmpd="sng">
                      <a:solidFill>
                        <a:schemeClr val="tx1"/>
                      </a:solidFill>
                      <a:prstDash val="solid"/>
                      <a:miter/>
                      <a:headEnd type="none" w="med" len="med"/>
                      <a:tailEnd type="none" w="med" len="med"/>
                    </a:lnL>
                    <a:lnR w="12700" cap="flat" cmpd="sng">
                      <a:solidFill>
                        <a:schemeClr val="tx1"/>
                      </a:solidFill>
                      <a:prstDash val="solid"/>
                      <a:miter/>
                      <a:headEnd type="none" w="med" len="med"/>
                      <a:tailEnd type="none" w="med" len="med"/>
                    </a:lnR>
                    <a:lnT w="12700" cap="flat" cmpd="sng">
                      <a:solidFill>
                        <a:schemeClr val="tx1"/>
                      </a:solidFill>
                      <a:prstDash val="solid"/>
                      <a:miter/>
                      <a:headEnd type="none" w="med" len="med"/>
                      <a:tailEnd type="none" w="med" len="med"/>
                    </a:lnT>
                    <a:lnB w="28575" cap="flat" cmpd="sng">
                      <a:solidFill>
                        <a:schemeClr val="tx1"/>
                      </a:solidFill>
                      <a:prstDash val="solid"/>
                      <a:miter/>
                      <a:headEnd type="none" w="med" len="med"/>
                      <a:tailEnd type="none" w="med" len="med"/>
                    </a:lnB>
                    <a:lnTlToBr>
                      <a:noFill/>
                    </a:lnTlToBr>
                    <a:lnBlToTr>
                      <a:noFill/>
                    </a:lnBlToTr>
                    <a:noFill/>
                  </a:tcPr>
                </a:tc>
                <a:tc>
                  <a:txBody>
                    <a:bodyPr/>
                    <a:lstStyle>
                      <a:lvl1pPr marL="342900" lvl="0" indent="-342900" algn="l" defTabSz="914400" rtl="0" eaLnBrk="0" fontAlgn="base" latinLnBrk="0" hangingPunct="0">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0" fontAlgn="base" latinLnBrk="0" hangingPunct="0">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0" fontAlgn="base" latinLnBrk="0" hangingPunct="0">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0" fontAlgn="base" latinLnBrk="0" hangingPunct="0">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0" fontAlgn="base" latinLnBrk="0" hangingPunct="0">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spcBef>
                          <a:spcPct val="0"/>
                        </a:spcBef>
                        <a:buFontTx/>
                        <a:buNone/>
                      </a:pPr>
                      <a:endParaRPr lang="zh-CN" altLang="en-US" sz="3000" b="1" dirty="0">
                        <a:latin typeface="Times New Roman" panose="02020603050405020304" charset="0"/>
                      </a:endParaRPr>
                    </a:p>
                  </a:txBody>
                  <a:tcPr>
                    <a:lnL w="12700" cap="flat" cmpd="sng">
                      <a:solidFill>
                        <a:schemeClr val="tx1"/>
                      </a:solidFill>
                      <a:prstDash val="solid"/>
                      <a:miter/>
                      <a:headEnd type="none" w="med" len="med"/>
                      <a:tailEnd type="none" w="med" len="med"/>
                    </a:lnL>
                    <a:lnR w="12700" cap="flat" cmpd="sng">
                      <a:solidFill>
                        <a:schemeClr val="tx1"/>
                      </a:solidFill>
                      <a:prstDash val="solid"/>
                      <a:miter/>
                      <a:headEnd type="none" w="med" len="med"/>
                      <a:tailEnd type="none" w="med" len="med"/>
                    </a:lnR>
                    <a:lnT w="12700" cap="flat" cmpd="sng">
                      <a:solidFill>
                        <a:schemeClr val="tx1"/>
                      </a:solidFill>
                      <a:prstDash val="solid"/>
                      <a:miter/>
                      <a:headEnd type="none" w="med" len="med"/>
                      <a:tailEnd type="none" w="med" len="med"/>
                    </a:lnT>
                    <a:lnB w="28575" cap="flat" cmpd="sng">
                      <a:solidFill>
                        <a:schemeClr val="tx1"/>
                      </a:solidFill>
                      <a:prstDash val="solid"/>
                      <a:miter/>
                      <a:headEnd type="none" w="med" len="med"/>
                      <a:tailEnd type="none" w="med" len="med"/>
                    </a:lnB>
                    <a:lnTlToBr>
                      <a:noFill/>
                    </a:lnTlToBr>
                    <a:lnBlToTr>
                      <a:noFill/>
                    </a:lnBlToTr>
                    <a:noFill/>
                  </a:tcPr>
                </a:tc>
                <a:tc>
                  <a:txBody>
                    <a:bodyPr/>
                    <a:lstStyle>
                      <a:lvl1pPr marL="342900" lvl="0" indent="-342900" algn="l" defTabSz="914400" rtl="0" eaLnBrk="0" fontAlgn="base" latinLnBrk="0" hangingPunct="0">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0" fontAlgn="base" latinLnBrk="0" hangingPunct="0">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0" fontAlgn="base" latinLnBrk="0" hangingPunct="0">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0" fontAlgn="base" latinLnBrk="0" hangingPunct="0">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0" fontAlgn="base" latinLnBrk="0" hangingPunct="0">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spcBef>
                          <a:spcPct val="0"/>
                        </a:spcBef>
                        <a:buFontTx/>
                        <a:buNone/>
                      </a:pPr>
                      <a:endParaRPr lang="zh-CN" altLang="en-US" sz="3000" b="1" dirty="0">
                        <a:latin typeface="Times New Roman" panose="02020603050405020304" charset="0"/>
                      </a:endParaRPr>
                    </a:p>
                  </a:txBody>
                  <a:tcPr>
                    <a:lnL w="12700" cap="flat" cmpd="sng">
                      <a:solidFill>
                        <a:schemeClr val="tx1"/>
                      </a:solidFill>
                      <a:prstDash val="solid"/>
                      <a:miter/>
                      <a:headEnd type="none" w="med" len="med"/>
                      <a:tailEnd type="none" w="med" len="med"/>
                    </a:lnL>
                    <a:lnR w="28575" cap="flat" cmpd="sng">
                      <a:solidFill>
                        <a:schemeClr val="tx1"/>
                      </a:solidFill>
                      <a:prstDash val="solid"/>
                      <a:miter/>
                      <a:headEnd type="none" w="med" len="med"/>
                      <a:tailEnd type="none" w="med" len="med"/>
                    </a:lnR>
                    <a:lnT w="12700" cap="flat" cmpd="sng">
                      <a:solidFill>
                        <a:schemeClr val="tx1"/>
                      </a:solidFill>
                      <a:prstDash val="solid"/>
                      <a:miter/>
                      <a:headEnd type="none" w="med" len="med"/>
                      <a:tailEnd type="none" w="med" len="med"/>
                    </a:lnT>
                    <a:lnB w="28575" cap="flat" cmpd="sng">
                      <a:solidFill>
                        <a:schemeClr val="tx1"/>
                      </a:solidFill>
                      <a:prstDash val="solid"/>
                      <a:miter/>
                      <a:headEnd type="none" w="med" len="med"/>
                      <a:tailEnd type="none" w="med" len="med"/>
                    </a:lnB>
                    <a:lnTlToBr>
                      <a:noFill/>
                    </a:lnTlToBr>
                    <a:lnBlToTr>
                      <a:noFill/>
                    </a:lnBlToTr>
                    <a:noFill/>
                  </a:tcPr>
                </a:tc>
              </a:tr>
            </a:tbl>
          </a:graphicData>
        </a:graphic>
      </p:graphicFrame>
      <p:sp>
        <p:nvSpPr>
          <p:cNvPr id="80926" name="文本框 80925"/>
          <p:cNvSpPr txBox="1"/>
          <p:nvPr/>
        </p:nvSpPr>
        <p:spPr>
          <a:xfrm>
            <a:off x="3733800" y="1066800"/>
            <a:ext cx="1600200" cy="521970"/>
          </a:xfrm>
          <a:prstGeom prst="rect">
            <a:avLst/>
          </a:prstGeom>
          <a:noFill/>
          <a:ln w="9525">
            <a:noFill/>
          </a:ln>
        </p:spPr>
        <p:txBody>
          <a:bodyPr>
            <a:spAutoFit/>
          </a:bodyPr>
          <a:p>
            <a:pPr>
              <a:spcBef>
                <a:spcPct val="50000"/>
              </a:spcBef>
            </a:pPr>
            <a:r>
              <a:rPr lang="zh-CN" altLang="en-US" sz="2800" b="1" dirty="0">
                <a:latin typeface="Times New Roman" panose="02020603050405020304" charset="0"/>
                <a:ea typeface="华文中宋" panose="02010600040101010101" pitchFamily="2" charset="-122"/>
              </a:rPr>
              <a:t>北伐</a:t>
            </a:r>
            <a:endParaRPr lang="zh-CN" altLang="en-US" sz="2800" b="1">
              <a:latin typeface="Times New Roman" panose="02020603050405020304" charset="0"/>
              <a:ea typeface="华文中宋" panose="02010600040101010101" pitchFamily="2" charset="-122"/>
            </a:endParaRPr>
          </a:p>
        </p:txBody>
      </p:sp>
      <p:sp>
        <p:nvSpPr>
          <p:cNvPr id="80927" name="文本框 80926"/>
          <p:cNvSpPr txBox="1"/>
          <p:nvPr/>
        </p:nvSpPr>
        <p:spPr>
          <a:xfrm>
            <a:off x="5867400" y="1066800"/>
            <a:ext cx="1066800" cy="521970"/>
          </a:xfrm>
          <a:prstGeom prst="rect">
            <a:avLst/>
          </a:prstGeom>
          <a:noFill/>
          <a:ln w="9525">
            <a:noFill/>
          </a:ln>
        </p:spPr>
        <p:txBody>
          <a:bodyPr>
            <a:spAutoFit/>
          </a:bodyPr>
          <a:p>
            <a:pPr>
              <a:spcBef>
                <a:spcPct val="50000"/>
              </a:spcBef>
            </a:pPr>
            <a:r>
              <a:rPr lang="zh-CN" altLang="en-US" sz="2800" b="1" dirty="0">
                <a:latin typeface="Times New Roman" panose="02020603050405020304" charset="0"/>
                <a:ea typeface="华文中宋" panose="02010600040101010101" pitchFamily="2" charset="-122"/>
              </a:rPr>
              <a:t>西征</a:t>
            </a:r>
            <a:endParaRPr lang="zh-CN" altLang="en-US" sz="2800" b="1">
              <a:latin typeface="Times New Roman" panose="02020603050405020304" charset="0"/>
              <a:ea typeface="华文中宋" panose="02010600040101010101" pitchFamily="2" charset="-122"/>
            </a:endParaRPr>
          </a:p>
        </p:txBody>
      </p:sp>
      <p:sp>
        <p:nvSpPr>
          <p:cNvPr id="80928" name="文本框 80927"/>
          <p:cNvSpPr txBox="1"/>
          <p:nvPr/>
        </p:nvSpPr>
        <p:spPr>
          <a:xfrm>
            <a:off x="7543800" y="990600"/>
            <a:ext cx="3352800" cy="1260475"/>
          </a:xfrm>
          <a:prstGeom prst="rect">
            <a:avLst/>
          </a:prstGeom>
          <a:noFill/>
          <a:ln w="9525">
            <a:noFill/>
          </a:ln>
        </p:spPr>
        <p:txBody>
          <a:bodyPr>
            <a:spAutoFit/>
          </a:bodyPr>
          <a:p>
            <a:pPr eaLnBrk="0" hangingPunct="0"/>
            <a:r>
              <a:rPr lang="zh-CN" altLang="en-US" sz="2800" b="1" dirty="0">
                <a:latin typeface="Times New Roman" panose="02020603050405020304" charset="0"/>
                <a:ea typeface="华文中宋" panose="02010600040101010101" pitchFamily="2" charset="-122"/>
              </a:rPr>
              <a:t>东征（天京突围）</a:t>
            </a:r>
            <a:endParaRPr lang="zh-CN" altLang="en-US" sz="2800" b="1" dirty="0">
              <a:latin typeface="Times New Roman" panose="02020603050405020304" charset="0"/>
              <a:ea typeface="华文中宋" panose="02010600040101010101" pitchFamily="2" charset="-122"/>
            </a:endParaRPr>
          </a:p>
          <a:p>
            <a:pPr>
              <a:spcBef>
                <a:spcPct val="50000"/>
              </a:spcBef>
            </a:pPr>
            <a:endParaRPr lang="zh-CN" altLang="en-US" sz="3200">
              <a:latin typeface="Arial" panose="020B0604020202020204" pitchFamily="34" charset="0"/>
            </a:endParaRPr>
          </a:p>
        </p:txBody>
      </p:sp>
      <p:sp>
        <p:nvSpPr>
          <p:cNvPr id="80929" name="文本框 80928"/>
          <p:cNvSpPr txBox="1"/>
          <p:nvPr/>
        </p:nvSpPr>
        <p:spPr>
          <a:xfrm>
            <a:off x="2133600" y="1676400"/>
            <a:ext cx="990600" cy="1260475"/>
          </a:xfrm>
          <a:prstGeom prst="rect">
            <a:avLst/>
          </a:prstGeom>
          <a:noFill/>
          <a:ln w="9525">
            <a:noFill/>
          </a:ln>
        </p:spPr>
        <p:txBody>
          <a:bodyPr>
            <a:spAutoFit/>
          </a:bodyPr>
          <a:p>
            <a:pPr eaLnBrk="0" hangingPunct="0"/>
            <a:r>
              <a:rPr lang="zh-CN" altLang="en-US" sz="2800" b="1" dirty="0">
                <a:latin typeface="Times New Roman" panose="02020603050405020304" charset="0"/>
                <a:ea typeface="华文中宋" panose="02010600040101010101" pitchFamily="2" charset="-122"/>
              </a:rPr>
              <a:t>目的</a:t>
            </a:r>
            <a:endParaRPr lang="zh-CN" altLang="en-US" sz="2800" b="1">
              <a:latin typeface="Times New Roman" panose="02020603050405020304" charset="0"/>
              <a:ea typeface="华文中宋" panose="02010600040101010101" pitchFamily="2" charset="-122"/>
            </a:endParaRPr>
          </a:p>
          <a:p>
            <a:pPr>
              <a:spcBef>
                <a:spcPct val="50000"/>
              </a:spcBef>
            </a:pPr>
            <a:endParaRPr lang="zh-CN" altLang="en-US" sz="3200">
              <a:latin typeface="Arial" panose="020B0604020202020204" pitchFamily="34" charset="0"/>
            </a:endParaRPr>
          </a:p>
        </p:txBody>
      </p:sp>
      <p:sp>
        <p:nvSpPr>
          <p:cNvPr id="80930" name="文本框 80929"/>
          <p:cNvSpPr txBox="1"/>
          <p:nvPr/>
        </p:nvSpPr>
        <p:spPr>
          <a:xfrm>
            <a:off x="2133600" y="2667000"/>
            <a:ext cx="990600" cy="521970"/>
          </a:xfrm>
          <a:prstGeom prst="rect">
            <a:avLst/>
          </a:prstGeom>
          <a:noFill/>
          <a:ln w="9525">
            <a:noFill/>
          </a:ln>
        </p:spPr>
        <p:txBody>
          <a:bodyPr>
            <a:spAutoFit/>
          </a:bodyPr>
          <a:p>
            <a:pPr>
              <a:spcBef>
                <a:spcPct val="50000"/>
              </a:spcBef>
            </a:pPr>
            <a:r>
              <a:rPr lang="zh-CN" altLang="en-US" sz="2800" b="1" dirty="0">
                <a:latin typeface="Times New Roman" panose="02020603050405020304" charset="0"/>
                <a:ea typeface="华文中宋" panose="02010600040101010101" pitchFamily="2" charset="-122"/>
              </a:rPr>
              <a:t>结果</a:t>
            </a:r>
            <a:endParaRPr lang="zh-CN" altLang="en-US" sz="2800" b="1">
              <a:latin typeface="Times New Roman" panose="02020603050405020304" charset="0"/>
              <a:ea typeface="华文中宋" panose="02010600040101010101" pitchFamily="2" charset="-122"/>
            </a:endParaRPr>
          </a:p>
        </p:txBody>
      </p:sp>
      <p:sp>
        <p:nvSpPr>
          <p:cNvPr id="80931" name="文本框 80930"/>
          <p:cNvSpPr txBox="1"/>
          <p:nvPr/>
        </p:nvSpPr>
        <p:spPr>
          <a:xfrm>
            <a:off x="2133600" y="3657600"/>
            <a:ext cx="914400" cy="521970"/>
          </a:xfrm>
          <a:prstGeom prst="rect">
            <a:avLst/>
          </a:prstGeom>
          <a:noFill/>
          <a:ln w="9525">
            <a:noFill/>
          </a:ln>
        </p:spPr>
        <p:txBody>
          <a:bodyPr>
            <a:spAutoFit/>
          </a:bodyPr>
          <a:p>
            <a:r>
              <a:rPr lang="zh-CN" altLang="en-US" sz="2800" b="1" dirty="0">
                <a:latin typeface="Times New Roman" panose="02020603050405020304" charset="0"/>
                <a:ea typeface="华文中宋" panose="02010600040101010101" pitchFamily="2" charset="-122"/>
              </a:rPr>
              <a:t>意义</a:t>
            </a:r>
            <a:endParaRPr lang="zh-CN" altLang="en-US" sz="2800" b="1">
              <a:latin typeface="Times New Roman" panose="02020603050405020304" charset="0"/>
              <a:ea typeface="华文中宋" panose="02010600040101010101" pitchFamily="2" charset="-122"/>
            </a:endParaRPr>
          </a:p>
        </p:txBody>
      </p:sp>
      <p:sp>
        <p:nvSpPr>
          <p:cNvPr id="80932" name="文本框 80931"/>
          <p:cNvSpPr txBox="1"/>
          <p:nvPr/>
        </p:nvSpPr>
        <p:spPr>
          <a:xfrm>
            <a:off x="3276600" y="1676400"/>
            <a:ext cx="2438400" cy="1260475"/>
          </a:xfrm>
          <a:prstGeom prst="rect">
            <a:avLst/>
          </a:prstGeom>
          <a:noFill/>
          <a:ln w="9525">
            <a:noFill/>
          </a:ln>
        </p:spPr>
        <p:txBody>
          <a:bodyPr>
            <a:spAutoFit/>
          </a:bodyPr>
          <a:p>
            <a:pPr eaLnBrk="0" hangingPunct="0"/>
            <a:r>
              <a:rPr lang="zh-CN" altLang="en-US" sz="2800" b="1" dirty="0">
                <a:latin typeface="Times New Roman" panose="02020603050405020304" charset="0"/>
              </a:rPr>
              <a:t>推翻清朝统治</a:t>
            </a:r>
            <a:endParaRPr lang="zh-CN" altLang="en-US" sz="2800" b="1" dirty="0">
              <a:latin typeface="Times New Roman" panose="02020603050405020304" charset="0"/>
            </a:endParaRPr>
          </a:p>
          <a:p>
            <a:pPr>
              <a:spcBef>
                <a:spcPct val="50000"/>
              </a:spcBef>
            </a:pPr>
            <a:endParaRPr lang="zh-CN" altLang="en-US" sz="3200">
              <a:latin typeface="Arial" panose="020B0604020202020204" pitchFamily="34" charset="0"/>
            </a:endParaRPr>
          </a:p>
        </p:txBody>
      </p:sp>
      <p:sp>
        <p:nvSpPr>
          <p:cNvPr id="80933" name="文本框 80932"/>
          <p:cNvSpPr txBox="1"/>
          <p:nvPr/>
        </p:nvSpPr>
        <p:spPr>
          <a:xfrm>
            <a:off x="5562600" y="1752600"/>
            <a:ext cx="2057400" cy="521970"/>
          </a:xfrm>
          <a:prstGeom prst="rect">
            <a:avLst/>
          </a:prstGeom>
          <a:noFill/>
          <a:ln w="9525">
            <a:noFill/>
          </a:ln>
        </p:spPr>
        <p:txBody>
          <a:bodyPr>
            <a:spAutoFit/>
          </a:bodyPr>
          <a:p>
            <a:pPr>
              <a:spcBef>
                <a:spcPct val="50000"/>
              </a:spcBef>
            </a:pPr>
            <a:r>
              <a:rPr lang="zh-CN" altLang="en-US" sz="2800" b="1" dirty="0">
                <a:latin typeface="Times New Roman" panose="02020603050405020304" charset="0"/>
              </a:rPr>
              <a:t>巩固大本营</a:t>
            </a:r>
            <a:endParaRPr lang="zh-CN" altLang="en-US" sz="2800" b="1">
              <a:latin typeface="Times New Roman" panose="02020603050405020304" charset="0"/>
            </a:endParaRPr>
          </a:p>
        </p:txBody>
      </p:sp>
      <p:sp>
        <p:nvSpPr>
          <p:cNvPr id="80934" name="文本框 80933"/>
          <p:cNvSpPr txBox="1"/>
          <p:nvPr/>
        </p:nvSpPr>
        <p:spPr>
          <a:xfrm>
            <a:off x="7696200" y="1752600"/>
            <a:ext cx="2438400" cy="583565"/>
          </a:xfrm>
          <a:prstGeom prst="rect">
            <a:avLst/>
          </a:prstGeom>
          <a:noFill/>
          <a:ln w="9525">
            <a:noFill/>
          </a:ln>
        </p:spPr>
        <p:txBody>
          <a:bodyPr>
            <a:spAutoFit/>
          </a:bodyPr>
          <a:p>
            <a:endParaRPr lang="zh-CN" altLang="en-US" sz="3200" dirty="0">
              <a:latin typeface="Arial" panose="020B0604020202020204" pitchFamily="34" charset="0"/>
            </a:endParaRPr>
          </a:p>
        </p:txBody>
      </p:sp>
      <p:sp>
        <p:nvSpPr>
          <p:cNvPr id="80935" name="文本框 80934"/>
          <p:cNvSpPr txBox="1"/>
          <p:nvPr/>
        </p:nvSpPr>
        <p:spPr>
          <a:xfrm>
            <a:off x="7620000" y="1752600"/>
            <a:ext cx="2743200" cy="521970"/>
          </a:xfrm>
          <a:prstGeom prst="rect">
            <a:avLst/>
          </a:prstGeom>
          <a:noFill/>
          <a:ln w="9525">
            <a:noFill/>
          </a:ln>
        </p:spPr>
        <p:txBody>
          <a:bodyPr>
            <a:spAutoFit/>
          </a:bodyPr>
          <a:p>
            <a:pPr>
              <a:spcBef>
                <a:spcPct val="50000"/>
              </a:spcBef>
            </a:pPr>
            <a:r>
              <a:rPr lang="zh-CN" altLang="en-US" sz="2800" b="1" dirty="0">
                <a:latin typeface="Times New Roman" panose="02020603050405020304" charset="0"/>
              </a:rPr>
              <a:t>断绝清政府财源</a:t>
            </a:r>
            <a:endParaRPr lang="zh-CN" altLang="en-US" sz="2800" b="1">
              <a:latin typeface="Times New Roman" panose="02020603050405020304" charset="0"/>
            </a:endParaRPr>
          </a:p>
        </p:txBody>
      </p:sp>
      <p:sp>
        <p:nvSpPr>
          <p:cNvPr id="80936" name="文本框 80935"/>
          <p:cNvSpPr txBox="1"/>
          <p:nvPr/>
        </p:nvSpPr>
        <p:spPr>
          <a:xfrm>
            <a:off x="3810000" y="2743200"/>
            <a:ext cx="1219200" cy="521970"/>
          </a:xfrm>
          <a:prstGeom prst="rect">
            <a:avLst/>
          </a:prstGeom>
          <a:noFill/>
          <a:ln w="9525">
            <a:noFill/>
          </a:ln>
        </p:spPr>
        <p:txBody>
          <a:bodyPr>
            <a:spAutoFit/>
          </a:bodyPr>
          <a:p>
            <a:pPr>
              <a:spcBef>
                <a:spcPct val="50000"/>
              </a:spcBef>
            </a:pPr>
            <a:r>
              <a:rPr lang="zh-CN" altLang="en-US" sz="2800" b="1" dirty="0">
                <a:latin typeface="Times New Roman" panose="02020603050405020304" charset="0"/>
              </a:rPr>
              <a:t>失败</a:t>
            </a:r>
            <a:endParaRPr lang="zh-CN" altLang="en-US" sz="2800" b="1">
              <a:latin typeface="Times New Roman" panose="02020603050405020304" charset="0"/>
            </a:endParaRPr>
          </a:p>
        </p:txBody>
      </p:sp>
      <p:sp>
        <p:nvSpPr>
          <p:cNvPr id="80937" name="文本框 80936"/>
          <p:cNvSpPr txBox="1"/>
          <p:nvPr/>
        </p:nvSpPr>
        <p:spPr>
          <a:xfrm>
            <a:off x="5791200" y="2667000"/>
            <a:ext cx="1371600" cy="1260475"/>
          </a:xfrm>
          <a:prstGeom prst="rect">
            <a:avLst/>
          </a:prstGeom>
          <a:noFill/>
          <a:ln w="9525">
            <a:noFill/>
          </a:ln>
        </p:spPr>
        <p:txBody>
          <a:bodyPr>
            <a:spAutoFit/>
          </a:bodyPr>
          <a:p>
            <a:pPr eaLnBrk="0" hangingPunct="0"/>
            <a:r>
              <a:rPr lang="zh-CN" altLang="en-US" sz="2800" b="1" dirty="0">
                <a:latin typeface="Times New Roman" panose="02020603050405020304" charset="0"/>
              </a:rPr>
              <a:t>胜利</a:t>
            </a:r>
            <a:endParaRPr lang="zh-CN" altLang="en-US" sz="2800" b="1">
              <a:latin typeface="Times New Roman" panose="02020603050405020304" charset="0"/>
            </a:endParaRPr>
          </a:p>
          <a:p>
            <a:pPr>
              <a:spcBef>
                <a:spcPct val="50000"/>
              </a:spcBef>
            </a:pPr>
            <a:endParaRPr lang="zh-CN" altLang="en-US" sz="3200">
              <a:latin typeface="Arial" panose="020B0604020202020204" pitchFamily="34" charset="0"/>
            </a:endParaRPr>
          </a:p>
        </p:txBody>
      </p:sp>
      <p:sp>
        <p:nvSpPr>
          <p:cNvPr id="80938" name="文本框 80937"/>
          <p:cNvSpPr txBox="1"/>
          <p:nvPr/>
        </p:nvSpPr>
        <p:spPr>
          <a:xfrm>
            <a:off x="7924800" y="2667000"/>
            <a:ext cx="1676400" cy="1260475"/>
          </a:xfrm>
          <a:prstGeom prst="rect">
            <a:avLst/>
          </a:prstGeom>
          <a:noFill/>
          <a:ln w="9525">
            <a:noFill/>
          </a:ln>
        </p:spPr>
        <p:txBody>
          <a:bodyPr>
            <a:spAutoFit/>
          </a:bodyPr>
          <a:p>
            <a:pPr eaLnBrk="0" hangingPunct="0"/>
            <a:r>
              <a:rPr lang="zh-CN" altLang="en-US" sz="2800" b="1" dirty="0">
                <a:latin typeface="Times New Roman" panose="02020603050405020304" charset="0"/>
              </a:rPr>
              <a:t>胜利</a:t>
            </a:r>
            <a:endParaRPr lang="zh-CN" altLang="en-US" sz="2800" b="1" dirty="0">
              <a:latin typeface="Times New Roman" panose="02020603050405020304" charset="0"/>
            </a:endParaRPr>
          </a:p>
          <a:p>
            <a:pPr>
              <a:spcBef>
                <a:spcPct val="50000"/>
              </a:spcBef>
            </a:pPr>
            <a:endParaRPr lang="zh-CN" altLang="en-US" sz="3200">
              <a:latin typeface="Arial" panose="020B0604020202020204" pitchFamily="34" charset="0"/>
            </a:endParaRPr>
          </a:p>
        </p:txBody>
      </p:sp>
      <p:sp>
        <p:nvSpPr>
          <p:cNvPr id="80939" name="文本框 80938"/>
          <p:cNvSpPr txBox="1"/>
          <p:nvPr/>
        </p:nvSpPr>
        <p:spPr>
          <a:xfrm>
            <a:off x="3505200" y="3657600"/>
            <a:ext cx="1905000" cy="521970"/>
          </a:xfrm>
          <a:prstGeom prst="rect">
            <a:avLst/>
          </a:prstGeom>
          <a:noFill/>
          <a:ln w="9525">
            <a:noFill/>
          </a:ln>
        </p:spPr>
        <p:txBody>
          <a:bodyPr>
            <a:spAutoFit/>
          </a:bodyPr>
          <a:p>
            <a:pPr>
              <a:spcBef>
                <a:spcPct val="50000"/>
              </a:spcBef>
            </a:pPr>
            <a:r>
              <a:rPr lang="zh-CN" altLang="en-US" sz="2800" b="1" dirty="0">
                <a:latin typeface="Arial" panose="020B0604020202020204" pitchFamily="34" charset="0"/>
              </a:rPr>
              <a:t>沉重打击</a:t>
            </a:r>
            <a:endParaRPr lang="zh-CN" altLang="en-US" sz="2800" b="1">
              <a:latin typeface="Arial" panose="020B0604020202020204" pitchFamily="34" charset="0"/>
            </a:endParaRPr>
          </a:p>
        </p:txBody>
      </p:sp>
      <p:sp>
        <p:nvSpPr>
          <p:cNvPr id="80940" name="文本框 80939"/>
          <p:cNvSpPr txBox="1"/>
          <p:nvPr/>
        </p:nvSpPr>
        <p:spPr>
          <a:xfrm>
            <a:off x="5638800" y="3505200"/>
            <a:ext cx="1676400" cy="953135"/>
          </a:xfrm>
          <a:prstGeom prst="rect">
            <a:avLst/>
          </a:prstGeom>
          <a:noFill/>
          <a:ln w="9525">
            <a:noFill/>
          </a:ln>
        </p:spPr>
        <p:txBody>
          <a:bodyPr>
            <a:spAutoFit/>
          </a:bodyPr>
          <a:p>
            <a:pPr>
              <a:spcBef>
                <a:spcPct val="50000"/>
              </a:spcBef>
            </a:pPr>
            <a:r>
              <a:rPr lang="zh-CN" altLang="en-US" sz="2800" b="1" dirty="0">
                <a:latin typeface="Arial" panose="020B0604020202020204" pitchFamily="34" charset="0"/>
              </a:rPr>
              <a:t>根据地和物质基础</a:t>
            </a:r>
            <a:endParaRPr lang="zh-CN" altLang="en-US" sz="2800" b="1">
              <a:latin typeface="Arial" panose="020B0604020202020204" pitchFamily="34" charset="0"/>
            </a:endParaRPr>
          </a:p>
        </p:txBody>
      </p:sp>
      <p:sp>
        <p:nvSpPr>
          <p:cNvPr id="80941" name="文本框 80940"/>
          <p:cNvSpPr txBox="1"/>
          <p:nvPr/>
        </p:nvSpPr>
        <p:spPr>
          <a:xfrm>
            <a:off x="7696200" y="3733800"/>
            <a:ext cx="2362200" cy="521970"/>
          </a:xfrm>
          <a:prstGeom prst="rect">
            <a:avLst/>
          </a:prstGeom>
          <a:noFill/>
          <a:ln w="9525">
            <a:noFill/>
          </a:ln>
        </p:spPr>
        <p:txBody>
          <a:bodyPr>
            <a:spAutoFit/>
          </a:bodyPr>
          <a:p>
            <a:pPr>
              <a:spcBef>
                <a:spcPct val="50000"/>
              </a:spcBef>
            </a:pPr>
            <a:r>
              <a:rPr lang="zh-CN" altLang="en-US" sz="2800" b="1" dirty="0">
                <a:latin typeface="Arial" panose="020B0604020202020204" pitchFamily="34" charset="0"/>
              </a:rPr>
              <a:t>巩固天京</a:t>
            </a:r>
            <a:endParaRPr lang="zh-CN" altLang="en-US" sz="2800" b="1">
              <a:latin typeface="Arial" panose="020B0604020202020204"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80898"/>
                                        </p:tgtEl>
                                        <p:attrNameLst>
                                          <p:attrName>style.visibility</p:attrName>
                                        </p:attrNameLst>
                                      </p:cBhvr>
                                      <p:to>
                                        <p:strVal val="visible"/>
                                      </p:to>
                                    </p:set>
                                    <p:anim calcmode="lin" valueType="num">
                                      <p:cBhvr additive="base">
                                        <p:cTn id="7" dur="500" fill="hold"/>
                                        <p:tgtEl>
                                          <p:spTgt spid="80898"/>
                                        </p:tgtEl>
                                        <p:attrNameLst>
                                          <p:attrName>ppt_x</p:attrName>
                                        </p:attrNameLst>
                                      </p:cBhvr>
                                      <p:tavLst>
                                        <p:tav tm="0">
                                          <p:val>
                                            <p:strVal val="0-#ppt_w/2"/>
                                          </p:val>
                                        </p:tav>
                                        <p:tav tm="100000">
                                          <p:val>
                                            <p:strVal val="#ppt_x"/>
                                          </p:val>
                                        </p:tav>
                                      </p:tavLst>
                                    </p:anim>
                                    <p:anim calcmode="lin" valueType="num">
                                      <p:cBhvr additive="base">
                                        <p:cTn id="8" dur="500" fill="hold"/>
                                        <p:tgtEl>
                                          <p:spTgt spid="80898"/>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nodeType="clickEffect">
                                  <p:stCondLst>
                                    <p:cond delay="0"/>
                                  </p:stCondLst>
                                  <p:childTnLst>
                                    <p:set>
                                      <p:cBhvr>
                                        <p:cTn id="12" dur="1" fill="hold">
                                          <p:stCondLst>
                                            <p:cond delay="0"/>
                                          </p:stCondLst>
                                        </p:cTn>
                                        <p:tgtEl>
                                          <p:spTgt spid="80899"/>
                                        </p:tgtEl>
                                        <p:attrNameLst>
                                          <p:attrName>style.visibility</p:attrName>
                                        </p:attrNameLst>
                                      </p:cBhvr>
                                      <p:to>
                                        <p:strVal val="visible"/>
                                      </p:to>
                                    </p:set>
                                    <p:anim calcmode="lin" valueType="num">
                                      <p:cBhvr additive="base">
                                        <p:cTn id="13" dur="500" fill="hold"/>
                                        <p:tgtEl>
                                          <p:spTgt spid="80899"/>
                                        </p:tgtEl>
                                        <p:attrNameLst>
                                          <p:attrName>ppt_x</p:attrName>
                                        </p:attrNameLst>
                                      </p:cBhvr>
                                      <p:tavLst>
                                        <p:tav tm="0">
                                          <p:val>
                                            <p:strVal val="0-#ppt_w/2"/>
                                          </p:val>
                                        </p:tav>
                                        <p:tav tm="100000">
                                          <p:val>
                                            <p:strVal val="#ppt_x"/>
                                          </p:val>
                                        </p:tav>
                                      </p:tavLst>
                                    </p:anim>
                                    <p:anim calcmode="lin" valueType="num">
                                      <p:cBhvr additive="base">
                                        <p:cTn id="14" dur="500" fill="hold"/>
                                        <p:tgtEl>
                                          <p:spTgt spid="80899"/>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80926"/>
                                        </p:tgtEl>
                                        <p:attrNameLst>
                                          <p:attrName>style.visibility</p:attrName>
                                        </p:attrNameLst>
                                      </p:cBhvr>
                                      <p:to>
                                        <p:strVal val="visible"/>
                                      </p:to>
                                    </p:set>
                                    <p:anim calcmode="lin" valueType="num">
                                      <p:cBhvr additive="base">
                                        <p:cTn id="19" dur="500" fill="hold"/>
                                        <p:tgtEl>
                                          <p:spTgt spid="80926"/>
                                        </p:tgtEl>
                                        <p:attrNameLst>
                                          <p:attrName>ppt_x</p:attrName>
                                        </p:attrNameLst>
                                      </p:cBhvr>
                                      <p:tavLst>
                                        <p:tav tm="0">
                                          <p:val>
                                            <p:strVal val="0-#ppt_w/2"/>
                                          </p:val>
                                        </p:tav>
                                        <p:tav tm="100000">
                                          <p:val>
                                            <p:strVal val="#ppt_x"/>
                                          </p:val>
                                        </p:tav>
                                      </p:tavLst>
                                    </p:anim>
                                    <p:anim calcmode="lin" valueType="num">
                                      <p:cBhvr additive="base">
                                        <p:cTn id="20" dur="500" fill="hold"/>
                                        <p:tgtEl>
                                          <p:spTgt spid="80926"/>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80927"/>
                                        </p:tgtEl>
                                        <p:attrNameLst>
                                          <p:attrName>style.visibility</p:attrName>
                                        </p:attrNameLst>
                                      </p:cBhvr>
                                      <p:to>
                                        <p:strVal val="visible"/>
                                      </p:to>
                                    </p:set>
                                    <p:anim calcmode="lin" valueType="num">
                                      <p:cBhvr additive="base">
                                        <p:cTn id="25" dur="500" fill="hold"/>
                                        <p:tgtEl>
                                          <p:spTgt spid="80927"/>
                                        </p:tgtEl>
                                        <p:attrNameLst>
                                          <p:attrName>ppt_x</p:attrName>
                                        </p:attrNameLst>
                                      </p:cBhvr>
                                      <p:tavLst>
                                        <p:tav tm="0">
                                          <p:val>
                                            <p:strVal val="0-#ppt_w/2"/>
                                          </p:val>
                                        </p:tav>
                                        <p:tav tm="100000">
                                          <p:val>
                                            <p:strVal val="#ppt_x"/>
                                          </p:val>
                                        </p:tav>
                                      </p:tavLst>
                                    </p:anim>
                                    <p:anim calcmode="lin" valueType="num">
                                      <p:cBhvr additive="base">
                                        <p:cTn id="26" dur="500" fill="hold"/>
                                        <p:tgtEl>
                                          <p:spTgt spid="80927"/>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80928"/>
                                        </p:tgtEl>
                                        <p:attrNameLst>
                                          <p:attrName>style.visibility</p:attrName>
                                        </p:attrNameLst>
                                      </p:cBhvr>
                                      <p:to>
                                        <p:strVal val="visible"/>
                                      </p:to>
                                    </p:set>
                                    <p:anim calcmode="lin" valueType="num">
                                      <p:cBhvr additive="base">
                                        <p:cTn id="31" dur="500" fill="hold"/>
                                        <p:tgtEl>
                                          <p:spTgt spid="80928"/>
                                        </p:tgtEl>
                                        <p:attrNameLst>
                                          <p:attrName>ppt_x</p:attrName>
                                        </p:attrNameLst>
                                      </p:cBhvr>
                                      <p:tavLst>
                                        <p:tav tm="0">
                                          <p:val>
                                            <p:strVal val="0-#ppt_w/2"/>
                                          </p:val>
                                        </p:tav>
                                        <p:tav tm="100000">
                                          <p:val>
                                            <p:strVal val="#ppt_x"/>
                                          </p:val>
                                        </p:tav>
                                      </p:tavLst>
                                    </p:anim>
                                    <p:anim calcmode="lin" valueType="num">
                                      <p:cBhvr additive="base">
                                        <p:cTn id="32" dur="500" fill="hold"/>
                                        <p:tgtEl>
                                          <p:spTgt spid="80928"/>
                                        </p:tgtEl>
                                        <p:attrNameLst>
                                          <p:attrName>ppt_y</p:attrName>
                                        </p:attrNameLst>
                                      </p:cBhvr>
                                      <p:tavLst>
                                        <p:tav tm="0">
                                          <p:val>
                                            <p:strVal val="#ppt_y"/>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8" fill="hold" grpId="0" nodeType="clickEffect">
                                  <p:stCondLst>
                                    <p:cond delay="0"/>
                                  </p:stCondLst>
                                  <p:childTnLst>
                                    <p:set>
                                      <p:cBhvr>
                                        <p:cTn id="36" dur="1" fill="hold">
                                          <p:stCondLst>
                                            <p:cond delay="0"/>
                                          </p:stCondLst>
                                        </p:cTn>
                                        <p:tgtEl>
                                          <p:spTgt spid="80929"/>
                                        </p:tgtEl>
                                        <p:attrNameLst>
                                          <p:attrName>style.visibility</p:attrName>
                                        </p:attrNameLst>
                                      </p:cBhvr>
                                      <p:to>
                                        <p:strVal val="visible"/>
                                      </p:to>
                                    </p:set>
                                    <p:anim calcmode="lin" valueType="num">
                                      <p:cBhvr additive="base">
                                        <p:cTn id="37" dur="500" fill="hold"/>
                                        <p:tgtEl>
                                          <p:spTgt spid="80929"/>
                                        </p:tgtEl>
                                        <p:attrNameLst>
                                          <p:attrName>ppt_x</p:attrName>
                                        </p:attrNameLst>
                                      </p:cBhvr>
                                      <p:tavLst>
                                        <p:tav tm="0">
                                          <p:val>
                                            <p:strVal val="0-#ppt_w/2"/>
                                          </p:val>
                                        </p:tav>
                                        <p:tav tm="100000">
                                          <p:val>
                                            <p:strVal val="#ppt_x"/>
                                          </p:val>
                                        </p:tav>
                                      </p:tavLst>
                                    </p:anim>
                                    <p:anim calcmode="lin" valueType="num">
                                      <p:cBhvr additive="base">
                                        <p:cTn id="38" dur="500" fill="hold"/>
                                        <p:tgtEl>
                                          <p:spTgt spid="80929"/>
                                        </p:tgtEl>
                                        <p:attrNameLst>
                                          <p:attrName>ppt_y</p:attrName>
                                        </p:attrNameLst>
                                      </p:cBhvr>
                                      <p:tavLst>
                                        <p:tav tm="0">
                                          <p:val>
                                            <p:strVal val="#ppt_y"/>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8" fill="hold" grpId="0" nodeType="clickEffect">
                                  <p:stCondLst>
                                    <p:cond delay="0"/>
                                  </p:stCondLst>
                                  <p:childTnLst>
                                    <p:set>
                                      <p:cBhvr>
                                        <p:cTn id="42" dur="1" fill="hold">
                                          <p:stCondLst>
                                            <p:cond delay="0"/>
                                          </p:stCondLst>
                                        </p:cTn>
                                        <p:tgtEl>
                                          <p:spTgt spid="80930"/>
                                        </p:tgtEl>
                                        <p:attrNameLst>
                                          <p:attrName>style.visibility</p:attrName>
                                        </p:attrNameLst>
                                      </p:cBhvr>
                                      <p:to>
                                        <p:strVal val="visible"/>
                                      </p:to>
                                    </p:set>
                                    <p:anim calcmode="lin" valueType="num">
                                      <p:cBhvr additive="base">
                                        <p:cTn id="43" dur="500" fill="hold"/>
                                        <p:tgtEl>
                                          <p:spTgt spid="80930"/>
                                        </p:tgtEl>
                                        <p:attrNameLst>
                                          <p:attrName>ppt_x</p:attrName>
                                        </p:attrNameLst>
                                      </p:cBhvr>
                                      <p:tavLst>
                                        <p:tav tm="0">
                                          <p:val>
                                            <p:strVal val="0-#ppt_w/2"/>
                                          </p:val>
                                        </p:tav>
                                        <p:tav tm="100000">
                                          <p:val>
                                            <p:strVal val="#ppt_x"/>
                                          </p:val>
                                        </p:tav>
                                      </p:tavLst>
                                    </p:anim>
                                    <p:anim calcmode="lin" valueType="num">
                                      <p:cBhvr additive="base">
                                        <p:cTn id="44" dur="500" fill="hold"/>
                                        <p:tgtEl>
                                          <p:spTgt spid="80930"/>
                                        </p:tgtEl>
                                        <p:attrNameLst>
                                          <p:attrName>ppt_y</p:attrName>
                                        </p:attrNameLst>
                                      </p:cBhvr>
                                      <p:tavLst>
                                        <p:tav tm="0">
                                          <p:val>
                                            <p:strVal val="#ppt_y"/>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8" fill="hold" grpId="0" nodeType="clickEffect">
                                  <p:stCondLst>
                                    <p:cond delay="0"/>
                                  </p:stCondLst>
                                  <p:childTnLst>
                                    <p:set>
                                      <p:cBhvr>
                                        <p:cTn id="48" dur="1" fill="hold">
                                          <p:stCondLst>
                                            <p:cond delay="0"/>
                                          </p:stCondLst>
                                        </p:cTn>
                                        <p:tgtEl>
                                          <p:spTgt spid="80931"/>
                                        </p:tgtEl>
                                        <p:attrNameLst>
                                          <p:attrName>style.visibility</p:attrName>
                                        </p:attrNameLst>
                                      </p:cBhvr>
                                      <p:to>
                                        <p:strVal val="visible"/>
                                      </p:to>
                                    </p:set>
                                    <p:anim calcmode="lin" valueType="num">
                                      <p:cBhvr additive="base">
                                        <p:cTn id="49" dur="500" fill="hold"/>
                                        <p:tgtEl>
                                          <p:spTgt spid="80931"/>
                                        </p:tgtEl>
                                        <p:attrNameLst>
                                          <p:attrName>ppt_x</p:attrName>
                                        </p:attrNameLst>
                                      </p:cBhvr>
                                      <p:tavLst>
                                        <p:tav tm="0">
                                          <p:val>
                                            <p:strVal val="0-#ppt_w/2"/>
                                          </p:val>
                                        </p:tav>
                                        <p:tav tm="100000">
                                          <p:val>
                                            <p:strVal val="#ppt_x"/>
                                          </p:val>
                                        </p:tav>
                                      </p:tavLst>
                                    </p:anim>
                                    <p:anim calcmode="lin" valueType="num">
                                      <p:cBhvr additive="base">
                                        <p:cTn id="50" dur="500" fill="hold"/>
                                        <p:tgtEl>
                                          <p:spTgt spid="80931"/>
                                        </p:tgtEl>
                                        <p:attrNameLst>
                                          <p:attrName>ppt_y</p:attrName>
                                        </p:attrNameLst>
                                      </p:cBhvr>
                                      <p:tavLst>
                                        <p:tav tm="0">
                                          <p:val>
                                            <p:strVal val="#ppt_y"/>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8" fill="hold" grpId="0" nodeType="clickEffect">
                                  <p:stCondLst>
                                    <p:cond delay="0"/>
                                  </p:stCondLst>
                                  <p:childTnLst>
                                    <p:set>
                                      <p:cBhvr>
                                        <p:cTn id="54" dur="1" fill="hold">
                                          <p:stCondLst>
                                            <p:cond delay="0"/>
                                          </p:stCondLst>
                                        </p:cTn>
                                        <p:tgtEl>
                                          <p:spTgt spid="80932"/>
                                        </p:tgtEl>
                                        <p:attrNameLst>
                                          <p:attrName>style.visibility</p:attrName>
                                        </p:attrNameLst>
                                      </p:cBhvr>
                                      <p:to>
                                        <p:strVal val="visible"/>
                                      </p:to>
                                    </p:set>
                                    <p:anim calcmode="lin" valueType="num">
                                      <p:cBhvr additive="base">
                                        <p:cTn id="55" dur="500" fill="hold"/>
                                        <p:tgtEl>
                                          <p:spTgt spid="80932"/>
                                        </p:tgtEl>
                                        <p:attrNameLst>
                                          <p:attrName>ppt_x</p:attrName>
                                        </p:attrNameLst>
                                      </p:cBhvr>
                                      <p:tavLst>
                                        <p:tav tm="0">
                                          <p:val>
                                            <p:strVal val="0-#ppt_w/2"/>
                                          </p:val>
                                        </p:tav>
                                        <p:tav tm="100000">
                                          <p:val>
                                            <p:strVal val="#ppt_x"/>
                                          </p:val>
                                        </p:tav>
                                      </p:tavLst>
                                    </p:anim>
                                    <p:anim calcmode="lin" valueType="num">
                                      <p:cBhvr additive="base">
                                        <p:cTn id="56" dur="500" fill="hold"/>
                                        <p:tgtEl>
                                          <p:spTgt spid="80932"/>
                                        </p:tgtEl>
                                        <p:attrNameLst>
                                          <p:attrName>ppt_y</p:attrName>
                                        </p:attrNameLst>
                                      </p:cBhvr>
                                      <p:tavLst>
                                        <p:tav tm="0">
                                          <p:val>
                                            <p:strVal val="#ppt_y"/>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8" fill="hold" grpId="0" nodeType="clickEffect">
                                  <p:stCondLst>
                                    <p:cond delay="0"/>
                                  </p:stCondLst>
                                  <p:childTnLst>
                                    <p:set>
                                      <p:cBhvr>
                                        <p:cTn id="60" dur="1" fill="hold">
                                          <p:stCondLst>
                                            <p:cond delay="0"/>
                                          </p:stCondLst>
                                        </p:cTn>
                                        <p:tgtEl>
                                          <p:spTgt spid="80933"/>
                                        </p:tgtEl>
                                        <p:attrNameLst>
                                          <p:attrName>style.visibility</p:attrName>
                                        </p:attrNameLst>
                                      </p:cBhvr>
                                      <p:to>
                                        <p:strVal val="visible"/>
                                      </p:to>
                                    </p:set>
                                    <p:anim calcmode="lin" valueType="num">
                                      <p:cBhvr additive="base">
                                        <p:cTn id="61" dur="500" fill="hold"/>
                                        <p:tgtEl>
                                          <p:spTgt spid="80933"/>
                                        </p:tgtEl>
                                        <p:attrNameLst>
                                          <p:attrName>ppt_x</p:attrName>
                                        </p:attrNameLst>
                                      </p:cBhvr>
                                      <p:tavLst>
                                        <p:tav tm="0">
                                          <p:val>
                                            <p:strVal val="0-#ppt_w/2"/>
                                          </p:val>
                                        </p:tav>
                                        <p:tav tm="100000">
                                          <p:val>
                                            <p:strVal val="#ppt_x"/>
                                          </p:val>
                                        </p:tav>
                                      </p:tavLst>
                                    </p:anim>
                                    <p:anim calcmode="lin" valueType="num">
                                      <p:cBhvr additive="base">
                                        <p:cTn id="62" dur="500" fill="hold"/>
                                        <p:tgtEl>
                                          <p:spTgt spid="80933"/>
                                        </p:tgtEl>
                                        <p:attrNameLst>
                                          <p:attrName>ppt_y</p:attrName>
                                        </p:attrNameLst>
                                      </p:cBhvr>
                                      <p:tavLst>
                                        <p:tav tm="0">
                                          <p:val>
                                            <p:strVal val="#ppt_y"/>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 presetClass="entr" presetSubtype="8" fill="hold" grpId="0" nodeType="clickEffect">
                                  <p:stCondLst>
                                    <p:cond delay="0"/>
                                  </p:stCondLst>
                                  <p:childTnLst>
                                    <p:set>
                                      <p:cBhvr>
                                        <p:cTn id="66" dur="1" fill="hold">
                                          <p:stCondLst>
                                            <p:cond delay="0"/>
                                          </p:stCondLst>
                                        </p:cTn>
                                        <p:tgtEl>
                                          <p:spTgt spid="80935"/>
                                        </p:tgtEl>
                                        <p:attrNameLst>
                                          <p:attrName>style.visibility</p:attrName>
                                        </p:attrNameLst>
                                      </p:cBhvr>
                                      <p:to>
                                        <p:strVal val="visible"/>
                                      </p:to>
                                    </p:set>
                                    <p:anim calcmode="lin" valueType="num">
                                      <p:cBhvr additive="base">
                                        <p:cTn id="67" dur="500" fill="hold"/>
                                        <p:tgtEl>
                                          <p:spTgt spid="80935"/>
                                        </p:tgtEl>
                                        <p:attrNameLst>
                                          <p:attrName>ppt_x</p:attrName>
                                        </p:attrNameLst>
                                      </p:cBhvr>
                                      <p:tavLst>
                                        <p:tav tm="0">
                                          <p:val>
                                            <p:strVal val="0-#ppt_w/2"/>
                                          </p:val>
                                        </p:tav>
                                        <p:tav tm="100000">
                                          <p:val>
                                            <p:strVal val="#ppt_x"/>
                                          </p:val>
                                        </p:tav>
                                      </p:tavLst>
                                    </p:anim>
                                    <p:anim calcmode="lin" valueType="num">
                                      <p:cBhvr additive="base">
                                        <p:cTn id="68" dur="500" fill="hold"/>
                                        <p:tgtEl>
                                          <p:spTgt spid="80935"/>
                                        </p:tgtEl>
                                        <p:attrNameLst>
                                          <p:attrName>ppt_y</p:attrName>
                                        </p:attrNameLst>
                                      </p:cBhvr>
                                      <p:tavLst>
                                        <p:tav tm="0">
                                          <p:val>
                                            <p:strVal val="#ppt_y"/>
                                          </p:val>
                                        </p:tav>
                                        <p:tav tm="100000">
                                          <p:val>
                                            <p:strVal val="#ppt_y"/>
                                          </p:val>
                                        </p:tav>
                                      </p:tavLst>
                                    </p:anim>
                                  </p:childTnLst>
                                </p:cTn>
                              </p:par>
                            </p:childTnLst>
                          </p:cTn>
                        </p:par>
                      </p:childTnLst>
                    </p:cTn>
                  </p:par>
                  <p:par>
                    <p:cTn id="69" fill="hold">
                      <p:stCondLst>
                        <p:cond delay="indefinite"/>
                      </p:stCondLst>
                      <p:childTnLst>
                        <p:par>
                          <p:cTn id="70" fill="hold">
                            <p:stCondLst>
                              <p:cond delay="0"/>
                            </p:stCondLst>
                            <p:childTnLst>
                              <p:par>
                                <p:cTn id="71" presetID="2" presetClass="entr" presetSubtype="8" fill="hold" grpId="0" nodeType="clickEffect">
                                  <p:stCondLst>
                                    <p:cond delay="0"/>
                                  </p:stCondLst>
                                  <p:childTnLst>
                                    <p:set>
                                      <p:cBhvr>
                                        <p:cTn id="72" dur="1" fill="hold">
                                          <p:stCondLst>
                                            <p:cond delay="0"/>
                                          </p:stCondLst>
                                        </p:cTn>
                                        <p:tgtEl>
                                          <p:spTgt spid="80936"/>
                                        </p:tgtEl>
                                        <p:attrNameLst>
                                          <p:attrName>style.visibility</p:attrName>
                                        </p:attrNameLst>
                                      </p:cBhvr>
                                      <p:to>
                                        <p:strVal val="visible"/>
                                      </p:to>
                                    </p:set>
                                    <p:anim calcmode="lin" valueType="num">
                                      <p:cBhvr additive="base">
                                        <p:cTn id="73" dur="500" fill="hold"/>
                                        <p:tgtEl>
                                          <p:spTgt spid="80936"/>
                                        </p:tgtEl>
                                        <p:attrNameLst>
                                          <p:attrName>ppt_x</p:attrName>
                                        </p:attrNameLst>
                                      </p:cBhvr>
                                      <p:tavLst>
                                        <p:tav tm="0">
                                          <p:val>
                                            <p:strVal val="0-#ppt_w/2"/>
                                          </p:val>
                                        </p:tav>
                                        <p:tav tm="100000">
                                          <p:val>
                                            <p:strVal val="#ppt_x"/>
                                          </p:val>
                                        </p:tav>
                                      </p:tavLst>
                                    </p:anim>
                                    <p:anim calcmode="lin" valueType="num">
                                      <p:cBhvr additive="base">
                                        <p:cTn id="74" dur="500" fill="hold"/>
                                        <p:tgtEl>
                                          <p:spTgt spid="80936"/>
                                        </p:tgtEl>
                                        <p:attrNameLst>
                                          <p:attrName>ppt_y</p:attrName>
                                        </p:attrNameLst>
                                      </p:cBhvr>
                                      <p:tavLst>
                                        <p:tav tm="0">
                                          <p:val>
                                            <p:strVal val="#ppt_y"/>
                                          </p:val>
                                        </p:tav>
                                        <p:tav tm="100000">
                                          <p:val>
                                            <p:strVal val="#ppt_y"/>
                                          </p:val>
                                        </p:tav>
                                      </p:tavLst>
                                    </p:anim>
                                  </p:childTnLst>
                                </p:cTn>
                              </p:par>
                            </p:childTnLst>
                          </p:cTn>
                        </p:par>
                      </p:childTnLst>
                    </p:cTn>
                  </p:par>
                  <p:par>
                    <p:cTn id="75" fill="hold">
                      <p:stCondLst>
                        <p:cond delay="indefinite"/>
                      </p:stCondLst>
                      <p:childTnLst>
                        <p:par>
                          <p:cTn id="76" fill="hold">
                            <p:stCondLst>
                              <p:cond delay="0"/>
                            </p:stCondLst>
                            <p:childTnLst>
                              <p:par>
                                <p:cTn id="77" presetID="2" presetClass="entr" presetSubtype="8" fill="hold" grpId="0" nodeType="clickEffect">
                                  <p:stCondLst>
                                    <p:cond delay="0"/>
                                  </p:stCondLst>
                                  <p:childTnLst>
                                    <p:set>
                                      <p:cBhvr>
                                        <p:cTn id="78" dur="1" fill="hold">
                                          <p:stCondLst>
                                            <p:cond delay="0"/>
                                          </p:stCondLst>
                                        </p:cTn>
                                        <p:tgtEl>
                                          <p:spTgt spid="80937"/>
                                        </p:tgtEl>
                                        <p:attrNameLst>
                                          <p:attrName>style.visibility</p:attrName>
                                        </p:attrNameLst>
                                      </p:cBhvr>
                                      <p:to>
                                        <p:strVal val="visible"/>
                                      </p:to>
                                    </p:set>
                                    <p:anim calcmode="lin" valueType="num">
                                      <p:cBhvr additive="base">
                                        <p:cTn id="79" dur="500" fill="hold"/>
                                        <p:tgtEl>
                                          <p:spTgt spid="80937"/>
                                        </p:tgtEl>
                                        <p:attrNameLst>
                                          <p:attrName>ppt_x</p:attrName>
                                        </p:attrNameLst>
                                      </p:cBhvr>
                                      <p:tavLst>
                                        <p:tav tm="0">
                                          <p:val>
                                            <p:strVal val="0-#ppt_w/2"/>
                                          </p:val>
                                        </p:tav>
                                        <p:tav tm="100000">
                                          <p:val>
                                            <p:strVal val="#ppt_x"/>
                                          </p:val>
                                        </p:tav>
                                      </p:tavLst>
                                    </p:anim>
                                    <p:anim calcmode="lin" valueType="num">
                                      <p:cBhvr additive="base">
                                        <p:cTn id="80" dur="500" fill="hold"/>
                                        <p:tgtEl>
                                          <p:spTgt spid="80937"/>
                                        </p:tgtEl>
                                        <p:attrNameLst>
                                          <p:attrName>ppt_y</p:attrName>
                                        </p:attrNameLst>
                                      </p:cBhvr>
                                      <p:tavLst>
                                        <p:tav tm="0">
                                          <p:val>
                                            <p:strVal val="#ppt_y"/>
                                          </p:val>
                                        </p:tav>
                                        <p:tav tm="100000">
                                          <p:val>
                                            <p:strVal val="#ppt_y"/>
                                          </p:val>
                                        </p:tav>
                                      </p:tavLst>
                                    </p:anim>
                                  </p:childTnLst>
                                </p:cTn>
                              </p:par>
                            </p:childTnLst>
                          </p:cTn>
                        </p:par>
                      </p:childTnLst>
                    </p:cTn>
                  </p:par>
                  <p:par>
                    <p:cTn id="81" fill="hold">
                      <p:stCondLst>
                        <p:cond delay="indefinite"/>
                      </p:stCondLst>
                      <p:childTnLst>
                        <p:par>
                          <p:cTn id="82" fill="hold">
                            <p:stCondLst>
                              <p:cond delay="0"/>
                            </p:stCondLst>
                            <p:childTnLst>
                              <p:par>
                                <p:cTn id="83" presetID="2" presetClass="entr" presetSubtype="8" fill="hold" grpId="0" nodeType="clickEffect">
                                  <p:stCondLst>
                                    <p:cond delay="0"/>
                                  </p:stCondLst>
                                  <p:childTnLst>
                                    <p:set>
                                      <p:cBhvr>
                                        <p:cTn id="84" dur="1" fill="hold">
                                          <p:stCondLst>
                                            <p:cond delay="0"/>
                                          </p:stCondLst>
                                        </p:cTn>
                                        <p:tgtEl>
                                          <p:spTgt spid="80938"/>
                                        </p:tgtEl>
                                        <p:attrNameLst>
                                          <p:attrName>style.visibility</p:attrName>
                                        </p:attrNameLst>
                                      </p:cBhvr>
                                      <p:to>
                                        <p:strVal val="visible"/>
                                      </p:to>
                                    </p:set>
                                    <p:anim calcmode="lin" valueType="num">
                                      <p:cBhvr additive="base">
                                        <p:cTn id="85" dur="500" fill="hold"/>
                                        <p:tgtEl>
                                          <p:spTgt spid="80938"/>
                                        </p:tgtEl>
                                        <p:attrNameLst>
                                          <p:attrName>ppt_x</p:attrName>
                                        </p:attrNameLst>
                                      </p:cBhvr>
                                      <p:tavLst>
                                        <p:tav tm="0">
                                          <p:val>
                                            <p:strVal val="0-#ppt_w/2"/>
                                          </p:val>
                                        </p:tav>
                                        <p:tav tm="100000">
                                          <p:val>
                                            <p:strVal val="#ppt_x"/>
                                          </p:val>
                                        </p:tav>
                                      </p:tavLst>
                                    </p:anim>
                                    <p:anim calcmode="lin" valueType="num">
                                      <p:cBhvr additive="base">
                                        <p:cTn id="86" dur="500" fill="hold"/>
                                        <p:tgtEl>
                                          <p:spTgt spid="80938"/>
                                        </p:tgtEl>
                                        <p:attrNameLst>
                                          <p:attrName>ppt_y</p:attrName>
                                        </p:attrNameLst>
                                      </p:cBhvr>
                                      <p:tavLst>
                                        <p:tav tm="0">
                                          <p:val>
                                            <p:strVal val="#ppt_y"/>
                                          </p:val>
                                        </p:tav>
                                        <p:tav tm="100000">
                                          <p:val>
                                            <p:strVal val="#ppt_y"/>
                                          </p:val>
                                        </p:tav>
                                      </p:tavLst>
                                    </p:anim>
                                  </p:childTnLst>
                                </p:cTn>
                              </p:par>
                            </p:childTnLst>
                          </p:cTn>
                        </p:par>
                      </p:childTnLst>
                    </p:cTn>
                  </p:par>
                  <p:par>
                    <p:cTn id="87" fill="hold">
                      <p:stCondLst>
                        <p:cond delay="indefinite"/>
                      </p:stCondLst>
                      <p:childTnLst>
                        <p:par>
                          <p:cTn id="88" fill="hold">
                            <p:stCondLst>
                              <p:cond delay="0"/>
                            </p:stCondLst>
                            <p:childTnLst>
                              <p:par>
                                <p:cTn id="89" presetID="2" presetClass="entr" presetSubtype="8" fill="hold" grpId="0" nodeType="clickEffect">
                                  <p:stCondLst>
                                    <p:cond delay="0"/>
                                  </p:stCondLst>
                                  <p:childTnLst>
                                    <p:set>
                                      <p:cBhvr>
                                        <p:cTn id="90" dur="1" fill="hold">
                                          <p:stCondLst>
                                            <p:cond delay="0"/>
                                          </p:stCondLst>
                                        </p:cTn>
                                        <p:tgtEl>
                                          <p:spTgt spid="80939"/>
                                        </p:tgtEl>
                                        <p:attrNameLst>
                                          <p:attrName>style.visibility</p:attrName>
                                        </p:attrNameLst>
                                      </p:cBhvr>
                                      <p:to>
                                        <p:strVal val="visible"/>
                                      </p:to>
                                    </p:set>
                                    <p:anim calcmode="lin" valueType="num">
                                      <p:cBhvr additive="base">
                                        <p:cTn id="91" dur="500" fill="hold"/>
                                        <p:tgtEl>
                                          <p:spTgt spid="80939"/>
                                        </p:tgtEl>
                                        <p:attrNameLst>
                                          <p:attrName>ppt_x</p:attrName>
                                        </p:attrNameLst>
                                      </p:cBhvr>
                                      <p:tavLst>
                                        <p:tav tm="0">
                                          <p:val>
                                            <p:strVal val="0-#ppt_w/2"/>
                                          </p:val>
                                        </p:tav>
                                        <p:tav tm="100000">
                                          <p:val>
                                            <p:strVal val="#ppt_x"/>
                                          </p:val>
                                        </p:tav>
                                      </p:tavLst>
                                    </p:anim>
                                    <p:anim calcmode="lin" valueType="num">
                                      <p:cBhvr additive="base">
                                        <p:cTn id="92" dur="500" fill="hold"/>
                                        <p:tgtEl>
                                          <p:spTgt spid="80939"/>
                                        </p:tgtEl>
                                        <p:attrNameLst>
                                          <p:attrName>ppt_y</p:attrName>
                                        </p:attrNameLst>
                                      </p:cBhvr>
                                      <p:tavLst>
                                        <p:tav tm="0">
                                          <p:val>
                                            <p:strVal val="#ppt_y"/>
                                          </p:val>
                                        </p:tav>
                                        <p:tav tm="100000">
                                          <p:val>
                                            <p:strVal val="#ppt_y"/>
                                          </p:val>
                                        </p:tav>
                                      </p:tavLst>
                                    </p:anim>
                                  </p:childTnLst>
                                </p:cTn>
                              </p:par>
                            </p:childTnLst>
                          </p:cTn>
                        </p:par>
                      </p:childTnLst>
                    </p:cTn>
                  </p:par>
                  <p:par>
                    <p:cTn id="93" fill="hold">
                      <p:stCondLst>
                        <p:cond delay="indefinite"/>
                      </p:stCondLst>
                      <p:childTnLst>
                        <p:par>
                          <p:cTn id="94" fill="hold">
                            <p:stCondLst>
                              <p:cond delay="0"/>
                            </p:stCondLst>
                            <p:childTnLst>
                              <p:par>
                                <p:cTn id="95" presetID="2" presetClass="entr" presetSubtype="8" fill="hold" grpId="0" nodeType="clickEffect">
                                  <p:stCondLst>
                                    <p:cond delay="0"/>
                                  </p:stCondLst>
                                  <p:childTnLst>
                                    <p:set>
                                      <p:cBhvr>
                                        <p:cTn id="96" dur="1" fill="hold">
                                          <p:stCondLst>
                                            <p:cond delay="0"/>
                                          </p:stCondLst>
                                        </p:cTn>
                                        <p:tgtEl>
                                          <p:spTgt spid="80940"/>
                                        </p:tgtEl>
                                        <p:attrNameLst>
                                          <p:attrName>style.visibility</p:attrName>
                                        </p:attrNameLst>
                                      </p:cBhvr>
                                      <p:to>
                                        <p:strVal val="visible"/>
                                      </p:to>
                                    </p:set>
                                    <p:anim calcmode="lin" valueType="num">
                                      <p:cBhvr additive="base">
                                        <p:cTn id="97" dur="500" fill="hold"/>
                                        <p:tgtEl>
                                          <p:spTgt spid="80940"/>
                                        </p:tgtEl>
                                        <p:attrNameLst>
                                          <p:attrName>ppt_x</p:attrName>
                                        </p:attrNameLst>
                                      </p:cBhvr>
                                      <p:tavLst>
                                        <p:tav tm="0">
                                          <p:val>
                                            <p:strVal val="0-#ppt_w/2"/>
                                          </p:val>
                                        </p:tav>
                                        <p:tav tm="100000">
                                          <p:val>
                                            <p:strVal val="#ppt_x"/>
                                          </p:val>
                                        </p:tav>
                                      </p:tavLst>
                                    </p:anim>
                                    <p:anim calcmode="lin" valueType="num">
                                      <p:cBhvr additive="base">
                                        <p:cTn id="98" dur="500" fill="hold"/>
                                        <p:tgtEl>
                                          <p:spTgt spid="80940"/>
                                        </p:tgtEl>
                                        <p:attrNameLst>
                                          <p:attrName>ppt_y</p:attrName>
                                        </p:attrNameLst>
                                      </p:cBhvr>
                                      <p:tavLst>
                                        <p:tav tm="0">
                                          <p:val>
                                            <p:strVal val="#ppt_y"/>
                                          </p:val>
                                        </p:tav>
                                        <p:tav tm="100000">
                                          <p:val>
                                            <p:strVal val="#ppt_y"/>
                                          </p:val>
                                        </p:tav>
                                      </p:tavLst>
                                    </p:anim>
                                  </p:childTnLst>
                                </p:cTn>
                              </p:par>
                            </p:childTnLst>
                          </p:cTn>
                        </p:par>
                      </p:childTnLst>
                    </p:cTn>
                  </p:par>
                  <p:par>
                    <p:cTn id="99" fill="hold">
                      <p:stCondLst>
                        <p:cond delay="indefinite"/>
                      </p:stCondLst>
                      <p:childTnLst>
                        <p:par>
                          <p:cTn id="100" fill="hold">
                            <p:stCondLst>
                              <p:cond delay="0"/>
                            </p:stCondLst>
                            <p:childTnLst>
                              <p:par>
                                <p:cTn id="101" presetID="2" presetClass="entr" presetSubtype="8" fill="hold" grpId="0" nodeType="clickEffect">
                                  <p:stCondLst>
                                    <p:cond delay="0"/>
                                  </p:stCondLst>
                                  <p:childTnLst>
                                    <p:set>
                                      <p:cBhvr>
                                        <p:cTn id="102" dur="1" fill="hold">
                                          <p:stCondLst>
                                            <p:cond delay="0"/>
                                          </p:stCondLst>
                                        </p:cTn>
                                        <p:tgtEl>
                                          <p:spTgt spid="80941"/>
                                        </p:tgtEl>
                                        <p:attrNameLst>
                                          <p:attrName>style.visibility</p:attrName>
                                        </p:attrNameLst>
                                      </p:cBhvr>
                                      <p:to>
                                        <p:strVal val="visible"/>
                                      </p:to>
                                    </p:set>
                                    <p:anim calcmode="lin" valueType="num">
                                      <p:cBhvr additive="base">
                                        <p:cTn id="103" dur="500" fill="hold"/>
                                        <p:tgtEl>
                                          <p:spTgt spid="80941"/>
                                        </p:tgtEl>
                                        <p:attrNameLst>
                                          <p:attrName>ppt_x</p:attrName>
                                        </p:attrNameLst>
                                      </p:cBhvr>
                                      <p:tavLst>
                                        <p:tav tm="0">
                                          <p:val>
                                            <p:strVal val="0-#ppt_w/2"/>
                                          </p:val>
                                        </p:tav>
                                        <p:tav tm="100000">
                                          <p:val>
                                            <p:strVal val="#ppt_x"/>
                                          </p:val>
                                        </p:tav>
                                      </p:tavLst>
                                    </p:anim>
                                    <p:anim calcmode="lin" valueType="num">
                                      <p:cBhvr additive="base">
                                        <p:cTn id="104" dur="500" fill="hold"/>
                                        <p:tgtEl>
                                          <p:spTgt spid="8094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0898" grpId="0"/>
      <p:bldP spid="80926" grpId="0"/>
      <p:bldP spid="80927" grpId="0"/>
      <p:bldP spid="80928" grpId="0"/>
      <p:bldP spid="80929" grpId="0"/>
      <p:bldP spid="80930" grpId="0"/>
      <p:bldP spid="80931" grpId="0"/>
      <p:bldP spid="80932" grpId="0"/>
      <p:bldP spid="80933" grpId="0"/>
      <p:bldP spid="80935" grpId="0"/>
      <p:bldP spid="80936" grpId="0"/>
      <p:bldP spid="80937" grpId="0"/>
      <p:bldP spid="80938" grpId="0"/>
      <p:bldP spid="80939" grpId="0"/>
      <p:bldP spid="80940" grpId="0"/>
      <p:bldP spid="80941"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30721" name="图片 169985" descr="太平天国前期形势"/>
          <p:cNvPicPr/>
          <p:nvPr/>
        </p:nvPicPr>
        <p:blipFill>
          <a:blip r:embed="rId1"/>
          <a:stretch>
            <a:fillRect/>
          </a:stretch>
        </p:blipFill>
        <p:spPr>
          <a:xfrm>
            <a:off x="1524000" y="0"/>
            <a:ext cx="9144000" cy="6858000"/>
          </a:xfrm>
          <a:prstGeom prst="rect">
            <a:avLst/>
          </a:prstGeom>
          <a:noFill/>
          <a:ln w="9525">
            <a:noFill/>
          </a:ln>
        </p:spPr>
      </p:pic>
      <p:sp>
        <p:nvSpPr>
          <p:cNvPr id="169989" name="矩形 169988"/>
          <p:cNvSpPr/>
          <p:nvPr/>
        </p:nvSpPr>
        <p:spPr>
          <a:xfrm>
            <a:off x="5159375" y="5373688"/>
            <a:ext cx="514350" cy="401637"/>
          </a:xfrm>
          <a:prstGeom prst="rect">
            <a:avLst/>
          </a:prstGeom>
        </p:spPr>
        <p:txBody>
          <a:bodyPr wrap="none" fromWordArt="1">
            <a:prstTxWarp prst="textPlain">
              <a:avLst>
                <a:gd name="adj" fmla="val 50000"/>
              </a:avLst>
            </a:prstTxWarp>
            <a:normAutofit/>
          </a:bodyPr>
          <a:p>
            <a:pPr algn="ctr"/>
            <a:r>
              <a:rPr lang="zh-CN" altLang="en-US" sz="2000">
                <a:ln w="19050" cap="flat" cmpd="sng">
                  <a:solidFill>
                    <a:srgbClr val="FF0000"/>
                  </a:solidFill>
                  <a:prstDash val="solid"/>
                  <a:round/>
                  <a:headEnd type="none" w="med" len="med"/>
                  <a:tailEnd type="none" w="med" len="med"/>
                </a:ln>
                <a:solidFill>
                  <a:srgbClr val="0000FF"/>
                </a:solidFill>
                <a:effectLst>
                  <a:outerShdw dist="35921" dir="2699999" algn="ctr" rotWithShape="0">
                    <a:srgbClr val="990000"/>
                  </a:outerShdw>
                </a:effectLst>
                <a:latin typeface="宋体" panose="02010600030101010101" pitchFamily="2" charset="-122"/>
                <a:ea typeface="宋体" panose="02010600030101010101" pitchFamily="2" charset="-122"/>
              </a:rPr>
              <a:t>永安</a:t>
            </a:r>
            <a:endParaRPr lang="zh-CN" altLang="en-US" sz="2000">
              <a:ln w="19050" cap="flat" cmpd="sng">
                <a:solidFill>
                  <a:srgbClr val="FF0000"/>
                </a:solidFill>
                <a:prstDash val="solid"/>
                <a:round/>
                <a:headEnd type="none" w="med" len="med"/>
                <a:tailEnd type="none" w="med" len="med"/>
              </a:ln>
              <a:solidFill>
                <a:srgbClr val="0000FF"/>
              </a:solidFill>
              <a:effectLst>
                <a:outerShdw dist="35921" dir="2699999" algn="ctr" rotWithShape="0">
                  <a:srgbClr val="990000"/>
                </a:outerShdw>
              </a:effectLst>
              <a:latin typeface="宋体" panose="02010600030101010101" pitchFamily="2" charset="-122"/>
              <a:ea typeface="宋体" panose="02010600030101010101" pitchFamily="2" charset="-122"/>
            </a:endParaRPr>
          </a:p>
        </p:txBody>
      </p:sp>
      <p:sp>
        <p:nvSpPr>
          <p:cNvPr id="30723" name="矩形 169992"/>
          <p:cNvSpPr/>
          <p:nvPr/>
        </p:nvSpPr>
        <p:spPr>
          <a:xfrm>
            <a:off x="6553200" y="3429000"/>
            <a:ext cx="514350" cy="257175"/>
          </a:xfrm>
          <a:prstGeom prst="rect">
            <a:avLst/>
          </a:prstGeom>
        </p:spPr>
        <p:txBody>
          <a:bodyPr wrap="none" fromWordArt="1">
            <a:prstTxWarp prst="textPlain">
              <a:avLst>
                <a:gd name="adj" fmla="val 50000"/>
              </a:avLst>
            </a:prstTxWarp>
            <a:normAutofit fontScale="50000"/>
          </a:bodyPr>
          <a:p>
            <a:pPr algn="ctr"/>
            <a:r>
              <a:rPr lang="zh-CN" altLang="en-US" sz="2000">
                <a:ln w="19050" cap="flat" cmpd="sng">
                  <a:solidFill>
                    <a:srgbClr val="FF00FF"/>
                  </a:solidFill>
                  <a:prstDash val="solid"/>
                  <a:round/>
                  <a:headEnd type="none" w="med" len="med"/>
                  <a:tailEnd type="none" w="med" len="med"/>
                </a:ln>
                <a:solidFill>
                  <a:srgbClr val="008080"/>
                </a:solidFill>
                <a:effectLst>
                  <a:outerShdw dist="35921" dir="2699999" algn="ctr" rotWithShape="0">
                    <a:srgbClr val="990000"/>
                  </a:outerShdw>
                </a:effectLst>
                <a:latin typeface="宋体" panose="02010600030101010101" pitchFamily="2" charset="-122"/>
                <a:ea typeface="宋体" panose="02010600030101010101" pitchFamily="2" charset="-122"/>
              </a:rPr>
              <a:t>武昌</a:t>
            </a:r>
            <a:endParaRPr lang="zh-CN" altLang="en-US" sz="2000">
              <a:ln w="19050" cap="flat" cmpd="sng">
                <a:solidFill>
                  <a:srgbClr val="FF00FF"/>
                </a:solidFill>
                <a:prstDash val="solid"/>
                <a:round/>
                <a:headEnd type="none" w="med" len="med"/>
                <a:tailEnd type="none" w="med" len="med"/>
              </a:ln>
              <a:solidFill>
                <a:srgbClr val="008080"/>
              </a:solidFill>
              <a:effectLst>
                <a:outerShdw dist="35921" dir="2699999" algn="ctr" rotWithShape="0">
                  <a:srgbClr val="990000"/>
                </a:outerShdw>
              </a:effectLst>
              <a:latin typeface="宋体" panose="02010600030101010101" pitchFamily="2" charset="-122"/>
              <a:ea typeface="宋体" panose="02010600030101010101" pitchFamily="2" charset="-122"/>
            </a:endParaRPr>
          </a:p>
        </p:txBody>
      </p:sp>
      <p:sp>
        <p:nvSpPr>
          <p:cNvPr id="30724" name="矩形 169994"/>
          <p:cNvSpPr/>
          <p:nvPr/>
        </p:nvSpPr>
        <p:spPr>
          <a:xfrm>
            <a:off x="7751763" y="3213100"/>
            <a:ext cx="514350" cy="257175"/>
          </a:xfrm>
          <a:prstGeom prst="rect">
            <a:avLst/>
          </a:prstGeom>
        </p:spPr>
        <p:txBody>
          <a:bodyPr wrap="none" fromWordArt="1">
            <a:prstTxWarp prst="textPlain">
              <a:avLst>
                <a:gd name="adj" fmla="val 50000"/>
              </a:avLst>
            </a:prstTxWarp>
            <a:normAutofit fontScale="50000"/>
          </a:bodyPr>
          <a:p>
            <a:pPr algn="ctr"/>
            <a:r>
              <a:rPr lang="zh-CN" altLang="en-US" sz="2000">
                <a:ln w="19050" cap="flat" cmpd="sng">
                  <a:solidFill>
                    <a:srgbClr val="FF6600"/>
                  </a:solidFill>
                  <a:prstDash val="solid"/>
                  <a:round/>
                  <a:headEnd type="none" w="med" len="med"/>
                  <a:tailEnd type="none" w="med" len="med"/>
                </a:ln>
                <a:solidFill>
                  <a:srgbClr val="0066CC"/>
                </a:solidFill>
                <a:effectLst>
                  <a:outerShdw dist="35921" dir="2699999" algn="ctr" rotWithShape="0">
                    <a:srgbClr val="990000"/>
                  </a:outerShdw>
                </a:effectLst>
                <a:latin typeface="宋体" panose="02010600030101010101" pitchFamily="2" charset="-122"/>
                <a:ea typeface="宋体" panose="02010600030101010101" pitchFamily="2" charset="-122"/>
              </a:rPr>
              <a:t>安庆</a:t>
            </a:r>
            <a:endParaRPr lang="zh-CN" altLang="en-US" sz="2000">
              <a:ln w="19050" cap="flat" cmpd="sng">
                <a:solidFill>
                  <a:srgbClr val="FF6600"/>
                </a:solidFill>
                <a:prstDash val="solid"/>
                <a:round/>
                <a:headEnd type="none" w="med" len="med"/>
                <a:tailEnd type="none" w="med" len="med"/>
              </a:ln>
              <a:solidFill>
                <a:srgbClr val="0066CC"/>
              </a:solidFill>
              <a:effectLst>
                <a:outerShdw dist="35921" dir="2699999" algn="ctr" rotWithShape="0">
                  <a:srgbClr val="990000"/>
                </a:outerShdw>
              </a:effectLst>
              <a:latin typeface="宋体" panose="02010600030101010101" pitchFamily="2" charset="-122"/>
              <a:ea typeface="宋体" panose="02010600030101010101" pitchFamily="2" charset="-122"/>
            </a:endParaRPr>
          </a:p>
        </p:txBody>
      </p:sp>
      <p:pic>
        <p:nvPicPr>
          <p:cNvPr id="169998" name="图片 169997" descr="tball"/>
          <p:cNvPicPr>
            <a:picLocks noChangeAspect="1"/>
          </p:cNvPicPr>
          <p:nvPr/>
        </p:nvPicPr>
        <p:blipFill>
          <a:blip r:embed="rId2"/>
          <a:stretch>
            <a:fillRect/>
          </a:stretch>
        </p:blipFill>
        <p:spPr>
          <a:xfrm flipH="1">
            <a:off x="8904288" y="2420938"/>
            <a:ext cx="503237" cy="503237"/>
          </a:xfrm>
          <a:prstGeom prst="rect">
            <a:avLst/>
          </a:prstGeom>
          <a:noFill/>
          <a:ln w="9525">
            <a:noFill/>
          </a:ln>
        </p:spPr>
      </p:pic>
      <p:sp>
        <p:nvSpPr>
          <p:cNvPr id="169999" name="矩形 169998"/>
          <p:cNvSpPr/>
          <p:nvPr/>
        </p:nvSpPr>
        <p:spPr>
          <a:xfrm>
            <a:off x="8759825" y="2636838"/>
            <a:ext cx="609600" cy="314325"/>
          </a:xfrm>
          <a:prstGeom prst="rect">
            <a:avLst/>
          </a:prstGeom>
        </p:spPr>
        <p:txBody>
          <a:bodyPr wrap="none" fromWordArt="1">
            <a:prstTxWarp prst="textPlain">
              <a:avLst>
                <a:gd name="adj" fmla="val 50000"/>
              </a:avLst>
            </a:prstTxWarp>
            <a:normAutofit fontScale="60000"/>
          </a:bodyPr>
          <a:p>
            <a:pPr algn="ctr"/>
            <a:r>
              <a:rPr lang="zh-CN" altLang="en-US" sz="2400">
                <a:ln w="19050" cap="flat" cmpd="sng">
                  <a:solidFill>
                    <a:srgbClr val="FF0000"/>
                  </a:solidFill>
                  <a:prstDash val="solid"/>
                  <a:round/>
                  <a:headEnd type="none" w="med" len="med"/>
                  <a:tailEnd type="none" w="med" len="med"/>
                </a:ln>
                <a:solidFill>
                  <a:srgbClr val="0066CC"/>
                </a:solidFill>
                <a:effectLst>
                  <a:outerShdw dist="35921" dir="2699999" algn="ctr" rotWithShape="0">
                    <a:srgbClr val="990000"/>
                  </a:outerShdw>
                </a:effectLst>
                <a:latin typeface="宋体" panose="02010600030101010101" pitchFamily="2" charset="-122"/>
                <a:ea typeface="宋体" panose="02010600030101010101" pitchFamily="2" charset="-122"/>
              </a:rPr>
              <a:t>天京</a:t>
            </a:r>
            <a:endParaRPr lang="zh-CN" altLang="en-US" sz="2400">
              <a:ln w="19050" cap="flat" cmpd="sng">
                <a:solidFill>
                  <a:srgbClr val="FF0000"/>
                </a:solidFill>
                <a:prstDash val="solid"/>
                <a:round/>
                <a:headEnd type="none" w="med" len="med"/>
                <a:tailEnd type="none" w="med" len="med"/>
              </a:ln>
              <a:solidFill>
                <a:srgbClr val="0066CC"/>
              </a:solidFill>
              <a:effectLst>
                <a:outerShdw dist="35921" dir="2699999" algn="ctr" rotWithShape="0">
                  <a:srgbClr val="990000"/>
                </a:outerShdw>
              </a:effectLst>
              <a:latin typeface="宋体" panose="02010600030101010101" pitchFamily="2" charset="-122"/>
              <a:ea typeface="宋体" panose="02010600030101010101" pitchFamily="2" charset="-122"/>
            </a:endParaRPr>
          </a:p>
        </p:txBody>
      </p:sp>
      <p:sp>
        <p:nvSpPr>
          <p:cNvPr id="170000" name="右箭头 169999"/>
          <p:cNvSpPr/>
          <p:nvPr/>
        </p:nvSpPr>
        <p:spPr>
          <a:xfrm rot="-9572663">
            <a:off x="7464425" y="2276475"/>
            <a:ext cx="1428750" cy="228600"/>
          </a:xfrm>
          <a:prstGeom prst="rightArrow">
            <a:avLst>
              <a:gd name="adj1" fmla="val 50000"/>
              <a:gd name="adj2" fmla="val 156250"/>
            </a:avLst>
          </a:prstGeom>
          <a:solidFill>
            <a:srgbClr val="FF0000"/>
          </a:solidFill>
          <a:ln w="9525" cap="flat" cmpd="sng">
            <a:solidFill>
              <a:schemeClr val="tx1"/>
            </a:solidFill>
            <a:prstDash val="solid"/>
            <a:miter/>
            <a:headEnd type="none" w="med" len="med"/>
            <a:tailEnd type="none" w="med" len="med"/>
          </a:ln>
        </p:spPr>
        <p:txBody>
          <a:bodyPr anchor="t"/>
          <a:p>
            <a:endParaRPr lang="zh-CN" altLang="en-US">
              <a:latin typeface="Arial" panose="020B0604020202020204" pitchFamily="34" charset="0"/>
              <a:ea typeface="宋体" panose="02010600030101010101" pitchFamily="2" charset="-122"/>
            </a:endParaRPr>
          </a:p>
        </p:txBody>
      </p:sp>
      <p:sp>
        <p:nvSpPr>
          <p:cNvPr id="170001" name="左箭头 170000"/>
          <p:cNvSpPr/>
          <p:nvPr/>
        </p:nvSpPr>
        <p:spPr>
          <a:xfrm rot="1283969">
            <a:off x="6383338" y="1844675"/>
            <a:ext cx="976312" cy="309563"/>
          </a:xfrm>
          <a:prstGeom prst="leftArrow">
            <a:avLst>
              <a:gd name="adj1" fmla="val 50000"/>
              <a:gd name="adj2" fmla="val 78831"/>
            </a:avLst>
          </a:prstGeom>
          <a:solidFill>
            <a:srgbClr val="FF0000"/>
          </a:solidFill>
          <a:ln w="9525" cap="flat" cmpd="sng">
            <a:solidFill>
              <a:schemeClr val="tx1"/>
            </a:solidFill>
            <a:prstDash val="solid"/>
            <a:miter/>
            <a:headEnd type="none" w="med" len="med"/>
            <a:tailEnd type="none" w="med" len="med"/>
          </a:ln>
        </p:spPr>
        <p:txBody>
          <a:bodyPr anchor="t"/>
          <a:p>
            <a:endParaRPr lang="zh-CN" altLang="en-US">
              <a:latin typeface="Arial" panose="020B0604020202020204" pitchFamily="34" charset="0"/>
              <a:ea typeface="宋体" panose="02010600030101010101" pitchFamily="2" charset="-122"/>
            </a:endParaRPr>
          </a:p>
        </p:txBody>
      </p:sp>
      <p:sp>
        <p:nvSpPr>
          <p:cNvPr id="170002" name="任意多边形 170001"/>
          <p:cNvSpPr/>
          <p:nvPr/>
        </p:nvSpPr>
        <p:spPr>
          <a:xfrm>
            <a:off x="6059488" y="1295400"/>
            <a:ext cx="609600" cy="533400"/>
          </a:xfrm>
          <a:custGeom>
            <a:avLst/>
            <a:gdLst/>
            <a:ahLst/>
            <a:cxnLst>
              <a:cxn ang="270">
                <a:pos x="15126" y="0"/>
              </a:cxn>
              <a:cxn ang="90">
                <a:pos x="15126" y="12158"/>
              </a:cxn>
              <a:cxn ang="90">
                <a:pos x="3237" y="21600"/>
              </a:cxn>
              <a:cxn ang="0">
                <a:pos x="21600" y="6079"/>
              </a:cxn>
            </a:cxnLst>
            <a:pathLst>
              <a:path w="21600" h="21600">
                <a:moveTo>
                  <a:pt x="21600" y="6079"/>
                </a:moveTo>
                <a:lnTo>
                  <a:pt x="15126" y="0"/>
                </a:lnTo>
                <a:lnTo>
                  <a:pt x="15126" y="2912"/>
                </a:lnTo>
                <a:lnTo>
                  <a:pt x="12427" y="2912"/>
                </a:lnTo>
                <a:cubicBezTo>
                  <a:pt x="5564" y="2912"/>
                  <a:pt x="0" y="7052"/>
                  <a:pt x="0" y="12158"/>
                </a:cubicBezTo>
                <a:lnTo>
                  <a:pt x="0" y="21600"/>
                </a:lnTo>
                <a:lnTo>
                  <a:pt x="6474" y="21600"/>
                </a:lnTo>
                <a:lnTo>
                  <a:pt x="6474" y="12158"/>
                </a:lnTo>
                <a:cubicBezTo>
                  <a:pt x="6474" y="10550"/>
                  <a:pt x="9139" y="9246"/>
                  <a:pt x="12427" y="9246"/>
                </a:cubicBezTo>
                <a:lnTo>
                  <a:pt x="15126" y="9246"/>
                </a:lnTo>
                <a:lnTo>
                  <a:pt x="15126" y="12158"/>
                </a:lnTo>
                <a:close/>
              </a:path>
            </a:pathLst>
          </a:custGeom>
          <a:solidFill>
            <a:srgbClr val="FF0000"/>
          </a:solidFill>
          <a:ln w="9525" cap="flat" cmpd="sng">
            <a:solidFill>
              <a:schemeClr val="tx1"/>
            </a:solidFill>
            <a:prstDash val="solid"/>
            <a:miter/>
            <a:headEnd type="none" w="med" len="med"/>
            <a:tailEnd type="none" w="med" len="med"/>
          </a:ln>
        </p:spPr>
        <p:txBody>
          <a:bodyPr/>
          <a:p>
            <a:endParaRPr lang="zh-CN" altLang="en-US"/>
          </a:p>
        </p:txBody>
      </p:sp>
      <p:sp>
        <p:nvSpPr>
          <p:cNvPr id="170003" name="任意多边形 170002"/>
          <p:cNvSpPr/>
          <p:nvPr/>
        </p:nvSpPr>
        <p:spPr>
          <a:xfrm rot="1897132">
            <a:off x="6816725" y="836613"/>
            <a:ext cx="457200" cy="609600"/>
          </a:xfrm>
          <a:custGeom>
            <a:avLst/>
            <a:gdLst/>
            <a:ahLst/>
            <a:cxnLst>
              <a:cxn ang="270">
                <a:pos x="15126" y="0"/>
              </a:cxn>
              <a:cxn ang="90">
                <a:pos x="15126" y="12158"/>
              </a:cxn>
              <a:cxn ang="90">
                <a:pos x="3237" y="21600"/>
              </a:cxn>
              <a:cxn ang="0">
                <a:pos x="21600" y="6079"/>
              </a:cxn>
            </a:cxnLst>
            <a:pathLst>
              <a:path w="21600" h="21600">
                <a:moveTo>
                  <a:pt x="21600" y="6079"/>
                </a:moveTo>
                <a:lnTo>
                  <a:pt x="15126" y="0"/>
                </a:lnTo>
                <a:lnTo>
                  <a:pt x="15126" y="2912"/>
                </a:lnTo>
                <a:lnTo>
                  <a:pt x="12427" y="2912"/>
                </a:lnTo>
                <a:cubicBezTo>
                  <a:pt x="5564" y="2912"/>
                  <a:pt x="0" y="7052"/>
                  <a:pt x="0" y="12158"/>
                </a:cubicBezTo>
                <a:lnTo>
                  <a:pt x="0" y="21600"/>
                </a:lnTo>
                <a:lnTo>
                  <a:pt x="6474" y="21600"/>
                </a:lnTo>
                <a:lnTo>
                  <a:pt x="6474" y="12158"/>
                </a:lnTo>
                <a:cubicBezTo>
                  <a:pt x="6474" y="10550"/>
                  <a:pt x="9139" y="9246"/>
                  <a:pt x="12427" y="9246"/>
                </a:cubicBezTo>
                <a:lnTo>
                  <a:pt x="15126" y="9246"/>
                </a:lnTo>
                <a:lnTo>
                  <a:pt x="15126" y="12158"/>
                </a:lnTo>
                <a:close/>
              </a:path>
            </a:pathLst>
          </a:custGeom>
          <a:solidFill>
            <a:srgbClr val="FF0000"/>
          </a:solidFill>
          <a:ln w="9525" cap="flat" cmpd="sng">
            <a:solidFill>
              <a:schemeClr val="tx1"/>
            </a:solidFill>
            <a:prstDash val="solid"/>
            <a:miter/>
            <a:headEnd type="none" w="med" len="med"/>
            <a:tailEnd type="none" w="med" len="med"/>
          </a:ln>
        </p:spPr>
        <p:txBody>
          <a:bodyPr/>
          <a:p>
            <a:endParaRPr lang="zh-CN" altLang="en-US"/>
          </a:p>
        </p:txBody>
      </p:sp>
      <p:sp>
        <p:nvSpPr>
          <p:cNvPr id="170004" name="矩形 170003"/>
          <p:cNvSpPr/>
          <p:nvPr/>
        </p:nvSpPr>
        <p:spPr>
          <a:xfrm>
            <a:off x="7464425" y="836613"/>
            <a:ext cx="457200" cy="361950"/>
          </a:xfrm>
          <a:prstGeom prst="rect">
            <a:avLst/>
          </a:prstGeom>
        </p:spPr>
        <p:txBody>
          <a:bodyPr wrap="none" fromWordArt="1">
            <a:prstTxWarp prst="textPlain">
              <a:avLst>
                <a:gd name="adj" fmla="val 50000"/>
              </a:avLst>
            </a:prstTxWarp>
            <a:normAutofit fontScale="90000" lnSpcReduction="10000"/>
          </a:bodyPr>
          <a:p>
            <a:pPr algn="ctr"/>
            <a:r>
              <a:rPr lang="zh-CN" altLang="en-US" sz="2000">
                <a:ln w="19050" cap="flat" cmpd="sng">
                  <a:solidFill>
                    <a:srgbClr val="FF0000"/>
                  </a:solidFill>
                  <a:prstDash val="solid"/>
                  <a:round/>
                  <a:headEnd type="none" w="med" len="med"/>
                  <a:tailEnd type="none" w="med" len="med"/>
                </a:ln>
                <a:solidFill>
                  <a:srgbClr val="FF9900"/>
                </a:solidFill>
                <a:effectLst>
                  <a:outerShdw dist="35921" dir="2699999" algn="ctr" rotWithShape="0">
                    <a:srgbClr val="990000"/>
                  </a:outerShdw>
                </a:effectLst>
                <a:latin typeface="宋体" panose="02010600030101010101" pitchFamily="2" charset="-122"/>
                <a:ea typeface="宋体" panose="02010600030101010101" pitchFamily="2" charset="-122"/>
              </a:rPr>
              <a:t>连镇</a:t>
            </a:r>
            <a:endParaRPr lang="zh-CN" altLang="en-US" sz="2000">
              <a:ln w="19050" cap="flat" cmpd="sng">
                <a:solidFill>
                  <a:srgbClr val="FF0000"/>
                </a:solidFill>
                <a:prstDash val="solid"/>
                <a:round/>
                <a:headEnd type="none" w="med" len="med"/>
                <a:tailEnd type="none" w="med" len="med"/>
              </a:ln>
              <a:solidFill>
                <a:srgbClr val="FF9900"/>
              </a:solidFill>
              <a:effectLst>
                <a:outerShdw dist="35921" dir="2699999" algn="ctr" rotWithShape="0">
                  <a:srgbClr val="990000"/>
                </a:outerShdw>
              </a:effectLst>
              <a:latin typeface="宋体" panose="02010600030101010101" pitchFamily="2" charset="-122"/>
              <a:ea typeface="宋体" panose="02010600030101010101" pitchFamily="2" charset="-122"/>
            </a:endParaRPr>
          </a:p>
        </p:txBody>
      </p:sp>
      <p:sp>
        <p:nvSpPr>
          <p:cNvPr id="30732" name="矩形 170005"/>
          <p:cNvSpPr/>
          <p:nvPr/>
        </p:nvSpPr>
        <p:spPr>
          <a:xfrm>
            <a:off x="7967663" y="404813"/>
            <a:ext cx="609600" cy="381000"/>
          </a:xfrm>
          <a:prstGeom prst="rect">
            <a:avLst/>
          </a:prstGeom>
        </p:spPr>
        <p:txBody>
          <a:bodyPr wrap="none" fromWordArt="1">
            <a:prstTxWarp prst="textPlain">
              <a:avLst>
                <a:gd name="adj" fmla="val 50000"/>
              </a:avLst>
            </a:prstTxWarp>
            <a:normAutofit fontScale="50000"/>
          </a:bodyPr>
          <a:p>
            <a:pPr algn="ctr"/>
            <a:r>
              <a:rPr lang="zh-CN" altLang="en-US" sz="3600">
                <a:ln w="19050" cap="flat" cmpd="sng">
                  <a:solidFill>
                    <a:srgbClr val="3366FF"/>
                  </a:solidFill>
                  <a:prstDash val="solid"/>
                  <a:round/>
                  <a:headEnd type="none" w="med" len="med"/>
                  <a:tailEnd type="none" w="med" len="med"/>
                </a:ln>
                <a:solidFill>
                  <a:srgbClr val="99CC00"/>
                </a:solidFill>
                <a:effectLst>
                  <a:outerShdw dist="35921" dir="2699999" algn="ctr" rotWithShape="0">
                    <a:srgbClr val="990000"/>
                  </a:outerShdw>
                </a:effectLst>
                <a:latin typeface="宋体" panose="02010600030101010101" pitchFamily="2" charset="-122"/>
                <a:ea typeface="宋体" panose="02010600030101010101" pitchFamily="2" charset="-122"/>
              </a:rPr>
              <a:t>天津</a:t>
            </a:r>
            <a:endParaRPr lang="zh-CN" altLang="en-US" sz="3600">
              <a:ln w="19050" cap="flat" cmpd="sng">
                <a:solidFill>
                  <a:srgbClr val="3366FF"/>
                </a:solidFill>
                <a:prstDash val="solid"/>
                <a:round/>
                <a:headEnd type="none" w="med" len="med"/>
                <a:tailEnd type="none" w="med" len="med"/>
              </a:ln>
              <a:solidFill>
                <a:srgbClr val="99CC00"/>
              </a:solidFill>
              <a:effectLst>
                <a:outerShdw dist="35921" dir="2699999" algn="ctr" rotWithShape="0">
                  <a:srgbClr val="990000"/>
                </a:outerShdw>
              </a:effectLst>
              <a:latin typeface="宋体" panose="02010600030101010101" pitchFamily="2" charset="-122"/>
              <a:ea typeface="宋体" panose="02010600030101010101" pitchFamily="2" charset="-122"/>
            </a:endParaRPr>
          </a:p>
        </p:txBody>
      </p:sp>
      <p:sp>
        <p:nvSpPr>
          <p:cNvPr id="30733" name="矩形 170006"/>
          <p:cNvSpPr/>
          <p:nvPr/>
        </p:nvSpPr>
        <p:spPr>
          <a:xfrm>
            <a:off x="7391400" y="0"/>
            <a:ext cx="514350" cy="361950"/>
          </a:xfrm>
          <a:prstGeom prst="rect">
            <a:avLst/>
          </a:prstGeom>
        </p:spPr>
        <p:txBody>
          <a:bodyPr wrap="none" fromWordArt="1">
            <a:prstTxWarp prst="textPlain">
              <a:avLst>
                <a:gd name="adj" fmla="val 50000"/>
              </a:avLst>
            </a:prstTxWarp>
            <a:normAutofit fontScale="90000" lnSpcReduction="10000"/>
          </a:bodyPr>
          <a:p>
            <a:pPr algn="ctr"/>
            <a:r>
              <a:rPr lang="zh-CN" altLang="en-US" sz="2000">
                <a:ln w="19050" cap="flat" cmpd="sng">
                  <a:solidFill>
                    <a:srgbClr val="FFFF99"/>
                  </a:solidFill>
                  <a:prstDash val="solid"/>
                  <a:round/>
                  <a:headEnd type="none" w="med" len="med"/>
                  <a:tailEnd type="none" w="med" len="med"/>
                </a:ln>
                <a:solidFill>
                  <a:srgbClr val="FF0000"/>
                </a:solidFill>
                <a:effectLst>
                  <a:outerShdw dist="35921" dir="2699999" algn="ctr" rotWithShape="0">
                    <a:srgbClr val="990000"/>
                  </a:outerShdw>
                </a:effectLst>
                <a:latin typeface="宋体" panose="02010600030101010101" pitchFamily="2" charset="-122"/>
                <a:ea typeface="宋体" panose="02010600030101010101" pitchFamily="2" charset="-122"/>
              </a:rPr>
              <a:t>北京</a:t>
            </a:r>
            <a:endParaRPr lang="zh-CN" altLang="en-US" sz="2000">
              <a:ln w="19050" cap="flat" cmpd="sng">
                <a:solidFill>
                  <a:srgbClr val="FFFF99"/>
                </a:solidFill>
                <a:prstDash val="solid"/>
                <a:round/>
                <a:headEnd type="none" w="med" len="med"/>
                <a:tailEnd type="none" w="med" len="med"/>
              </a:ln>
              <a:solidFill>
                <a:srgbClr val="FF0000"/>
              </a:solidFill>
              <a:effectLst>
                <a:outerShdw dist="35921" dir="2699999" algn="ctr" rotWithShape="0">
                  <a:srgbClr val="990000"/>
                </a:outerShdw>
              </a:effectLst>
              <a:latin typeface="宋体" panose="02010600030101010101" pitchFamily="2" charset="-122"/>
              <a:ea typeface="宋体" panose="02010600030101010101" pitchFamily="2" charset="-122"/>
            </a:endParaRPr>
          </a:p>
        </p:txBody>
      </p:sp>
      <p:sp>
        <p:nvSpPr>
          <p:cNvPr id="170010" name="矩形 170009"/>
          <p:cNvSpPr/>
          <p:nvPr/>
        </p:nvSpPr>
        <p:spPr>
          <a:xfrm>
            <a:off x="9409113" y="2781300"/>
            <a:ext cx="609600" cy="304800"/>
          </a:xfrm>
          <a:prstGeom prst="rect">
            <a:avLst/>
          </a:prstGeom>
        </p:spPr>
        <p:txBody>
          <a:bodyPr wrap="none" fromWordArt="1">
            <a:prstTxWarp prst="textPlain">
              <a:avLst>
                <a:gd name="adj" fmla="val 50000"/>
              </a:avLst>
            </a:prstTxWarp>
            <a:normAutofit fontScale="70000"/>
          </a:bodyPr>
          <a:p>
            <a:pPr algn="ctr"/>
            <a:r>
              <a:rPr lang="zh-CN" altLang="en-US" sz="2000">
                <a:ln w="19050" cap="flat" cmpd="sng">
                  <a:solidFill>
                    <a:srgbClr val="0000FF"/>
                  </a:solidFill>
                  <a:prstDash val="solid"/>
                  <a:round/>
                  <a:headEnd type="none" w="med" len="med"/>
                  <a:tailEnd type="none" w="med" len="med"/>
                </a:ln>
                <a:solidFill>
                  <a:schemeClr val="tx1"/>
                </a:solidFill>
                <a:effectLst>
                  <a:outerShdw dist="35921" dir="2699999" algn="ctr" rotWithShape="0">
                    <a:srgbClr val="990000"/>
                  </a:outerShdw>
                </a:effectLst>
                <a:latin typeface="宋体" panose="02010600030101010101" pitchFamily="2" charset="-122"/>
                <a:ea typeface="宋体" panose="02010600030101010101" pitchFamily="2" charset="-122"/>
              </a:rPr>
              <a:t>扬州</a:t>
            </a:r>
            <a:endParaRPr lang="zh-CN" altLang="en-US" sz="2000">
              <a:ln w="19050" cap="flat" cmpd="sng">
                <a:solidFill>
                  <a:srgbClr val="0000FF"/>
                </a:solidFill>
                <a:prstDash val="solid"/>
                <a:round/>
                <a:headEnd type="none" w="med" len="med"/>
                <a:tailEnd type="none" w="med" len="med"/>
              </a:ln>
              <a:solidFill>
                <a:schemeClr val="tx1"/>
              </a:solidFill>
              <a:effectLst>
                <a:outerShdw dist="35921" dir="2699999" algn="ctr" rotWithShape="0">
                  <a:srgbClr val="990000"/>
                </a:outerShdw>
              </a:effectLst>
              <a:latin typeface="宋体" panose="02010600030101010101" pitchFamily="2" charset="-122"/>
              <a:ea typeface="宋体" panose="02010600030101010101" pitchFamily="2" charset="-122"/>
            </a:endParaRPr>
          </a:p>
        </p:txBody>
      </p:sp>
      <p:sp>
        <p:nvSpPr>
          <p:cNvPr id="170011" name="左箭头 170010"/>
          <p:cNvSpPr/>
          <p:nvPr/>
        </p:nvSpPr>
        <p:spPr>
          <a:xfrm rot="-1557352">
            <a:off x="7620000" y="2971800"/>
            <a:ext cx="1281113" cy="228600"/>
          </a:xfrm>
          <a:prstGeom prst="leftArrow">
            <a:avLst>
              <a:gd name="adj1" fmla="val 50000"/>
              <a:gd name="adj2" fmla="val 140078"/>
            </a:avLst>
          </a:prstGeom>
          <a:solidFill>
            <a:srgbClr val="FF0000"/>
          </a:solidFill>
          <a:ln w="9525" cap="flat" cmpd="sng">
            <a:solidFill>
              <a:schemeClr val="tx1"/>
            </a:solidFill>
            <a:prstDash val="solid"/>
            <a:miter/>
            <a:headEnd type="none" w="med" len="med"/>
            <a:tailEnd type="none" w="med" len="med"/>
          </a:ln>
        </p:spPr>
        <p:txBody>
          <a:bodyPr anchor="t"/>
          <a:p>
            <a:endParaRPr lang="zh-CN" altLang="en-US">
              <a:latin typeface="Arial" panose="020B0604020202020204" pitchFamily="34" charset="0"/>
              <a:ea typeface="宋体" panose="02010600030101010101" pitchFamily="2" charset="-122"/>
            </a:endParaRPr>
          </a:p>
        </p:txBody>
      </p:sp>
      <p:sp>
        <p:nvSpPr>
          <p:cNvPr id="170012" name="左箭头 170011"/>
          <p:cNvSpPr/>
          <p:nvPr/>
        </p:nvSpPr>
        <p:spPr>
          <a:xfrm rot="958992">
            <a:off x="7007225" y="3235325"/>
            <a:ext cx="533400" cy="228600"/>
          </a:xfrm>
          <a:prstGeom prst="leftArrow">
            <a:avLst>
              <a:gd name="adj1" fmla="val 50000"/>
              <a:gd name="adj2" fmla="val 58322"/>
            </a:avLst>
          </a:prstGeom>
          <a:solidFill>
            <a:srgbClr val="FF0000"/>
          </a:solidFill>
          <a:ln w="9525" cap="flat" cmpd="sng">
            <a:solidFill>
              <a:schemeClr val="tx1"/>
            </a:solidFill>
            <a:prstDash val="solid"/>
            <a:miter/>
            <a:headEnd type="none" w="med" len="med"/>
            <a:tailEnd type="none" w="med" len="med"/>
          </a:ln>
        </p:spPr>
        <p:txBody>
          <a:bodyPr anchor="t"/>
          <a:p>
            <a:endParaRPr lang="zh-CN" altLang="en-US">
              <a:latin typeface="Arial" panose="020B0604020202020204" pitchFamily="34" charset="0"/>
              <a:ea typeface="宋体" panose="02010600030101010101" pitchFamily="2" charset="-122"/>
            </a:endParaRPr>
          </a:p>
        </p:txBody>
      </p:sp>
      <p:pic>
        <p:nvPicPr>
          <p:cNvPr id="30737" name="图片 170015"/>
          <p:cNvPicPr/>
          <p:nvPr/>
        </p:nvPicPr>
        <p:blipFill>
          <a:blip r:embed="rId3"/>
          <a:stretch>
            <a:fillRect/>
          </a:stretch>
        </p:blipFill>
        <p:spPr>
          <a:xfrm flipH="1">
            <a:off x="7824788" y="2852738"/>
            <a:ext cx="287337" cy="287337"/>
          </a:xfrm>
          <a:prstGeom prst="rect">
            <a:avLst/>
          </a:prstGeom>
          <a:noFill/>
          <a:ln w="9525">
            <a:noFill/>
          </a:ln>
        </p:spPr>
      </p:pic>
      <p:sp>
        <p:nvSpPr>
          <p:cNvPr id="170017" name="圆角矩形标注 170016"/>
          <p:cNvSpPr/>
          <p:nvPr/>
        </p:nvSpPr>
        <p:spPr>
          <a:xfrm>
            <a:off x="5375275" y="404813"/>
            <a:ext cx="1944688" cy="647700"/>
          </a:xfrm>
          <a:prstGeom prst="wedgeRoundRectCallout">
            <a:avLst>
              <a:gd name="adj1" fmla="val 47551"/>
              <a:gd name="adj2" fmla="val 185782"/>
              <a:gd name="adj3" fmla="val 16667"/>
            </a:avLst>
          </a:prstGeom>
          <a:solidFill>
            <a:srgbClr val="FF0000"/>
          </a:solidFill>
          <a:ln w="9525" cap="flat" cmpd="sng">
            <a:solidFill>
              <a:schemeClr val="tx1"/>
            </a:solidFill>
            <a:prstDash val="solid"/>
            <a:miter/>
            <a:headEnd type="none" w="med" len="med"/>
            <a:tailEnd type="none" w="med" len="med"/>
          </a:ln>
        </p:spPr>
        <p:txBody>
          <a:bodyPr anchor="t"/>
          <a:p>
            <a:pPr algn="ctr"/>
            <a:r>
              <a:rPr lang="zh-CN" altLang="en-US" sz="2400" dirty="0">
                <a:latin typeface="Times New Roman" panose="02020603050405020304" charset="0"/>
                <a:ea typeface="宋体" panose="02010600030101010101" pitchFamily="2" charset="-122"/>
              </a:rPr>
              <a:t>太平军北伐</a:t>
            </a:r>
            <a:endParaRPr lang="zh-CN" altLang="en-US" sz="2400" dirty="0">
              <a:latin typeface="Times New Roman" panose="02020603050405020304" charset="0"/>
              <a:ea typeface="宋体" panose="02010600030101010101" pitchFamily="2" charset="-122"/>
            </a:endParaRPr>
          </a:p>
        </p:txBody>
      </p:sp>
      <p:sp>
        <p:nvSpPr>
          <p:cNvPr id="170018" name="圆角矩形标注 170017"/>
          <p:cNvSpPr/>
          <p:nvPr/>
        </p:nvSpPr>
        <p:spPr>
          <a:xfrm>
            <a:off x="4295775" y="2205038"/>
            <a:ext cx="2160588" cy="574675"/>
          </a:xfrm>
          <a:prstGeom prst="wedgeRoundRectCallout">
            <a:avLst>
              <a:gd name="adj1" fmla="val 93426"/>
              <a:gd name="adj2" fmla="val 119611"/>
              <a:gd name="adj3" fmla="val 16667"/>
            </a:avLst>
          </a:prstGeom>
          <a:solidFill>
            <a:srgbClr val="FF0000"/>
          </a:solidFill>
          <a:ln w="9525" cap="flat" cmpd="sng">
            <a:solidFill>
              <a:schemeClr val="tx1"/>
            </a:solidFill>
            <a:prstDash val="solid"/>
            <a:miter/>
            <a:headEnd type="none" w="med" len="med"/>
            <a:tailEnd type="none" w="med" len="med"/>
          </a:ln>
        </p:spPr>
        <p:txBody>
          <a:bodyPr anchor="t"/>
          <a:p>
            <a:pPr algn="ctr"/>
            <a:r>
              <a:rPr lang="zh-CN" altLang="en-US" sz="2400" dirty="0">
                <a:latin typeface="Times New Roman" panose="02020603050405020304" charset="0"/>
                <a:ea typeface="宋体" panose="02010600030101010101" pitchFamily="2" charset="-122"/>
              </a:rPr>
              <a:t>太平军西征</a:t>
            </a:r>
            <a:endParaRPr lang="zh-CN" altLang="en-US" sz="2400" dirty="0">
              <a:latin typeface="Times New Roman" panose="02020603050405020304" charset="0"/>
              <a:ea typeface="宋体" panose="02010600030101010101" pitchFamily="2" charset="-122"/>
            </a:endParaRPr>
          </a:p>
        </p:txBody>
      </p:sp>
      <p:sp>
        <p:nvSpPr>
          <p:cNvPr id="170030" name="左箭头 170029"/>
          <p:cNvSpPr/>
          <p:nvPr/>
        </p:nvSpPr>
        <p:spPr>
          <a:xfrm rot="-2122044">
            <a:off x="5867400" y="3352800"/>
            <a:ext cx="990600" cy="228600"/>
          </a:xfrm>
          <a:prstGeom prst="leftArrow">
            <a:avLst>
              <a:gd name="adj1" fmla="val 50000"/>
              <a:gd name="adj2" fmla="val 108313"/>
            </a:avLst>
          </a:prstGeom>
          <a:solidFill>
            <a:srgbClr val="FF0000"/>
          </a:solidFill>
          <a:ln w="9525" cap="flat" cmpd="sng">
            <a:solidFill>
              <a:schemeClr val="tx1"/>
            </a:solidFill>
            <a:prstDash val="solid"/>
            <a:miter/>
            <a:headEnd type="none" w="med" len="med"/>
            <a:tailEnd type="none" w="med" len="med"/>
          </a:ln>
        </p:spPr>
        <p:txBody>
          <a:bodyPr anchor="t"/>
          <a:p>
            <a:endParaRPr lang="zh-CN" altLang="en-US">
              <a:latin typeface="Arial" panose="020B0604020202020204" pitchFamily="34" charset="0"/>
              <a:ea typeface="宋体" panose="02010600030101010101" pitchFamily="2" charset="-122"/>
            </a:endParaRPr>
          </a:p>
        </p:txBody>
      </p:sp>
      <p:sp>
        <p:nvSpPr>
          <p:cNvPr id="170031" name="矩形 170030"/>
          <p:cNvSpPr/>
          <p:nvPr/>
        </p:nvSpPr>
        <p:spPr>
          <a:xfrm>
            <a:off x="4267200" y="5791200"/>
            <a:ext cx="514350" cy="401638"/>
          </a:xfrm>
          <a:prstGeom prst="rect">
            <a:avLst/>
          </a:prstGeom>
        </p:spPr>
        <p:txBody>
          <a:bodyPr wrap="none" fromWordArt="1">
            <a:prstTxWarp prst="textPlain">
              <a:avLst>
                <a:gd name="adj" fmla="val 50000"/>
              </a:avLst>
            </a:prstTxWarp>
            <a:normAutofit/>
          </a:bodyPr>
          <a:p>
            <a:pPr algn="ctr"/>
            <a:r>
              <a:rPr lang="zh-CN" altLang="en-US" sz="2000" b="1">
                <a:ln w="19050" cap="flat" cmpd="sng">
                  <a:solidFill>
                    <a:srgbClr val="FF0000"/>
                  </a:solidFill>
                  <a:prstDash val="solid"/>
                  <a:round/>
                  <a:headEnd type="none" w="med" len="med"/>
                  <a:tailEnd type="none" w="med" len="med"/>
                </a:ln>
                <a:solidFill>
                  <a:srgbClr val="0000FF"/>
                </a:solidFill>
                <a:effectLst>
                  <a:outerShdw dist="35921" dir="2699999" algn="ctr" rotWithShape="0">
                    <a:srgbClr val="990000"/>
                  </a:outerShdw>
                </a:effectLst>
                <a:latin typeface="宋体" panose="02010600030101010101" pitchFamily="2" charset="-122"/>
                <a:ea typeface="宋体" panose="02010600030101010101" pitchFamily="2" charset="-122"/>
              </a:rPr>
              <a:t>金田</a:t>
            </a:r>
            <a:endParaRPr lang="zh-CN" altLang="en-US" sz="2000" b="1">
              <a:ln w="19050" cap="flat" cmpd="sng">
                <a:solidFill>
                  <a:srgbClr val="FF0000"/>
                </a:solidFill>
                <a:prstDash val="solid"/>
                <a:round/>
                <a:headEnd type="none" w="med" len="med"/>
                <a:tailEnd type="none" w="med" len="med"/>
              </a:ln>
              <a:solidFill>
                <a:srgbClr val="0000FF"/>
              </a:solidFill>
              <a:effectLst>
                <a:outerShdw dist="35921" dir="2699999" algn="ctr" rotWithShape="0">
                  <a:srgbClr val="990000"/>
                </a:outerShdw>
              </a:effectLst>
              <a:latin typeface="宋体" panose="02010600030101010101" pitchFamily="2" charset="-122"/>
              <a:ea typeface="宋体" panose="02010600030101010101" pitchFamily="2" charset="-122"/>
            </a:endParaRPr>
          </a:p>
        </p:txBody>
      </p:sp>
    </p:spTree>
  </p:cSld>
  <p:clrMapOvr>
    <a:masterClrMapping/>
  </p:clrMapOvr>
  <p:transition spd="slow">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fill="hold" nodeType="afterEffect">
                                  <p:stCondLst>
                                    <p:cond delay="0"/>
                                  </p:stCondLst>
                                  <p:childTnLst>
                                    <p:animScale>
                                      <p:cBhvr>
                                        <p:cTn id="6" dur="2000" fill="hold"/>
                                        <p:tgtEl>
                                          <p:spTgt spid="170031"/>
                                        </p:tgtEl>
                                      </p:cBhvr>
                                      <p:by x="150000" y="150000"/>
                                    </p:animScale>
                                  </p:childTnLst>
                                </p:cTn>
                              </p:par>
                            </p:childTnLst>
                          </p:cTn>
                        </p:par>
                        <p:par>
                          <p:cTn id="7" fill="hold">
                            <p:stCondLst>
                              <p:cond delay="2000"/>
                            </p:stCondLst>
                            <p:childTnLst>
                              <p:par>
                                <p:cTn id="8" presetID="6" presetClass="emph" presetSubtype="0" fill="hold" nodeType="afterEffect">
                                  <p:stCondLst>
                                    <p:cond delay="0"/>
                                  </p:stCondLst>
                                  <p:childTnLst>
                                    <p:animScale>
                                      <p:cBhvr>
                                        <p:cTn id="9" dur="2000" fill="hold"/>
                                        <p:tgtEl>
                                          <p:spTgt spid="169989"/>
                                        </p:tgtEl>
                                      </p:cBhvr>
                                      <p:by x="150000" y="150000"/>
                                    </p:animScale>
                                  </p:childTnLst>
                                </p:cTn>
                              </p:par>
                            </p:childTnLst>
                          </p:cTn>
                        </p:par>
                        <p:par>
                          <p:cTn id="10" fill="hold">
                            <p:stCondLst>
                              <p:cond delay="4000"/>
                            </p:stCondLst>
                            <p:childTnLst>
                              <p:par>
                                <p:cTn id="11" presetID="6" presetClass="emph" presetSubtype="0" fill="hold" nodeType="afterEffect">
                                  <p:stCondLst>
                                    <p:cond delay="0"/>
                                  </p:stCondLst>
                                  <p:childTnLst>
                                    <p:animScale>
                                      <p:cBhvr>
                                        <p:cTn id="12" dur="2000" fill="hold"/>
                                        <p:tgtEl>
                                          <p:spTgt spid="169999"/>
                                        </p:tgtEl>
                                      </p:cBhvr>
                                      <p:by x="100000" y="400000"/>
                                    </p:animScale>
                                  </p:childTnLst>
                                </p:cTn>
                              </p:par>
                            </p:childTnLst>
                          </p:cTn>
                        </p:par>
                        <p:par>
                          <p:cTn id="13" fill="hold">
                            <p:stCondLst>
                              <p:cond delay="6000"/>
                            </p:stCondLst>
                            <p:childTnLst>
                              <p:par>
                                <p:cTn id="14" presetID="26" presetClass="emph" presetSubtype="0" fill="hold" nodeType="afterEffect">
                                  <p:stCondLst>
                                    <p:cond delay="0"/>
                                  </p:stCondLst>
                                  <p:childTnLst>
                                    <p:animEffect transition="out" filter="fade">
                                      <p:cBhvr>
                                        <p:cTn id="15" dur="500" tmFilter="0, 0; .2, .5; .8, .5; 1, 0"/>
                                        <p:tgtEl>
                                          <p:spTgt spid="169998"/>
                                        </p:tgtEl>
                                      </p:cBhvr>
                                    </p:animEffect>
                                    <p:animScale>
                                      <p:cBhvr>
                                        <p:cTn id="16" dur="250" autoRev="1" fill="hold"/>
                                        <p:tgtEl>
                                          <p:spTgt spid="169998"/>
                                        </p:tgtEl>
                                      </p:cBhvr>
                                      <p:by x="105000" y="105000"/>
                                    </p:animScale>
                                  </p:childTnLst>
                                </p:cTn>
                              </p:par>
                            </p:childTnLst>
                          </p:cTn>
                        </p:par>
                      </p:childTnLst>
                    </p:cTn>
                  </p:par>
                  <p:par>
                    <p:cTn id="17" fill="hold">
                      <p:stCondLst>
                        <p:cond delay="indefinite"/>
                      </p:stCondLst>
                      <p:childTnLst>
                        <p:par>
                          <p:cTn id="18" fill="hold">
                            <p:stCondLst>
                              <p:cond delay="0"/>
                            </p:stCondLst>
                            <p:childTnLst>
                              <p:par>
                                <p:cTn id="19" presetID="22" presetClass="entr" presetSubtype="4" fill="hold" nodeType="clickEffect">
                                  <p:stCondLst>
                                    <p:cond delay="0"/>
                                  </p:stCondLst>
                                  <p:childTnLst>
                                    <p:set>
                                      <p:cBhvr>
                                        <p:cTn id="20" dur="1" fill="hold">
                                          <p:stCondLst>
                                            <p:cond delay="0"/>
                                          </p:stCondLst>
                                        </p:cTn>
                                        <p:tgtEl>
                                          <p:spTgt spid="170000"/>
                                        </p:tgtEl>
                                        <p:attrNameLst>
                                          <p:attrName>style.visibility</p:attrName>
                                        </p:attrNameLst>
                                      </p:cBhvr>
                                      <p:to>
                                        <p:strVal val="visible"/>
                                      </p:to>
                                    </p:set>
                                    <p:animEffect transition="in" filter="wipe(down)">
                                      <p:cBhvr>
                                        <p:cTn id="21" dur="500"/>
                                        <p:tgtEl>
                                          <p:spTgt spid="170000"/>
                                        </p:tgtEl>
                                      </p:cBhvr>
                                    </p:animEffect>
                                  </p:childTnLst>
                                </p:cTn>
                              </p:par>
                            </p:childTnLst>
                          </p:cTn>
                        </p:par>
                        <p:par>
                          <p:cTn id="22" fill="hold">
                            <p:stCondLst>
                              <p:cond delay="500"/>
                            </p:stCondLst>
                            <p:childTnLst>
                              <p:par>
                                <p:cTn id="23" presetID="4" presetClass="entr" presetSubtype="16" fill="hold" nodeType="afterEffect">
                                  <p:stCondLst>
                                    <p:cond delay="0"/>
                                  </p:stCondLst>
                                  <p:childTnLst>
                                    <p:set>
                                      <p:cBhvr>
                                        <p:cTn id="24" dur="1" fill="hold">
                                          <p:stCondLst>
                                            <p:cond delay="0"/>
                                          </p:stCondLst>
                                        </p:cTn>
                                        <p:tgtEl>
                                          <p:spTgt spid="170001"/>
                                        </p:tgtEl>
                                        <p:attrNameLst>
                                          <p:attrName>style.visibility</p:attrName>
                                        </p:attrNameLst>
                                      </p:cBhvr>
                                      <p:to>
                                        <p:strVal val="visible"/>
                                      </p:to>
                                    </p:set>
                                    <p:animEffect transition="in" filter="box(in)">
                                      <p:cBhvr>
                                        <p:cTn id="25" dur="500"/>
                                        <p:tgtEl>
                                          <p:spTgt spid="170001"/>
                                        </p:tgtEl>
                                      </p:cBhvr>
                                    </p:animEffect>
                                  </p:childTnLst>
                                </p:cTn>
                              </p:par>
                            </p:childTnLst>
                          </p:cTn>
                        </p:par>
                        <p:par>
                          <p:cTn id="26" fill="hold">
                            <p:stCondLst>
                              <p:cond delay="1000"/>
                            </p:stCondLst>
                            <p:childTnLst>
                              <p:par>
                                <p:cTn id="27" presetID="22" presetClass="entr" presetSubtype="4" fill="hold" grpId="0" nodeType="afterEffect">
                                  <p:stCondLst>
                                    <p:cond delay="0"/>
                                  </p:stCondLst>
                                  <p:childTnLst>
                                    <p:set>
                                      <p:cBhvr>
                                        <p:cTn id="28" dur="1" fill="hold">
                                          <p:stCondLst>
                                            <p:cond delay="0"/>
                                          </p:stCondLst>
                                        </p:cTn>
                                        <p:tgtEl>
                                          <p:spTgt spid="170017"/>
                                        </p:tgtEl>
                                        <p:attrNameLst>
                                          <p:attrName>style.visibility</p:attrName>
                                        </p:attrNameLst>
                                      </p:cBhvr>
                                      <p:to>
                                        <p:strVal val="visible"/>
                                      </p:to>
                                    </p:set>
                                    <p:animEffect transition="in" filter="wipe(down)">
                                      <p:cBhvr>
                                        <p:cTn id="29" dur="500"/>
                                        <p:tgtEl>
                                          <p:spTgt spid="170017"/>
                                        </p:tgtEl>
                                      </p:cBhvr>
                                    </p:animEffect>
                                  </p:childTnLst>
                                </p:cTn>
                              </p:par>
                            </p:childTnLst>
                          </p:cTn>
                        </p:par>
                        <p:par>
                          <p:cTn id="30" fill="hold">
                            <p:stCondLst>
                              <p:cond delay="1500"/>
                            </p:stCondLst>
                            <p:childTnLst>
                              <p:par>
                                <p:cTn id="31" presetID="22" presetClass="entr" presetSubtype="4" fill="hold" nodeType="afterEffect">
                                  <p:stCondLst>
                                    <p:cond delay="0"/>
                                  </p:stCondLst>
                                  <p:childTnLst>
                                    <p:set>
                                      <p:cBhvr>
                                        <p:cTn id="32" dur="1" fill="hold">
                                          <p:stCondLst>
                                            <p:cond delay="0"/>
                                          </p:stCondLst>
                                        </p:cTn>
                                        <p:tgtEl>
                                          <p:spTgt spid="170002"/>
                                        </p:tgtEl>
                                        <p:attrNameLst>
                                          <p:attrName>style.visibility</p:attrName>
                                        </p:attrNameLst>
                                      </p:cBhvr>
                                      <p:to>
                                        <p:strVal val="visible"/>
                                      </p:to>
                                    </p:set>
                                    <p:animEffect transition="in" filter="wipe(down)">
                                      <p:cBhvr>
                                        <p:cTn id="33" dur="500"/>
                                        <p:tgtEl>
                                          <p:spTgt spid="170002"/>
                                        </p:tgtEl>
                                      </p:cBhvr>
                                    </p:animEffect>
                                  </p:childTnLst>
                                </p:cTn>
                              </p:par>
                            </p:childTnLst>
                          </p:cTn>
                        </p:par>
                        <p:par>
                          <p:cTn id="34" fill="hold">
                            <p:stCondLst>
                              <p:cond delay="2000"/>
                            </p:stCondLst>
                            <p:childTnLst>
                              <p:par>
                                <p:cTn id="35" presetID="22" presetClass="entr" presetSubtype="4" fill="hold" nodeType="afterEffect">
                                  <p:stCondLst>
                                    <p:cond delay="0"/>
                                  </p:stCondLst>
                                  <p:childTnLst>
                                    <p:set>
                                      <p:cBhvr>
                                        <p:cTn id="36" dur="1" fill="hold">
                                          <p:stCondLst>
                                            <p:cond delay="0"/>
                                          </p:stCondLst>
                                        </p:cTn>
                                        <p:tgtEl>
                                          <p:spTgt spid="170003"/>
                                        </p:tgtEl>
                                        <p:attrNameLst>
                                          <p:attrName>style.visibility</p:attrName>
                                        </p:attrNameLst>
                                      </p:cBhvr>
                                      <p:to>
                                        <p:strVal val="visible"/>
                                      </p:to>
                                    </p:set>
                                    <p:animEffect transition="in" filter="wipe(down)">
                                      <p:cBhvr>
                                        <p:cTn id="37" dur="500"/>
                                        <p:tgtEl>
                                          <p:spTgt spid="170003"/>
                                        </p:tgtEl>
                                      </p:cBhvr>
                                    </p:animEffect>
                                  </p:childTnLst>
                                </p:cTn>
                              </p:par>
                            </p:childTnLst>
                          </p:cTn>
                        </p:par>
                        <p:par>
                          <p:cTn id="38" fill="hold">
                            <p:stCondLst>
                              <p:cond delay="2500"/>
                            </p:stCondLst>
                            <p:childTnLst>
                              <p:par>
                                <p:cTn id="39" presetID="6" presetClass="emph" presetSubtype="0" fill="hold" nodeType="afterEffect">
                                  <p:stCondLst>
                                    <p:cond delay="0"/>
                                  </p:stCondLst>
                                  <p:childTnLst>
                                    <p:animScale>
                                      <p:cBhvr>
                                        <p:cTn id="40" dur="2000" fill="hold"/>
                                        <p:tgtEl>
                                          <p:spTgt spid="170004"/>
                                        </p:tgtEl>
                                      </p:cBhvr>
                                      <p:by x="150000" y="150000"/>
                                    </p:animScale>
                                  </p:childTnLst>
                                </p:cTn>
                              </p:par>
                            </p:childTnLst>
                          </p:cTn>
                        </p:par>
                        <p:par>
                          <p:cTn id="41" fill="hold">
                            <p:stCondLst>
                              <p:cond delay="4500"/>
                            </p:stCondLst>
                            <p:childTnLst>
                              <p:par>
                                <p:cTn id="42" presetID="22" presetClass="entr" presetSubtype="2" fill="hold" nodeType="afterEffect">
                                  <p:stCondLst>
                                    <p:cond delay="0"/>
                                  </p:stCondLst>
                                  <p:childTnLst>
                                    <p:set>
                                      <p:cBhvr>
                                        <p:cTn id="43" dur="1" fill="hold">
                                          <p:stCondLst>
                                            <p:cond delay="0"/>
                                          </p:stCondLst>
                                        </p:cTn>
                                        <p:tgtEl>
                                          <p:spTgt spid="170011"/>
                                        </p:tgtEl>
                                        <p:attrNameLst>
                                          <p:attrName>style.visibility</p:attrName>
                                        </p:attrNameLst>
                                      </p:cBhvr>
                                      <p:to>
                                        <p:strVal val="visible"/>
                                      </p:to>
                                    </p:set>
                                    <p:animEffect transition="in" filter="wipe(right)">
                                      <p:cBhvr>
                                        <p:cTn id="44" dur="500"/>
                                        <p:tgtEl>
                                          <p:spTgt spid="170011"/>
                                        </p:tgtEl>
                                      </p:cBhvr>
                                    </p:animEffect>
                                  </p:childTnLst>
                                </p:cTn>
                              </p:par>
                            </p:childTnLst>
                          </p:cTn>
                        </p:par>
                        <p:par>
                          <p:cTn id="45" fill="hold">
                            <p:stCondLst>
                              <p:cond delay="5000"/>
                            </p:stCondLst>
                            <p:childTnLst>
                              <p:par>
                                <p:cTn id="46" presetID="22" presetClass="entr" presetSubtype="4" fill="hold" grpId="0" nodeType="afterEffect">
                                  <p:stCondLst>
                                    <p:cond delay="0"/>
                                  </p:stCondLst>
                                  <p:childTnLst>
                                    <p:set>
                                      <p:cBhvr>
                                        <p:cTn id="47" dur="1" fill="hold">
                                          <p:stCondLst>
                                            <p:cond delay="0"/>
                                          </p:stCondLst>
                                        </p:cTn>
                                        <p:tgtEl>
                                          <p:spTgt spid="170018"/>
                                        </p:tgtEl>
                                        <p:attrNameLst>
                                          <p:attrName>style.visibility</p:attrName>
                                        </p:attrNameLst>
                                      </p:cBhvr>
                                      <p:to>
                                        <p:strVal val="visible"/>
                                      </p:to>
                                    </p:set>
                                    <p:animEffect transition="in" filter="wipe(down)">
                                      <p:cBhvr>
                                        <p:cTn id="48" dur="500"/>
                                        <p:tgtEl>
                                          <p:spTgt spid="170018"/>
                                        </p:tgtEl>
                                      </p:cBhvr>
                                    </p:animEffect>
                                  </p:childTnLst>
                                </p:cTn>
                              </p:par>
                            </p:childTnLst>
                          </p:cTn>
                        </p:par>
                        <p:par>
                          <p:cTn id="49" fill="hold">
                            <p:stCondLst>
                              <p:cond delay="5500"/>
                            </p:stCondLst>
                            <p:childTnLst>
                              <p:par>
                                <p:cTn id="50" presetID="22" presetClass="entr" presetSubtype="2" fill="hold" nodeType="afterEffect">
                                  <p:stCondLst>
                                    <p:cond delay="0"/>
                                  </p:stCondLst>
                                  <p:childTnLst>
                                    <p:set>
                                      <p:cBhvr>
                                        <p:cTn id="51" dur="1" fill="hold">
                                          <p:stCondLst>
                                            <p:cond delay="0"/>
                                          </p:stCondLst>
                                        </p:cTn>
                                        <p:tgtEl>
                                          <p:spTgt spid="170012"/>
                                        </p:tgtEl>
                                        <p:attrNameLst>
                                          <p:attrName>style.visibility</p:attrName>
                                        </p:attrNameLst>
                                      </p:cBhvr>
                                      <p:to>
                                        <p:strVal val="visible"/>
                                      </p:to>
                                    </p:set>
                                    <p:animEffect transition="in" filter="wipe(right)">
                                      <p:cBhvr>
                                        <p:cTn id="52" dur="500"/>
                                        <p:tgtEl>
                                          <p:spTgt spid="170012"/>
                                        </p:tgtEl>
                                      </p:cBhvr>
                                    </p:animEffect>
                                  </p:childTnLst>
                                </p:cTn>
                              </p:par>
                            </p:childTnLst>
                          </p:cTn>
                        </p:par>
                        <p:par>
                          <p:cTn id="53" fill="hold">
                            <p:stCondLst>
                              <p:cond delay="6000"/>
                            </p:stCondLst>
                            <p:childTnLst>
                              <p:par>
                                <p:cTn id="54" presetID="22" presetClass="entr" presetSubtype="2" fill="hold" nodeType="afterEffect">
                                  <p:stCondLst>
                                    <p:cond delay="0"/>
                                  </p:stCondLst>
                                  <p:childTnLst>
                                    <p:set>
                                      <p:cBhvr>
                                        <p:cTn id="55" dur="1" fill="hold">
                                          <p:stCondLst>
                                            <p:cond delay="0"/>
                                          </p:stCondLst>
                                        </p:cTn>
                                        <p:tgtEl>
                                          <p:spTgt spid="170030"/>
                                        </p:tgtEl>
                                        <p:attrNameLst>
                                          <p:attrName>style.visibility</p:attrName>
                                        </p:attrNameLst>
                                      </p:cBhvr>
                                      <p:to>
                                        <p:strVal val="visible"/>
                                      </p:to>
                                    </p:set>
                                    <p:animEffect transition="in" filter="wipe(right)">
                                      <p:cBhvr>
                                        <p:cTn id="56" dur="500"/>
                                        <p:tgtEl>
                                          <p:spTgt spid="170030"/>
                                        </p:tgtEl>
                                      </p:cBhvr>
                                    </p:animEffect>
                                  </p:childTnLst>
                                </p:cTn>
                              </p:par>
                            </p:childTnLst>
                          </p:cTn>
                        </p:par>
                        <p:par>
                          <p:cTn id="57" fill="hold">
                            <p:stCondLst>
                              <p:cond delay="6500"/>
                            </p:stCondLst>
                            <p:childTnLst>
                              <p:par>
                                <p:cTn id="58" presetID="6" presetClass="emph" presetSubtype="0" fill="hold" nodeType="afterEffect">
                                  <p:stCondLst>
                                    <p:cond delay="0"/>
                                  </p:stCondLst>
                                  <p:childTnLst>
                                    <p:animScale>
                                      <p:cBhvr>
                                        <p:cTn id="59" dur="2000" fill="hold"/>
                                        <p:tgtEl>
                                          <p:spTgt spid="170010"/>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0017" grpId="0" bldLvl="0" animBg="1"/>
      <p:bldP spid="170018" grpId="0" bldLvl="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78850" name="图片 78849" descr="曾国藩欲投水自尽"/>
          <p:cNvPicPr>
            <a:picLocks noChangeAspect="1"/>
          </p:cNvPicPr>
          <p:nvPr/>
        </p:nvPicPr>
        <p:blipFill>
          <a:blip r:embed="rId1"/>
          <a:stretch>
            <a:fillRect/>
          </a:stretch>
        </p:blipFill>
        <p:spPr>
          <a:xfrm>
            <a:off x="5565775" y="0"/>
            <a:ext cx="4949825" cy="6858000"/>
          </a:xfrm>
          <a:prstGeom prst="rect">
            <a:avLst/>
          </a:prstGeom>
          <a:noFill/>
          <a:ln w="9525">
            <a:noFill/>
          </a:ln>
        </p:spPr>
      </p:pic>
      <p:pic>
        <p:nvPicPr>
          <p:cNvPr id="78851" name="图片 78850" descr="曾国藩2"/>
          <p:cNvPicPr>
            <a:picLocks noChangeAspect="1"/>
          </p:cNvPicPr>
          <p:nvPr/>
        </p:nvPicPr>
        <p:blipFill>
          <a:blip r:embed="rId2"/>
          <a:stretch>
            <a:fillRect/>
          </a:stretch>
        </p:blipFill>
        <p:spPr>
          <a:xfrm>
            <a:off x="1981200" y="152400"/>
            <a:ext cx="3276600" cy="4648200"/>
          </a:xfrm>
          <a:prstGeom prst="rect">
            <a:avLst/>
          </a:prstGeom>
          <a:noFill/>
          <a:ln w="9525">
            <a:noFill/>
          </a:ln>
        </p:spPr>
      </p:pic>
      <p:sp>
        <p:nvSpPr>
          <p:cNvPr id="78852" name="文本框 78851"/>
          <p:cNvSpPr txBox="1"/>
          <p:nvPr/>
        </p:nvSpPr>
        <p:spPr>
          <a:xfrm>
            <a:off x="1828800" y="4876800"/>
            <a:ext cx="3383280" cy="1753235"/>
          </a:xfrm>
          <a:prstGeom prst="rect">
            <a:avLst/>
          </a:prstGeom>
          <a:noFill/>
          <a:ln w="9525">
            <a:noFill/>
          </a:ln>
        </p:spPr>
        <p:txBody>
          <a:bodyPr wrap="none" anchor="t">
            <a:spAutoFit/>
          </a:bodyPr>
          <a:p>
            <a:r>
              <a:rPr lang="zh-CN" altLang="en-US" sz="3600" dirty="0">
                <a:solidFill>
                  <a:srgbClr val="000000"/>
                </a:solidFill>
                <a:latin typeface="Times New Roman" panose="02020603050405020304" charset="0"/>
                <a:ea typeface="华文新魏" panose="02010800040101010101" pitchFamily="2" charset="-122"/>
              </a:rPr>
              <a:t>在鄱阳湖被太平</a:t>
            </a:r>
            <a:endParaRPr lang="zh-CN" altLang="en-US" sz="3600" dirty="0">
              <a:solidFill>
                <a:srgbClr val="000000"/>
              </a:solidFill>
              <a:latin typeface="Times New Roman" panose="02020603050405020304" charset="0"/>
              <a:ea typeface="华文新魏" panose="02010800040101010101" pitchFamily="2" charset="-122"/>
            </a:endParaRPr>
          </a:p>
          <a:p>
            <a:r>
              <a:rPr lang="zh-CN" altLang="en-US" sz="3600" dirty="0">
                <a:solidFill>
                  <a:srgbClr val="000000"/>
                </a:solidFill>
                <a:latin typeface="Times New Roman" panose="02020603050405020304" charset="0"/>
                <a:ea typeface="华文新魏" panose="02010800040101010101" pitchFamily="2" charset="-122"/>
              </a:rPr>
              <a:t>军打败的曾国藩</a:t>
            </a:r>
            <a:endParaRPr lang="zh-CN" altLang="en-US" sz="3600" dirty="0">
              <a:solidFill>
                <a:srgbClr val="000000"/>
              </a:solidFill>
              <a:latin typeface="Times New Roman" panose="02020603050405020304" charset="0"/>
              <a:ea typeface="华文新魏" panose="02010800040101010101" pitchFamily="2" charset="-122"/>
            </a:endParaRPr>
          </a:p>
          <a:p>
            <a:r>
              <a:rPr lang="zh-CN" altLang="en-US" sz="3600" dirty="0">
                <a:solidFill>
                  <a:srgbClr val="000000"/>
                </a:solidFill>
                <a:latin typeface="Times New Roman" panose="02020603050405020304" charset="0"/>
                <a:ea typeface="华文新魏" panose="02010800040101010101" pitchFamily="2" charset="-122"/>
              </a:rPr>
              <a:t>欲投水自尽</a:t>
            </a:r>
            <a:endParaRPr lang="zh-CN" altLang="en-US" sz="3600" dirty="0">
              <a:solidFill>
                <a:srgbClr val="000000"/>
              </a:solidFill>
              <a:latin typeface="Times New Roman" panose="02020603050405020304" charset="0"/>
              <a:ea typeface="华文新魏" panose="02010800040101010101" pitchFamily="2" charset="-122"/>
            </a:endParaRPr>
          </a:p>
        </p:txBody>
      </p:sp>
      <p:sp>
        <p:nvSpPr>
          <p:cNvPr id="78853" name="文本框 78852"/>
          <p:cNvSpPr txBox="1"/>
          <p:nvPr/>
        </p:nvSpPr>
        <p:spPr>
          <a:xfrm>
            <a:off x="5715000" y="6019800"/>
            <a:ext cx="5219065" cy="645160"/>
          </a:xfrm>
          <a:prstGeom prst="rect">
            <a:avLst/>
          </a:prstGeom>
          <a:noFill/>
          <a:ln w="9525">
            <a:noFill/>
          </a:ln>
        </p:spPr>
        <p:txBody>
          <a:bodyPr wrap="none" anchor="t">
            <a:spAutoFit/>
          </a:bodyPr>
          <a:p>
            <a:r>
              <a:rPr lang="zh-CN" altLang="en-US" sz="3600" b="1" dirty="0">
                <a:solidFill>
                  <a:srgbClr val="0000CC"/>
                </a:solidFill>
                <a:latin typeface="Times New Roman" panose="02020603050405020304" charset="0"/>
                <a:ea typeface="华文新魏" panose="02010800040101010101" pitchFamily="2" charset="-122"/>
              </a:rPr>
              <a:t>“中宵念此，魂梦屡惊”</a:t>
            </a:r>
            <a:endParaRPr lang="zh-CN" altLang="en-US" sz="3600" b="1" dirty="0">
              <a:solidFill>
                <a:srgbClr val="0000CC"/>
              </a:solidFill>
              <a:latin typeface="Times New Roman" panose="02020603050405020304" charset="0"/>
              <a:ea typeface="华文新魏" panose="02010800040101010101" pitchFamily="2" charset="-122"/>
            </a:endParaRPr>
          </a:p>
        </p:txBody>
      </p:sp>
    </p:spTree>
  </p:cSld>
  <p:clrMapOvr>
    <a:masterClrMapping/>
  </p:clrMapOvr>
  <p:transition>
    <p:random/>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31745" name="图片 185345" descr="360截图20110926102943296"/>
          <p:cNvPicPr>
            <a:picLocks noChangeAspect="1"/>
          </p:cNvPicPr>
          <p:nvPr/>
        </p:nvPicPr>
        <p:blipFill>
          <a:blip r:embed="rId1"/>
          <a:stretch>
            <a:fillRect/>
          </a:stretch>
        </p:blipFill>
        <p:spPr>
          <a:xfrm>
            <a:off x="190500" y="3810"/>
            <a:ext cx="9144000" cy="6850063"/>
          </a:xfrm>
          <a:prstGeom prst="rect">
            <a:avLst/>
          </a:prstGeom>
          <a:noFill/>
          <a:ln w="9525">
            <a:noFill/>
          </a:ln>
        </p:spPr>
      </p:pic>
      <p:sp>
        <p:nvSpPr>
          <p:cNvPr id="185347" name="矩形 185346"/>
          <p:cNvSpPr/>
          <p:nvPr/>
        </p:nvSpPr>
        <p:spPr>
          <a:xfrm>
            <a:off x="9440545" y="514033"/>
            <a:ext cx="2678430" cy="5507990"/>
          </a:xfrm>
          <a:prstGeom prst="rect">
            <a:avLst/>
          </a:prstGeom>
          <a:noFill/>
          <a:ln w="9525">
            <a:noFill/>
          </a:ln>
        </p:spPr>
        <p:txBody>
          <a:bodyPr wrap="square" anchor="ctr">
            <a:spAutoFit/>
          </a:bodyPr>
          <a:p>
            <a:pPr fontAlgn="base"/>
            <a:r>
              <a:rPr lang="zh-CN" altLang="en-US" sz="3200" b="1" strike="noStrike" noProof="1" dirty="0">
                <a:solidFill>
                  <a:srgbClr val="FF0000"/>
                </a:solidFill>
                <a:effectLst/>
                <a:latin typeface="Impact" panose="020B0806030902050204" pitchFamily="34" charset="0"/>
                <a:ea typeface="宋体" panose="02010600030101010101" pitchFamily="2" charset="-122"/>
                <a:cs typeface="+mn-cs"/>
              </a:rPr>
              <a:t>太平天国的疆域最广阔之时曾占有中国半壁江山 ，其势力发展到</a:t>
            </a:r>
            <a:r>
              <a:rPr lang="en-US" altLang="zh-CN" sz="3200" b="1" strike="noStrike" noProof="1" dirty="0">
                <a:solidFill>
                  <a:srgbClr val="FF0000"/>
                </a:solidFill>
                <a:effectLst/>
                <a:latin typeface="Impact" panose="020B0806030902050204" pitchFamily="34" charset="0"/>
                <a:ea typeface="宋体" panose="02010600030101010101" pitchFamily="2" charset="-122"/>
                <a:cs typeface="+mn-cs"/>
              </a:rPr>
              <a:t>18</a:t>
            </a:r>
            <a:r>
              <a:rPr lang="zh-CN" altLang="en-US" sz="3200" b="1" strike="noStrike" noProof="1" dirty="0">
                <a:solidFill>
                  <a:srgbClr val="FF0000"/>
                </a:solidFill>
                <a:effectLst/>
                <a:latin typeface="Impact" panose="020B0806030902050204" pitchFamily="34" charset="0"/>
                <a:ea typeface="宋体" panose="02010600030101010101" pitchFamily="2" charset="-122"/>
                <a:cs typeface="+mn-cs"/>
              </a:rPr>
              <a:t>个省，太平天国实际控制的区域发展到</a:t>
            </a:r>
            <a:r>
              <a:rPr lang="en-US" altLang="zh-CN" sz="3200" b="1" strike="noStrike" noProof="1" dirty="0">
                <a:solidFill>
                  <a:srgbClr val="FF0000"/>
                </a:solidFill>
                <a:effectLst/>
                <a:latin typeface="Impact" panose="020B0806030902050204" pitchFamily="34" charset="0"/>
                <a:ea typeface="宋体" panose="02010600030101010101" pitchFamily="2" charset="-122"/>
                <a:cs typeface="+mn-cs"/>
              </a:rPr>
              <a:t>23</a:t>
            </a:r>
            <a:r>
              <a:rPr lang="zh-CN" altLang="en-US" sz="3200" b="1" strike="noStrike" noProof="1" dirty="0">
                <a:solidFill>
                  <a:srgbClr val="FF0000"/>
                </a:solidFill>
                <a:effectLst/>
                <a:latin typeface="Impact" panose="020B0806030902050204" pitchFamily="34" charset="0"/>
                <a:ea typeface="宋体" panose="02010600030101010101" pitchFamily="2" charset="-122"/>
                <a:cs typeface="+mn-cs"/>
              </a:rPr>
              <a:t>个府州，总共面积</a:t>
            </a:r>
            <a:r>
              <a:rPr lang="en-US" altLang="zh-CN" sz="3200" b="1" strike="noStrike" noProof="1" dirty="0">
                <a:solidFill>
                  <a:srgbClr val="FF0000"/>
                </a:solidFill>
                <a:effectLst/>
                <a:latin typeface="Impact" panose="020B0806030902050204" pitchFamily="34" charset="0"/>
                <a:ea typeface="宋体" panose="02010600030101010101" pitchFamily="2" charset="-122"/>
                <a:cs typeface="+mn-cs"/>
              </a:rPr>
              <a:t>150</a:t>
            </a:r>
            <a:r>
              <a:rPr lang="zh-CN" altLang="en-US" sz="3200" b="1" strike="noStrike" noProof="1" dirty="0">
                <a:solidFill>
                  <a:srgbClr val="FF0000"/>
                </a:solidFill>
                <a:effectLst/>
                <a:latin typeface="Impact" panose="020B0806030902050204" pitchFamily="34" charset="0"/>
                <a:ea typeface="宋体" panose="02010600030101010101" pitchFamily="2" charset="-122"/>
                <a:cs typeface="+mn-cs"/>
              </a:rPr>
              <a:t>多万平方公里。 </a:t>
            </a:r>
            <a:endParaRPr lang="zh-CN" altLang="en-US" sz="3200" b="1" strike="noStrike" noProof="1" dirty="0">
              <a:solidFill>
                <a:srgbClr val="FF0000"/>
              </a:solidFill>
              <a:effectLst/>
              <a:latin typeface="Impact" panose="020B0806030902050204" pitchFamily="34" charset="0"/>
              <a:ea typeface="宋体" panose="02010600030101010101" pitchFamily="2" charset="-122"/>
              <a:cs typeface="+mn-cs"/>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18786" name="矩形 118785"/>
          <p:cNvSpPr/>
          <p:nvPr/>
        </p:nvSpPr>
        <p:spPr>
          <a:xfrm>
            <a:off x="1638300" y="151765"/>
            <a:ext cx="4686300" cy="583565"/>
          </a:xfrm>
          <a:prstGeom prst="rect">
            <a:avLst/>
          </a:prstGeom>
          <a:noFill/>
          <a:ln w="9525">
            <a:noFill/>
          </a:ln>
        </p:spPr>
        <p:txBody>
          <a:bodyPr wrap="square">
            <a:spAutoFit/>
          </a:bodyPr>
          <a:p>
            <a:pPr fontAlgn="base">
              <a:spcBef>
                <a:spcPct val="50000"/>
              </a:spcBef>
            </a:pPr>
            <a:r>
              <a:rPr lang="en-US" altLang="zh-CN" sz="3200" b="1" strike="noStrike" noProof="1" dirty="0">
                <a:effectLst/>
                <a:latin typeface="Times New Roman" panose="02020603050405020304" charset="0"/>
                <a:ea typeface="黑体" panose="02010609060101010101" pitchFamily="2" charset="-122"/>
                <a:cs typeface="+mn-cs"/>
              </a:rPr>
              <a:t>2.</a:t>
            </a:r>
            <a:r>
              <a:rPr lang="zh-CN" altLang="en-US" sz="3200" b="1" strike="noStrike" noProof="1" dirty="0">
                <a:effectLst/>
                <a:latin typeface="Times New Roman" panose="02020603050405020304" charset="0"/>
                <a:ea typeface="黑体" panose="02010609060101010101" pitchFamily="2" charset="-122"/>
                <a:cs typeface="+mn-cs"/>
              </a:rPr>
              <a:t>转折：天京事变</a:t>
            </a:r>
            <a:endParaRPr lang="zh-CN" altLang="en-US" sz="3200" b="1" strike="noStrike" noProof="1" dirty="0">
              <a:effectLst/>
              <a:latin typeface="Times New Roman" panose="02020603050405020304" charset="0"/>
              <a:ea typeface="黑体" panose="02010609060101010101" pitchFamily="2" charset="-122"/>
              <a:cs typeface="+mn-cs"/>
            </a:endParaRPr>
          </a:p>
        </p:txBody>
      </p:sp>
      <p:sp>
        <p:nvSpPr>
          <p:cNvPr id="118787" name="文本框 118786"/>
          <p:cNvSpPr txBox="1"/>
          <p:nvPr/>
        </p:nvSpPr>
        <p:spPr>
          <a:xfrm>
            <a:off x="1524000" y="3581400"/>
            <a:ext cx="2743200" cy="583565"/>
          </a:xfrm>
          <a:prstGeom prst="rect">
            <a:avLst/>
          </a:prstGeom>
          <a:noFill/>
          <a:ln w="9525">
            <a:noFill/>
          </a:ln>
        </p:spPr>
        <p:txBody>
          <a:bodyPr>
            <a:spAutoFit/>
          </a:bodyPr>
          <a:p>
            <a:pPr>
              <a:spcBef>
                <a:spcPct val="50000"/>
              </a:spcBef>
            </a:pPr>
            <a:r>
              <a:rPr lang="en-US" altLang="zh-CN" sz="3200" b="1" noProof="1" dirty="0">
                <a:solidFill>
                  <a:srgbClr val="FF3300"/>
                </a:solidFill>
                <a:effectLst/>
                <a:latin typeface="Times New Roman" panose="02020603050405020304" charset="0"/>
                <a:ea typeface="黑体" panose="02010609060101010101" pitchFamily="2" charset="-122"/>
                <a:cs typeface="+mn-cs"/>
              </a:rPr>
              <a:t>2</a:t>
            </a:r>
            <a:r>
              <a:rPr lang="zh-CN" altLang="en-US" sz="3200" b="1" noProof="1" dirty="0">
                <a:solidFill>
                  <a:srgbClr val="FF3300"/>
                </a:solidFill>
                <a:effectLst/>
                <a:latin typeface="Times New Roman" panose="02020603050405020304" charset="0"/>
                <a:ea typeface="黑体" panose="02010609060101010101" pitchFamily="2" charset="-122"/>
                <a:cs typeface="+mn-cs"/>
              </a:rPr>
              <a:t>）原因：</a:t>
            </a:r>
            <a:endParaRPr lang="zh-CN" altLang="en-US" sz="3200" b="1" noProof="1" dirty="0">
              <a:solidFill>
                <a:srgbClr val="FF3300"/>
              </a:solidFill>
              <a:effectLst/>
              <a:latin typeface="Times New Roman" panose="02020603050405020304" charset="0"/>
              <a:ea typeface="黑体" panose="02010609060101010101" pitchFamily="2" charset="-122"/>
              <a:cs typeface="+mn-cs"/>
            </a:endParaRPr>
          </a:p>
        </p:txBody>
      </p:sp>
      <p:sp>
        <p:nvSpPr>
          <p:cNvPr id="118788" name="文本框 118787"/>
          <p:cNvSpPr txBox="1"/>
          <p:nvPr/>
        </p:nvSpPr>
        <p:spPr>
          <a:xfrm>
            <a:off x="1524000" y="4572000"/>
            <a:ext cx="9134475" cy="1076325"/>
          </a:xfrm>
          <a:prstGeom prst="rect">
            <a:avLst/>
          </a:prstGeom>
          <a:noFill/>
          <a:ln w="9525">
            <a:noFill/>
          </a:ln>
        </p:spPr>
        <p:txBody>
          <a:bodyPr>
            <a:spAutoFit/>
          </a:bodyPr>
          <a:p>
            <a:pPr>
              <a:spcBef>
                <a:spcPct val="50000"/>
              </a:spcBef>
            </a:pPr>
            <a:r>
              <a:rPr lang="en-US" altLang="zh-CN" sz="3200" b="1" noProof="1" dirty="0">
                <a:solidFill>
                  <a:srgbClr val="FF0000"/>
                </a:solidFill>
                <a:effectLst/>
                <a:latin typeface="Times New Roman" panose="02020603050405020304" charset="0"/>
                <a:ea typeface="黑体" panose="02010609060101010101" pitchFamily="2" charset="-122"/>
                <a:cs typeface="+mn-cs"/>
              </a:rPr>
              <a:t>A</a:t>
            </a:r>
            <a:r>
              <a:rPr lang="zh-CN" altLang="en-US" sz="3200" b="1" noProof="1" dirty="0">
                <a:solidFill>
                  <a:srgbClr val="FF0000"/>
                </a:solidFill>
                <a:effectLst/>
                <a:latin typeface="Times New Roman" panose="02020603050405020304" charset="0"/>
                <a:ea typeface="黑体" panose="02010609060101010101" pitchFamily="2" charset="-122"/>
                <a:cs typeface="+mn-cs"/>
              </a:rPr>
              <a:t>、直接原因：定都天京以后，领导者革命进取心减退，领导集团内部争权夺利。</a:t>
            </a:r>
            <a:endParaRPr lang="zh-CN" altLang="en-US" sz="3200" b="1" noProof="1" dirty="0">
              <a:solidFill>
                <a:srgbClr val="FF0000"/>
              </a:solidFill>
              <a:effectLst/>
              <a:latin typeface="Times New Roman" panose="02020603050405020304" charset="0"/>
              <a:ea typeface="黑体" panose="02010609060101010101" pitchFamily="2" charset="-122"/>
              <a:cs typeface="+mn-cs"/>
            </a:endParaRPr>
          </a:p>
        </p:txBody>
      </p:sp>
      <p:sp>
        <p:nvSpPr>
          <p:cNvPr id="118789" name="文本框 118788"/>
          <p:cNvSpPr txBox="1"/>
          <p:nvPr/>
        </p:nvSpPr>
        <p:spPr>
          <a:xfrm>
            <a:off x="1524000" y="5791200"/>
            <a:ext cx="9144000" cy="1076325"/>
          </a:xfrm>
          <a:prstGeom prst="rect">
            <a:avLst/>
          </a:prstGeom>
          <a:noFill/>
          <a:ln w="9525">
            <a:noFill/>
          </a:ln>
        </p:spPr>
        <p:txBody>
          <a:bodyPr>
            <a:spAutoFit/>
          </a:bodyPr>
          <a:p>
            <a:pPr>
              <a:spcBef>
                <a:spcPct val="50000"/>
              </a:spcBef>
            </a:pPr>
            <a:r>
              <a:rPr lang="en-US" altLang="zh-CN" sz="3200" b="1" noProof="1" dirty="0">
                <a:gradFill>
                  <a:gsLst>
                    <a:gs pos="0">
                      <a:srgbClr val="7B32B2"/>
                    </a:gs>
                    <a:gs pos="100000">
                      <a:srgbClr val="401A5D"/>
                    </a:gs>
                  </a:gsLst>
                  <a:lin scaled="0"/>
                </a:gradFill>
                <a:effectLst/>
                <a:latin typeface="Times New Roman" panose="02020603050405020304" charset="0"/>
                <a:ea typeface="黑体" panose="02010609060101010101" pitchFamily="2" charset="-122"/>
                <a:cs typeface="+mn-cs"/>
              </a:rPr>
              <a:t>B</a:t>
            </a:r>
            <a:r>
              <a:rPr lang="zh-CN" altLang="en-US" sz="3200" b="1" noProof="1" dirty="0">
                <a:gradFill>
                  <a:gsLst>
                    <a:gs pos="0">
                      <a:srgbClr val="7B32B2"/>
                    </a:gs>
                    <a:gs pos="100000">
                      <a:srgbClr val="401A5D"/>
                    </a:gs>
                  </a:gsLst>
                  <a:lin scaled="0"/>
                </a:gradFill>
                <a:effectLst/>
                <a:latin typeface="Times New Roman" panose="02020603050405020304" charset="0"/>
                <a:ea typeface="黑体" panose="02010609060101010101" pitchFamily="2" charset="-122"/>
                <a:cs typeface="+mn-cs"/>
              </a:rPr>
              <a:t>、根本原因：农民阶级的局限性 （阶级局限性和时代局限性）．</a:t>
            </a:r>
            <a:endParaRPr lang="zh-CN" altLang="en-US" sz="3200" b="1" noProof="1" dirty="0">
              <a:gradFill>
                <a:gsLst>
                  <a:gs pos="0">
                    <a:srgbClr val="7B32B2"/>
                  </a:gs>
                  <a:gs pos="100000">
                    <a:srgbClr val="401A5D"/>
                  </a:gs>
                </a:gsLst>
                <a:lin scaled="0"/>
              </a:gradFill>
              <a:effectLst/>
              <a:latin typeface="Times New Roman" panose="02020603050405020304" charset="0"/>
              <a:ea typeface="黑体" panose="02010609060101010101" pitchFamily="2" charset="-122"/>
              <a:cs typeface="+mn-cs"/>
            </a:endParaRPr>
          </a:p>
        </p:txBody>
      </p:sp>
      <p:grpSp>
        <p:nvGrpSpPr>
          <p:cNvPr id="118790" name="组合 118789"/>
          <p:cNvGrpSpPr/>
          <p:nvPr/>
        </p:nvGrpSpPr>
        <p:grpSpPr>
          <a:xfrm>
            <a:off x="4419600" y="1447800"/>
            <a:ext cx="4876800" cy="2489201"/>
            <a:chOff x="1968" y="2544"/>
            <a:chExt cx="3072" cy="1568"/>
          </a:xfrm>
        </p:grpSpPr>
        <p:sp>
          <p:nvSpPr>
            <p:cNvPr id="118791" name="文本框 118790"/>
            <p:cNvSpPr txBox="1"/>
            <p:nvPr/>
          </p:nvSpPr>
          <p:spPr>
            <a:xfrm>
              <a:off x="2496" y="3744"/>
              <a:ext cx="672" cy="368"/>
            </a:xfrm>
            <a:prstGeom prst="rect">
              <a:avLst/>
            </a:prstGeom>
            <a:noFill/>
            <a:ln w="9525">
              <a:noFill/>
            </a:ln>
          </p:spPr>
          <p:txBody>
            <a:bodyPr>
              <a:spAutoFit/>
            </a:bodyPr>
            <a:p>
              <a:r>
                <a:rPr lang="en-US" altLang="zh-CN" sz="3200" b="1" noProof="1" dirty="0">
                  <a:solidFill>
                    <a:srgbClr val="0000FF"/>
                  </a:solidFill>
                  <a:effectLst>
                    <a:outerShdw blurRad="38100" dist="38100" dir="2700000">
                      <a:srgbClr val="000000"/>
                    </a:outerShdw>
                  </a:effectLst>
                  <a:latin typeface="Times New Roman" panose="02020603050405020304" charset="0"/>
                  <a:ea typeface="楷体_GB2312" pitchFamily="49" charset="-122"/>
                  <a:cs typeface="+mn-cs"/>
                </a:rPr>
                <a:t>②</a:t>
              </a:r>
              <a:r>
                <a:rPr lang="zh-CN" altLang="en-US" sz="3200" b="1" noProof="1" dirty="0">
                  <a:solidFill>
                    <a:srgbClr val="0000FF"/>
                  </a:solidFill>
                  <a:effectLst>
                    <a:outerShdw blurRad="38100" dist="38100" dir="2700000">
                      <a:srgbClr val="000000"/>
                    </a:outerShdw>
                  </a:effectLst>
                  <a:latin typeface="Tahoma" panose="020B0604030504040204" pitchFamily="34" charset="0"/>
                  <a:ea typeface="楷体_GB2312" pitchFamily="49" charset="-122"/>
                  <a:cs typeface="+mn-cs"/>
                </a:rPr>
                <a:t>杀</a:t>
              </a:r>
              <a:endParaRPr lang="zh-CN" altLang="en-US" sz="3200" b="1" noProof="1">
                <a:solidFill>
                  <a:srgbClr val="0000FF"/>
                </a:solidFill>
                <a:effectLst>
                  <a:outerShdw blurRad="38100" dist="38100" dir="2700000">
                    <a:srgbClr val="000000"/>
                  </a:outerShdw>
                </a:effectLst>
                <a:latin typeface="Tahoma" panose="020B0604030504040204" pitchFamily="34" charset="0"/>
                <a:ea typeface="楷体_GB2312" pitchFamily="49" charset="-122"/>
              </a:endParaRPr>
            </a:p>
          </p:txBody>
        </p:sp>
        <p:sp>
          <p:nvSpPr>
            <p:cNvPr id="118792" name="文本框 118791"/>
            <p:cNvSpPr txBox="1"/>
            <p:nvPr/>
          </p:nvSpPr>
          <p:spPr>
            <a:xfrm>
              <a:off x="3456" y="3744"/>
              <a:ext cx="720" cy="368"/>
            </a:xfrm>
            <a:prstGeom prst="rect">
              <a:avLst/>
            </a:prstGeom>
            <a:noFill/>
            <a:ln w="9525">
              <a:noFill/>
            </a:ln>
          </p:spPr>
          <p:txBody>
            <a:bodyPr>
              <a:spAutoFit/>
            </a:bodyPr>
            <a:p>
              <a:r>
                <a:rPr lang="en-US" altLang="zh-CN" sz="3200" b="1" noProof="1" dirty="0">
                  <a:solidFill>
                    <a:srgbClr val="0000FF"/>
                  </a:solidFill>
                  <a:effectLst>
                    <a:outerShdw blurRad="38100" dist="38100" dir="2700000">
                      <a:srgbClr val="000000"/>
                    </a:outerShdw>
                  </a:effectLst>
                  <a:latin typeface="Times New Roman" panose="02020603050405020304" charset="0"/>
                  <a:ea typeface="楷体_GB2312" pitchFamily="49" charset="-122"/>
                  <a:cs typeface="+mn-cs"/>
                </a:rPr>
                <a:t>③</a:t>
              </a:r>
              <a:r>
                <a:rPr lang="zh-CN" altLang="en-US" sz="3200" b="1" noProof="1" dirty="0">
                  <a:solidFill>
                    <a:srgbClr val="0000FF"/>
                  </a:solidFill>
                  <a:effectLst>
                    <a:outerShdw blurRad="38100" dist="38100" dir="2700000">
                      <a:srgbClr val="000000"/>
                    </a:outerShdw>
                  </a:effectLst>
                  <a:latin typeface="Tahoma" panose="020B0604030504040204" pitchFamily="34" charset="0"/>
                  <a:ea typeface="楷体_GB2312" pitchFamily="49" charset="-122"/>
                  <a:cs typeface="+mn-cs"/>
                </a:rPr>
                <a:t>责</a:t>
              </a:r>
              <a:endParaRPr lang="zh-CN" altLang="en-US" sz="3200" b="1" noProof="1">
                <a:solidFill>
                  <a:srgbClr val="0000FF"/>
                </a:solidFill>
                <a:effectLst>
                  <a:outerShdw blurRad="38100" dist="38100" dir="2700000">
                    <a:srgbClr val="000000"/>
                  </a:outerShdw>
                </a:effectLst>
                <a:latin typeface="Tahoma" panose="020B0604030504040204" pitchFamily="34" charset="0"/>
                <a:ea typeface="楷体_GB2312" pitchFamily="49" charset="-122"/>
              </a:endParaRPr>
            </a:p>
          </p:txBody>
        </p:sp>
        <p:grpSp>
          <p:nvGrpSpPr>
            <p:cNvPr id="34824" name="组合 118792"/>
            <p:cNvGrpSpPr/>
            <p:nvPr/>
          </p:nvGrpSpPr>
          <p:grpSpPr>
            <a:xfrm>
              <a:off x="1968" y="2544"/>
              <a:ext cx="3072" cy="1328"/>
              <a:chOff x="1968" y="2544"/>
              <a:chExt cx="3072" cy="1328"/>
            </a:xfrm>
          </p:grpSpPr>
          <p:sp>
            <p:nvSpPr>
              <p:cNvPr id="34825" name="直接连接符 118793"/>
              <p:cNvSpPr/>
              <p:nvPr/>
            </p:nvSpPr>
            <p:spPr>
              <a:xfrm flipV="1">
                <a:off x="2352" y="2865"/>
                <a:ext cx="573" cy="639"/>
              </a:xfrm>
              <a:prstGeom prst="line">
                <a:avLst/>
              </a:prstGeom>
              <a:ln w="76200" cap="flat" cmpd="sng">
                <a:solidFill>
                  <a:schemeClr val="tx1"/>
                </a:solidFill>
                <a:prstDash val="solid"/>
                <a:round/>
                <a:headEnd type="none" w="med" len="med"/>
                <a:tailEnd type="triangle" w="med" len="med"/>
              </a:ln>
            </p:spPr>
          </p:sp>
          <p:sp>
            <p:nvSpPr>
              <p:cNvPr id="34826" name="直接连接符 118794"/>
              <p:cNvSpPr/>
              <p:nvPr/>
            </p:nvSpPr>
            <p:spPr>
              <a:xfrm flipH="1">
                <a:off x="2400" y="3696"/>
                <a:ext cx="720" cy="0"/>
              </a:xfrm>
              <a:prstGeom prst="line">
                <a:avLst/>
              </a:prstGeom>
              <a:ln w="76200" cap="flat" cmpd="sng">
                <a:solidFill>
                  <a:schemeClr val="tx1"/>
                </a:solidFill>
                <a:prstDash val="solid"/>
                <a:round/>
                <a:headEnd type="none" w="med" len="med"/>
                <a:tailEnd type="triangle" w="med" len="med"/>
              </a:ln>
            </p:spPr>
          </p:sp>
          <p:sp>
            <p:nvSpPr>
              <p:cNvPr id="34827" name="直接连接符 118795"/>
              <p:cNvSpPr/>
              <p:nvPr/>
            </p:nvSpPr>
            <p:spPr>
              <a:xfrm flipH="1">
                <a:off x="3408" y="3696"/>
                <a:ext cx="576" cy="0"/>
              </a:xfrm>
              <a:prstGeom prst="line">
                <a:avLst/>
              </a:prstGeom>
              <a:ln w="76200" cap="flat" cmpd="sng">
                <a:solidFill>
                  <a:schemeClr val="tx1"/>
                </a:solidFill>
                <a:prstDash val="solid"/>
                <a:round/>
                <a:headEnd type="none" w="med" len="med"/>
                <a:tailEnd type="triangle" w="med" len="med"/>
              </a:ln>
            </p:spPr>
          </p:sp>
          <p:sp>
            <p:nvSpPr>
              <p:cNvPr id="34828" name="直接连接符 118796"/>
              <p:cNvSpPr/>
              <p:nvPr/>
            </p:nvSpPr>
            <p:spPr>
              <a:xfrm>
                <a:off x="3453" y="2865"/>
                <a:ext cx="627" cy="639"/>
              </a:xfrm>
              <a:prstGeom prst="line">
                <a:avLst/>
              </a:prstGeom>
              <a:ln w="76200" cap="flat" cmpd="sng">
                <a:solidFill>
                  <a:schemeClr val="tx1"/>
                </a:solidFill>
                <a:prstDash val="solid"/>
                <a:round/>
                <a:headEnd type="none" w="med" len="med"/>
                <a:tailEnd type="triangle" w="med" len="med"/>
              </a:ln>
            </p:spPr>
          </p:sp>
          <p:sp>
            <p:nvSpPr>
              <p:cNvPr id="34829" name="直接连接符 118797"/>
              <p:cNvSpPr/>
              <p:nvPr/>
            </p:nvSpPr>
            <p:spPr>
              <a:xfrm>
                <a:off x="4368" y="3696"/>
                <a:ext cx="672" cy="0"/>
              </a:xfrm>
              <a:prstGeom prst="line">
                <a:avLst/>
              </a:prstGeom>
              <a:ln w="76200" cap="flat" cmpd="sng">
                <a:solidFill>
                  <a:schemeClr val="tx1"/>
                </a:solidFill>
                <a:prstDash val="solid"/>
                <a:round/>
                <a:headEnd type="none" w="med" len="med"/>
                <a:tailEnd type="triangle" w="med" len="med"/>
              </a:ln>
            </p:spPr>
          </p:sp>
          <p:sp>
            <p:nvSpPr>
              <p:cNvPr id="34830" name="直接连接符 118798"/>
              <p:cNvSpPr/>
              <p:nvPr/>
            </p:nvSpPr>
            <p:spPr>
              <a:xfrm>
                <a:off x="3261" y="2913"/>
                <a:ext cx="3" cy="639"/>
              </a:xfrm>
              <a:prstGeom prst="line">
                <a:avLst/>
              </a:prstGeom>
              <a:ln w="76200" cap="flat" cmpd="sng">
                <a:solidFill>
                  <a:schemeClr val="tx1"/>
                </a:solidFill>
                <a:prstDash val="solid"/>
                <a:round/>
                <a:headEnd type="none" w="med" len="med"/>
                <a:tailEnd type="triangle" w="med" len="med"/>
              </a:ln>
            </p:spPr>
          </p:sp>
          <p:sp>
            <p:nvSpPr>
              <p:cNvPr id="118800" name="文本框 118799"/>
              <p:cNvSpPr txBox="1"/>
              <p:nvPr/>
            </p:nvSpPr>
            <p:spPr>
              <a:xfrm>
                <a:off x="1968" y="3024"/>
                <a:ext cx="630" cy="368"/>
              </a:xfrm>
              <a:prstGeom prst="rect">
                <a:avLst/>
              </a:prstGeom>
              <a:noFill/>
              <a:ln w="9525">
                <a:noFill/>
              </a:ln>
            </p:spPr>
            <p:txBody>
              <a:bodyPr wrap="none" anchor="t">
                <a:spAutoFit/>
              </a:bodyPr>
              <a:p>
                <a:r>
                  <a:rPr lang="en-US" altLang="zh-CN" sz="3200" b="1" noProof="1" dirty="0">
                    <a:solidFill>
                      <a:srgbClr val="0000FF"/>
                    </a:solidFill>
                    <a:effectLst>
                      <a:outerShdw blurRad="38100" dist="38100" dir="2700000">
                        <a:srgbClr val="000000"/>
                      </a:outerShdw>
                    </a:effectLst>
                    <a:latin typeface="Times New Roman" panose="02020603050405020304" charset="0"/>
                    <a:ea typeface="楷体_GB2312" pitchFamily="49" charset="-122"/>
                    <a:cs typeface="+mn-cs"/>
                  </a:rPr>
                  <a:t>①</a:t>
                </a:r>
                <a:r>
                  <a:rPr lang="zh-CN" altLang="en-US" sz="3200" b="1" noProof="1" dirty="0">
                    <a:solidFill>
                      <a:srgbClr val="0000FF"/>
                    </a:solidFill>
                    <a:effectLst>
                      <a:outerShdw blurRad="38100" dist="38100" dir="2700000">
                        <a:srgbClr val="000000"/>
                      </a:outerShdw>
                    </a:effectLst>
                    <a:latin typeface="Tahoma" panose="020B0604030504040204" pitchFamily="34" charset="0"/>
                    <a:ea typeface="楷体_GB2312" pitchFamily="49" charset="-122"/>
                    <a:cs typeface="+mn-cs"/>
                  </a:rPr>
                  <a:t>逼</a:t>
                </a:r>
                <a:endParaRPr lang="zh-CN" altLang="en-US" sz="3200" b="1" noProof="1">
                  <a:solidFill>
                    <a:srgbClr val="0000FF"/>
                  </a:solidFill>
                  <a:effectLst>
                    <a:outerShdw blurRad="38100" dist="38100" dir="2700000">
                      <a:srgbClr val="000000"/>
                    </a:outerShdw>
                  </a:effectLst>
                  <a:latin typeface="Tahoma" panose="020B0604030504040204" pitchFamily="34" charset="0"/>
                  <a:ea typeface="楷体_GB2312" pitchFamily="49" charset="-122"/>
                </a:endParaRPr>
              </a:p>
            </p:txBody>
          </p:sp>
          <p:sp>
            <p:nvSpPr>
              <p:cNvPr id="118801" name="文本框 118800"/>
              <p:cNvSpPr txBox="1"/>
              <p:nvPr/>
            </p:nvSpPr>
            <p:spPr>
              <a:xfrm>
                <a:off x="3744" y="2880"/>
                <a:ext cx="630" cy="368"/>
              </a:xfrm>
              <a:prstGeom prst="rect">
                <a:avLst/>
              </a:prstGeom>
              <a:noFill/>
              <a:ln w="9525">
                <a:noFill/>
              </a:ln>
            </p:spPr>
            <p:txBody>
              <a:bodyPr wrap="none" anchor="t">
                <a:spAutoFit/>
              </a:bodyPr>
              <a:p>
                <a:r>
                  <a:rPr lang="en-US" altLang="zh-CN" sz="3200" b="1" noProof="1" dirty="0">
                    <a:solidFill>
                      <a:srgbClr val="0000FF"/>
                    </a:solidFill>
                    <a:effectLst>
                      <a:outerShdw blurRad="38100" dist="38100" dir="2700000">
                        <a:srgbClr val="000000"/>
                      </a:outerShdw>
                    </a:effectLst>
                    <a:latin typeface="Times New Roman" panose="02020603050405020304" charset="0"/>
                    <a:ea typeface="楷体_GB2312" pitchFamily="49" charset="-122"/>
                    <a:cs typeface="+mn-cs"/>
                  </a:rPr>
                  <a:t>⑤</a:t>
                </a:r>
                <a:r>
                  <a:rPr lang="zh-CN" altLang="en-US" sz="3200" b="1" noProof="1" dirty="0">
                    <a:solidFill>
                      <a:srgbClr val="0000FF"/>
                    </a:solidFill>
                    <a:effectLst>
                      <a:outerShdw blurRad="38100" dist="38100" dir="2700000">
                        <a:srgbClr val="000000"/>
                      </a:outerShdw>
                    </a:effectLst>
                    <a:latin typeface="Tahoma" panose="020B0604030504040204" pitchFamily="34" charset="0"/>
                    <a:ea typeface="楷体_GB2312" pitchFamily="49" charset="-122"/>
                    <a:cs typeface="+mn-cs"/>
                  </a:rPr>
                  <a:t>疑</a:t>
                </a:r>
                <a:endParaRPr lang="zh-CN" altLang="en-US" sz="3200" b="1" noProof="1">
                  <a:solidFill>
                    <a:srgbClr val="0000FF"/>
                  </a:solidFill>
                  <a:effectLst>
                    <a:outerShdw blurRad="38100" dist="38100" dir="2700000">
                      <a:srgbClr val="000000"/>
                    </a:outerShdw>
                  </a:effectLst>
                  <a:latin typeface="Tahoma" panose="020B0604030504040204" pitchFamily="34" charset="0"/>
                  <a:ea typeface="楷体_GB2312" pitchFamily="49" charset="-122"/>
                </a:endParaRPr>
              </a:p>
            </p:txBody>
          </p:sp>
          <p:sp>
            <p:nvSpPr>
              <p:cNvPr id="118802" name="文本框 118801"/>
              <p:cNvSpPr txBox="1"/>
              <p:nvPr/>
            </p:nvSpPr>
            <p:spPr>
              <a:xfrm>
                <a:off x="4320" y="3312"/>
                <a:ext cx="672" cy="368"/>
              </a:xfrm>
              <a:prstGeom prst="rect">
                <a:avLst/>
              </a:prstGeom>
              <a:noFill/>
              <a:ln w="9525">
                <a:noFill/>
              </a:ln>
            </p:spPr>
            <p:txBody>
              <a:bodyPr>
                <a:spAutoFit/>
              </a:bodyPr>
              <a:p>
                <a:r>
                  <a:rPr lang="en-US" altLang="zh-CN" sz="3200" b="1" noProof="1" dirty="0">
                    <a:solidFill>
                      <a:srgbClr val="0000FF"/>
                    </a:solidFill>
                    <a:effectLst>
                      <a:outerShdw blurRad="38100" dist="38100" dir="2700000">
                        <a:srgbClr val="000000"/>
                      </a:outerShdw>
                    </a:effectLst>
                    <a:latin typeface="Times New Roman" panose="02020603050405020304" charset="0"/>
                    <a:ea typeface="楷体_GB2312" pitchFamily="49" charset="-122"/>
                    <a:cs typeface="+mn-cs"/>
                  </a:rPr>
                  <a:t>⑥</a:t>
                </a:r>
                <a:r>
                  <a:rPr lang="zh-CN" altLang="en-US" sz="3200" b="1" noProof="1" dirty="0">
                    <a:solidFill>
                      <a:srgbClr val="0000FF"/>
                    </a:solidFill>
                    <a:effectLst>
                      <a:outerShdw blurRad="38100" dist="38100" dir="2700000">
                        <a:srgbClr val="000000"/>
                      </a:outerShdw>
                    </a:effectLst>
                    <a:latin typeface="Tahoma" panose="020B0604030504040204" pitchFamily="34" charset="0"/>
                    <a:ea typeface="楷体_GB2312" pitchFamily="49" charset="-122"/>
                    <a:cs typeface="+mn-cs"/>
                  </a:rPr>
                  <a:t>走</a:t>
                </a:r>
                <a:endParaRPr lang="zh-CN" altLang="en-US" sz="3200" b="1" noProof="1">
                  <a:solidFill>
                    <a:srgbClr val="0000FF"/>
                  </a:solidFill>
                  <a:effectLst>
                    <a:outerShdw blurRad="38100" dist="38100" dir="2700000">
                      <a:srgbClr val="000000"/>
                    </a:outerShdw>
                  </a:effectLst>
                  <a:latin typeface="Tahoma" panose="020B0604030504040204" pitchFamily="34" charset="0"/>
                  <a:ea typeface="楷体_GB2312" pitchFamily="49" charset="-122"/>
                </a:endParaRPr>
              </a:p>
            </p:txBody>
          </p:sp>
          <p:sp>
            <p:nvSpPr>
              <p:cNvPr id="34834" name="文本框 118802"/>
              <p:cNvSpPr txBox="1"/>
              <p:nvPr/>
            </p:nvSpPr>
            <p:spPr>
              <a:xfrm>
                <a:off x="2016" y="3456"/>
                <a:ext cx="432" cy="368"/>
              </a:xfrm>
              <a:prstGeom prst="rect">
                <a:avLst/>
              </a:prstGeom>
              <a:noFill/>
              <a:ln w="9525">
                <a:noFill/>
              </a:ln>
            </p:spPr>
            <p:txBody>
              <a:bodyPr anchor="t">
                <a:spAutoFit/>
              </a:bodyPr>
              <a:p>
                <a:r>
                  <a:rPr lang="zh-CN" altLang="en-US" sz="3200" b="1">
                    <a:latin typeface="Tahoma" panose="020B0604030504040204" pitchFamily="34" charset="0"/>
                    <a:ea typeface="黑体" panose="02010609060101010101" pitchFamily="2" charset="-122"/>
                  </a:rPr>
                  <a:t>杨</a:t>
                </a:r>
                <a:endParaRPr lang="zh-CN" altLang="en-US" sz="3200" b="1">
                  <a:latin typeface="Tahoma" panose="020B0604030504040204" pitchFamily="34" charset="0"/>
                  <a:ea typeface="黑体" panose="02010609060101010101" pitchFamily="2" charset="-122"/>
                </a:endParaRPr>
              </a:p>
            </p:txBody>
          </p:sp>
          <p:sp>
            <p:nvSpPr>
              <p:cNvPr id="34835" name="文本框 118803"/>
              <p:cNvSpPr txBox="1"/>
              <p:nvPr/>
            </p:nvSpPr>
            <p:spPr>
              <a:xfrm>
                <a:off x="3072" y="3504"/>
                <a:ext cx="372" cy="368"/>
              </a:xfrm>
              <a:prstGeom prst="rect">
                <a:avLst/>
              </a:prstGeom>
              <a:noFill/>
              <a:ln w="9525">
                <a:noFill/>
              </a:ln>
            </p:spPr>
            <p:txBody>
              <a:bodyPr wrap="none" anchor="t">
                <a:spAutoFit/>
              </a:bodyPr>
              <a:p>
                <a:r>
                  <a:rPr lang="zh-CN" altLang="en-US" sz="3200" b="1">
                    <a:latin typeface="Tahoma" panose="020B0604030504040204" pitchFamily="34" charset="0"/>
                    <a:ea typeface="黑体" panose="02010609060101010101" pitchFamily="2" charset="-122"/>
                  </a:rPr>
                  <a:t>韦</a:t>
                </a:r>
                <a:endParaRPr lang="zh-CN" altLang="en-US" sz="3200" b="1">
                  <a:latin typeface="Tahoma" panose="020B0604030504040204" pitchFamily="34" charset="0"/>
                  <a:ea typeface="黑体" panose="02010609060101010101" pitchFamily="2" charset="-122"/>
                </a:endParaRPr>
              </a:p>
            </p:txBody>
          </p:sp>
          <p:sp>
            <p:nvSpPr>
              <p:cNvPr id="118805" name="文本框 118804"/>
              <p:cNvSpPr txBox="1"/>
              <p:nvPr/>
            </p:nvSpPr>
            <p:spPr>
              <a:xfrm>
                <a:off x="3984" y="3504"/>
                <a:ext cx="372" cy="368"/>
              </a:xfrm>
              <a:prstGeom prst="rect">
                <a:avLst/>
              </a:prstGeom>
              <a:noFill/>
              <a:ln w="9525">
                <a:noFill/>
              </a:ln>
            </p:spPr>
            <p:txBody>
              <a:bodyPr wrap="none" anchor="t">
                <a:spAutoFit/>
              </a:bodyPr>
              <a:p>
                <a:r>
                  <a:rPr lang="zh-CN" altLang="en-US" sz="3200" b="1" noProof="1">
                    <a:effectLst>
                      <a:outerShdw blurRad="38100" dist="38100" dir="2700000">
                        <a:srgbClr val="FFFFFF"/>
                      </a:outerShdw>
                    </a:effectLst>
                    <a:latin typeface="Tahoma" panose="020B0604030504040204" pitchFamily="34" charset="0"/>
                    <a:ea typeface="黑体" panose="02010609060101010101" pitchFamily="2" charset="-122"/>
                    <a:cs typeface="+mn-cs"/>
                  </a:rPr>
                  <a:t>石</a:t>
                </a:r>
                <a:endParaRPr lang="zh-CN" altLang="en-US" sz="3200" b="1" noProof="1">
                  <a:effectLst>
                    <a:outerShdw blurRad="38100" dist="38100" dir="2700000">
                      <a:srgbClr val="FFFFFF"/>
                    </a:outerShdw>
                  </a:effectLst>
                  <a:latin typeface="Tahoma" panose="020B0604030504040204" pitchFamily="34" charset="0"/>
                  <a:ea typeface="黑体" panose="02010609060101010101" pitchFamily="2" charset="-122"/>
                </a:endParaRPr>
              </a:p>
            </p:txBody>
          </p:sp>
          <p:sp>
            <p:nvSpPr>
              <p:cNvPr id="118806" name="文本框 118805"/>
              <p:cNvSpPr txBox="1"/>
              <p:nvPr/>
            </p:nvSpPr>
            <p:spPr>
              <a:xfrm>
                <a:off x="3216" y="3120"/>
                <a:ext cx="630" cy="368"/>
              </a:xfrm>
              <a:prstGeom prst="rect">
                <a:avLst/>
              </a:prstGeom>
              <a:noFill/>
              <a:ln w="9525">
                <a:noFill/>
              </a:ln>
            </p:spPr>
            <p:txBody>
              <a:bodyPr wrap="none" anchor="t">
                <a:spAutoFit/>
              </a:bodyPr>
              <a:p>
                <a:r>
                  <a:rPr lang="en-US" altLang="zh-CN" sz="3200" b="1" noProof="1" dirty="0">
                    <a:solidFill>
                      <a:srgbClr val="0000FF"/>
                    </a:solidFill>
                    <a:effectLst>
                      <a:outerShdw blurRad="38100" dist="38100" dir="2700000">
                        <a:srgbClr val="000000"/>
                      </a:outerShdw>
                    </a:effectLst>
                    <a:latin typeface="Times New Roman" panose="02020603050405020304" charset="0"/>
                    <a:ea typeface="楷体_GB2312" pitchFamily="49" charset="-122"/>
                    <a:cs typeface="+mn-cs"/>
                  </a:rPr>
                  <a:t>④</a:t>
                </a:r>
                <a:r>
                  <a:rPr lang="zh-CN" altLang="en-US" sz="3200" b="1" noProof="1" dirty="0">
                    <a:solidFill>
                      <a:srgbClr val="0000FF"/>
                    </a:solidFill>
                    <a:effectLst>
                      <a:outerShdw blurRad="38100" dist="38100" dir="2700000">
                        <a:srgbClr val="000000"/>
                      </a:outerShdw>
                    </a:effectLst>
                    <a:latin typeface="Tahoma" panose="020B0604030504040204" pitchFamily="34" charset="0"/>
                    <a:ea typeface="楷体_GB2312" pitchFamily="49" charset="-122"/>
                    <a:cs typeface="+mn-cs"/>
                  </a:rPr>
                  <a:t>杀</a:t>
                </a:r>
                <a:endParaRPr lang="zh-CN" altLang="en-US" sz="3200" b="1" noProof="1">
                  <a:solidFill>
                    <a:srgbClr val="0000FF"/>
                  </a:solidFill>
                  <a:effectLst>
                    <a:outerShdw blurRad="38100" dist="38100" dir="2700000">
                      <a:srgbClr val="000000"/>
                    </a:outerShdw>
                  </a:effectLst>
                  <a:latin typeface="Tahoma" panose="020B0604030504040204" pitchFamily="34" charset="0"/>
                  <a:ea typeface="楷体_GB2312" pitchFamily="49" charset="-122"/>
                </a:endParaRPr>
              </a:p>
            </p:txBody>
          </p:sp>
          <p:sp>
            <p:nvSpPr>
              <p:cNvPr id="118807" name="文本框 118806"/>
              <p:cNvSpPr txBox="1"/>
              <p:nvPr/>
            </p:nvSpPr>
            <p:spPr>
              <a:xfrm>
                <a:off x="3024" y="2544"/>
                <a:ext cx="432" cy="368"/>
              </a:xfrm>
              <a:prstGeom prst="rect">
                <a:avLst/>
              </a:prstGeom>
              <a:noFill/>
              <a:ln w="9525">
                <a:noFill/>
              </a:ln>
            </p:spPr>
            <p:txBody>
              <a:bodyPr>
                <a:spAutoFit/>
              </a:bodyPr>
              <a:p>
                <a:pPr>
                  <a:spcBef>
                    <a:spcPct val="50000"/>
                  </a:spcBef>
                </a:pPr>
                <a:r>
                  <a:rPr lang="zh-CN" altLang="en-US" sz="3200" b="1" noProof="1" dirty="0">
                    <a:effectLst>
                      <a:outerShdw blurRad="38100" dist="38100" dir="2700000">
                        <a:srgbClr val="FFFFFF"/>
                      </a:outerShdw>
                    </a:effectLst>
                    <a:latin typeface="Arial" panose="020B0604020202020204" pitchFamily="34" charset="0"/>
                    <a:ea typeface="黑体" panose="02010609060101010101" pitchFamily="2" charset="-122"/>
                    <a:cs typeface="+mn-cs"/>
                  </a:rPr>
                  <a:t>洪</a:t>
                </a:r>
                <a:endParaRPr lang="zh-CN" altLang="en-US" sz="3200" b="1" noProof="1" dirty="0">
                  <a:effectLst>
                    <a:outerShdw blurRad="38100" dist="38100" dir="2700000">
                      <a:srgbClr val="FFFFFF"/>
                    </a:outerShdw>
                  </a:effectLst>
                  <a:latin typeface="Arial" panose="020B0604020202020204" pitchFamily="34" charset="0"/>
                  <a:ea typeface="黑体" panose="02010609060101010101" pitchFamily="2" charset="-122"/>
                </a:endParaRPr>
              </a:p>
            </p:txBody>
          </p:sp>
        </p:grpSp>
      </p:grpSp>
      <p:sp>
        <p:nvSpPr>
          <p:cNvPr id="118808" name="文本框 118807"/>
          <p:cNvSpPr txBox="1"/>
          <p:nvPr/>
        </p:nvSpPr>
        <p:spPr>
          <a:xfrm>
            <a:off x="1524000" y="1371600"/>
            <a:ext cx="2514600" cy="645160"/>
          </a:xfrm>
          <a:prstGeom prst="rect">
            <a:avLst/>
          </a:prstGeom>
          <a:noFill/>
          <a:ln w="9525">
            <a:noFill/>
          </a:ln>
        </p:spPr>
        <p:txBody>
          <a:bodyPr>
            <a:spAutoFit/>
          </a:bodyPr>
          <a:p>
            <a:pPr>
              <a:spcBef>
                <a:spcPct val="50000"/>
              </a:spcBef>
            </a:pPr>
            <a:r>
              <a:rPr lang="en-US" altLang="zh-CN" sz="3200" b="1" noProof="1" dirty="0">
                <a:solidFill>
                  <a:srgbClr val="FF3300"/>
                </a:solidFill>
                <a:effectLst/>
                <a:latin typeface="Times New Roman" panose="02020603050405020304" charset="0"/>
                <a:ea typeface="黑体" panose="02010609060101010101" pitchFamily="2" charset="-122"/>
                <a:cs typeface="+mn-cs"/>
              </a:rPr>
              <a:t>1</a:t>
            </a:r>
            <a:r>
              <a:rPr lang="zh-CN" altLang="en-US" sz="3200" b="1" noProof="1" dirty="0">
                <a:solidFill>
                  <a:srgbClr val="FF3300"/>
                </a:solidFill>
                <a:effectLst/>
                <a:latin typeface="Times New Roman" panose="02020603050405020304" charset="0"/>
                <a:ea typeface="黑体" panose="02010609060101010101" pitchFamily="2" charset="-122"/>
                <a:cs typeface="+mn-cs"/>
              </a:rPr>
              <a:t>）概况：</a:t>
            </a:r>
            <a:r>
              <a:rPr lang="zh-CN" altLang="en-US" sz="3600" b="1" noProof="1" dirty="0">
                <a:solidFill>
                  <a:srgbClr val="FF3300"/>
                </a:solidFill>
                <a:effectLst>
                  <a:outerShdw blurRad="38100" dist="38100" dir="2700000">
                    <a:srgbClr val="000000"/>
                  </a:outerShdw>
                </a:effectLst>
                <a:latin typeface="Times New Roman" panose="02020603050405020304" charset="0"/>
                <a:ea typeface="黑体" panose="02010609060101010101" pitchFamily="2" charset="-122"/>
                <a:cs typeface="+mn-cs"/>
              </a:rPr>
              <a:t> </a:t>
            </a:r>
            <a:endParaRPr lang="zh-CN" altLang="en-US" sz="3600" b="1" noProof="1" dirty="0">
              <a:solidFill>
                <a:srgbClr val="FF3300"/>
              </a:solidFill>
              <a:effectLst>
                <a:outerShdw blurRad="38100" dist="38100" dir="2700000">
                  <a:srgbClr val="000000"/>
                </a:outerShdw>
              </a:effectLst>
              <a:latin typeface="Times New Roman" panose="02020603050405020304" charset="0"/>
              <a:ea typeface="黑体" panose="0201060906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grpId="0" nodeType="clickEffect">
                                  <p:stCondLst>
                                    <p:cond delay="0"/>
                                  </p:stCondLst>
                                  <p:childTnLst>
                                    <p:set>
                                      <p:cBhvr>
                                        <p:cTn id="6" dur="1" fill="hold">
                                          <p:stCondLst>
                                            <p:cond delay="0"/>
                                          </p:stCondLst>
                                        </p:cTn>
                                        <p:tgtEl>
                                          <p:spTgt spid="118788"/>
                                        </p:tgtEl>
                                        <p:attrNameLst>
                                          <p:attrName>style.visibility</p:attrName>
                                        </p:attrNameLst>
                                      </p:cBhvr>
                                      <p:to>
                                        <p:strVal val="visible"/>
                                      </p:to>
                                    </p:set>
                                    <p:animEffect transition="in" filter="fade">
                                      <p:cBhvr>
                                        <p:cTn id="7" dur="800" decel="100000"/>
                                        <p:tgtEl>
                                          <p:spTgt spid="118788"/>
                                        </p:tgtEl>
                                      </p:cBhvr>
                                    </p:animEffect>
                                    <p:anim calcmode="lin" valueType="num">
                                      <p:cBhvr>
                                        <p:cTn id="8" dur="800" decel="100000" fill="hold"/>
                                        <p:tgtEl>
                                          <p:spTgt spid="118788"/>
                                        </p:tgtEl>
                                        <p:attrNameLst>
                                          <p:attrName>style.rotation</p:attrName>
                                        </p:attrNameLst>
                                      </p:cBhvr>
                                      <p:tavLst>
                                        <p:tav tm="0">
                                          <p:val>
                                            <p:fltVal val="-90.000000"/>
                                          </p:val>
                                        </p:tav>
                                        <p:tav tm="100000">
                                          <p:val>
                                            <p:fltVal val="0.000000"/>
                                          </p:val>
                                        </p:tav>
                                      </p:tavLst>
                                    </p:anim>
                                    <p:anim calcmode="lin" valueType="num">
                                      <p:cBhvr>
                                        <p:cTn id="9" dur="800" decel="100000" fill="hold"/>
                                        <p:tgtEl>
                                          <p:spTgt spid="118788"/>
                                        </p:tgtEl>
                                        <p:attrNameLst>
                                          <p:attrName>ppt_x</p:attrName>
                                        </p:attrNameLst>
                                      </p:cBhvr>
                                      <p:tavLst>
                                        <p:tav tm="0">
                                          <p:val>
                                            <p:strVal val="#ppt_x+0.4"/>
                                          </p:val>
                                        </p:tav>
                                        <p:tav tm="100000">
                                          <p:val>
                                            <p:strVal val="#ppt_x-0.05"/>
                                          </p:val>
                                        </p:tav>
                                      </p:tavLst>
                                    </p:anim>
                                    <p:anim calcmode="lin" valueType="num">
                                      <p:cBhvr>
                                        <p:cTn id="10" dur="800" decel="100000" fill="hold"/>
                                        <p:tgtEl>
                                          <p:spTgt spid="118788"/>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118788"/>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118788"/>
                                        </p:tgtEl>
                                        <p:attrNameLst>
                                          <p:attrName>ppt_y</p:attrName>
                                        </p:attrNameLst>
                                      </p:cBhvr>
                                      <p:tavLst>
                                        <p:tav tm="0">
                                          <p:val>
                                            <p:strVal val="#ppt_y+0.1"/>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30" presetClass="entr" presetSubtype="0" fill="hold" grpId="0" nodeType="clickEffect">
                                  <p:stCondLst>
                                    <p:cond delay="0"/>
                                  </p:stCondLst>
                                  <p:childTnLst>
                                    <p:set>
                                      <p:cBhvr>
                                        <p:cTn id="16" dur="1" fill="hold">
                                          <p:stCondLst>
                                            <p:cond delay="0"/>
                                          </p:stCondLst>
                                        </p:cTn>
                                        <p:tgtEl>
                                          <p:spTgt spid="118789"/>
                                        </p:tgtEl>
                                        <p:attrNameLst>
                                          <p:attrName>style.visibility</p:attrName>
                                        </p:attrNameLst>
                                      </p:cBhvr>
                                      <p:to>
                                        <p:strVal val="visible"/>
                                      </p:to>
                                    </p:set>
                                    <p:animEffect transition="in" filter="fade">
                                      <p:cBhvr>
                                        <p:cTn id="17" dur="800" decel="100000"/>
                                        <p:tgtEl>
                                          <p:spTgt spid="118789"/>
                                        </p:tgtEl>
                                      </p:cBhvr>
                                    </p:animEffect>
                                    <p:anim calcmode="lin" valueType="num">
                                      <p:cBhvr>
                                        <p:cTn id="18" dur="800" decel="100000" fill="hold"/>
                                        <p:tgtEl>
                                          <p:spTgt spid="118789"/>
                                        </p:tgtEl>
                                        <p:attrNameLst>
                                          <p:attrName>style.rotation</p:attrName>
                                        </p:attrNameLst>
                                      </p:cBhvr>
                                      <p:tavLst>
                                        <p:tav tm="0">
                                          <p:val>
                                            <p:fltVal val="-90.000000"/>
                                          </p:val>
                                        </p:tav>
                                        <p:tav tm="100000">
                                          <p:val>
                                            <p:fltVal val="0.000000"/>
                                          </p:val>
                                        </p:tav>
                                      </p:tavLst>
                                    </p:anim>
                                    <p:anim calcmode="lin" valueType="num">
                                      <p:cBhvr>
                                        <p:cTn id="19" dur="800" decel="100000" fill="hold"/>
                                        <p:tgtEl>
                                          <p:spTgt spid="118789"/>
                                        </p:tgtEl>
                                        <p:attrNameLst>
                                          <p:attrName>ppt_x</p:attrName>
                                        </p:attrNameLst>
                                      </p:cBhvr>
                                      <p:tavLst>
                                        <p:tav tm="0">
                                          <p:val>
                                            <p:strVal val="#ppt_x+0.4"/>
                                          </p:val>
                                        </p:tav>
                                        <p:tav tm="100000">
                                          <p:val>
                                            <p:strVal val="#ppt_x-0.05"/>
                                          </p:val>
                                        </p:tav>
                                      </p:tavLst>
                                    </p:anim>
                                    <p:anim calcmode="lin" valueType="num">
                                      <p:cBhvr>
                                        <p:cTn id="20" dur="800" decel="100000" fill="hold"/>
                                        <p:tgtEl>
                                          <p:spTgt spid="118789"/>
                                        </p:tgtEl>
                                        <p:attrNameLst>
                                          <p:attrName>ppt_y</p:attrName>
                                        </p:attrNameLst>
                                      </p:cBhvr>
                                      <p:tavLst>
                                        <p:tav tm="0">
                                          <p:val>
                                            <p:strVal val="#ppt_y-0.4"/>
                                          </p:val>
                                        </p:tav>
                                        <p:tav tm="100000">
                                          <p:val>
                                            <p:strVal val="#ppt_y+0.1"/>
                                          </p:val>
                                        </p:tav>
                                      </p:tavLst>
                                    </p:anim>
                                    <p:anim calcmode="lin" valueType="num">
                                      <p:cBhvr>
                                        <p:cTn id="21" dur="200" accel="100000" fill="hold">
                                          <p:stCondLst>
                                            <p:cond delay="800"/>
                                          </p:stCondLst>
                                        </p:cTn>
                                        <p:tgtEl>
                                          <p:spTgt spid="118789"/>
                                        </p:tgtEl>
                                        <p:attrNameLst>
                                          <p:attrName>ppt_x</p:attrName>
                                        </p:attrNameLst>
                                      </p:cBhvr>
                                      <p:tavLst>
                                        <p:tav tm="0">
                                          <p:val>
                                            <p:strVal val="#ppt_x-0.05"/>
                                          </p:val>
                                        </p:tav>
                                        <p:tav tm="100000">
                                          <p:val>
                                            <p:strVal val="#ppt_x"/>
                                          </p:val>
                                        </p:tav>
                                      </p:tavLst>
                                    </p:anim>
                                    <p:anim calcmode="lin" valueType="num">
                                      <p:cBhvr>
                                        <p:cTn id="22" dur="200" accel="100000" fill="hold">
                                          <p:stCondLst>
                                            <p:cond delay="800"/>
                                          </p:stCondLst>
                                        </p:cTn>
                                        <p:tgtEl>
                                          <p:spTgt spid="118789"/>
                                        </p:tgtEl>
                                        <p:attrNameLst>
                                          <p:attrName>ppt_y</p:attrName>
                                        </p:attrNameLst>
                                      </p:cBhvr>
                                      <p:tavLst>
                                        <p:tav tm="0">
                                          <p:val>
                                            <p:strVal val="#ppt_y+0.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17" presetClass="entr" presetSubtype="10" fill="hold" grpId="0" nodeType="clickEffect">
                                  <p:stCondLst>
                                    <p:cond delay="0"/>
                                  </p:stCondLst>
                                  <p:childTnLst>
                                    <p:set>
                                      <p:cBhvr>
                                        <p:cTn id="26" dur="1" fill="hold">
                                          <p:stCondLst>
                                            <p:cond delay="0"/>
                                          </p:stCondLst>
                                        </p:cTn>
                                        <p:tgtEl>
                                          <p:spTgt spid="118808"/>
                                        </p:tgtEl>
                                        <p:attrNameLst>
                                          <p:attrName>style.visibility</p:attrName>
                                        </p:attrNameLst>
                                      </p:cBhvr>
                                      <p:to>
                                        <p:strVal val="visible"/>
                                      </p:to>
                                    </p:set>
                                    <p:anim calcmode="lin" valueType="num">
                                      <p:cBhvr>
                                        <p:cTn id="27" dur="500" fill="hold"/>
                                        <p:tgtEl>
                                          <p:spTgt spid="118808"/>
                                        </p:tgtEl>
                                        <p:attrNameLst>
                                          <p:attrName>ppt_w</p:attrName>
                                        </p:attrNameLst>
                                      </p:cBhvr>
                                      <p:tavLst>
                                        <p:tav tm="0">
                                          <p:val>
                                            <p:fltVal val="0.000000"/>
                                          </p:val>
                                        </p:tav>
                                        <p:tav tm="100000">
                                          <p:val>
                                            <p:strVal val="#ppt_w"/>
                                          </p:val>
                                        </p:tav>
                                      </p:tavLst>
                                    </p:anim>
                                    <p:anim calcmode="lin" valueType="num">
                                      <p:cBhvr>
                                        <p:cTn id="28" dur="500" fill="hold"/>
                                        <p:tgtEl>
                                          <p:spTgt spid="118808"/>
                                        </p:tgtEl>
                                        <p:attrNameLst>
                                          <p:attrName>ppt_h</p:attrName>
                                        </p:attrNameLst>
                                      </p:cBhvr>
                                      <p:tavLst>
                                        <p:tav tm="0">
                                          <p:val>
                                            <p:strVal val="#ppt_h"/>
                                          </p:val>
                                        </p:tav>
                                        <p:tav tm="100000">
                                          <p:val>
                                            <p:strVal val="#ppt_h"/>
                                          </p:val>
                                        </p:tav>
                                      </p:tavLst>
                                    </p:anim>
                                  </p:childTnLst>
                                </p:cTn>
                              </p:par>
                            </p:childTnLst>
                          </p:cTn>
                        </p:par>
                      </p:childTnLst>
                    </p:cTn>
                  </p:par>
                  <p:par>
                    <p:cTn id="29" fill="hold">
                      <p:stCondLst>
                        <p:cond delay="indefinite"/>
                      </p:stCondLst>
                      <p:childTnLst>
                        <p:par>
                          <p:cTn id="30" fill="hold">
                            <p:stCondLst>
                              <p:cond delay="0"/>
                            </p:stCondLst>
                            <p:childTnLst>
                              <p:par>
                                <p:cTn id="31" presetID="52" presetClass="entr" presetSubtype="0" fill="hold" nodeType="clickEffect">
                                  <p:stCondLst>
                                    <p:cond delay="0"/>
                                  </p:stCondLst>
                                  <p:childTnLst>
                                    <p:set>
                                      <p:cBhvr>
                                        <p:cTn id="32" dur="1" fill="hold">
                                          <p:stCondLst>
                                            <p:cond delay="0"/>
                                          </p:stCondLst>
                                        </p:cTn>
                                        <p:tgtEl>
                                          <p:spTgt spid="118790"/>
                                        </p:tgtEl>
                                        <p:attrNameLst>
                                          <p:attrName>style.visibility</p:attrName>
                                        </p:attrNameLst>
                                      </p:cBhvr>
                                      <p:to>
                                        <p:strVal val="visible"/>
                                      </p:to>
                                    </p:set>
                                    <p:animScale>
                                      <p:cBhvr>
                                        <p:cTn id="33" dur="1000" decel="50000" fill="hold">
                                          <p:stCondLst>
                                            <p:cond delay="0"/>
                                          </p:stCondLst>
                                        </p:cTn>
                                        <p:tgtEl>
                                          <p:spTgt spid="11879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cBhvr>
                                        <p:cTn id="34" dur="1000" decel="50000" fill="hold">
                                          <p:stCondLst>
                                            <p:cond delay="0"/>
                                          </p:stCondLst>
                                        </p:cTn>
                                        <p:tgtEl>
                                          <p:spTgt spid="118790"/>
                                        </p:tgtEl>
                                        <p:attrNameLst>
                                          <p:attrName>ppt_x</p:attrName>
                                          <p:attrName>ppt_y</p:attrName>
                                        </p:attrNameLst>
                                      </p:cBhvr>
                                    </p:animMotion>
                                    <p:animEffect transition="in" filter="fade">
                                      <p:cBhvr>
                                        <p:cTn id="35" dur="1000"/>
                                        <p:tgtEl>
                                          <p:spTgt spid="11879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8788" grpId="0"/>
      <p:bldP spid="118789" grpId="0"/>
      <p:bldP spid="118808"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3793" name="Rectangle 2"/>
          <p:cNvSpPr>
            <a:spLocks noGrp="1"/>
          </p:cNvSpPr>
          <p:nvPr>
            <p:ph type="body" idx="4294967295"/>
          </p:nvPr>
        </p:nvSpPr>
        <p:spPr>
          <a:xfrm>
            <a:off x="1073150" y="228600"/>
            <a:ext cx="9366250" cy="6248400"/>
          </a:xfrm>
        </p:spPr>
        <p:txBody>
          <a:bodyPr vert="horz" wrap="square" lIns="91440" tIns="45720" rIns="91440" bIns="45720" anchor="t">
            <a:normAutofit fontScale="80000"/>
          </a:bodyPr>
          <a:p>
            <a:pPr marL="0" indent="722630" algn="just">
              <a:spcBef>
                <a:spcPct val="0"/>
              </a:spcBef>
              <a:buNone/>
            </a:pPr>
            <a:r>
              <a:rPr lang="en-US" altLang="zh-CN" sz="4000" b="1" dirty="0">
                <a:solidFill>
                  <a:srgbClr val="000000"/>
                </a:solidFill>
                <a:latin typeface="黑体" panose="02010609060101010101" pitchFamily="2" charset="-122"/>
                <a:ea typeface="黑体" panose="02010609060101010101" pitchFamily="2" charset="-122"/>
              </a:rPr>
              <a:t> </a:t>
            </a:r>
            <a:r>
              <a:rPr lang="zh-CN" altLang="zh-CN" sz="4000" b="1" dirty="0">
                <a:solidFill>
                  <a:srgbClr val="000000"/>
                </a:solidFill>
                <a:latin typeface="黑体" panose="02010609060101010101" pitchFamily="2" charset="-122"/>
                <a:ea typeface="黑体" panose="02010609060101010101" pitchFamily="2" charset="-122"/>
              </a:rPr>
              <a:t>秀全僻处深宫，从不出户，人罕识其面。他自知智慧不及杨秀清，一切军务皆委之，任其裁决。秀清自恃功高，朝见立而不跪，每诈称天父下凡附体，令秀全跪其前，甚至数其罪而杖责之，造言既毕，其为君臣如初。夫古之叛逆，末路受制于臣下，篡夺者有之，缚献者有之，袭杀者有之，未闻跪而受杖仍尊为王者。</a:t>
            </a:r>
            <a:endParaRPr lang="en-US" altLang="zh-CN" sz="4000" b="1" dirty="0">
              <a:solidFill>
                <a:srgbClr val="000000"/>
              </a:solidFill>
              <a:latin typeface="黑体" panose="02010609060101010101" pitchFamily="2" charset="-122"/>
              <a:ea typeface="黑体" panose="02010609060101010101" pitchFamily="2" charset="-122"/>
            </a:endParaRPr>
          </a:p>
          <a:p>
            <a:pPr marL="0" indent="722630" algn="r">
              <a:spcBef>
                <a:spcPct val="0"/>
              </a:spcBef>
              <a:buNone/>
            </a:pPr>
            <a:r>
              <a:rPr lang="en-US" altLang="zh-CN" sz="4000" b="1">
                <a:solidFill>
                  <a:srgbClr val="000000"/>
                </a:solidFill>
                <a:latin typeface="Courier New" panose="02070309020205020404" pitchFamily="49" charset="0"/>
                <a:ea typeface="黑体" panose="02010609060101010101" pitchFamily="2" charset="-122"/>
              </a:rPr>
              <a:t>——</a:t>
            </a:r>
            <a:r>
              <a:rPr lang="zh-CN" altLang="en-US" sz="4000" b="1" dirty="0">
                <a:solidFill>
                  <a:srgbClr val="000000"/>
                </a:solidFill>
                <a:latin typeface="黑体" panose="02010609060101010101" pitchFamily="2" charset="-122"/>
                <a:ea typeface="黑体" panose="02010609060101010101" pitchFamily="2" charset="-122"/>
              </a:rPr>
              <a:t>张德坚</a:t>
            </a:r>
            <a:r>
              <a:rPr lang="en-US" altLang="zh-CN" sz="4000" b="1" dirty="0">
                <a:solidFill>
                  <a:srgbClr val="000000"/>
                </a:solidFill>
                <a:latin typeface="黑体" panose="02010609060101010101" pitchFamily="2" charset="-122"/>
                <a:ea typeface="黑体" panose="02010609060101010101" pitchFamily="2" charset="-122"/>
              </a:rPr>
              <a:t>《</a:t>
            </a:r>
            <a:r>
              <a:rPr lang="zh-CN" altLang="en-US" sz="4000" b="1" dirty="0">
                <a:solidFill>
                  <a:srgbClr val="000000"/>
                </a:solidFill>
                <a:latin typeface="黑体" panose="02010609060101010101" pitchFamily="2" charset="-122"/>
                <a:ea typeface="黑体" panose="02010609060101010101" pitchFamily="2" charset="-122"/>
              </a:rPr>
              <a:t>贼情汇纂</a:t>
            </a:r>
            <a:r>
              <a:rPr lang="en-US" altLang="zh-CN" sz="4000" b="1">
                <a:solidFill>
                  <a:srgbClr val="000000"/>
                </a:solidFill>
                <a:latin typeface="黑体" panose="02010609060101010101" pitchFamily="2" charset="-122"/>
                <a:ea typeface="黑体" panose="02010609060101010101" pitchFamily="2" charset="-122"/>
              </a:rPr>
              <a:t>》</a:t>
            </a:r>
            <a:endParaRPr lang="zh-CN" altLang="zh-CN" sz="4000" b="1" dirty="0">
              <a:solidFill>
                <a:srgbClr val="000000"/>
              </a:solidFill>
              <a:latin typeface="黑体" panose="02010609060101010101" pitchFamily="2" charset="-122"/>
              <a:ea typeface="黑体" panose="02010609060101010101" pitchFamily="2" charset="-122"/>
            </a:endParaRPr>
          </a:p>
        </p:txBody>
      </p:sp>
    </p:spTree>
  </p:cSld>
  <p:clrMapOvr>
    <a:masterClrMapping/>
  </p:clrMapOvr>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86018" name="标题 86017"/>
          <p:cNvSpPr>
            <a:spLocks noGrp="1"/>
          </p:cNvSpPr>
          <p:nvPr>
            <p:ph type="title"/>
          </p:nvPr>
        </p:nvSpPr>
        <p:spPr>
          <a:xfrm>
            <a:off x="638175" y="465455"/>
            <a:ext cx="11314430" cy="762000"/>
          </a:xfrm>
        </p:spPr>
        <p:txBody>
          <a:bodyPr anchor="ctr"/>
          <a:p>
            <a:pPr algn="l"/>
            <a:r>
              <a:rPr lang="zh-CN" altLang="en-US" sz="4800" b="1" dirty="0">
                <a:solidFill>
                  <a:srgbClr val="FF0000"/>
                </a:solidFill>
                <a:latin typeface="华文行楷" panose="02010800040101010101" pitchFamily="2" charset="-122"/>
                <a:ea typeface="华文行楷" panose="02010800040101010101" pitchFamily="2" charset="-122"/>
              </a:rPr>
              <a:t>    补充：</a:t>
            </a:r>
            <a:r>
              <a:rPr lang="zh-CN" altLang="en-US" sz="3200" b="1" dirty="0">
                <a:solidFill>
                  <a:srgbClr val="800080"/>
                </a:solidFill>
                <a:latin typeface="华文行楷" panose="02010800040101010101" pitchFamily="2" charset="-122"/>
                <a:ea typeface="华文行楷" panose="02010800040101010101" pitchFamily="2" charset="-122"/>
              </a:rPr>
              <a:t>天京事变发生根源是什么？它能避免吗？</a:t>
            </a:r>
            <a:endParaRPr lang="zh-CN" altLang="en-US" sz="3200" b="1" dirty="0">
              <a:solidFill>
                <a:srgbClr val="800080"/>
              </a:solidFill>
              <a:latin typeface="华文行楷" panose="02010800040101010101" pitchFamily="2" charset="-122"/>
              <a:ea typeface="华文行楷" panose="02010800040101010101" pitchFamily="2" charset="-122"/>
            </a:endParaRPr>
          </a:p>
        </p:txBody>
      </p:sp>
      <p:sp>
        <p:nvSpPr>
          <p:cNvPr id="86022" name="矩形 86021"/>
          <p:cNvSpPr/>
          <p:nvPr/>
        </p:nvSpPr>
        <p:spPr>
          <a:xfrm>
            <a:off x="1343660" y="2319655"/>
            <a:ext cx="9902825" cy="1715135"/>
          </a:xfrm>
          <a:prstGeom prst="rect">
            <a:avLst/>
          </a:prstGeom>
          <a:noFill/>
          <a:ln w="9525">
            <a:noFill/>
          </a:ln>
        </p:spPr>
        <p:txBody>
          <a:bodyPr wrap="square">
            <a:spAutoFit/>
          </a:bodyPr>
          <a:p>
            <a:pPr indent="0" eaLnBrk="0" hangingPunct="0">
              <a:lnSpc>
                <a:spcPct val="80000"/>
              </a:lnSpc>
              <a:spcBef>
                <a:spcPct val="20000"/>
              </a:spcBef>
              <a:buNone/>
            </a:pPr>
            <a:r>
              <a:rPr lang="en-US" altLang="zh-CN" sz="3600" dirty="0">
                <a:solidFill>
                  <a:schemeClr val="tx1"/>
                </a:solidFill>
                <a:latin typeface="Arial" panose="020B0604020202020204" pitchFamily="34" charset="0"/>
              </a:rPr>
              <a:t>    </a:t>
            </a:r>
            <a:r>
              <a:rPr lang="zh-CN" altLang="en-US" sz="3600" dirty="0">
                <a:solidFill>
                  <a:schemeClr val="tx1"/>
                </a:solidFill>
                <a:latin typeface="Arial" panose="020B0604020202020204" pitchFamily="34" charset="0"/>
              </a:rPr>
              <a:t>根源</a:t>
            </a:r>
            <a:r>
              <a:rPr lang="zh-CN" altLang="en-US" sz="3200" dirty="0">
                <a:solidFill>
                  <a:schemeClr val="tx1"/>
                </a:solidFill>
                <a:latin typeface="Arial" panose="020B0604020202020204" pitchFamily="34" charset="0"/>
              </a:rPr>
              <a:t>：阶级局限性：农民阶级的分散性，狭隘性和落后性（农民是小生产者，长期自给自足自然经济影响，各顾各）决定了他们不可能提出切实可行的革命理论，也不可能跳出封建主义的圈圈。</a:t>
            </a:r>
            <a:endParaRPr lang="zh-CN" altLang="en-US" sz="3200" dirty="0">
              <a:solidFill>
                <a:schemeClr val="tx1"/>
              </a:solidFill>
              <a:latin typeface="Arial" panose="020B0604020202020204" pitchFamily="34" charset="0"/>
            </a:endParaRPr>
          </a:p>
        </p:txBody>
      </p:sp>
      <p:grpSp>
        <p:nvGrpSpPr>
          <p:cNvPr id="117765" name="组合 117764"/>
          <p:cNvGrpSpPr/>
          <p:nvPr/>
        </p:nvGrpSpPr>
        <p:grpSpPr>
          <a:xfrm>
            <a:off x="1450975" y="527219"/>
            <a:ext cx="9144000" cy="5299710"/>
            <a:chOff x="-570" y="-48"/>
            <a:chExt cx="5760" cy="4320"/>
          </a:xfrm>
        </p:grpSpPr>
        <p:pic>
          <p:nvPicPr>
            <p:cNvPr id="32773" name="图片 117765" descr="天王府全景"/>
            <p:cNvPicPr>
              <a:picLocks noChangeAspect="1"/>
            </p:cNvPicPr>
            <p:nvPr/>
          </p:nvPicPr>
          <p:blipFill>
            <a:blip r:embed="rId1"/>
            <a:stretch>
              <a:fillRect/>
            </a:stretch>
          </p:blipFill>
          <p:spPr>
            <a:xfrm>
              <a:off x="-570" y="-48"/>
              <a:ext cx="5760" cy="4320"/>
            </a:xfrm>
            <a:prstGeom prst="rect">
              <a:avLst/>
            </a:prstGeom>
            <a:solidFill>
              <a:schemeClr val="bg1"/>
            </a:solidFill>
            <a:ln w="9525">
              <a:noFill/>
            </a:ln>
          </p:spPr>
        </p:pic>
        <p:sp>
          <p:nvSpPr>
            <p:cNvPr id="117767" name="文本框 117766"/>
            <p:cNvSpPr txBox="1"/>
            <p:nvPr/>
          </p:nvSpPr>
          <p:spPr>
            <a:xfrm>
              <a:off x="1725" y="96"/>
              <a:ext cx="2156" cy="576"/>
            </a:xfrm>
            <a:prstGeom prst="rect">
              <a:avLst/>
            </a:prstGeom>
            <a:noFill/>
            <a:ln w="9525">
              <a:noFill/>
            </a:ln>
          </p:spPr>
          <p:txBody>
            <a:bodyPr wrap="square" anchor="t">
              <a:spAutoFit/>
            </a:bodyPr>
            <a:p>
              <a:r>
                <a:rPr lang="zh-CN" altLang="en-US" sz="4000" b="1" noProof="1" dirty="0">
                  <a:solidFill>
                    <a:srgbClr val="FF3300"/>
                  </a:solidFill>
                  <a:effectLst>
                    <a:outerShdw blurRad="38100" dist="38100" dir="2700000">
                      <a:srgbClr val="000000"/>
                    </a:outerShdw>
                  </a:effectLst>
                  <a:latin typeface="Times New Roman" panose="02020603050405020304" charset="0"/>
                  <a:ea typeface="黑体" panose="02010609060101010101" pitchFamily="2" charset="-122"/>
                  <a:cs typeface="+mn-cs"/>
                </a:rPr>
                <a:t>天王府模型</a:t>
              </a:r>
              <a:endParaRPr lang="zh-CN" altLang="en-US" sz="4000" b="1" noProof="1" dirty="0">
                <a:solidFill>
                  <a:srgbClr val="FF3300"/>
                </a:solidFill>
                <a:effectLst>
                  <a:outerShdw blurRad="38100" dist="38100" dir="2700000">
                    <a:srgbClr val="000000"/>
                  </a:outerShdw>
                </a:effectLst>
                <a:latin typeface="Times New Roman" panose="02020603050405020304" charset="0"/>
                <a:ea typeface="黑体" panose="02010609060101010101" pitchFamily="2" charset="-122"/>
              </a:endParaRPr>
            </a:p>
          </p:txBody>
        </p:sp>
      </p:gr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19811" name="文本框 119810"/>
          <p:cNvSpPr txBox="1"/>
          <p:nvPr/>
        </p:nvSpPr>
        <p:spPr>
          <a:xfrm>
            <a:off x="728980" y="486410"/>
            <a:ext cx="3531870" cy="645160"/>
          </a:xfrm>
          <a:prstGeom prst="rect">
            <a:avLst/>
          </a:prstGeom>
          <a:noFill/>
          <a:ln w="9525">
            <a:noFill/>
          </a:ln>
        </p:spPr>
        <p:txBody>
          <a:bodyPr wrap="square">
            <a:spAutoFit/>
          </a:bodyPr>
          <a:p>
            <a:pPr>
              <a:spcBef>
                <a:spcPct val="50000"/>
              </a:spcBef>
            </a:pPr>
            <a:r>
              <a:rPr lang="zh-CN" altLang="en-US" sz="3600" b="1" noProof="1" dirty="0">
                <a:solidFill>
                  <a:srgbClr val="FF3300"/>
                </a:solidFill>
                <a:effectLst/>
                <a:latin typeface="Times New Roman" panose="02020603050405020304" charset="0"/>
                <a:ea typeface="黑体" panose="02010609060101010101" pitchFamily="2" charset="-122"/>
                <a:cs typeface="+mn-cs"/>
              </a:rPr>
              <a:t>天京事变</a:t>
            </a:r>
            <a:r>
              <a:rPr lang="zh-CN" altLang="en-US" sz="3600" b="1" noProof="1" dirty="0">
                <a:solidFill>
                  <a:srgbClr val="FF3300"/>
                </a:solidFill>
                <a:effectLst/>
                <a:latin typeface="Times New Roman" panose="02020603050405020304" charset="0"/>
                <a:ea typeface="黑体" panose="02010609060101010101" pitchFamily="2" charset="-122"/>
                <a:cs typeface="+mn-cs"/>
              </a:rPr>
              <a:t>影响：</a:t>
            </a:r>
            <a:endParaRPr lang="zh-CN" altLang="en-US" sz="3600" b="1" noProof="1" dirty="0">
              <a:solidFill>
                <a:srgbClr val="FF3300"/>
              </a:solidFill>
              <a:effectLst/>
              <a:latin typeface="Times New Roman" panose="02020603050405020304" charset="0"/>
              <a:ea typeface="黑体" panose="02010609060101010101" pitchFamily="2" charset="-122"/>
            </a:endParaRPr>
          </a:p>
        </p:txBody>
      </p:sp>
      <p:sp>
        <p:nvSpPr>
          <p:cNvPr id="119812" name="文本框 119811"/>
          <p:cNvSpPr txBox="1"/>
          <p:nvPr/>
        </p:nvSpPr>
        <p:spPr>
          <a:xfrm>
            <a:off x="1752600" y="1609090"/>
            <a:ext cx="8915400" cy="1568450"/>
          </a:xfrm>
          <a:prstGeom prst="rect">
            <a:avLst/>
          </a:prstGeom>
          <a:noFill/>
          <a:ln w="9525">
            <a:noFill/>
          </a:ln>
        </p:spPr>
        <p:txBody>
          <a:bodyPr>
            <a:spAutoFit/>
          </a:bodyPr>
          <a:p>
            <a:pPr>
              <a:spcBef>
                <a:spcPct val="50000"/>
              </a:spcBef>
            </a:pPr>
            <a:r>
              <a:rPr lang="zh-CN" altLang="en-US" sz="3200" b="1" noProof="1" dirty="0">
                <a:solidFill>
                  <a:srgbClr val="660066"/>
                </a:solidFill>
                <a:effectLst>
                  <a:outerShdw blurRad="38100" dist="38100" dir="2700000">
                    <a:srgbClr val="000000"/>
                  </a:outerShdw>
                </a:effectLst>
                <a:latin typeface="黑体" panose="02010609060101010101" pitchFamily="2" charset="-122"/>
                <a:ea typeface="黑体" panose="02010609060101010101" pitchFamily="2" charset="-122"/>
                <a:cs typeface="+mn-cs"/>
              </a:rPr>
              <a:t>　</a:t>
            </a:r>
            <a:r>
              <a:rPr lang="en-US" altLang="zh-CN" sz="3200" b="1" noProof="1" dirty="0">
                <a:solidFill>
                  <a:srgbClr val="660066"/>
                </a:solidFill>
                <a:effectLst>
                  <a:outerShdw blurRad="38100" dist="38100" dir="2700000">
                    <a:srgbClr val="000000"/>
                  </a:outerShdw>
                </a:effectLst>
                <a:latin typeface="黑体" panose="02010609060101010101" pitchFamily="2" charset="-122"/>
                <a:ea typeface="黑体" panose="02010609060101010101" pitchFamily="2" charset="-122"/>
                <a:cs typeface="+mn-cs"/>
              </a:rPr>
              <a:t>1</a:t>
            </a:r>
            <a:r>
              <a:rPr lang="zh-CN" altLang="en-US" sz="3200" b="1" noProof="1" dirty="0">
                <a:solidFill>
                  <a:schemeClr val="tx1"/>
                </a:solidFill>
                <a:effectLst/>
                <a:latin typeface="黑体" panose="02010609060101010101" pitchFamily="2" charset="-122"/>
                <a:ea typeface="黑体" panose="02010609060101010101" pitchFamily="2" charset="-122"/>
                <a:cs typeface="+mn-cs"/>
              </a:rPr>
              <a:t>、直接影响：严重削弱了太平天国的战斗力和凝聚力，出现了“国中无人”、“朝中无将”的危险局面。</a:t>
            </a:r>
            <a:endParaRPr lang="zh-CN" altLang="en-US" sz="3200" b="1" noProof="1" dirty="0">
              <a:solidFill>
                <a:schemeClr val="tx1"/>
              </a:solidFill>
              <a:effectLst/>
              <a:latin typeface="黑体" panose="02010609060101010101" pitchFamily="2" charset="-122"/>
              <a:ea typeface="黑体" panose="02010609060101010101" pitchFamily="2" charset="-122"/>
              <a:cs typeface="+mn-cs"/>
            </a:endParaRPr>
          </a:p>
        </p:txBody>
      </p:sp>
      <p:sp>
        <p:nvSpPr>
          <p:cNvPr id="119813" name="文本框 119812"/>
          <p:cNvSpPr txBox="1"/>
          <p:nvPr/>
        </p:nvSpPr>
        <p:spPr>
          <a:xfrm>
            <a:off x="1897380" y="3322320"/>
            <a:ext cx="8915400" cy="1076325"/>
          </a:xfrm>
          <a:prstGeom prst="rect">
            <a:avLst/>
          </a:prstGeom>
          <a:noFill/>
          <a:ln w="9525">
            <a:noFill/>
          </a:ln>
        </p:spPr>
        <p:txBody>
          <a:bodyPr>
            <a:spAutoFit/>
          </a:bodyPr>
          <a:p>
            <a:pPr>
              <a:spcBef>
                <a:spcPct val="50000"/>
              </a:spcBef>
            </a:pPr>
            <a:r>
              <a:rPr lang="zh-CN" altLang="en-US" sz="3200" b="1" noProof="1" dirty="0">
                <a:solidFill>
                  <a:srgbClr val="660066"/>
                </a:solidFill>
                <a:effectLst>
                  <a:outerShdw blurRad="38100" dist="38100" dir="2700000">
                    <a:srgbClr val="000000"/>
                  </a:outerShdw>
                </a:effectLst>
                <a:latin typeface="Times New Roman" panose="02020603050405020304" charset="0"/>
                <a:ea typeface="黑体" panose="02010609060101010101" pitchFamily="2" charset="-122"/>
                <a:cs typeface="+mn-cs"/>
              </a:rPr>
              <a:t>　</a:t>
            </a:r>
            <a:r>
              <a:rPr lang="en-US" altLang="zh-CN" sz="3200" b="1" noProof="1" dirty="0">
                <a:solidFill>
                  <a:srgbClr val="660066"/>
                </a:solidFill>
                <a:effectLst>
                  <a:outerShdw blurRad="38100" dist="38100" dir="2700000">
                    <a:srgbClr val="000000"/>
                  </a:outerShdw>
                </a:effectLst>
                <a:latin typeface="Times New Roman" panose="02020603050405020304" charset="0"/>
                <a:ea typeface="黑体" panose="02010609060101010101" pitchFamily="2" charset="-122"/>
                <a:cs typeface="+mn-cs"/>
              </a:rPr>
              <a:t>2</a:t>
            </a:r>
            <a:r>
              <a:rPr lang="zh-CN" altLang="en-US" sz="3200" b="1" noProof="1" dirty="0">
                <a:solidFill>
                  <a:schemeClr val="tx1"/>
                </a:solidFill>
                <a:effectLst/>
                <a:latin typeface="Times New Roman" panose="02020603050405020304" charset="0"/>
                <a:ea typeface="黑体" panose="02010609060101010101" pitchFamily="2" charset="-122"/>
                <a:cs typeface="+mn-cs"/>
              </a:rPr>
              <a:t>、间接影响：从胜利发展滑向失败灭亡、从战略进攻走向战略防御的转折点。</a:t>
            </a:r>
            <a:r>
              <a:rPr lang="zh-CN" altLang="en-US" b="1" noProof="1" dirty="0">
                <a:solidFill>
                  <a:schemeClr val="tx1"/>
                </a:solidFill>
                <a:effectLst/>
                <a:latin typeface="Times New Roman" panose="02020603050405020304" charset="0"/>
                <a:ea typeface="宋体" panose="02010600030101010101" pitchFamily="2" charset="-122"/>
                <a:cs typeface="+mn-cs"/>
              </a:rPr>
              <a:t> </a:t>
            </a:r>
            <a:endParaRPr lang="zh-CN" altLang="en-US" b="1" noProof="1" dirty="0">
              <a:solidFill>
                <a:schemeClr val="tx1"/>
              </a:solidFill>
              <a:effectLst/>
              <a:latin typeface="Times New Roman" panose="02020603050405020304" charset="0"/>
              <a:ea typeface="宋体" panose="02010600030101010101" pitchFamily="2" charset="-122"/>
              <a:cs typeface="+mn-cs"/>
            </a:endParaRPr>
          </a:p>
        </p:txBody>
      </p:sp>
      <p:sp>
        <p:nvSpPr>
          <p:cNvPr id="119814" name="文本框 119813"/>
          <p:cNvSpPr txBox="1"/>
          <p:nvPr/>
        </p:nvSpPr>
        <p:spPr>
          <a:xfrm>
            <a:off x="1752600" y="4763770"/>
            <a:ext cx="8824913" cy="583565"/>
          </a:xfrm>
          <a:prstGeom prst="rect">
            <a:avLst/>
          </a:prstGeom>
          <a:noFill/>
          <a:ln w="9525">
            <a:noFill/>
          </a:ln>
        </p:spPr>
        <p:txBody>
          <a:bodyPr>
            <a:spAutoFit/>
          </a:bodyPr>
          <a:p>
            <a:pPr>
              <a:spcBef>
                <a:spcPct val="50000"/>
              </a:spcBef>
            </a:pPr>
            <a:r>
              <a:rPr lang="zh-CN" altLang="en-US" sz="3200" b="1" noProof="1" dirty="0">
                <a:solidFill>
                  <a:srgbClr val="0000FF"/>
                </a:solidFill>
                <a:effectLst>
                  <a:outerShdw blurRad="38100" dist="38100" dir="2700000">
                    <a:srgbClr val="000000"/>
                  </a:outerShdw>
                </a:effectLst>
                <a:latin typeface="Times New Roman" panose="02020603050405020304" charset="0"/>
                <a:ea typeface="黑体" panose="02010609060101010101" pitchFamily="2" charset="-122"/>
                <a:cs typeface="+mn-cs"/>
              </a:rPr>
              <a:t>　</a:t>
            </a:r>
            <a:r>
              <a:rPr lang="en-US" altLang="zh-CN" sz="3200" b="1" noProof="1" dirty="0">
                <a:solidFill>
                  <a:srgbClr val="0000FF"/>
                </a:solidFill>
                <a:effectLst>
                  <a:outerShdw blurRad="38100" dist="38100" dir="2700000">
                    <a:srgbClr val="000000"/>
                  </a:outerShdw>
                </a:effectLst>
                <a:latin typeface="Times New Roman" panose="02020603050405020304" charset="0"/>
                <a:ea typeface="黑体" panose="02010609060101010101" pitchFamily="2" charset="-122"/>
                <a:cs typeface="+mn-cs"/>
              </a:rPr>
              <a:t>3</a:t>
            </a:r>
            <a:r>
              <a:rPr lang="zh-CN" altLang="en-US" sz="3200" b="1" noProof="1" dirty="0">
                <a:solidFill>
                  <a:srgbClr val="660066"/>
                </a:solidFill>
                <a:effectLst>
                  <a:outerShdw blurRad="38100" dist="38100" dir="2700000" algn="tl">
                    <a:srgbClr val="000000">
                      <a:alpha val="43137"/>
                    </a:srgbClr>
                  </a:outerShdw>
                </a:effectLst>
                <a:latin typeface="Times New Roman" panose="02020603050405020304" charset="0"/>
                <a:ea typeface="黑体" panose="02010609060101010101" pitchFamily="2" charset="-122"/>
                <a:cs typeface="+mn-cs"/>
              </a:rPr>
              <a:t>、深远影响：</a:t>
            </a:r>
            <a:r>
              <a:rPr lang="zh-CN" altLang="en-US" sz="3200" b="1" noProof="1" dirty="0">
                <a:solidFill>
                  <a:srgbClr val="FF3300"/>
                </a:solidFill>
                <a:effectLst>
                  <a:outerShdw blurRad="38100" dist="38100" dir="2700000" algn="tl">
                    <a:srgbClr val="000000">
                      <a:alpha val="43137"/>
                    </a:srgbClr>
                  </a:outerShdw>
                </a:effectLst>
                <a:latin typeface="Times New Roman" panose="02020603050405020304" charset="0"/>
                <a:ea typeface="黑体" panose="02010609060101010101" pitchFamily="2" charset="-122"/>
                <a:cs typeface="+mn-cs"/>
              </a:rPr>
              <a:t>标志着太平天国运动由盛转衰。</a:t>
            </a:r>
            <a:r>
              <a:rPr lang="zh-CN" altLang="en-US" noProof="1" dirty="0">
                <a:solidFill>
                  <a:srgbClr val="FF3300"/>
                </a:solidFill>
                <a:effectLst>
                  <a:outerShdw blurRad="38100" dist="38100" dir="2700000" algn="tl">
                    <a:srgbClr val="000000">
                      <a:alpha val="43137"/>
                    </a:srgbClr>
                  </a:outerShdw>
                </a:effectLst>
                <a:latin typeface="Times New Roman" panose="02020603050405020304" charset="0"/>
                <a:ea typeface="宋体" panose="02010600030101010101" pitchFamily="2" charset="-122"/>
                <a:cs typeface="+mn-cs"/>
              </a:rPr>
              <a:t> </a:t>
            </a:r>
            <a:endParaRPr lang="zh-CN" altLang="en-US" noProof="1" dirty="0">
              <a:solidFill>
                <a:srgbClr val="FF3300"/>
              </a:solidFill>
              <a:effectLst>
                <a:outerShdw blurRad="38100" dist="38100" dir="2700000" algn="tl">
                  <a:srgbClr val="000000">
                    <a:alpha val="43137"/>
                  </a:srgbClr>
                </a:outerShdw>
              </a:effectLst>
              <a:latin typeface="Times New Roman" panose="0202060305040502030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7" presetClass="entr" presetSubtype="0" fill="hold" grpId="0" nodeType="clickEffect">
                                  <p:stCondLst>
                                    <p:cond delay="0"/>
                                  </p:stCondLst>
                                  <p:childTnLst>
                                    <p:set>
                                      <p:cBhvr>
                                        <p:cTn id="6" dur="1" fill="hold">
                                          <p:stCondLst>
                                            <p:cond delay="0"/>
                                          </p:stCondLst>
                                        </p:cTn>
                                        <p:tgtEl>
                                          <p:spTgt spid="119812"/>
                                        </p:tgtEl>
                                        <p:attrNameLst>
                                          <p:attrName>style.visibility</p:attrName>
                                        </p:attrNameLst>
                                      </p:cBhvr>
                                      <p:to>
                                        <p:strVal val="visible"/>
                                      </p:to>
                                    </p:set>
                                    <p:animEffect transition="in" filter="fade">
                                      <p:cBhvr>
                                        <p:cTn id="7" dur="1000"/>
                                        <p:tgtEl>
                                          <p:spTgt spid="119812"/>
                                        </p:tgtEl>
                                      </p:cBhvr>
                                    </p:animEffect>
                                    <p:anim calcmode="lin" valueType="num">
                                      <p:cBhvr>
                                        <p:cTn id="8" dur="1000" fill="hold"/>
                                        <p:tgtEl>
                                          <p:spTgt spid="119812"/>
                                        </p:tgtEl>
                                        <p:attrNameLst>
                                          <p:attrName>ppt_x</p:attrName>
                                        </p:attrNameLst>
                                      </p:cBhvr>
                                      <p:tavLst>
                                        <p:tav tm="0">
                                          <p:val>
                                            <p:strVal val="#ppt_x"/>
                                          </p:val>
                                        </p:tav>
                                        <p:tav tm="100000">
                                          <p:val>
                                            <p:strVal val="#ppt_x"/>
                                          </p:val>
                                        </p:tav>
                                      </p:tavLst>
                                    </p:anim>
                                    <p:anim calcmode="lin" valueType="num">
                                      <p:cBhvr>
                                        <p:cTn id="9" dur="900" decel="100000" fill="hold"/>
                                        <p:tgtEl>
                                          <p:spTgt spid="119812"/>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119812"/>
                                        </p:tgtEl>
                                        <p:attrNameLst>
                                          <p:attrName>ppt_y</p:attrName>
                                        </p:attrNameLst>
                                      </p:cBhvr>
                                      <p:tavLst>
                                        <p:tav tm="0">
                                          <p:val>
                                            <p:strVal val="#ppt_y-.03"/>
                                          </p:val>
                                        </p:tav>
                                        <p:tav tm="100000">
                                          <p:val>
                                            <p:strVal val="#ppt_y"/>
                                          </p:val>
                                        </p:tav>
                                      </p:tavLst>
                                    </p:anim>
                                  </p:childTnLst>
                                </p:cTn>
                              </p:par>
                            </p:childTnLst>
                          </p:cTn>
                        </p:par>
                      </p:childTnLst>
                    </p:cTn>
                  </p:par>
                  <p:par>
                    <p:cTn id="11" fill="hold">
                      <p:stCondLst>
                        <p:cond delay="indefinite"/>
                      </p:stCondLst>
                      <p:childTnLst>
                        <p:par>
                          <p:cTn id="12" fill="hold">
                            <p:stCondLst>
                              <p:cond delay="0"/>
                            </p:stCondLst>
                            <p:childTnLst>
                              <p:par>
                                <p:cTn id="13" presetID="37" presetClass="entr" presetSubtype="0" fill="hold" grpId="0" nodeType="clickEffect">
                                  <p:stCondLst>
                                    <p:cond delay="0"/>
                                  </p:stCondLst>
                                  <p:childTnLst>
                                    <p:set>
                                      <p:cBhvr>
                                        <p:cTn id="14" dur="1" fill="hold">
                                          <p:stCondLst>
                                            <p:cond delay="0"/>
                                          </p:stCondLst>
                                        </p:cTn>
                                        <p:tgtEl>
                                          <p:spTgt spid="119813"/>
                                        </p:tgtEl>
                                        <p:attrNameLst>
                                          <p:attrName>style.visibility</p:attrName>
                                        </p:attrNameLst>
                                      </p:cBhvr>
                                      <p:to>
                                        <p:strVal val="visible"/>
                                      </p:to>
                                    </p:set>
                                    <p:animEffect transition="in" filter="fade">
                                      <p:cBhvr>
                                        <p:cTn id="15" dur="1000"/>
                                        <p:tgtEl>
                                          <p:spTgt spid="119813"/>
                                        </p:tgtEl>
                                      </p:cBhvr>
                                    </p:animEffect>
                                    <p:anim calcmode="lin" valueType="num">
                                      <p:cBhvr>
                                        <p:cTn id="16" dur="1000" fill="hold"/>
                                        <p:tgtEl>
                                          <p:spTgt spid="119813"/>
                                        </p:tgtEl>
                                        <p:attrNameLst>
                                          <p:attrName>ppt_x</p:attrName>
                                        </p:attrNameLst>
                                      </p:cBhvr>
                                      <p:tavLst>
                                        <p:tav tm="0">
                                          <p:val>
                                            <p:strVal val="#ppt_x"/>
                                          </p:val>
                                        </p:tav>
                                        <p:tav tm="100000">
                                          <p:val>
                                            <p:strVal val="#ppt_x"/>
                                          </p:val>
                                        </p:tav>
                                      </p:tavLst>
                                    </p:anim>
                                    <p:anim calcmode="lin" valueType="num">
                                      <p:cBhvr>
                                        <p:cTn id="17" dur="900" decel="100000" fill="hold"/>
                                        <p:tgtEl>
                                          <p:spTgt spid="119813"/>
                                        </p:tgtEl>
                                        <p:attrNameLst>
                                          <p:attrName>ppt_y</p:attrName>
                                        </p:attrNameLst>
                                      </p:cBhvr>
                                      <p:tavLst>
                                        <p:tav tm="0">
                                          <p:val>
                                            <p:strVal val="#ppt_y+1"/>
                                          </p:val>
                                        </p:tav>
                                        <p:tav tm="100000">
                                          <p:val>
                                            <p:strVal val="#ppt_y-.03"/>
                                          </p:val>
                                        </p:tav>
                                      </p:tavLst>
                                    </p:anim>
                                    <p:anim calcmode="lin" valueType="num">
                                      <p:cBhvr>
                                        <p:cTn id="18" dur="100" accel="100000" fill="hold">
                                          <p:stCondLst>
                                            <p:cond delay="900"/>
                                          </p:stCondLst>
                                        </p:cTn>
                                        <p:tgtEl>
                                          <p:spTgt spid="119813"/>
                                        </p:tgtEl>
                                        <p:attrNameLst>
                                          <p:attrName>ppt_y</p:attrName>
                                        </p:attrNameLst>
                                      </p:cBhvr>
                                      <p:tavLst>
                                        <p:tav tm="0">
                                          <p:val>
                                            <p:strVal val="#ppt_y-.03"/>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37" presetClass="entr" presetSubtype="0" fill="hold" grpId="0" nodeType="clickEffect">
                                  <p:stCondLst>
                                    <p:cond delay="0"/>
                                  </p:stCondLst>
                                  <p:childTnLst>
                                    <p:set>
                                      <p:cBhvr>
                                        <p:cTn id="22" dur="1" fill="hold">
                                          <p:stCondLst>
                                            <p:cond delay="0"/>
                                          </p:stCondLst>
                                        </p:cTn>
                                        <p:tgtEl>
                                          <p:spTgt spid="119814"/>
                                        </p:tgtEl>
                                        <p:attrNameLst>
                                          <p:attrName>style.visibility</p:attrName>
                                        </p:attrNameLst>
                                      </p:cBhvr>
                                      <p:to>
                                        <p:strVal val="visible"/>
                                      </p:to>
                                    </p:set>
                                    <p:animEffect transition="in" filter="fade">
                                      <p:cBhvr>
                                        <p:cTn id="23" dur="1000"/>
                                        <p:tgtEl>
                                          <p:spTgt spid="119814"/>
                                        </p:tgtEl>
                                      </p:cBhvr>
                                    </p:animEffect>
                                    <p:anim calcmode="lin" valueType="num">
                                      <p:cBhvr>
                                        <p:cTn id="24" dur="1000" fill="hold"/>
                                        <p:tgtEl>
                                          <p:spTgt spid="119814"/>
                                        </p:tgtEl>
                                        <p:attrNameLst>
                                          <p:attrName>ppt_x</p:attrName>
                                        </p:attrNameLst>
                                      </p:cBhvr>
                                      <p:tavLst>
                                        <p:tav tm="0">
                                          <p:val>
                                            <p:strVal val="#ppt_x"/>
                                          </p:val>
                                        </p:tav>
                                        <p:tav tm="100000">
                                          <p:val>
                                            <p:strVal val="#ppt_x"/>
                                          </p:val>
                                        </p:tav>
                                      </p:tavLst>
                                    </p:anim>
                                    <p:anim calcmode="lin" valueType="num">
                                      <p:cBhvr>
                                        <p:cTn id="25" dur="900" decel="100000" fill="hold"/>
                                        <p:tgtEl>
                                          <p:spTgt spid="119814"/>
                                        </p:tgtEl>
                                        <p:attrNameLst>
                                          <p:attrName>ppt_y</p:attrName>
                                        </p:attrNameLst>
                                      </p:cBhvr>
                                      <p:tavLst>
                                        <p:tav tm="0">
                                          <p:val>
                                            <p:strVal val="#ppt_y+1"/>
                                          </p:val>
                                        </p:tav>
                                        <p:tav tm="100000">
                                          <p:val>
                                            <p:strVal val="#ppt_y-.03"/>
                                          </p:val>
                                        </p:tav>
                                      </p:tavLst>
                                    </p:anim>
                                    <p:anim calcmode="lin" valueType="num">
                                      <p:cBhvr>
                                        <p:cTn id="26" dur="100" accel="100000" fill="hold">
                                          <p:stCondLst>
                                            <p:cond delay="900"/>
                                          </p:stCondLst>
                                        </p:cTn>
                                        <p:tgtEl>
                                          <p:spTgt spid="119814"/>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9812" grpId="0"/>
      <p:bldP spid="119813" grpId="0"/>
      <p:bldP spid="119814"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1021715" y="409575"/>
            <a:ext cx="8130540" cy="583565"/>
          </a:xfrm>
          <a:prstGeom prst="rect">
            <a:avLst/>
          </a:prstGeom>
          <a:noFill/>
        </p:spPr>
        <p:txBody>
          <a:bodyPr wrap="square" rtlCol="0">
            <a:spAutoFit/>
          </a:bodyPr>
          <a:p>
            <a:r>
              <a:rPr lang="en-US" altLang="zh-CN" sz="3200">
                <a:solidFill>
                  <a:srgbClr val="FF0000"/>
                </a:solidFill>
              </a:rPr>
              <a:t>3</a:t>
            </a:r>
            <a:r>
              <a:rPr lang="zh-CN" altLang="en-US" sz="3200">
                <a:solidFill>
                  <a:srgbClr val="FF0000"/>
                </a:solidFill>
              </a:rPr>
              <a:t>、《天朝田亩制度》和《资政新篇》</a:t>
            </a:r>
            <a:endParaRPr lang="zh-CN" altLang="en-US" sz="3200">
              <a:solidFill>
                <a:srgbClr val="FF0000"/>
              </a:solidFill>
            </a:endParaRPr>
          </a:p>
        </p:txBody>
      </p:sp>
      <p:grpSp>
        <p:nvGrpSpPr>
          <p:cNvPr id="92165" name="组合 92164"/>
          <p:cNvGrpSpPr/>
          <p:nvPr/>
        </p:nvGrpSpPr>
        <p:grpSpPr>
          <a:xfrm>
            <a:off x="1908810" y="2333625"/>
            <a:ext cx="2667000" cy="3556000"/>
            <a:chOff x="930" y="935"/>
            <a:chExt cx="1360" cy="2220"/>
          </a:xfrm>
        </p:grpSpPr>
        <p:pic>
          <p:nvPicPr>
            <p:cNvPr id="92166" name="图片 92165" descr="5C07012a"/>
            <p:cNvPicPr>
              <a:picLocks noChangeAspect="1"/>
            </p:cNvPicPr>
            <p:nvPr/>
          </p:nvPicPr>
          <p:blipFill>
            <a:blip r:embed="rId1"/>
            <a:srcRect t="29378" r="27988" b="8820"/>
            <a:stretch>
              <a:fillRect/>
            </a:stretch>
          </p:blipFill>
          <p:spPr>
            <a:xfrm>
              <a:off x="930" y="935"/>
              <a:ext cx="1360" cy="1951"/>
            </a:xfrm>
            <a:prstGeom prst="rect">
              <a:avLst/>
            </a:prstGeom>
            <a:noFill/>
            <a:ln w="9525">
              <a:noFill/>
            </a:ln>
          </p:spPr>
        </p:pic>
        <p:sp>
          <p:nvSpPr>
            <p:cNvPr id="92167" name="文本框 92166"/>
            <p:cNvSpPr txBox="1"/>
            <p:nvPr/>
          </p:nvSpPr>
          <p:spPr>
            <a:xfrm>
              <a:off x="1202" y="2831"/>
              <a:ext cx="953" cy="324"/>
            </a:xfrm>
            <a:prstGeom prst="rect">
              <a:avLst/>
            </a:prstGeom>
            <a:noFill/>
            <a:ln w="9525">
              <a:noFill/>
            </a:ln>
          </p:spPr>
          <p:txBody>
            <a:bodyPr>
              <a:spAutoFit/>
            </a:bodyPr>
            <a:p>
              <a:pPr>
                <a:spcBef>
                  <a:spcPct val="50000"/>
                </a:spcBef>
              </a:pPr>
              <a:r>
                <a:rPr lang="zh-CN" altLang="en-US" sz="2800" b="1" dirty="0">
                  <a:solidFill>
                    <a:srgbClr val="FF0000"/>
                  </a:solidFill>
                  <a:latin typeface="Arial" panose="020B0604020202020204" pitchFamily="34" charset="0"/>
                </a:rPr>
                <a:t>纲领文件</a:t>
              </a:r>
              <a:endParaRPr lang="zh-CN" altLang="en-US" sz="2800" b="1">
                <a:solidFill>
                  <a:srgbClr val="FF0000"/>
                </a:solidFill>
                <a:latin typeface="Arial" panose="020B0604020202020204" pitchFamily="34" charset="0"/>
              </a:endParaRPr>
            </a:p>
          </p:txBody>
        </p:sp>
      </p:grpSp>
      <p:grpSp>
        <p:nvGrpSpPr>
          <p:cNvPr id="92168" name="组合 92167"/>
          <p:cNvGrpSpPr/>
          <p:nvPr/>
        </p:nvGrpSpPr>
        <p:grpSpPr>
          <a:xfrm>
            <a:off x="6505575" y="2334260"/>
            <a:ext cx="2362200" cy="3490913"/>
            <a:chOff x="3424" y="935"/>
            <a:chExt cx="1326" cy="2199"/>
          </a:xfrm>
        </p:grpSpPr>
        <p:graphicFrame>
          <p:nvGraphicFramePr>
            <p:cNvPr id="92169" name="内容占位符 92168"/>
            <p:cNvGraphicFramePr/>
            <p:nvPr>
              <p:ph idx="1"/>
            </p:nvPr>
          </p:nvGraphicFramePr>
          <p:xfrm>
            <a:off x="3424" y="935"/>
            <a:ext cx="1326" cy="1968"/>
          </p:xfrm>
          <a:graphic>
            <a:graphicData uri="http://schemas.openxmlformats.org/presentationml/2006/ole">
              <mc:AlternateContent xmlns:mc="http://schemas.openxmlformats.org/markup-compatibility/2006">
                <mc:Choice xmlns:v="urn:schemas-microsoft-com:vml" Requires="v">
                  <p:oleObj spid="_x0000_s3076" name="" r:id="rId2" imgW="2104390" imgH="3122295" progId="Paint.Picture">
                    <p:embed/>
                  </p:oleObj>
                </mc:Choice>
                <mc:Fallback>
                  <p:oleObj name="" r:id="rId2" imgW="2104390" imgH="3122295" progId="Paint.Picture">
                    <p:embed/>
                    <p:pic>
                      <p:nvPicPr>
                        <p:cNvPr id="0" name="图片 3075"/>
                        <p:cNvPicPr/>
                        <p:nvPr/>
                      </p:nvPicPr>
                      <p:blipFill>
                        <a:blip r:embed="rId3"/>
                        <a:stretch>
                          <a:fillRect/>
                        </a:stretch>
                      </p:blipFill>
                      <p:spPr>
                        <a:xfrm>
                          <a:off x="3424" y="935"/>
                          <a:ext cx="1326" cy="1968"/>
                        </a:xfrm>
                        <a:prstGeom prst="rect">
                          <a:avLst/>
                        </a:prstGeom>
                        <a:noFill/>
                        <a:ln w="38100">
                          <a:miter/>
                        </a:ln>
                      </p:spPr>
                    </p:pic>
                  </p:oleObj>
                </mc:Fallback>
              </mc:AlternateContent>
            </a:graphicData>
          </a:graphic>
        </p:graphicFrame>
        <p:sp>
          <p:nvSpPr>
            <p:cNvPr id="92170" name="矩形 92169"/>
            <p:cNvSpPr/>
            <p:nvPr/>
          </p:nvSpPr>
          <p:spPr>
            <a:xfrm>
              <a:off x="3651" y="2807"/>
              <a:ext cx="906" cy="327"/>
            </a:xfrm>
            <a:prstGeom prst="rect">
              <a:avLst/>
            </a:prstGeom>
            <a:noFill/>
            <a:ln w="9525">
              <a:noFill/>
            </a:ln>
          </p:spPr>
          <p:txBody>
            <a:bodyPr wrap="none" anchor="t">
              <a:spAutoFit/>
            </a:bodyPr>
            <a:p>
              <a:r>
                <a:rPr lang="zh-CN" altLang="en-US" sz="2800" b="1" dirty="0">
                  <a:solidFill>
                    <a:srgbClr val="FF0000"/>
                  </a:solidFill>
                  <a:latin typeface="Arial" panose="020B0604020202020204" pitchFamily="34" charset="0"/>
                </a:rPr>
                <a:t>治国方案</a:t>
              </a:r>
              <a:endParaRPr lang="zh-CN" altLang="en-US" sz="2800" b="1" dirty="0">
                <a:solidFill>
                  <a:srgbClr val="FF0000"/>
                </a:solidFill>
                <a:latin typeface="Arial" panose="020B0604020202020204" pitchFamily="34" charset="0"/>
              </a:endParaRP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nodeType="clickEffect">
                                  <p:stCondLst>
                                    <p:cond delay="0"/>
                                  </p:stCondLst>
                                  <p:childTnLst>
                                    <p:set>
                                      <p:cBhvr>
                                        <p:cTn id="6" dur="1" fill="hold">
                                          <p:stCondLst>
                                            <p:cond delay="0"/>
                                          </p:stCondLst>
                                        </p:cTn>
                                        <p:tgtEl>
                                          <p:spTgt spid="92165"/>
                                        </p:tgtEl>
                                        <p:attrNameLst>
                                          <p:attrName>style.visibility</p:attrName>
                                        </p:attrNameLst>
                                      </p:cBhvr>
                                      <p:to>
                                        <p:strVal val="visible"/>
                                      </p:to>
                                    </p:set>
                                    <p:animEffect transition="in" filter="diamond(in)">
                                      <p:cBhvr>
                                        <p:cTn id="7" dur="2000"/>
                                        <p:tgtEl>
                                          <p:spTgt spid="92165"/>
                                        </p:tgtEl>
                                      </p:cBhvr>
                                    </p:animEffect>
                                  </p:childTnLst>
                                </p:cTn>
                              </p:par>
                              <p:par>
                                <p:cTn id="8" presetID="8" presetClass="entr" presetSubtype="16" fill="hold" nodeType="withEffect">
                                  <p:stCondLst>
                                    <p:cond delay="0"/>
                                  </p:stCondLst>
                                  <p:childTnLst>
                                    <p:set>
                                      <p:cBhvr>
                                        <p:cTn id="9" dur="1" fill="hold">
                                          <p:stCondLst>
                                            <p:cond delay="0"/>
                                          </p:stCondLst>
                                        </p:cTn>
                                        <p:tgtEl>
                                          <p:spTgt spid="92168"/>
                                        </p:tgtEl>
                                        <p:attrNameLst>
                                          <p:attrName>style.visibility</p:attrName>
                                        </p:attrNameLst>
                                      </p:cBhvr>
                                      <p:to>
                                        <p:strVal val="visible"/>
                                      </p:to>
                                    </p:set>
                                    <p:animEffect transition="in" filter="diamond(in)">
                                      <p:cBhvr>
                                        <p:cTn id="10" dur="2000"/>
                                        <p:tgtEl>
                                          <p:spTgt spid="9216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0" name="文本框 99"/>
          <p:cNvSpPr txBox="1"/>
          <p:nvPr/>
        </p:nvSpPr>
        <p:spPr>
          <a:xfrm>
            <a:off x="810260" y="820420"/>
            <a:ext cx="10697845" cy="5507990"/>
          </a:xfrm>
          <a:prstGeom prst="rect">
            <a:avLst/>
          </a:prstGeom>
          <a:noFill/>
          <a:ln w="9525">
            <a:noFill/>
          </a:ln>
        </p:spPr>
        <p:txBody>
          <a:bodyPr wrap="square">
            <a:spAutoFit/>
          </a:bodyPr>
          <a:p>
            <a:pPr indent="0"/>
            <a:r>
              <a:rPr lang="zh-CN" sz="3200" b="1">
                <a:ea typeface="宋体" panose="02010600030101010101" pitchFamily="2" charset="-122"/>
              </a:rPr>
              <a:t>①提出时间：</a:t>
            </a:r>
            <a:r>
              <a:rPr lang="en-US" altLang="zh-CN" sz="3200" b="1">
                <a:ea typeface="宋体" panose="02010600030101010101" pitchFamily="2" charset="-122"/>
              </a:rPr>
              <a:t>1853</a:t>
            </a:r>
            <a:r>
              <a:rPr lang="zh-CN" sz="3200" b="1">
                <a:ea typeface="宋体" panose="02010600030101010101" pitchFamily="2" charset="-122"/>
              </a:rPr>
              <a:t>年冬②核心：废除封建地主阶级土地所有制，解决土地问题。       </a:t>
            </a:r>
            <a:r>
              <a:rPr lang="en-US" sz="3200" b="1">
                <a:latin typeface="宋体" panose="02010600030101010101" pitchFamily="2" charset="-122"/>
              </a:rPr>
              <a:t>③</a:t>
            </a:r>
            <a:r>
              <a:rPr lang="zh-CN" sz="3200" b="1">
                <a:ea typeface="宋体" panose="02010600030101010101" pitchFamily="2" charset="-122"/>
              </a:rPr>
              <a:t>内容：A、关于土地分配：原则：“凡天下田，天下人同耕”、“无处不均匀”。</a:t>
            </a:r>
            <a:r>
              <a:rPr lang="en-US" sz="3200" b="1">
                <a:latin typeface="宋体" panose="02010600030101010101" pitchFamily="2" charset="-122"/>
              </a:rPr>
              <a:t> </a:t>
            </a:r>
            <a:r>
              <a:rPr lang="zh-CN" sz="3200" b="1">
                <a:ea typeface="宋体" panose="02010600030101010101" pitchFamily="2" charset="-122"/>
              </a:rPr>
              <a:t>方法：按人口和年龄分配土地。B、关于产品分配：原则：“天下人人不受私，物物归原主”方法：每户留足口粮，其余产品归国库。④目标：建立一个“有田同耕</a:t>
            </a:r>
            <a:r>
              <a:rPr lang="zh-CN" sz="3200" b="1">
                <a:ea typeface="宋体" panose="02010600030101010101" pitchFamily="2" charset="-122"/>
              </a:rPr>
              <a:t>，有饭同食，有衣同穿，有钱同使，无处不均匀，无人不饱暖”的理想社会。</a:t>
            </a:r>
            <a:endParaRPr lang="zh-CN" altLang="en-US" sz="3200" b="1">
              <a:ea typeface="宋体" panose="02010600030101010101" pitchFamily="2" charset="-122"/>
            </a:endParaRPr>
          </a:p>
        </p:txBody>
      </p:sp>
      <p:sp>
        <p:nvSpPr>
          <p:cNvPr id="3" name="文本框 2"/>
          <p:cNvSpPr txBox="1"/>
          <p:nvPr/>
        </p:nvSpPr>
        <p:spPr>
          <a:xfrm>
            <a:off x="700405" y="117475"/>
            <a:ext cx="5346065" cy="583565"/>
          </a:xfrm>
          <a:prstGeom prst="rect">
            <a:avLst/>
          </a:prstGeom>
          <a:noFill/>
        </p:spPr>
        <p:txBody>
          <a:bodyPr wrap="square" rtlCol="0">
            <a:spAutoFit/>
          </a:bodyPr>
          <a:p>
            <a:r>
              <a:rPr lang="en-US" altLang="zh-CN"/>
              <a:t> </a:t>
            </a:r>
            <a:r>
              <a:rPr lang="zh-CN" altLang="en-US" sz="3200">
                <a:solidFill>
                  <a:srgbClr val="FF0000"/>
                </a:solidFill>
              </a:rPr>
              <a:t>《天朝田不制度》内容</a:t>
            </a:r>
            <a:endParaRPr lang="zh-CN" altLang="en-US" sz="3200">
              <a:solidFill>
                <a:srgbClr val="FF0000"/>
              </a:solidFill>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4034" name="文本框 139266"/>
          <p:cNvSpPr txBox="1"/>
          <p:nvPr/>
        </p:nvSpPr>
        <p:spPr>
          <a:xfrm>
            <a:off x="831215" y="227330"/>
            <a:ext cx="1378585" cy="706755"/>
          </a:xfrm>
          <a:prstGeom prst="rect">
            <a:avLst/>
          </a:prstGeom>
          <a:noFill/>
          <a:ln w="9525">
            <a:noFill/>
          </a:ln>
        </p:spPr>
        <p:txBody>
          <a:bodyPr wrap="square" anchor="t">
            <a:spAutoFit/>
          </a:bodyPr>
          <a:p>
            <a:pPr>
              <a:spcBef>
                <a:spcPct val="50000"/>
              </a:spcBef>
            </a:pPr>
            <a:r>
              <a:rPr lang="zh-CN" altLang="en-US" sz="4000" b="1" dirty="0">
                <a:solidFill>
                  <a:srgbClr val="FF3300"/>
                </a:solidFill>
                <a:latin typeface="黑体" panose="02010609060101010101" pitchFamily="2" charset="-122"/>
                <a:ea typeface="黑体" panose="02010609060101010101" pitchFamily="2" charset="-122"/>
              </a:rPr>
              <a:t>评价：</a:t>
            </a:r>
            <a:endParaRPr lang="en-US" altLang="zh-CN" sz="4000" b="1">
              <a:solidFill>
                <a:srgbClr val="FF3300"/>
              </a:solidFill>
              <a:latin typeface="黑体" panose="02010609060101010101" pitchFamily="2" charset="-122"/>
              <a:ea typeface="黑体" panose="02010609060101010101" pitchFamily="2" charset="-122"/>
            </a:endParaRPr>
          </a:p>
        </p:txBody>
      </p:sp>
      <p:sp>
        <p:nvSpPr>
          <p:cNvPr id="139268" name="文本框 139267"/>
          <p:cNvSpPr txBox="1"/>
          <p:nvPr/>
        </p:nvSpPr>
        <p:spPr>
          <a:xfrm>
            <a:off x="1635125" y="1828800"/>
            <a:ext cx="10368915" cy="1198880"/>
          </a:xfrm>
          <a:prstGeom prst="rect">
            <a:avLst/>
          </a:prstGeom>
          <a:noFill/>
          <a:ln w="9525">
            <a:noFill/>
          </a:ln>
        </p:spPr>
        <p:txBody>
          <a:bodyPr wrap="square">
            <a:spAutoFit/>
          </a:bodyPr>
          <a:p>
            <a:pPr>
              <a:spcBef>
                <a:spcPct val="50000"/>
              </a:spcBef>
            </a:pPr>
            <a:r>
              <a:rPr lang="zh-CN" altLang="en-US" sz="3200" b="1" noProof="1" dirty="0">
                <a:effectLst>
                  <a:outerShdw blurRad="38100" dist="38100" dir="2700000">
                    <a:srgbClr val="FFFFFF"/>
                  </a:outerShdw>
                </a:effectLst>
                <a:latin typeface="Arial" panose="020B0604020202020204" pitchFamily="34" charset="0"/>
                <a:ea typeface="楷体_GB2312" pitchFamily="49" charset="-122"/>
                <a:cs typeface="+mn-cs"/>
              </a:rPr>
              <a:t>　</a:t>
            </a:r>
            <a:r>
              <a:rPr sz="3600" b="1" noProof="1">
                <a:effectLst/>
                <a:ea typeface="黑体" panose="02010609060101010101" pitchFamily="2" charset="-122"/>
                <a:cs typeface="+mn-cs"/>
              </a:rPr>
              <a:t>突出反映了农民阶级要求</a:t>
            </a:r>
            <a:r>
              <a:rPr lang="zh-CN" sz="3600" b="1" noProof="1">
                <a:effectLst/>
                <a:ea typeface="黑体" panose="02010609060101010101" pitchFamily="2" charset="-122"/>
                <a:cs typeface="+mn-cs"/>
              </a:rPr>
              <a:t>废除封建土地所有制</a:t>
            </a:r>
            <a:r>
              <a:rPr sz="3600" b="1" noProof="1">
                <a:effectLst/>
                <a:ea typeface="黑体" panose="02010609060101010101" pitchFamily="2" charset="-122"/>
                <a:cs typeface="+mn-cs"/>
              </a:rPr>
              <a:t>的愿望，是农民反封建斗争的思想结晶。</a:t>
            </a:r>
            <a:endParaRPr sz="3600" b="1" noProof="1">
              <a:effectLst/>
              <a:ea typeface="黑体" panose="02010609060101010101" pitchFamily="2" charset="-122"/>
              <a:cs typeface="+mn-cs"/>
            </a:endParaRPr>
          </a:p>
        </p:txBody>
      </p:sp>
      <p:sp>
        <p:nvSpPr>
          <p:cNvPr id="139269" name="文本框 139268"/>
          <p:cNvSpPr txBox="1"/>
          <p:nvPr/>
        </p:nvSpPr>
        <p:spPr>
          <a:xfrm>
            <a:off x="1828800" y="5715635"/>
            <a:ext cx="10022205" cy="645160"/>
          </a:xfrm>
          <a:prstGeom prst="rect">
            <a:avLst/>
          </a:prstGeom>
          <a:noFill/>
          <a:ln w="9525">
            <a:noFill/>
          </a:ln>
        </p:spPr>
        <p:txBody>
          <a:bodyPr wrap="square">
            <a:spAutoFit/>
          </a:bodyPr>
          <a:p>
            <a:pPr>
              <a:spcBef>
                <a:spcPct val="50000"/>
              </a:spcBef>
            </a:pPr>
            <a:r>
              <a:rPr lang="zh-CN" altLang="en-US" sz="3200" b="1" noProof="1" dirty="0">
                <a:effectLst>
                  <a:outerShdw blurRad="38100" dist="38100" dir="2700000">
                    <a:srgbClr val="FFFFFF"/>
                  </a:outerShdw>
                </a:effectLst>
                <a:latin typeface="Times New Roman" panose="02020603050405020304" charset="0"/>
                <a:ea typeface="楷体_GB2312" pitchFamily="49" charset="-122"/>
                <a:cs typeface="+mn-cs"/>
              </a:rPr>
              <a:t>　</a:t>
            </a:r>
            <a:r>
              <a:rPr lang="en-US" altLang="zh-CN" sz="3600" b="1" noProof="1">
                <a:effectLst>
                  <a:outerShdw blurRad="38100" dist="38100" dir="2700000">
                    <a:srgbClr val="FFFFFF"/>
                  </a:outerShdw>
                </a:effectLst>
                <a:latin typeface="黑体" panose="02010609060101010101" pitchFamily="2" charset="-122"/>
                <a:ea typeface="黑体" panose="02010609060101010101" pitchFamily="2" charset="-122"/>
                <a:cs typeface="+mn-cs"/>
              </a:rPr>
              <a:t>——</a:t>
            </a:r>
            <a:r>
              <a:rPr lang="zh-CN" altLang="en-US" sz="3600" b="1" noProof="1" dirty="0">
                <a:effectLst>
                  <a:outerShdw blurRad="38100" dist="38100" dir="2700000">
                    <a:srgbClr val="FFFFFF"/>
                  </a:outerShdw>
                </a:effectLst>
                <a:latin typeface="Times New Roman" panose="02020603050405020304" charset="0"/>
                <a:ea typeface="黑体" panose="02010609060101010101" pitchFamily="2" charset="-122"/>
                <a:cs typeface="+mn-cs"/>
              </a:rPr>
              <a:t>平均分配土地和产品，违背社会发展规律。</a:t>
            </a:r>
            <a:endParaRPr lang="zh-CN" altLang="en-US" sz="3600" b="1" noProof="1" dirty="0">
              <a:effectLst>
                <a:outerShdw blurRad="38100" dist="38100" dir="2700000">
                  <a:srgbClr val="FFFFFF"/>
                </a:outerShdw>
              </a:effectLst>
              <a:latin typeface="Times New Roman" panose="02020603050405020304" charset="0"/>
              <a:ea typeface="黑体" panose="02010609060101010101" pitchFamily="2" charset="-122"/>
            </a:endParaRPr>
          </a:p>
        </p:txBody>
      </p:sp>
      <p:sp>
        <p:nvSpPr>
          <p:cNvPr id="139270" name="文本框 139269"/>
          <p:cNvSpPr txBox="1"/>
          <p:nvPr/>
        </p:nvSpPr>
        <p:spPr>
          <a:xfrm>
            <a:off x="831215" y="1088390"/>
            <a:ext cx="4719320" cy="645160"/>
          </a:xfrm>
          <a:prstGeom prst="rect">
            <a:avLst/>
          </a:prstGeom>
          <a:noFill/>
          <a:ln w="9525">
            <a:noFill/>
          </a:ln>
        </p:spPr>
        <p:txBody>
          <a:bodyPr wrap="square">
            <a:spAutoFit/>
          </a:bodyPr>
          <a:p>
            <a:pPr>
              <a:spcBef>
                <a:spcPct val="50000"/>
              </a:spcBef>
            </a:pPr>
            <a:r>
              <a:rPr lang="zh-CN" altLang="en-US" sz="3600" b="1" noProof="1" dirty="0">
                <a:solidFill>
                  <a:srgbClr val="0000FF"/>
                </a:solidFill>
                <a:effectLst/>
                <a:latin typeface="Times New Roman" panose="02020603050405020304" charset="0"/>
                <a:ea typeface="楷体_GB2312" pitchFamily="49" charset="-122"/>
                <a:cs typeface="+mn-cs"/>
              </a:rPr>
              <a:t>进步性（革命性）：</a:t>
            </a:r>
            <a:endParaRPr lang="zh-CN" altLang="en-US" sz="3600" b="1" noProof="1" dirty="0">
              <a:solidFill>
                <a:srgbClr val="0000FF"/>
              </a:solidFill>
              <a:effectLst/>
              <a:latin typeface="Times New Roman" panose="02020603050405020304" charset="0"/>
              <a:ea typeface="楷体_GB2312" pitchFamily="49" charset="-122"/>
              <a:cs typeface="+mn-cs"/>
            </a:endParaRPr>
          </a:p>
        </p:txBody>
      </p:sp>
      <p:sp>
        <p:nvSpPr>
          <p:cNvPr id="139271" name="文本框 139270"/>
          <p:cNvSpPr txBox="1"/>
          <p:nvPr/>
        </p:nvSpPr>
        <p:spPr>
          <a:xfrm>
            <a:off x="913765" y="4874260"/>
            <a:ext cx="2209800" cy="645160"/>
          </a:xfrm>
          <a:prstGeom prst="rect">
            <a:avLst/>
          </a:prstGeom>
          <a:noFill/>
          <a:ln w="9525">
            <a:noFill/>
          </a:ln>
        </p:spPr>
        <p:txBody>
          <a:bodyPr>
            <a:spAutoFit/>
          </a:bodyPr>
          <a:p>
            <a:pPr>
              <a:spcBef>
                <a:spcPct val="50000"/>
              </a:spcBef>
            </a:pPr>
            <a:r>
              <a:rPr lang="zh-CN" altLang="en-US" sz="3600" b="1" noProof="1" dirty="0">
                <a:solidFill>
                  <a:srgbClr val="0000FF"/>
                </a:solidFill>
                <a:effectLst/>
                <a:latin typeface="Times New Roman" panose="02020603050405020304" charset="0"/>
                <a:ea typeface="楷体_GB2312" pitchFamily="49" charset="-122"/>
                <a:cs typeface="+mn-cs"/>
              </a:rPr>
              <a:t>空想性：</a:t>
            </a:r>
            <a:endParaRPr lang="zh-CN" altLang="en-US" sz="3600" b="1" noProof="1" dirty="0">
              <a:solidFill>
                <a:srgbClr val="0000FF"/>
              </a:solidFill>
              <a:effectLst/>
              <a:latin typeface="Times New Roman" panose="02020603050405020304" charset="0"/>
              <a:ea typeface="楷体_GB2312" pitchFamily="49" charset="-122"/>
              <a:cs typeface="+mn-cs"/>
            </a:endParaRPr>
          </a:p>
        </p:txBody>
      </p:sp>
      <p:sp>
        <p:nvSpPr>
          <p:cNvPr id="139272" name="文本框 139271"/>
          <p:cNvSpPr txBox="1"/>
          <p:nvPr/>
        </p:nvSpPr>
        <p:spPr>
          <a:xfrm>
            <a:off x="913765" y="3165475"/>
            <a:ext cx="2142490" cy="645160"/>
          </a:xfrm>
          <a:prstGeom prst="rect">
            <a:avLst/>
          </a:prstGeom>
          <a:noFill/>
          <a:ln w="9525">
            <a:noFill/>
          </a:ln>
        </p:spPr>
        <p:txBody>
          <a:bodyPr wrap="square">
            <a:spAutoFit/>
          </a:bodyPr>
          <a:p>
            <a:pPr>
              <a:spcBef>
                <a:spcPct val="50000"/>
              </a:spcBef>
            </a:pPr>
            <a:r>
              <a:rPr lang="zh-CN" altLang="en-US" sz="3600" b="1" noProof="1" dirty="0">
                <a:solidFill>
                  <a:srgbClr val="0000FF"/>
                </a:solidFill>
                <a:effectLst/>
                <a:latin typeface="Times New Roman" panose="02020603050405020304" charset="0"/>
                <a:ea typeface="楷体_GB2312" pitchFamily="49" charset="-122"/>
                <a:cs typeface="+mn-cs"/>
              </a:rPr>
              <a:t>落后性：</a:t>
            </a:r>
            <a:endParaRPr lang="zh-CN" altLang="en-US" sz="3600" b="1" noProof="1" dirty="0">
              <a:solidFill>
                <a:srgbClr val="0000FF"/>
              </a:solidFill>
              <a:effectLst/>
              <a:latin typeface="Times New Roman" panose="02020603050405020304" charset="0"/>
              <a:ea typeface="楷体_GB2312" pitchFamily="49" charset="-122"/>
            </a:endParaRPr>
          </a:p>
        </p:txBody>
      </p:sp>
      <p:sp>
        <p:nvSpPr>
          <p:cNvPr id="139273" name="文本框 139272"/>
          <p:cNvSpPr txBox="1"/>
          <p:nvPr/>
        </p:nvSpPr>
        <p:spPr>
          <a:xfrm>
            <a:off x="1828800" y="3675380"/>
            <a:ext cx="9625330" cy="1198880"/>
          </a:xfrm>
          <a:prstGeom prst="rect">
            <a:avLst/>
          </a:prstGeom>
          <a:noFill/>
          <a:ln w="9525">
            <a:noFill/>
          </a:ln>
        </p:spPr>
        <p:txBody>
          <a:bodyPr wrap="square">
            <a:spAutoFit/>
          </a:bodyPr>
          <a:p>
            <a:pPr>
              <a:spcBef>
                <a:spcPct val="50000"/>
              </a:spcBef>
            </a:pPr>
            <a:r>
              <a:rPr lang="zh-CN" altLang="en-US" sz="3200" b="1" noProof="1" dirty="0">
                <a:effectLst>
                  <a:outerShdw blurRad="38100" dist="38100" dir="2700000">
                    <a:srgbClr val="FFFFFF"/>
                  </a:outerShdw>
                </a:effectLst>
                <a:latin typeface="Times New Roman" panose="02020603050405020304" charset="0"/>
                <a:ea typeface="楷体_GB2312" pitchFamily="49" charset="-122"/>
                <a:cs typeface="+mn-cs"/>
              </a:rPr>
              <a:t>　</a:t>
            </a:r>
            <a:r>
              <a:rPr lang="en-US" altLang="zh-CN" sz="3600" b="1" noProof="1">
                <a:effectLst/>
                <a:latin typeface="黑体" panose="02010609060101010101" pitchFamily="2" charset="-122"/>
                <a:ea typeface="黑体" panose="02010609060101010101" pitchFamily="2" charset="-122"/>
                <a:cs typeface="+mn-cs"/>
              </a:rPr>
              <a:t>——</a:t>
            </a:r>
            <a:r>
              <a:rPr lang="zh-CN" altLang="en-US" sz="3600" b="1" noProof="1" dirty="0">
                <a:effectLst/>
                <a:latin typeface="Times New Roman" panose="02020603050405020304" charset="0"/>
                <a:ea typeface="黑体" panose="02010609060101010101" pitchFamily="2" charset="-122"/>
                <a:cs typeface="+mn-cs"/>
              </a:rPr>
              <a:t>把小农经济作为追求目标，未超越封建主义范畴。</a:t>
            </a:r>
            <a:endParaRPr lang="zh-CN" altLang="en-US" sz="3600" b="1" noProof="1" dirty="0">
              <a:effectLst/>
              <a:latin typeface="Times New Roman" panose="02020603050405020304" charset="0"/>
              <a:ea typeface="黑体" panose="02010609060101010101" pitchFamily="2" charset="-122"/>
            </a:endParaRPr>
          </a:p>
        </p:txBody>
      </p:sp>
    </p:spTree>
  </p:cSld>
  <p:clrMapOvr>
    <a:masterClrMapping/>
  </p:clrMapOvr>
  <p:transition>
    <p:strips dir="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139268"/>
                                        </p:tgtEl>
                                        <p:attrNameLst>
                                          <p:attrName>style.visibility</p:attrName>
                                        </p:attrNameLst>
                                      </p:cBhvr>
                                      <p:to>
                                        <p:strVal val="visible"/>
                                      </p:to>
                                    </p:set>
                                    <p:animEffect transition="in" filter="box(in)">
                                      <p:cBhvr>
                                        <p:cTn id="7" dur="500"/>
                                        <p:tgtEl>
                                          <p:spTgt spid="139268"/>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139273"/>
                                        </p:tgtEl>
                                        <p:attrNameLst>
                                          <p:attrName>style.visibility</p:attrName>
                                        </p:attrNameLst>
                                      </p:cBhvr>
                                      <p:to>
                                        <p:strVal val="visible"/>
                                      </p:to>
                                    </p:set>
                                    <p:animEffect transition="in" filter="box(in)">
                                      <p:cBhvr>
                                        <p:cTn id="12" dur="500"/>
                                        <p:tgtEl>
                                          <p:spTgt spid="139273"/>
                                        </p:tgtEl>
                                      </p:cBhvr>
                                    </p:animEffect>
                                  </p:childTnLst>
                                </p:cTn>
                              </p:par>
                            </p:childTnLst>
                          </p:cTn>
                        </p:par>
                      </p:childTnLst>
                    </p:cTn>
                  </p:par>
                  <p:par>
                    <p:cTn id="13" fill="hold">
                      <p:stCondLst>
                        <p:cond delay="indefinite"/>
                      </p:stCondLst>
                      <p:childTnLst>
                        <p:par>
                          <p:cTn id="14" fill="hold">
                            <p:stCondLst>
                              <p:cond delay="0"/>
                            </p:stCondLst>
                            <p:childTnLst>
                              <p:par>
                                <p:cTn id="15" presetID="4" presetClass="entr" presetSubtype="16" fill="hold" grpId="0" nodeType="clickEffect">
                                  <p:stCondLst>
                                    <p:cond delay="0"/>
                                  </p:stCondLst>
                                  <p:childTnLst>
                                    <p:set>
                                      <p:cBhvr>
                                        <p:cTn id="16" dur="1" fill="hold">
                                          <p:stCondLst>
                                            <p:cond delay="0"/>
                                          </p:stCondLst>
                                        </p:cTn>
                                        <p:tgtEl>
                                          <p:spTgt spid="139269"/>
                                        </p:tgtEl>
                                        <p:attrNameLst>
                                          <p:attrName>style.visibility</p:attrName>
                                        </p:attrNameLst>
                                      </p:cBhvr>
                                      <p:to>
                                        <p:strVal val="visible"/>
                                      </p:to>
                                    </p:set>
                                    <p:animEffect transition="in" filter="box(in)">
                                      <p:cBhvr>
                                        <p:cTn id="17" dur="500"/>
                                        <p:tgtEl>
                                          <p:spTgt spid="13926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9268" grpId="0"/>
      <p:bldP spid="139269" grpId="0"/>
      <p:bldP spid="139273"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0" name="文本框 99"/>
          <p:cNvSpPr txBox="1"/>
          <p:nvPr/>
        </p:nvSpPr>
        <p:spPr>
          <a:xfrm>
            <a:off x="800100" y="1159510"/>
            <a:ext cx="10551795" cy="5507990"/>
          </a:xfrm>
          <a:prstGeom prst="rect">
            <a:avLst/>
          </a:prstGeom>
          <a:noFill/>
          <a:ln w="9525">
            <a:noFill/>
          </a:ln>
        </p:spPr>
        <p:txBody>
          <a:bodyPr wrap="square">
            <a:spAutoFit/>
          </a:bodyPr>
          <a:p>
            <a:pPr indent="0"/>
            <a:r>
              <a:rPr lang="zh-CN" sz="3200" b="1">
                <a:ea typeface="宋体" panose="02010600030101010101" pitchFamily="2" charset="-122"/>
              </a:rPr>
              <a:t>①提出：1859年，为了振兴太平天国，洪仁玕提出《资政新篇》。②核心：向西方学习，进行经济、政治和文化改革，发展资本主义。</a:t>
            </a:r>
            <a:r>
              <a:rPr lang="en-US" sz="3200" b="1">
                <a:latin typeface="宋体" panose="02010600030101010101" pitchFamily="2" charset="-122"/>
              </a:rPr>
              <a:t>③</a:t>
            </a:r>
            <a:r>
              <a:rPr lang="zh-CN" sz="3200" b="1">
                <a:ea typeface="宋体" panose="02010600030101010101" pitchFamily="2" charset="-122"/>
              </a:rPr>
              <a:t>内容：A、政治：主张中央集权，反对结党营私，提倡广开言路。B、经济：主张仿效西方资本主义的某些制度，发展工矿、交通、邮政、金融、水利等事业；准许私人开办工业，奖励科技发明。</a:t>
            </a:r>
            <a:r>
              <a:rPr lang="en-US" sz="3200" b="1">
                <a:latin typeface="宋体" panose="02010600030101010101" pitchFamily="2" charset="-122"/>
              </a:rPr>
              <a:t>C</a:t>
            </a:r>
            <a:r>
              <a:rPr lang="zh-CN" sz="3200" b="1">
                <a:ea typeface="宋体" panose="02010600030101010101" pitchFamily="2" charset="-122"/>
              </a:rPr>
              <a:t>、对外：中外自由通商，平等往来。D、文教：兴办学馆，建立医院，设立社会福利</a:t>
            </a:r>
            <a:r>
              <a:rPr lang="zh-CN" sz="3200" b="1">
                <a:ea typeface="宋体" panose="02010600030101010101" pitchFamily="2" charset="-122"/>
              </a:rPr>
              <a:t>机构。</a:t>
            </a:r>
            <a:endParaRPr lang="zh-CN" altLang="en-US" sz="3200" b="1">
              <a:ea typeface="宋体" panose="02010600030101010101" pitchFamily="2" charset="-122"/>
            </a:endParaRPr>
          </a:p>
        </p:txBody>
      </p:sp>
      <p:sp>
        <p:nvSpPr>
          <p:cNvPr id="2" name="文本框 1"/>
          <p:cNvSpPr txBox="1"/>
          <p:nvPr/>
        </p:nvSpPr>
        <p:spPr>
          <a:xfrm>
            <a:off x="641350" y="332105"/>
            <a:ext cx="4236085" cy="583565"/>
          </a:xfrm>
          <a:prstGeom prst="rect">
            <a:avLst/>
          </a:prstGeom>
          <a:noFill/>
        </p:spPr>
        <p:txBody>
          <a:bodyPr wrap="square" rtlCol="0">
            <a:spAutoFit/>
          </a:bodyPr>
          <a:p>
            <a:r>
              <a:rPr lang="zh-CN" altLang="en-US" sz="3200">
                <a:solidFill>
                  <a:srgbClr val="FF0000"/>
                </a:solidFill>
              </a:rPr>
              <a:t>《资政新篇》内容</a:t>
            </a:r>
            <a:endParaRPr lang="zh-CN" altLang="en-US" sz="3200">
              <a:solidFill>
                <a:srgbClr val="FF0000"/>
              </a:solidFill>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6082" name="文本框 141314"/>
          <p:cNvSpPr txBox="1"/>
          <p:nvPr/>
        </p:nvSpPr>
        <p:spPr>
          <a:xfrm>
            <a:off x="1752600" y="304800"/>
            <a:ext cx="2057400" cy="706755"/>
          </a:xfrm>
          <a:prstGeom prst="rect">
            <a:avLst/>
          </a:prstGeom>
          <a:noFill/>
          <a:ln w="9525">
            <a:noFill/>
          </a:ln>
        </p:spPr>
        <p:txBody>
          <a:bodyPr wrap="square" anchor="t">
            <a:spAutoFit/>
          </a:bodyPr>
          <a:p>
            <a:pPr>
              <a:spcBef>
                <a:spcPct val="50000"/>
              </a:spcBef>
            </a:pPr>
            <a:r>
              <a:rPr lang="zh-CN" altLang="en-US" sz="4000" b="1">
                <a:solidFill>
                  <a:srgbClr val="FF3300"/>
                </a:solidFill>
                <a:latin typeface="黑体" panose="02010609060101010101" pitchFamily="2" charset="-122"/>
                <a:ea typeface="黑体" panose="02010609060101010101" pitchFamily="2" charset="-122"/>
              </a:rPr>
              <a:t>评价：</a:t>
            </a:r>
            <a:endParaRPr lang="zh-CN" altLang="en-US" sz="4000" b="1">
              <a:solidFill>
                <a:srgbClr val="FF3300"/>
              </a:solidFill>
              <a:latin typeface="黑体" panose="02010609060101010101" pitchFamily="2" charset="-122"/>
              <a:ea typeface="黑体" panose="02010609060101010101" pitchFamily="2" charset="-122"/>
            </a:endParaRPr>
          </a:p>
        </p:txBody>
      </p:sp>
      <p:sp>
        <p:nvSpPr>
          <p:cNvPr id="141316" name="文本框 141315"/>
          <p:cNvSpPr txBox="1"/>
          <p:nvPr/>
        </p:nvSpPr>
        <p:spPr>
          <a:xfrm>
            <a:off x="1905000" y="1295400"/>
            <a:ext cx="2303463" cy="645160"/>
          </a:xfrm>
          <a:prstGeom prst="rect">
            <a:avLst/>
          </a:prstGeom>
          <a:noFill/>
          <a:ln w="9525">
            <a:noFill/>
          </a:ln>
        </p:spPr>
        <p:txBody>
          <a:bodyPr>
            <a:spAutoFit/>
          </a:bodyPr>
          <a:p>
            <a:pPr>
              <a:spcBef>
                <a:spcPct val="50000"/>
              </a:spcBef>
            </a:pPr>
            <a:r>
              <a:rPr lang="zh-CN" altLang="en-US" sz="3600" b="1" noProof="1" dirty="0">
                <a:solidFill>
                  <a:srgbClr val="0000FF"/>
                </a:solidFill>
                <a:effectLst/>
                <a:latin typeface="Times New Roman" panose="02020603050405020304" charset="0"/>
                <a:ea typeface="楷体_GB2312" pitchFamily="49" charset="-122"/>
                <a:cs typeface="+mn-cs"/>
              </a:rPr>
              <a:t>革命性：</a:t>
            </a:r>
            <a:endParaRPr lang="zh-CN" altLang="en-US" sz="3600" b="1" noProof="1" dirty="0">
              <a:solidFill>
                <a:srgbClr val="0000FF"/>
              </a:solidFill>
              <a:effectLst/>
              <a:latin typeface="Times New Roman" panose="02020603050405020304" charset="0"/>
              <a:ea typeface="楷体_GB2312" pitchFamily="49" charset="-122"/>
              <a:cs typeface="+mn-cs"/>
            </a:endParaRPr>
          </a:p>
        </p:txBody>
      </p:sp>
      <p:sp>
        <p:nvSpPr>
          <p:cNvPr id="141317" name="文本框 141316"/>
          <p:cNvSpPr txBox="1"/>
          <p:nvPr/>
        </p:nvSpPr>
        <p:spPr>
          <a:xfrm>
            <a:off x="1981200" y="4495800"/>
            <a:ext cx="2057400" cy="645160"/>
          </a:xfrm>
          <a:prstGeom prst="rect">
            <a:avLst/>
          </a:prstGeom>
          <a:noFill/>
          <a:ln w="9525">
            <a:noFill/>
          </a:ln>
        </p:spPr>
        <p:txBody>
          <a:bodyPr>
            <a:spAutoFit/>
          </a:bodyPr>
          <a:p>
            <a:pPr>
              <a:spcBef>
                <a:spcPct val="50000"/>
              </a:spcBef>
            </a:pPr>
            <a:r>
              <a:rPr lang="zh-CN" altLang="en-US" sz="3600" b="1" noProof="1" dirty="0">
                <a:solidFill>
                  <a:srgbClr val="0000FF"/>
                </a:solidFill>
                <a:effectLst/>
                <a:latin typeface="Times New Roman" panose="02020603050405020304" charset="0"/>
                <a:ea typeface="楷体_GB2312" pitchFamily="49" charset="-122"/>
                <a:cs typeface="+mn-cs"/>
              </a:rPr>
              <a:t>空想性：</a:t>
            </a:r>
            <a:endParaRPr lang="zh-CN" altLang="en-US" sz="3600" b="1" noProof="1" dirty="0">
              <a:solidFill>
                <a:srgbClr val="0000FF"/>
              </a:solidFill>
              <a:effectLst/>
              <a:latin typeface="Times New Roman" panose="02020603050405020304" charset="0"/>
              <a:ea typeface="楷体_GB2312" pitchFamily="49" charset="-122"/>
              <a:cs typeface="+mn-cs"/>
            </a:endParaRPr>
          </a:p>
        </p:txBody>
      </p:sp>
      <p:sp>
        <p:nvSpPr>
          <p:cNvPr id="141318" name="文本框 141317"/>
          <p:cNvSpPr txBox="1"/>
          <p:nvPr/>
        </p:nvSpPr>
        <p:spPr>
          <a:xfrm>
            <a:off x="1905000" y="2971800"/>
            <a:ext cx="2362200" cy="645160"/>
          </a:xfrm>
          <a:prstGeom prst="rect">
            <a:avLst/>
          </a:prstGeom>
          <a:noFill/>
          <a:ln w="9525">
            <a:noFill/>
          </a:ln>
        </p:spPr>
        <p:txBody>
          <a:bodyPr>
            <a:spAutoFit/>
          </a:bodyPr>
          <a:p>
            <a:pPr>
              <a:spcBef>
                <a:spcPct val="50000"/>
              </a:spcBef>
            </a:pPr>
            <a:r>
              <a:rPr lang="zh-CN" altLang="en-US" sz="3600" b="1" noProof="1" dirty="0">
                <a:solidFill>
                  <a:srgbClr val="0000FF"/>
                </a:solidFill>
                <a:effectLst/>
                <a:latin typeface="Times New Roman" panose="02020603050405020304" charset="0"/>
                <a:ea typeface="楷体_GB2312" pitchFamily="49" charset="-122"/>
                <a:cs typeface="+mn-cs"/>
              </a:rPr>
              <a:t>进步性：</a:t>
            </a:r>
            <a:endParaRPr lang="zh-CN" altLang="en-US" sz="3600" b="1" noProof="1" dirty="0">
              <a:solidFill>
                <a:srgbClr val="0000FF"/>
              </a:solidFill>
              <a:effectLst/>
              <a:latin typeface="Times New Roman" panose="02020603050405020304" charset="0"/>
              <a:ea typeface="楷体_GB2312" pitchFamily="49" charset="-122"/>
              <a:cs typeface="+mn-cs"/>
            </a:endParaRPr>
          </a:p>
        </p:txBody>
      </p:sp>
      <p:sp>
        <p:nvSpPr>
          <p:cNvPr id="141319" name="文本框 141318"/>
          <p:cNvSpPr txBox="1"/>
          <p:nvPr/>
        </p:nvSpPr>
        <p:spPr>
          <a:xfrm>
            <a:off x="3733800" y="1219200"/>
            <a:ext cx="6553200" cy="1322070"/>
          </a:xfrm>
          <a:prstGeom prst="rect">
            <a:avLst/>
          </a:prstGeom>
          <a:noFill/>
          <a:ln w="9525">
            <a:noFill/>
          </a:ln>
        </p:spPr>
        <p:txBody>
          <a:bodyPr anchor="t">
            <a:spAutoFit/>
          </a:bodyPr>
          <a:p>
            <a:pPr>
              <a:spcBef>
                <a:spcPct val="50000"/>
              </a:spcBef>
            </a:pPr>
            <a:r>
              <a:rPr lang="zh-CN" altLang="en-US" sz="3200" b="1" dirty="0">
                <a:latin typeface="Arial" panose="020B0604020202020204" pitchFamily="34" charset="0"/>
                <a:ea typeface="楷体_GB2312" pitchFamily="49" charset="-122"/>
              </a:rPr>
              <a:t>后期的纲领，中国人的迫切愿望；</a:t>
            </a:r>
            <a:endParaRPr lang="zh-CN" altLang="en-US" sz="3200" b="1" dirty="0">
              <a:latin typeface="Arial" panose="020B0604020202020204" pitchFamily="34" charset="0"/>
              <a:ea typeface="楷体_GB2312" pitchFamily="49" charset="-122"/>
            </a:endParaRPr>
          </a:p>
          <a:p>
            <a:pPr>
              <a:spcBef>
                <a:spcPct val="50000"/>
              </a:spcBef>
            </a:pPr>
            <a:r>
              <a:rPr lang="zh-CN" altLang="en-US" sz="3200" b="1" dirty="0">
                <a:latin typeface="Arial" panose="020B0604020202020204" pitchFamily="34" charset="0"/>
                <a:ea typeface="楷体_GB2312" pitchFamily="49" charset="-122"/>
              </a:rPr>
              <a:t>目的是进行反封建反侵略。</a:t>
            </a:r>
            <a:endParaRPr lang="zh-CN" altLang="en-US" sz="3200" b="1" dirty="0">
              <a:solidFill>
                <a:srgbClr val="FF0000"/>
              </a:solidFill>
              <a:latin typeface="Arial" panose="020B0604020202020204" pitchFamily="34" charset="0"/>
              <a:ea typeface="楷体_GB2312" pitchFamily="49" charset="-122"/>
            </a:endParaRPr>
          </a:p>
        </p:txBody>
      </p:sp>
      <p:sp>
        <p:nvSpPr>
          <p:cNvPr id="141320" name="文本框 141319"/>
          <p:cNvSpPr txBox="1"/>
          <p:nvPr/>
        </p:nvSpPr>
        <p:spPr>
          <a:xfrm>
            <a:off x="3810000" y="4419600"/>
            <a:ext cx="6172200" cy="1076325"/>
          </a:xfrm>
          <a:prstGeom prst="rect">
            <a:avLst/>
          </a:prstGeom>
          <a:noFill/>
          <a:ln w="9525">
            <a:noFill/>
          </a:ln>
        </p:spPr>
        <p:txBody>
          <a:bodyPr>
            <a:spAutoFit/>
          </a:bodyPr>
          <a:p>
            <a:pPr>
              <a:spcBef>
                <a:spcPct val="50000"/>
              </a:spcBef>
            </a:pPr>
            <a:r>
              <a:rPr lang="zh-CN" altLang="en-US" sz="3200" b="1" noProof="1" dirty="0">
                <a:effectLst>
                  <a:outerShdw blurRad="38100" dist="38100" dir="2700000">
                    <a:srgbClr val="FFFFFF"/>
                  </a:outerShdw>
                </a:effectLst>
                <a:latin typeface="楷体_GB2312" pitchFamily="49" charset="-122"/>
                <a:ea typeface="楷体_GB2312" pitchFamily="49" charset="-122"/>
                <a:cs typeface="+mn-cs"/>
              </a:rPr>
              <a:t>不是农民革命实践的产物，缺乏社会实践的经济、阶级基础。</a:t>
            </a:r>
            <a:r>
              <a:rPr lang="zh-CN" altLang="en-US" sz="2400" b="1" noProof="1" dirty="0">
                <a:latin typeface="楷体_GB2312" pitchFamily="49" charset="-122"/>
                <a:ea typeface="楷体_GB2312" pitchFamily="49" charset="-122"/>
                <a:cs typeface="+mn-cs"/>
              </a:rPr>
              <a:t> </a:t>
            </a:r>
            <a:endParaRPr lang="zh-CN" altLang="en-US" sz="2400" b="1" noProof="1" dirty="0">
              <a:latin typeface="楷体_GB2312" pitchFamily="49" charset="-122"/>
              <a:ea typeface="楷体_GB2312" pitchFamily="49" charset="-122"/>
            </a:endParaRPr>
          </a:p>
        </p:txBody>
      </p:sp>
      <p:sp>
        <p:nvSpPr>
          <p:cNvPr id="141321" name="文本框 141320"/>
          <p:cNvSpPr txBox="1"/>
          <p:nvPr/>
        </p:nvSpPr>
        <p:spPr>
          <a:xfrm>
            <a:off x="3810000" y="2971800"/>
            <a:ext cx="6096000" cy="1076325"/>
          </a:xfrm>
          <a:prstGeom prst="rect">
            <a:avLst/>
          </a:prstGeom>
          <a:noFill/>
          <a:ln w="9525">
            <a:noFill/>
          </a:ln>
        </p:spPr>
        <p:txBody>
          <a:bodyPr>
            <a:spAutoFit/>
          </a:bodyPr>
          <a:p>
            <a:pPr>
              <a:spcBef>
                <a:spcPct val="50000"/>
              </a:spcBef>
            </a:pPr>
            <a:r>
              <a:rPr lang="zh-CN" altLang="en-US" sz="3200" b="1" noProof="1" dirty="0">
                <a:effectLst>
                  <a:outerShdw blurRad="38100" dist="38100" dir="2700000">
                    <a:srgbClr val="FFFFFF"/>
                  </a:outerShdw>
                </a:effectLst>
                <a:latin typeface="Times New Roman" panose="02020603050405020304" charset="0"/>
                <a:ea typeface="楷体_GB2312" pitchFamily="49" charset="-122"/>
                <a:cs typeface="+mn-cs"/>
              </a:rPr>
              <a:t>是发展资本主义的方案，符合社会发展规律和趋势；</a:t>
            </a:r>
            <a:endParaRPr lang="zh-CN" altLang="en-US" sz="3200" b="1" noProof="1" dirty="0">
              <a:effectLst>
                <a:outerShdw blurRad="38100" dist="38100" dir="2700000">
                  <a:srgbClr val="FFFFFF"/>
                </a:outerShdw>
              </a:effectLst>
              <a:latin typeface="Times New Roman" panose="02020603050405020304" charset="0"/>
              <a:ea typeface="楷体_GB2312"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141319"/>
                                        </p:tgtEl>
                                        <p:attrNameLst>
                                          <p:attrName>style.visibility</p:attrName>
                                        </p:attrNameLst>
                                      </p:cBhvr>
                                      <p:to>
                                        <p:strVal val="visible"/>
                                      </p:to>
                                    </p:set>
                                    <p:animEffect transition="in" filter="box(in)">
                                      <p:cBhvr>
                                        <p:cTn id="7" dur="500"/>
                                        <p:tgtEl>
                                          <p:spTgt spid="141319"/>
                                        </p:tgtEl>
                                      </p:cBhvr>
                                    </p:animEffect>
                                  </p:childTnLst>
                                </p:cTn>
                              </p:par>
                            </p:childTnLst>
                          </p:cTn>
                        </p:par>
                      </p:childTnLst>
                    </p:cTn>
                  </p:par>
                  <p:par>
                    <p:cTn id="8" fill="hold">
                      <p:stCondLst>
                        <p:cond delay="indefinite"/>
                      </p:stCondLst>
                      <p:childTnLst>
                        <p:par>
                          <p:cTn id="9" fill="hold">
                            <p:stCondLst>
                              <p:cond delay="0"/>
                            </p:stCondLst>
                            <p:childTnLst>
                              <p:par>
                                <p:cTn id="10" presetID="17" presetClass="entr" presetSubtype="10" fill="hold" grpId="0" nodeType="clickEffect">
                                  <p:stCondLst>
                                    <p:cond delay="0"/>
                                  </p:stCondLst>
                                  <p:childTnLst>
                                    <p:set>
                                      <p:cBhvr>
                                        <p:cTn id="11" dur="1" fill="hold">
                                          <p:stCondLst>
                                            <p:cond delay="0"/>
                                          </p:stCondLst>
                                        </p:cTn>
                                        <p:tgtEl>
                                          <p:spTgt spid="141321"/>
                                        </p:tgtEl>
                                        <p:attrNameLst>
                                          <p:attrName>style.visibility</p:attrName>
                                        </p:attrNameLst>
                                      </p:cBhvr>
                                      <p:to>
                                        <p:strVal val="visible"/>
                                      </p:to>
                                    </p:set>
                                    <p:anim calcmode="lin" valueType="num">
                                      <p:cBhvr>
                                        <p:cTn id="12" dur="500" fill="hold"/>
                                        <p:tgtEl>
                                          <p:spTgt spid="141321"/>
                                        </p:tgtEl>
                                        <p:attrNameLst>
                                          <p:attrName>ppt_w</p:attrName>
                                        </p:attrNameLst>
                                      </p:cBhvr>
                                      <p:tavLst>
                                        <p:tav tm="0">
                                          <p:val>
                                            <p:fltVal val="0.000000"/>
                                          </p:val>
                                        </p:tav>
                                        <p:tav tm="100000">
                                          <p:val>
                                            <p:strVal val="#ppt_w"/>
                                          </p:val>
                                        </p:tav>
                                      </p:tavLst>
                                    </p:anim>
                                    <p:anim calcmode="lin" valueType="num">
                                      <p:cBhvr>
                                        <p:cTn id="13" dur="500" fill="hold"/>
                                        <p:tgtEl>
                                          <p:spTgt spid="141321"/>
                                        </p:tgtEl>
                                        <p:attrNameLst>
                                          <p:attrName>ppt_h</p:attrName>
                                        </p:attrNameLst>
                                      </p:cBhvr>
                                      <p:tavLst>
                                        <p:tav tm="0">
                                          <p:val>
                                            <p:strVal val="#ppt_h"/>
                                          </p:val>
                                        </p:tav>
                                        <p:tav tm="100000">
                                          <p:val>
                                            <p:strVal val="#ppt_h"/>
                                          </p:val>
                                        </p:tav>
                                      </p:tavLst>
                                    </p:anim>
                                  </p:childTnLst>
                                </p:cTn>
                              </p:par>
                            </p:childTnLst>
                          </p:cTn>
                        </p:par>
                      </p:childTnLst>
                    </p:cTn>
                  </p:par>
                  <p:par>
                    <p:cTn id="14" fill="hold">
                      <p:stCondLst>
                        <p:cond delay="indefinite"/>
                      </p:stCondLst>
                      <p:childTnLst>
                        <p:par>
                          <p:cTn id="15" fill="hold">
                            <p:stCondLst>
                              <p:cond delay="0"/>
                            </p:stCondLst>
                            <p:childTnLst>
                              <p:par>
                                <p:cTn id="16" presetID="17" presetClass="entr" presetSubtype="10" fill="hold" grpId="0" nodeType="clickEffect">
                                  <p:stCondLst>
                                    <p:cond delay="0"/>
                                  </p:stCondLst>
                                  <p:childTnLst>
                                    <p:set>
                                      <p:cBhvr>
                                        <p:cTn id="17" dur="1" fill="hold">
                                          <p:stCondLst>
                                            <p:cond delay="0"/>
                                          </p:stCondLst>
                                        </p:cTn>
                                        <p:tgtEl>
                                          <p:spTgt spid="141320"/>
                                        </p:tgtEl>
                                        <p:attrNameLst>
                                          <p:attrName>style.visibility</p:attrName>
                                        </p:attrNameLst>
                                      </p:cBhvr>
                                      <p:to>
                                        <p:strVal val="visible"/>
                                      </p:to>
                                    </p:set>
                                    <p:anim calcmode="lin" valueType="num">
                                      <p:cBhvr>
                                        <p:cTn id="18" dur="500" fill="hold"/>
                                        <p:tgtEl>
                                          <p:spTgt spid="141320"/>
                                        </p:tgtEl>
                                        <p:attrNameLst>
                                          <p:attrName>ppt_w</p:attrName>
                                        </p:attrNameLst>
                                      </p:cBhvr>
                                      <p:tavLst>
                                        <p:tav tm="0">
                                          <p:val>
                                            <p:fltVal val="0.000000"/>
                                          </p:val>
                                        </p:tav>
                                        <p:tav tm="100000">
                                          <p:val>
                                            <p:strVal val="#ppt_w"/>
                                          </p:val>
                                        </p:tav>
                                      </p:tavLst>
                                    </p:anim>
                                    <p:anim calcmode="lin" valueType="num">
                                      <p:cBhvr>
                                        <p:cTn id="19" dur="500" fill="hold"/>
                                        <p:tgtEl>
                                          <p:spTgt spid="141320"/>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1319" grpId="0"/>
      <p:bldP spid="141320" grpId="0"/>
      <p:bldP spid="141321"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aphicFrame>
        <p:nvGraphicFramePr>
          <p:cNvPr id="93186" name="表格 93185"/>
          <p:cNvGraphicFramePr/>
          <p:nvPr/>
        </p:nvGraphicFramePr>
        <p:xfrm>
          <a:off x="1981200" y="1397000"/>
          <a:ext cx="8229600" cy="4775200"/>
        </p:xfrm>
        <a:graphic>
          <a:graphicData uri="http://schemas.openxmlformats.org/drawingml/2006/table">
            <a:tbl>
              <a:tblPr/>
              <a:tblGrid>
                <a:gridCol w="2743200"/>
                <a:gridCol w="2743200"/>
                <a:gridCol w="2743200"/>
              </a:tblGrid>
              <a:tr h="955675">
                <a:tc>
                  <a:txBody>
                    <a:bodyPr/>
                    <a:lstStyle>
                      <a:lvl1pPr marL="342900" lvl="0" indent="-342900" algn="l" defTabSz="914400" rtl="0" eaLnBrk="0" fontAlgn="base" latinLnBrk="0" hangingPunct="0">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0" fontAlgn="base" latinLnBrk="0" hangingPunct="0">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0" fontAlgn="base" latinLnBrk="0" hangingPunct="0">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0" fontAlgn="base" latinLnBrk="0" hangingPunct="0">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0" fontAlgn="base" latinLnBrk="0" hangingPunct="0">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eaLnBrk="1" hangingPunct="1">
                        <a:buNone/>
                      </a:pPr>
                      <a:endParaRPr lang="zh-CN" altLang="zh-CN" sz="3200" b="1" dirty="0">
                        <a:solidFill>
                          <a:schemeClr val="tx1"/>
                        </a:solidFill>
                        <a:effectLst/>
                        <a:latin typeface="宋体" panose="02010600030101010101" pitchFamily="2" charset="-122"/>
                      </a:endParaRPr>
                    </a:p>
                  </a:txBody>
                  <a:tcPr marL="90000" marR="90000" marT="46800" marB="46800" anchor="ct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rtl="0" eaLnBrk="0" fontAlgn="base" latinLnBrk="0" hangingPunct="0">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0" fontAlgn="base" latinLnBrk="0" hangingPunct="0">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0" fontAlgn="base" latinLnBrk="0" hangingPunct="0">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0" fontAlgn="base" latinLnBrk="0" hangingPunct="0">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0" fontAlgn="base" latinLnBrk="0" hangingPunct="0">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eaLnBrk="1" hangingPunct="1">
                        <a:buNone/>
                      </a:pPr>
                      <a:r>
                        <a:rPr lang="en-US" altLang="zh-CN" sz="2800" b="1">
                          <a:solidFill>
                            <a:schemeClr val="tx1"/>
                          </a:solidFill>
                          <a:effectLst/>
                          <a:latin typeface="宋体" panose="02010600030101010101" pitchFamily="2" charset="-122"/>
                        </a:rPr>
                        <a:t>《</a:t>
                      </a:r>
                      <a:r>
                        <a:rPr lang="zh-CN" altLang="en-US" sz="2800" b="1" dirty="0">
                          <a:solidFill>
                            <a:schemeClr val="tx1"/>
                          </a:solidFill>
                          <a:effectLst/>
                          <a:latin typeface="宋体" panose="02010600030101010101" pitchFamily="2" charset="-122"/>
                        </a:rPr>
                        <a:t>天朝田亩制度</a:t>
                      </a:r>
                      <a:r>
                        <a:rPr lang="en-US" altLang="zh-CN" sz="2800" b="1">
                          <a:solidFill>
                            <a:schemeClr val="tx1"/>
                          </a:solidFill>
                          <a:effectLst/>
                          <a:latin typeface="宋体" panose="02010600030101010101" pitchFamily="2" charset="-122"/>
                        </a:rPr>
                        <a:t>》</a:t>
                      </a:r>
                      <a:endParaRPr lang="en-US" altLang="zh-CN" sz="2800" b="1">
                        <a:solidFill>
                          <a:schemeClr val="tx1"/>
                        </a:solidFill>
                        <a:effectLst/>
                        <a:latin typeface="宋体" panose="02010600030101010101" pitchFamily="2" charset="-122"/>
                      </a:endParaRPr>
                    </a:p>
                  </a:txBody>
                  <a:tcPr marL="90000" marR="90000" marT="46800" marB="46800" anchor="ct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rtl="0" eaLnBrk="0" fontAlgn="base" latinLnBrk="0" hangingPunct="0">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0" fontAlgn="base" latinLnBrk="0" hangingPunct="0">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0" fontAlgn="base" latinLnBrk="0" hangingPunct="0">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0" fontAlgn="base" latinLnBrk="0" hangingPunct="0">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0" fontAlgn="base" latinLnBrk="0" hangingPunct="0">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eaLnBrk="1" hangingPunct="1">
                        <a:buNone/>
                      </a:pPr>
                      <a:r>
                        <a:rPr lang="en-US" altLang="zh-CN" sz="2800" b="1">
                          <a:solidFill>
                            <a:schemeClr val="tx1"/>
                          </a:solidFill>
                          <a:effectLst/>
                          <a:latin typeface="宋体" panose="02010600030101010101" pitchFamily="2" charset="-122"/>
                        </a:rPr>
                        <a:t>《</a:t>
                      </a:r>
                      <a:r>
                        <a:rPr lang="zh-CN" altLang="en-US" sz="2800" b="1" dirty="0">
                          <a:solidFill>
                            <a:schemeClr val="tx1"/>
                          </a:solidFill>
                          <a:effectLst/>
                          <a:latin typeface="宋体" panose="02010600030101010101" pitchFamily="2" charset="-122"/>
                        </a:rPr>
                        <a:t>资政新篇</a:t>
                      </a:r>
                      <a:r>
                        <a:rPr lang="en-US" altLang="zh-CN" sz="2800" b="1">
                          <a:solidFill>
                            <a:schemeClr val="tx1"/>
                          </a:solidFill>
                          <a:effectLst/>
                          <a:latin typeface="宋体" panose="02010600030101010101" pitchFamily="2" charset="-122"/>
                        </a:rPr>
                        <a:t>》</a:t>
                      </a:r>
                      <a:endParaRPr lang="en-US" altLang="zh-CN" sz="2800" b="1">
                        <a:solidFill>
                          <a:schemeClr val="tx1"/>
                        </a:solidFill>
                        <a:effectLst/>
                        <a:latin typeface="宋体" panose="02010600030101010101" pitchFamily="2" charset="-122"/>
                      </a:endParaRPr>
                    </a:p>
                  </a:txBody>
                  <a:tcPr marL="90000" marR="90000" marT="46800" marB="46800" anchor="ct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r>
              <a:tr h="954088">
                <a:tc>
                  <a:txBody>
                    <a:bodyPr/>
                    <a:lstStyle>
                      <a:lvl1pPr marL="342900" lvl="0" indent="-342900" algn="l" defTabSz="914400" rtl="0" eaLnBrk="0" fontAlgn="base" latinLnBrk="0" hangingPunct="0">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0" fontAlgn="base" latinLnBrk="0" hangingPunct="0">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0" fontAlgn="base" latinLnBrk="0" hangingPunct="0">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0" fontAlgn="base" latinLnBrk="0" hangingPunct="0">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0" fontAlgn="base" latinLnBrk="0" hangingPunct="0">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eaLnBrk="1" hangingPunct="1">
                        <a:buNone/>
                      </a:pPr>
                      <a:r>
                        <a:rPr lang="zh-CN" altLang="en-US" sz="3200" b="1" dirty="0">
                          <a:solidFill>
                            <a:schemeClr val="tx1"/>
                          </a:solidFill>
                          <a:effectLst/>
                          <a:latin typeface="宋体" panose="02010600030101010101" pitchFamily="2" charset="-122"/>
                        </a:rPr>
                        <a:t>背景</a:t>
                      </a:r>
                      <a:endParaRPr lang="zh-CN" altLang="en-US" sz="3200" b="1" dirty="0">
                        <a:solidFill>
                          <a:schemeClr val="tx1"/>
                        </a:solidFill>
                        <a:effectLst/>
                        <a:latin typeface="宋体" panose="02010600030101010101" pitchFamily="2" charset="-122"/>
                      </a:endParaRPr>
                    </a:p>
                  </a:txBody>
                  <a:tcPr marL="90000" marR="90000" marT="46800" marB="46800" anchor="ct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rtl="0" eaLnBrk="0" fontAlgn="base" latinLnBrk="0" hangingPunct="0">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0" fontAlgn="base" latinLnBrk="0" hangingPunct="0">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0" fontAlgn="base" latinLnBrk="0" hangingPunct="0">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0" fontAlgn="base" latinLnBrk="0" hangingPunct="0">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0" fontAlgn="base" latinLnBrk="0" hangingPunct="0">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eaLnBrk="1" hangingPunct="1">
                        <a:buNone/>
                      </a:pPr>
                      <a:r>
                        <a:rPr lang="zh-CN" altLang="en-US" sz="3200" b="1" dirty="0">
                          <a:solidFill>
                            <a:schemeClr val="tx1"/>
                          </a:solidFill>
                          <a:effectLst/>
                          <a:latin typeface="宋体" panose="02010600030101010101" pitchFamily="2" charset="-122"/>
                        </a:rPr>
                        <a:t>全盛时期</a:t>
                      </a:r>
                      <a:endParaRPr lang="zh-CN" altLang="en-US" sz="3200" b="1" dirty="0">
                        <a:solidFill>
                          <a:schemeClr val="tx1"/>
                        </a:solidFill>
                        <a:effectLst/>
                        <a:latin typeface="宋体" panose="02010600030101010101" pitchFamily="2" charset="-122"/>
                      </a:endParaRPr>
                    </a:p>
                  </a:txBody>
                  <a:tcPr marL="90000" marR="90000" marT="46800" marB="46800" anchor="ct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rtl="0" eaLnBrk="0" fontAlgn="base" latinLnBrk="0" hangingPunct="0">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0" fontAlgn="base" latinLnBrk="0" hangingPunct="0">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0" fontAlgn="base" latinLnBrk="0" hangingPunct="0">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0" fontAlgn="base" latinLnBrk="0" hangingPunct="0">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0" fontAlgn="base" latinLnBrk="0" hangingPunct="0">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eaLnBrk="1" hangingPunct="1">
                        <a:buNone/>
                      </a:pPr>
                      <a:r>
                        <a:rPr lang="zh-CN" altLang="en-US" sz="3200" b="1" dirty="0">
                          <a:solidFill>
                            <a:schemeClr val="tx1"/>
                          </a:solidFill>
                          <a:effectLst/>
                          <a:latin typeface="宋体" panose="02010600030101010101" pitchFamily="2" charset="-122"/>
                        </a:rPr>
                        <a:t>衰落时期</a:t>
                      </a:r>
                      <a:endParaRPr lang="zh-CN" altLang="en-US" sz="3200" b="1" dirty="0">
                        <a:solidFill>
                          <a:schemeClr val="tx1"/>
                        </a:solidFill>
                        <a:effectLst/>
                        <a:latin typeface="宋体" panose="02010600030101010101" pitchFamily="2" charset="-122"/>
                      </a:endParaRPr>
                    </a:p>
                  </a:txBody>
                  <a:tcPr marL="90000" marR="90000" marT="46800" marB="46800" anchor="ct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r>
              <a:tr h="955675">
                <a:tc>
                  <a:txBody>
                    <a:bodyPr/>
                    <a:lstStyle>
                      <a:lvl1pPr marL="342900" lvl="0" indent="-342900" algn="l" defTabSz="914400" rtl="0" eaLnBrk="0" fontAlgn="base" latinLnBrk="0" hangingPunct="0">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0" fontAlgn="base" latinLnBrk="0" hangingPunct="0">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0" fontAlgn="base" latinLnBrk="0" hangingPunct="0">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0" fontAlgn="base" latinLnBrk="0" hangingPunct="0">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0" fontAlgn="base" latinLnBrk="0" hangingPunct="0">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eaLnBrk="1" hangingPunct="1">
                        <a:buNone/>
                      </a:pPr>
                      <a:r>
                        <a:rPr lang="zh-CN" altLang="en-US" sz="3200" b="1" dirty="0">
                          <a:solidFill>
                            <a:schemeClr val="tx1"/>
                          </a:solidFill>
                          <a:effectLst/>
                          <a:latin typeface="宋体" panose="02010600030101010101" pitchFamily="2" charset="-122"/>
                        </a:rPr>
                        <a:t>经济主张</a:t>
                      </a:r>
                      <a:endParaRPr lang="zh-CN" altLang="en-US" sz="3200" b="1" dirty="0">
                        <a:solidFill>
                          <a:schemeClr val="tx1"/>
                        </a:solidFill>
                        <a:effectLst/>
                        <a:latin typeface="宋体" panose="02010600030101010101" pitchFamily="2" charset="-122"/>
                      </a:endParaRPr>
                    </a:p>
                  </a:txBody>
                  <a:tcPr marL="90000" marR="90000" marT="46800" marB="46800" anchor="ct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rtl="0" eaLnBrk="0" fontAlgn="base" latinLnBrk="0" hangingPunct="0">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0" fontAlgn="base" latinLnBrk="0" hangingPunct="0">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0" fontAlgn="base" latinLnBrk="0" hangingPunct="0">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0" fontAlgn="base" latinLnBrk="0" hangingPunct="0">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0" fontAlgn="base" latinLnBrk="0" hangingPunct="0">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eaLnBrk="1" hangingPunct="1">
                        <a:buNone/>
                      </a:pPr>
                      <a:r>
                        <a:rPr lang="zh-CN" altLang="en-US" sz="3200" b="1" dirty="0">
                          <a:solidFill>
                            <a:schemeClr val="tx1"/>
                          </a:solidFill>
                          <a:effectLst/>
                          <a:latin typeface="宋体" panose="02010600030101010101" pitchFamily="2" charset="-122"/>
                        </a:rPr>
                        <a:t>平均分配土地、产品</a:t>
                      </a:r>
                      <a:endParaRPr lang="zh-CN" altLang="en-US" sz="3200" b="1" dirty="0">
                        <a:solidFill>
                          <a:schemeClr val="tx1"/>
                        </a:solidFill>
                        <a:effectLst/>
                        <a:latin typeface="宋体" panose="02010600030101010101" pitchFamily="2" charset="-122"/>
                      </a:endParaRPr>
                    </a:p>
                  </a:txBody>
                  <a:tcPr marL="90000" marR="90000" marT="46800" marB="46800" anchor="ct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rtl="0" eaLnBrk="0" fontAlgn="base" latinLnBrk="0" hangingPunct="0">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0" fontAlgn="base" latinLnBrk="0" hangingPunct="0">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0" fontAlgn="base" latinLnBrk="0" hangingPunct="0">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0" fontAlgn="base" latinLnBrk="0" hangingPunct="0">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0" fontAlgn="base" latinLnBrk="0" hangingPunct="0">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eaLnBrk="1" hangingPunct="1">
                        <a:buNone/>
                      </a:pPr>
                      <a:r>
                        <a:rPr lang="zh-CN" altLang="en-US" sz="3200" b="1" dirty="0">
                          <a:solidFill>
                            <a:schemeClr val="tx1"/>
                          </a:solidFill>
                          <a:effectLst/>
                          <a:latin typeface="宋体" panose="02010600030101010101" pitchFamily="2" charset="-122"/>
                        </a:rPr>
                        <a:t>发展资本主义工商业</a:t>
                      </a:r>
                      <a:endParaRPr lang="zh-CN" altLang="en-US" sz="3200" b="1" dirty="0">
                        <a:solidFill>
                          <a:schemeClr val="tx1"/>
                        </a:solidFill>
                        <a:effectLst/>
                        <a:latin typeface="宋体" panose="02010600030101010101" pitchFamily="2" charset="-122"/>
                      </a:endParaRPr>
                    </a:p>
                  </a:txBody>
                  <a:tcPr marL="90000" marR="90000" marT="46800" marB="46800" anchor="ct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r>
              <a:tr h="954087">
                <a:tc>
                  <a:txBody>
                    <a:bodyPr/>
                    <a:lstStyle>
                      <a:lvl1pPr marL="342900" lvl="0" indent="-342900" algn="l" defTabSz="914400" rtl="0" eaLnBrk="0" fontAlgn="base" latinLnBrk="0" hangingPunct="0">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0" fontAlgn="base" latinLnBrk="0" hangingPunct="0">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0" fontAlgn="base" latinLnBrk="0" hangingPunct="0">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0" fontAlgn="base" latinLnBrk="0" hangingPunct="0">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0" fontAlgn="base" latinLnBrk="0" hangingPunct="0">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eaLnBrk="1" hangingPunct="1">
                        <a:buNone/>
                      </a:pPr>
                      <a:r>
                        <a:rPr lang="zh-CN" altLang="en-US" sz="3200" b="1" dirty="0">
                          <a:solidFill>
                            <a:schemeClr val="tx1"/>
                          </a:solidFill>
                          <a:effectLst/>
                          <a:latin typeface="宋体" panose="02010600030101010101" pitchFamily="2" charset="-122"/>
                        </a:rPr>
                        <a:t>群众基础</a:t>
                      </a:r>
                      <a:endParaRPr lang="zh-CN" altLang="en-US" sz="3200" b="1" dirty="0">
                        <a:solidFill>
                          <a:schemeClr val="tx1"/>
                        </a:solidFill>
                        <a:effectLst/>
                        <a:latin typeface="宋体" panose="02010600030101010101" pitchFamily="2" charset="-122"/>
                      </a:endParaRPr>
                    </a:p>
                  </a:txBody>
                  <a:tcPr marL="90000" marR="90000" marT="46800" marB="46800" anchor="ct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rtl="0" eaLnBrk="0" fontAlgn="base" latinLnBrk="0" hangingPunct="0">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0" fontAlgn="base" latinLnBrk="0" hangingPunct="0">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0" fontAlgn="base" latinLnBrk="0" hangingPunct="0">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0" fontAlgn="base" latinLnBrk="0" hangingPunct="0">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0" fontAlgn="base" latinLnBrk="0" hangingPunct="0">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eaLnBrk="1" hangingPunct="1">
                        <a:buNone/>
                      </a:pPr>
                      <a:r>
                        <a:rPr lang="zh-CN" altLang="en-US" sz="2800" b="1" dirty="0">
                          <a:solidFill>
                            <a:schemeClr val="tx1"/>
                          </a:solidFill>
                          <a:effectLst/>
                          <a:latin typeface="宋体" panose="02010600030101010101" pitchFamily="2" charset="-122"/>
                        </a:rPr>
                        <a:t>农民阶级支持，广泛群众基础</a:t>
                      </a:r>
                      <a:endParaRPr lang="zh-CN" altLang="en-US" sz="2800" b="1" dirty="0">
                        <a:solidFill>
                          <a:schemeClr val="tx1"/>
                        </a:solidFill>
                        <a:effectLst/>
                        <a:latin typeface="宋体" panose="02010600030101010101" pitchFamily="2" charset="-122"/>
                      </a:endParaRPr>
                    </a:p>
                  </a:txBody>
                  <a:tcPr marL="90000" marR="90000" marT="46800" marB="46800" anchor="ct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rtl="0" eaLnBrk="0" fontAlgn="base" latinLnBrk="0" hangingPunct="0">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0" fontAlgn="base" latinLnBrk="0" hangingPunct="0">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0" fontAlgn="base" latinLnBrk="0" hangingPunct="0">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0" fontAlgn="base" latinLnBrk="0" hangingPunct="0">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0" fontAlgn="base" latinLnBrk="0" hangingPunct="0">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eaLnBrk="1" hangingPunct="1">
                        <a:buNone/>
                      </a:pPr>
                      <a:r>
                        <a:rPr lang="zh-CN" altLang="en-US" sz="2800" b="1" dirty="0">
                          <a:solidFill>
                            <a:schemeClr val="tx1"/>
                          </a:solidFill>
                          <a:effectLst/>
                          <a:latin typeface="宋体" panose="02010600030101010101" pitchFamily="2" charset="-122"/>
                        </a:rPr>
                        <a:t>没有得到农民支持</a:t>
                      </a:r>
                      <a:endParaRPr lang="zh-CN" altLang="en-US" sz="2800" b="1" dirty="0">
                        <a:solidFill>
                          <a:schemeClr val="tx1"/>
                        </a:solidFill>
                        <a:effectLst/>
                        <a:latin typeface="宋体" panose="02010600030101010101" pitchFamily="2" charset="-122"/>
                      </a:endParaRPr>
                    </a:p>
                  </a:txBody>
                  <a:tcPr marL="90000" marR="90000" marT="46800" marB="46800" anchor="ct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r>
              <a:tr h="955675">
                <a:tc>
                  <a:txBody>
                    <a:bodyPr/>
                    <a:lstStyle>
                      <a:lvl1pPr marL="342900" lvl="0" indent="-342900" algn="l" defTabSz="914400" rtl="0" eaLnBrk="0" fontAlgn="base" latinLnBrk="0" hangingPunct="0">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0" fontAlgn="base" latinLnBrk="0" hangingPunct="0">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0" fontAlgn="base" latinLnBrk="0" hangingPunct="0">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0" fontAlgn="base" latinLnBrk="0" hangingPunct="0">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0" fontAlgn="base" latinLnBrk="0" hangingPunct="0">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eaLnBrk="1" hangingPunct="1">
                        <a:buNone/>
                      </a:pPr>
                      <a:r>
                        <a:rPr lang="zh-CN" altLang="en-US" sz="3200" b="1" dirty="0">
                          <a:solidFill>
                            <a:schemeClr val="tx1"/>
                          </a:solidFill>
                          <a:effectLst/>
                          <a:latin typeface="宋体" panose="02010600030101010101" pitchFamily="2" charset="-122"/>
                        </a:rPr>
                        <a:t>作用</a:t>
                      </a:r>
                      <a:endParaRPr lang="zh-CN" altLang="en-US" sz="3200" b="1" dirty="0">
                        <a:solidFill>
                          <a:schemeClr val="tx1"/>
                        </a:solidFill>
                        <a:effectLst/>
                        <a:latin typeface="宋体" panose="02010600030101010101" pitchFamily="2" charset="-122"/>
                      </a:endParaRPr>
                    </a:p>
                  </a:txBody>
                  <a:tcPr marL="90000" marR="90000" marT="46800" marB="46800" anchor="ct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rtl="0" eaLnBrk="0" fontAlgn="base" latinLnBrk="0" hangingPunct="0">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0" fontAlgn="base" latinLnBrk="0" hangingPunct="0">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0" fontAlgn="base" latinLnBrk="0" hangingPunct="0">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0" fontAlgn="base" latinLnBrk="0" hangingPunct="0">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0" fontAlgn="base" latinLnBrk="0" hangingPunct="0">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eaLnBrk="1" hangingPunct="1">
                        <a:buNone/>
                      </a:pPr>
                      <a:r>
                        <a:rPr lang="zh-CN" altLang="en-US" sz="3200" b="1" dirty="0">
                          <a:solidFill>
                            <a:schemeClr val="tx1"/>
                          </a:solidFill>
                          <a:effectLst/>
                          <a:latin typeface="宋体" panose="02010600030101010101" pitchFamily="2" charset="-122"/>
                        </a:rPr>
                        <a:t>直接推动太平天国运动发展</a:t>
                      </a:r>
                      <a:endParaRPr lang="zh-CN" altLang="en-US" sz="3200" b="1" dirty="0">
                        <a:solidFill>
                          <a:schemeClr val="tx1"/>
                        </a:solidFill>
                        <a:effectLst/>
                        <a:latin typeface="宋体" panose="02010600030101010101" pitchFamily="2" charset="-122"/>
                      </a:endParaRPr>
                    </a:p>
                  </a:txBody>
                  <a:tcPr marL="90000" marR="90000" marT="46800" marB="46800" anchor="ct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rtl="0" eaLnBrk="0" fontAlgn="base" latinLnBrk="0" hangingPunct="0">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0" fontAlgn="base" latinLnBrk="0" hangingPunct="0">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0" fontAlgn="base" latinLnBrk="0" hangingPunct="0">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0" fontAlgn="base" latinLnBrk="0" hangingPunct="0">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0" fontAlgn="base" latinLnBrk="0" hangingPunct="0">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eaLnBrk="1" hangingPunct="1">
                        <a:buNone/>
                      </a:pPr>
                      <a:r>
                        <a:rPr lang="zh-CN" altLang="en-US" sz="3200" b="1" dirty="0">
                          <a:solidFill>
                            <a:schemeClr val="tx1"/>
                          </a:solidFill>
                          <a:effectLst/>
                          <a:latin typeface="宋体" panose="02010600030101010101" pitchFamily="2" charset="-122"/>
                        </a:rPr>
                        <a:t>未能付诸实行</a:t>
                      </a:r>
                      <a:endParaRPr lang="zh-CN" altLang="en-US" sz="3200" b="1" dirty="0">
                        <a:solidFill>
                          <a:schemeClr val="tx1"/>
                        </a:solidFill>
                        <a:effectLst/>
                        <a:latin typeface="宋体" panose="02010600030101010101" pitchFamily="2" charset="-122"/>
                      </a:endParaRPr>
                    </a:p>
                  </a:txBody>
                  <a:tcPr marL="90000" marR="90000" marT="46800" marB="46800" anchor="ct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r>
            </a:tbl>
          </a:graphicData>
        </a:graphic>
      </p:graphicFrame>
      <p:sp>
        <p:nvSpPr>
          <p:cNvPr id="168988" name="Text Box 28"/>
          <p:cNvSpPr txBox="1">
            <a:spLocks noChangeArrowheads="1"/>
          </p:cNvSpPr>
          <p:nvPr/>
        </p:nvSpPr>
        <p:spPr bwMode="auto">
          <a:xfrm>
            <a:off x="2324100" y="276225"/>
            <a:ext cx="7543800" cy="583565"/>
          </a:xfrm>
          <a:prstGeom prst="rect">
            <a:avLst/>
          </a:prstGeom>
          <a:noFill/>
          <a:ln w="9525">
            <a:noFill/>
            <a:miter lim="800000"/>
          </a:ln>
          <a:effectLst/>
        </p:spPr>
        <p:txBody>
          <a:bodyPr>
            <a:spAutoFit/>
          </a:bodyPr>
          <a:lstStyle/>
          <a:p>
            <a:pPr marR="0" algn="ctr" defTabSz="914400">
              <a:spcBef>
                <a:spcPct val="50000"/>
              </a:spcBef>
              <a:buClrTx/>
              <a:buSzTx/>
              <a:buFontTx/>
              <a:defRPr/>
            </a:pPr>
            <a:r>
              <a:rPr kumimoji="0" lang="en-US" altLang="zh-CN" sz="3200" b="1" kern="1200" cap="none" spc="0" normalizeH="0" baseline="0" noProof="0" dirty="0">
                <a:solidFill>
                  <a:srgbClr val="FF0000"/>
                </a:solidFill>
                <a:effectLst/>
                <a:latin typeface="宋体" panose="02010600030101010101" pitchFamily="2" charset="-122"/>
                <a:ea typeface="宋体" panose="02010600030101010101" pitchFamily="2" charset="-122"/>
                <a:cs typeface="+mn-cs"/>
              </a:rPr>
              <a:t>《</a:t>
            </a:r>
            <a:r>
              <a:rPr kumimoji="0" lang="zh-CN" altLang="en-US" sz="3200" b="1" kern="1200" cap="none" spc="0" normalizeH="0" baseline="0" noProof="0" dirty="0">
                <a:solidFill>
                  <a:srgbClr val="FF0000"/>
                </a:solidFill>
                <a:effectLst/>
                <a:latin typeface="宋体" panose="02010600030101010101" pitchFamily="2" charset="-122"/>
                <a:ea typeface="宋体" panose="02010600030101010101" pitchFamily="2" charset="-122"/>
                <a:cs typeface="+mn-cs"/>
              </a:rPr>
              <a:t>天朝田亩制度</a:t>
            </a:r>
            <a:r>
              <a:rPr kumimoji="0" lang="en-US" altLang="zh-CN" sz="3200" b="1" kern="1200" cap="none" spc="0" normalizeH="0" baseline="0" noProof="0" dirty="0">
                <a:solidFill>
                  <a:srgbClr val="FF0000"/>
                </a:solidFill>
                <a:effectLst/>
                <a:latin typeface="宋体" panose="02010600030101010101" pitchFamily="2" charset="-122"/>
                <a:ea typeface="宋体" panose="02010600030101010101" pitchFamily="2" charset="-122"/>
                <a:cs typeface="+mn-cs"/>
              </a:rPr>
              <a:t>》</a:t>
            </a:r>
            <a:r>
              <a:rPr kumimoji="0" lang="zh-CN" altLang="en-US" sz="3200" b="1" kern="1200" cap="none" spc="0" normalizeH="0" baseline="0" noProof="0" dirty="0">
                <a:solidFill>
                  <a:srgbClr val="FF0000"/>
                </a:solidFill>
                <a:effectLst/>
                <a:latin typeface="宋体" panose="02010600030101010101" pitchFamily="2" charset="-122"/>
                <a:ea typeface="宋体" panose="02010600030101010101" pitchFamily="2" charset="-122"/>
                <a:cs typeface="+mn-cs"/>
              </a:rPr>
              <a:t>和</a:t>
            </a:r>
            <a:r>
              <a:rPr kumimoji="0" lang="en-US" altLang="zh-CN" sz="3200" b="1" kern="1200" cap="none" spc="0" normalizeH="0" baseline="0" noProof="0" dirty="0">
                <a:solidFill>
                  <a:srgbClr val="FF0000"/>
                </a:solidFill>
                <a:effectLst/>
                <a:latin typeface="宋体" panose="02010600030101010101" pitchFamily="2" charset="-122"/>
                <a:ea typeface="宋体" panose="02010600030101010101" pitchFamily="2" charset="-122"/>
                <a:cs typeface="+mn-cs"/>
              </a:rPr>
              <a:t>《</a:t>
            </a:r>
            <a:r>
              <a:rPr kumimoji="0" lang="zh-CN" altLang="en-US" sz="3200" b="1" kern="1200" cap="none" spc="0" normalizeH="0" baseline="0" noProof="0" dirty="0">
                <a:solidFill>
                  <a:srgbClr val="FF0000"/>
                </a:solidFill>
                <a:effectLst/>
                <a:latin typeface="宋体" panose="02010600030101010101" pitchFamily="2" charset="-122"/>
                <a:ea typeface="宋体" panose="02010600030101010101" pitchFamily="2" charset="-122"/>
                <a:cs typeface="+mn-cs"/>
              </a:rPr>
              <a:t>资政新篇</a:t>
            </a:r>
            <a:r>
              <a:rPr kumimoji="0" lang="en-US" altLang="zh-CN" sz="3200" b="1" kern="1200" cap="none" spc="0" normalizeH="0" baseline="0" noProof="0" dirty="0">
                <a:solidFill>
                  <a:srgbClr val="FF0000"/>
                </a:solidFill>
                <a:effectLst/>
                <a:latin typeface="宋体" panose="02010600030101010101" pitchFamily="2" charset="-122"/>
                <a:ea typeface="宋体" panose="02010600030101010101" pitchFamily="2" charset="-122"/>
                <a:cs typeface="+mn-cs"/>
              </a:rPr>
              <a:t>》</a:t>
            </a:r>
            <a:r>
              <a:rPr kumimoji="0" lang="zh-CN" altLang="en-US" sz="3200" b="1" kern="1200" cap="none" spc="0" normalizeH="0" baseline="0" noProof="0" dirty="0">
                <a:solidFill>
                  <a:srgbClr val="FF0000"/>
                </a:solidFill>
                <a:effectLst/>
                <a:latin typeface="宋体" panose="02010600030101010101" pitchFamily="2" charset="-122"/>
                <a:ea typeface="宋体" panose="02010600030101010101" pitchFamily="2" charset="-122"/>
                <a:cs typeface="+mn-cs"/>
              </a:rPr>
              <a:t>的比较</a:t>
            </a:r>
            <a:endParaRPr kumimoji="0" lang="zh-CN" altLang="en-US" sz="3200" b="1" kern="1200" cap="none" spc="0" normalizeH="0" baseline="0" noProof="0" dirty="0">
              <a:solidFill>
                <a:srgbClr val="FF0000"/>
              </a:solidFill>
              <a:effectLst/>
              <a:latin typeface="宋体" panose="02010600030101010101" pitchFamily="2" charset="-122"/>
              <a:ea typeface="宋体" panose="02010600030101010101" pitchFamily="2" charset="-122"/>
              <a:cs typeface="+mn-cs"/>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04802" name="文本框 204801"/>
          <p:cNvSpPr txBox="1"/>
          <p:nvPr/>
        </p:nvSpPr>
        <p:spPr>
          <a:xfrm>
            <a:off x="1752600" y="1752600"/>
            <a:ext cx="4648200" cy="4584700"/>
          </a:xfrm>
          <a:prstGeom prst="rect">
            <a:avLst/>
          </a:prstGeom>
          <a:noFill/>
          <a:ln w="38100">
            <a:noFill/>
          </a:ln>
        </p:spPr>
        <p:txBody>
          <a:bodyPr>
            <a:spAutoFit/>
          </a:bodyPr>
          <a:p>
            <a:r>
              <a:rPr lang="zh-CN" altLang="en-US" sz="3600" b="1" noProof="1" dirty="0">
                <a:solidFill>
                  <a:srgbClr val="FF3300"/>
                </a:solidFill>
                <a:effectLst>
                  <a:outerShdw blurRad="38100" dist="38100" dir="2700000">
                    <a:srgbClr val="000000"/>
                  </a:outerShdw>
                </a:effectLst>
                <a:latin typeface="Times New Roman" panose="02020603050405020304" charset="0"/>
                <a:ea typeface="黑体" panose="02010609060101010101" pitchFamily="2" charset="-122"/>
                <a:cs typeface="+mn-cs"/>
              </a:rPr>
              <a:t>　</a:t>
            </a:r>
            <a:r>
              <a:rPr lang="en-US" altLang="zh-CN" sz="3200" b="1" noProof="1" dirty="0">
                <a:solidFill>
                  <a:srgbClr val="FF3300"/>
                </a:solidFill>
                <a:effectLst/>
                <a:latin typeface="Times New Roman" panose="02020603050405020304" charset="0"/>
                <a:ea typeface="黑体" panose="02010609060101010101" pitchFamily="2" charset="-122"/>
                <a:cs typeface="+mn-cs"/>
              </a:rPr>
              <a:t>①</a:t>
            </a:r>
            <a:r>
              <a:rPr lang="zh-CN" altLang="en-US" sz="3200" b="1" noProof="1" dirty="0">
                <a:solidFill>
                  <a:srgbClr val="FF3300"/>
                </a:solidFill>
                <a:effectLst/>
                <a:latin typeface="Times New Roman" panose="02020603050405020304" charset="0"/>
                <a:ea typeface="黑体" panose="02010609060101010101" pitchFamily="2" charset="-122"/>
                <a:cs typeface="+mn-cs"/>
              </a:rPr>
              <a:t>客观上：</a:t>
            </a:r>
            <a:r>
              <a:rPr lang="zh-CN" altLang="en-US" sz="3200" b="1" noProof="1" dirty="0">
                <a:solidFill>
                  <a:srgbClr val="0000FF"/>
                </a:solidFill>
                <a:effectLst/>
                <a:latin typeface="Times New Roman" panose="02020603050405020304" charset="0"/>
                <a:ea typeface="黑体" panose="02010609060101010101" pitchFamily="2" charset="-122"/>
                <a:cs typeface="+mn-cs"/>
              </a:rPr>
              <a:t>没有一定安定的环境保证实施分田方案。</a:t>
            </a:r>
            <a:endParaRPr lang="zh-CN" altLang="en-US" sz="3200" b="1" noProof="1" dirty="0">
              <a:solidFill>
                <a:srgbClr val="0000FF"/>
              </a:solidFill>
              <a:effectLst/>
              <a:latin typeface="Times New Roman" panose="02020603050405020304" charset="0"/>
              <a:ea typeface="黑体" panose="02010609060101010101" pitchFamily="2" charset="-122"/>
            </a:endParaRPr>
          </a:p>
          <a:p>
            <a:r>
              <a:rPr lang="zh-CN" altLang="en-US" sz="3200" b="1" noProof="1" dirty="0">
                <a:solidFill>
                  <a:srgbClr val="FF3300"/>
                </a:solidFill>
                <a:effectLst/>
                <a:latin typeface="Times New Roman" panose="02020603050405020304" charset="0"/>
                <a:ea typeface="黑体" panose="02010609060101010101" pitchFamily="2" charset="-122"/>
                <a:cs typeface="+mn-cs"/>
              </a:rPr>
              <a:t>　</a:t>
            </a:r>
            <a:r>
              <a:rPr lang="en-US" altLang="zh-CN" sz="3200" b="1" noProof="1" dirty="0">
                <a:solidFill>
                  <a:srgbClr val="FF3300"/>
                </a:solidFill>
                <a:effectLst/>
                <a:latin typeface="Times New Roman" panose="02020603050405020304" charset="0"/>
                <a:ea typeface="黑体" panose="02010609060101010101" pitchFamily="2" charset="-122"/>
                <a:cs typeface="+mn-cs"/>
              </a:rPr>
              <a:t>②</a:t>
            </a:r>
            <a:r>
              <a:rPr lang="zh-CN" altLang="en-US" sz="3200" b="1" noProof="1" dirty="0">
                <a:solidFill>
                  <a:srgbClr val="FF3300"/>
                </a:solidFill>
                <a:effectLst/>
                <a:latin typeface="Times New Roman" panose="02020603050405020304" charset="0"/>
                <a:ea typeface="黑体" panose="02010609060101010101" pitchFamily="2" charset="-122"/>
                <a:cs typeface="+mn-cs"/>
              </a:rPr>
              <a:t>主观上：</a:t>
            </a:r>
            <a:r>
              <a:rPr lang="zh-CN" altLang="en-US" sz="3200" b="1" noProof="1" dirty="0">
                <a:solidFill>
                  <a:srgbClr val="0000FF"/>
                </a:solidFill>
                <a:effectLst/>
                <a:latin typeface="Times New Roman" panose="02020603050405020304" charset="0"/>
                <a:ea typeface="黑体" panose="02010609060101010101" pitchFamily="2" charset="-122"/>
                <a:cs typeface="+mn-cs"/>
              </a:rPr>
              <a:t>平均分配土地与生产、生活资料统归圣库的规定都是空想，根本无法实施。</a:t>
            </a:r>
            <a:endParaRPr lang="zh-CN" altLang="en-US" sz="3200" b="1" noProof="1" dirty="0">
              <a:solidFill>
                <a:srgbClr val="0000FF"/>
              </a:solidFill>
              <a:effectLst/>
              <a:latin typeface="Times New Roman" panose="02020603050405020304" charset="0"/>
              <a:ea typeface="黑体" panose="02010609060101010101" pitchFamily="2" charset="-122"/>
            </a:endParaRPr>
          </a:p>
          <a:p>
            <a:r>
              <a:rPr lang="zh-CN" altLang="en-US" sz="3200" b="1" noProof="1" dirty="0">
                <a:solidFill>
                  <a:srgbClr val="FF3300"/>
                </a:solidFill>
                <a:effectLst/>
                <a:latin typeface="Times New Roman" panose="02020603050405020304" charset="0"/>
                <a:ea typeface="黑体" panose="02010609060101010101" pitchFamily="2" charset="-122"/>
                <a:cs typeface="+mn-cs"/>
              </a:rPr>
              <a:t>　</a:t>
            </a:r>
            <a:r>
              <a:rPr lang="en-US" altLang="zh-CN" sz="3200" b="1" noProof="1" dirty="0">
                <a:solidFill>
                  <a:srgbClr val="FF3300"/>
                </a:solidFill>
                <a:effectLst/>
                <a:latin typeface="Times New Roman" panose="02020603050405020304" charset="0"/>
                <a:ea typeface="黑体" panose="02010609060101010101" pitchFamily="2" charset="-122"/>
                <a:cs typeface="+mn-cs"/>
              </a:rPr>
              <a:t>③</a:t>
            </a:r>
            <a:r>
              <a:rPr lang="zh-CN" altLang="en-US" sz="3200" b="1" noProof="1" dirty="0">
                <a:solidFill>
                  <a:srgbClr val="FF3300"/>
                </a:solidFill>
                <a:effectLst/>
                <a:latin typeface="Times New Roman" panose="02020603050405020304" charset="0"/>
                <a:ea typeface="黑体" panose="02010609060101010101" pitchFamily="2" charset="-122"/>
                <a:cs typeface="+mn-cs"/>
              </a:rPr>
              <a:t>根本上：</a:t>
            </a:r>
            <a:r>
              <a:rPr lang="zh-CN" altLang="en-US" sz="3200" b="1" noProof="1" dirty="0">
                <a:solidFill>
                  <a:srgbClr val="0000FF"/>
                </a:solidFill>
                <a:effectLst/>
                <a:latin typeface="Times New Roman" panose="02020603050405020304" charset="0"/>
                <a:ea typeface="黑体" panose="02010609060101010101" pitchFamily="2" charset="-122"/>
                <a:cs typeface="+mn-cs"/>
              </a:rPr>
              <a:t>违背了社会发展规律。</a:t>
            </a:r>
            <a:r>
              <a:rPr lang="zh-CN" altLang="en-US" sz="3200" b="1" noProof="1" dirty="0">
                <a:effectLst/>
                <a:latin typeface="Times New Roman" panose="02020603050405020304" charset="0"/>
                <a:ea typeface="宋体" panose="02010600030101010101" pitchFamily="2" charset="-122"/>
                <a:cs typeface="+mn-cs"/>
              </a:rPr>
              <a:t> </a:t>
            </a:r>
            <a:endParaRPr lang="zh-CN" altLang="en-US" sz="3200" b="1" noProof="1" dirty="0">
              <a:effectLst/>
              <a:latin typeface="Times New Roman" panose="02020603050405020304" charset="0"/>
            </a:endParaRPr>
          </a:p>
        </p:txBody>
      </p:sp>
      <p:sp>
        <p:nvSpPr>
          <p:cNvPr id="204808" name="文本框 204807"/>
          <p:cNvSpPr txBox="1"/>
          <p:nvPr/>
        </p:nvSpPr>
        <p:spPr>
          <a:xfrm>
            <a:off x="6576060" y="1855470"/>
            <a:ext cx="4743450" cy="4030980"/>
          </a:xfrm>
          <a:prstGeom prst="rect">
            <a:avLst/>
          </a:prstGeom>
          <a:noFill/>
          <a:ln w="38100">
            <a:noFill/>
          </a:ln>
        </p:spPr>
        <p:txBody>
          <a:bodyPr wrap="square">
            <a:spAutoFit/>
          </a:bodyPr>
          <a:p>
            <a:r>
              <a:rPr lang="zh-CN" altLang="en-US" sz="3200" b="1" noProof="1" dirty="0">
                <a:solidFill>
                  <a:srgbClr val="0000FF"/>
                </a:solidFill>
                <a:effectLst>
                  <a:outerShdw blurRad="38100" dist="38100" dir="2700000">
                    <a:srgbClr val="000000"/>
                  </a:outerShdw>
                </a:effectLst>
                <a:latin typeface="Times New Roman" panose="02020603050405020304" charset="0"/>
                <a:ea typeface="黑体" panose="02010609060101010101" pitchFamily="2" charset="-122"/>
                <a:cs typeface="+mn-cs"/>
              </a:rPr>
              <a:t>　</a:t>
            </a:r>
            <a:r>
              <a:rPr lang="en-US" altLang="zh-CN" sz="3200" b="1" noProof="1" dirty="0">
                <a:solidFill>
                  <a:srgbClr val="FF3300"/>
                </a:solidFill>
                <a:effectLst/>
                <a:latin typeface="Times New Roman" panose="02020603050405020304" charset="0"/>
                <a:ea typeface="黑体" panose="02010609060101010101" pitchFamily="2" charset="-122"/>
                <a:cs typeface="+mn-cs"/>
              </a:rPr>
              <a:t>①</a:t>
            </a:r>
            <a:r>
              <a:rPr lang="zh-CN" altLang="en-US" sz="3200" b="1" noProof="1" dirty="0">
                <a:solidFill>
                  <a:srgbClr val="FF3300"/>
                </a:solidFill>
                <a:effectLst/>
                <a:latin typeface="Times New Roman" panose="02020603050405020304" charset="0"/>
                <a:ea typeface="黑体" panose="02010609060101010101" pitchFamily="2" charset="-122"/>
                <a:cs typeface="+mn-cs"/>
              </a:rPr>
              <a:t>客观上：</a:t>
            </a:r>
            <a:r>
              <a:rPr lang="zh-CN" altLang="en-US" sz="3200" b="1" noProof="1" dirty="0">
                <a:solidFill>
                  <a:srgbClr val="0000FF"/>
                </a:solidFill>
                <a:effectLst/>
                <a:latin typeface="Times New Roman" panose="02020603050405020304" charset="0"/>
                <a:ea typeface="黑体" panose="02010609060101010101" pitchFamily="2" charset="-122"/>
                <a:cs typeface="+mn-cs"/>
              </a:rPr>
              <a:t>当时处于战争环境； </a:t>
            </a:r>
            <a:endParaRPr lang="zh-CN" altLang="en-US" sz="3200" b="1" noProof="1" dirty="0">
              <a:solidFill>
                <a:srgbClr val="0000FF"/>
              </a:solidFill>
              <a:effectLst/>
              <a:latin typeface="Times New Roman" panose="02020603050405020304" charset="0"/>
              <a:ea typeface="黑体" panose="02010609060101010101" pitchFamily="2" charset="-122"/>
            </a:endParaRPr>
          </a:p>
          <a:p>
            <a:r>
              <a:rPr lang="zh-CN" altLang="en-US" sz="3200" b="1" noProof="1" dirty="0">
                <a:solidFill>
                  <a:srgbClr val="0000FF"/>
                </a:solidFill>
                <a:effectLst/>
                <a:latin typeface="Times New Roman" panose="02020603050405020304" charset="0"/>
                <a:ea typeface="黑体" panose="02010609060101010101" pitchFamily="2" charset="-122"/>
                <a:cs typeface="+mn-cs"/>
              </a:rPr>
              <a:t>　</a:t>
            </a:r>
            <a:r>
              <a:rPr lang="en-US" altLang="zh-CN" sz="3200" b="1" noProof="1" dirty="0">
                <a:solidFill>
                  <a:srgbClr val="FF3300"/>
                </a:solidFill>
                <a:effectLst/>
                <a:latin typeface="Times New Roman" panose="02020603050405020304" charset="0"/>
                <a:ea typeface="黑体" panose="02010609060101010101" pitchFamily="2" charset="-122"/>
                <a:cs typeface="+mn-cs"/>
              </a:rPr>
              <a:t>②</a:t>
            </a:r>
            <a:r>
              <a:rPr lang="zh-CN" altLang="en-US" sz="3200" b="1" noProof="1" dirty="0">
                <a:solidFill>
                  <a:srgbClr val="FF3300"/>
                </a:solidFill>
                <a:effectLst/>
                <a:latin typeface="Times New Roman" panose="02020603050405020304" charset="0"/>
                <a:ea typeface="黑体" panose="02010609060101010101" pitchFamily="2" charset="-122"/>
                <a:cs typeface="+mn-cs"/>
              </a:rPr>
              <a:t>主观上：</a:t>
            </a:r>
            <a:r>
              <a:rPr lang="zh-CN" altLang="en-US" sz="3200" b="1" noProof="1" dirty="0">
                <a:solidFill>
                  <a:srgbClr val="0000FF"/>
                </a:solidFill>
                <a:effectLst/>
                <a:latin typeface="Times New Roman" panose="02020603050405020304" charset="0"/>
                <a:ea typeface="黑体" panose="02010609060101010101" pitchFamily="2" charset="-122"/>
                <a:cs typeface="+mn-cs"/>
              </a:rPr>
              <a:t>它不是农民革命实践的产物，没有反映农民当时最迫切的愿望和要求。</a:t>
            </a:r>
            <a:endParaRPr lang="zh-CN" altLang="en-US" sz="3200" b="1" noProof="1" dirty="0">
              <a:solidFill>
                <a:srgbClr val="0000FF"/>
              </a:solidFill>
              <a:effectLst/>
              <a:latin typeface="Times New Roman" panose="02020603050405020304" charset="0"/>
              <a:ea typeface="黑体" panose="02010609060101010101" pitchFamily="2" charset="-122"/>
            </a:endParaRPr>
          </a:p>
          <a:p>
            <a:r>
              <a:rPr lang="zh-CN" altLang="en-US" sz="3200" b="1" noProof="1" dirty="0">
                <a:solidFill>
                  <a:srgbClr val="0000FF"/>
                </a:solidFill>
                <a:effectLst/>
                <a:latin typeface="Times New Roman" panose="02020603050405020304" charset="0"/>
                <a:ea typeface="黑体" panose="02010609060101010101" pitchFamily="2" charset="-122"/>
                <a:cs typeface="+mn-cs"/>
              </a:rPr>
              <a:t>　</a:t>
            </a:r>
            <a:r>
              <a:rPr lang="en-US" altLang="zh-CN" sz="3200" b="1" noProof="1" dirty="0">
                <a:solidFill>
                  <a:srgbClr val="FF3300"/>
                </a:solidFill>
                <a:effectLst/>
                <a:latin typeface="Times New Roman" panose="02020603050405020304" charset="0"/>
                <a:ea typeface="黑体" panose="02010609060101010101" pitchFamily="2" charset="-122"/>
                <a:cs typeface="+mn-cs"/>
              </a:rPr>
              <a:t>③</a:t>
            </a:r>
            <a:r>
              <a:rPr lang="zh-CN" altLang="en-US" sz="3200" b="1" noProof="1" dirty="0">
                <a:solidFill>
                  <a:srgbClr val="FF3300"/>
                </a:solidFill>
                <a:effectLst/>
                <a:latin typeface="Times New Roman" panose="02020603050405020304" charset="0"/>
                <a:ea typeface="黑体" panose="02010609060101010101" pitchFamily="2" charset="-122"/>
                <a:cs typeface="+mn-cs"/>
              </a:rPr>
              <a:t>根本上：</a:t>
            </a:r>
            <a:r>
              <a:rPr lang="zh-CN" altLang="en-US" sz="3200" b="1" noProof="1" dirty="0">
                <a:solidFill>
                  <a:srgbClr val="0000FF"/>
                </a:solidFill>
                <a:effectLst/>
                <a:latin typeface="Times New Roman" panose="02020603050405020304" charset="0"/>
                <a:ea typeface="黑体" panose="02010609060101010101" pitchFamily="2" charset="-122"/>
                <a:cs typeface="+mn-cs"/>
              </a:rPr>
              <a:t>由于缺乏相应的社会基础和实施条件；</a:t>
            </a:r>
            <a:r>
              <a:rPr lang="zh-CN" altLang="en-US" noProof="1" dirty="0">
                <a:effectLst>
                  <a:outerShdw blurRad="38100" dist="38100" dir="2700000" algn="tl">
                    <a:srgbClr val="000000">
                      <a:alpha val="43137"/>
                    </a:srgbClr>
                  </a:outerShdw>
                </a:effectLst>
                <a:latin typeface="Times New Roman" panose="02020603050405020304" charset="0"/>
                <a:ea typeface="宋体" panose="02010600030101010101" pitchFamily="2" charset="-122"/>
                <a:cs typeface="+mn-cs"/>
              </a:rPr>
              <a:t> </a:t>
            </a:r>
            <a:endParaRPr lang="zh-CN" altLang="en-US" noProof="1" dirty="0">
              <a:effectLst>
                <a:outerShdw blurRad="38100" dist="38100" dir="2700000" algn="tl">
                  <a:srgbClr val="000000">
                    <a:alpha val="43137"/>
                  </a:srgbClr>
                </a:outerShdw>
              </a:effectLst>
              <a:latin typeface="Times New Roman" panose="02020603050405020304" charset="0"/>
            </a:endParaRPr>
          </a:p>
        </p:txBody>
      </p:sp>
      <p:sp>
        <p:nvSpPr>
          <p:cNvPr id="204809" name="直接连接符 204808"/>
          <p:cNvSpPr/>
          <p:nvPr/>
        </p:nvSpPr>
        <p:spPr>
          <a:xfrm>
            <a:off x="6248400" y="1676400"/>
            <a:ext cx="0" cy="4648200"/>
          </a:xfrm>
          <a:prstGeom prst="line">
            <a:avLst/>
          </a:prstGeom>
          <a:ln w="76200" cap="flat" cmpd="sng">
            <a:solidFill>
              <a:srgbClr val="FF0000"/>
            </a:solidFill>
            <a:prstDash val="solid"/>
            <a:round/>
            <a:headEnd type="none" w="med" len="med"/>
            <a:tailEnd type="none" w="med" len="med"/>
          </a:ln>
        </p:spPr>
      </p:sp>
      <p:sp>
        <p:nvSpPr>
          <p:cNvPr id="97282" name="标题 97281"/>
          <p:cNvSpPr>
            <a:spLocks noGrp="1"/>
          </p:cNvSpPr>
          <p:nvPr/>
        </p:nvSpPr>
        <p:spPr>
          <a:xfrm>
            <a:off x="955675" y="130175"/>
            <a:ext cx="10934700" cy="1622425"/>
          </a:xfrm>
          <a:prstGeom prst="rect">
            <a:avLst/>
          </a:prstGeom>
        </p:spPr>
        <p:txBody>
          <a:bodyPr vert="horz" lIns="101600" tIns="38100" rIns="76200" bIns="38100" rtlCol="0" anchor="ctr" anchorCtr="0">
            <a:noAutofit/>
          </a:bodyPr>
          <a:lstStyle>
            <a:lvl1pPr marL="0" marR="0" algn="l" defTabSz="914400" rtl="0" eaLnBrk="1" fontAlgn="auto" latinLnBrk="0" hangingPunct="1">
              <a:lnSpc>
                <a:spcPct val="100000"/>
              </a:lnSpc>
              <a:spcBef>
                <a:spcPct val="0"/>
              </a:spcBef>
              <a:buNone/>
              <a:defRPr kumimoji="0" lang="zh-CN" altLang="en-US" sz="2800" b="1" i="0" u="none" strike="noStrike" kern="1200" cap="none" spc="200" normalizeH="0" baseline="0" noProof="1" dirty="0">
                <a:solidFill>
                  <a:schemeClr val="tx1"/>
                </a:solidFill>
                <a:uFillTx/>
                <a:latin typeface="+mj-lt"/>
                <a:ea typeface="+mj-ea"/>
                <a:cs typeface="+mj-cs"/>
                <a:sym typeface="+mn-ea"/>
              </a:defRPr>
            </a:lvl1pPr>
          </a:lstStyle>
          <a:p>
            <a:pPr algn="l"/>
            <a:r>
              <a:rPr lang="en-US" altLang="zh-CN" sz="3600" b="1">
                <a:solidFill>
                  <a:srgbClr val="990099"/>
                </a:solidFill>
                <a:ea typeface="黑体" panose="02010609060101010101" pitchFamily="2" charset="-122"/>
              </a:rPr>
              <a:t>《</a:t>
            </a:r>
            <a:r>
              <a:rPr lang="zh-CN" altLang="en-US" sz="3600" b="1" dirty="0">
                <a:solidFill>
                  <a:srgbClr val="990099"/>
                </a:solidFill>
                <a:ea typeface="黑体" panose="02010609060101010101" pitchFamily="2" charset="-122"/>
              </a:rPr>
              <a:t>天朝田亩制度</a:t>
            </a:r>
            <a:r>
              <a:rPr lang="en-US" altLang="zh-CN" sz="3600" b="1">
                <a:solidFill>
                  <a:srgbClr val="990099"/>
                </a:solidFill>
                <a:ea typeface="黑体" panose="02010609060101010101" pitchFamily="2" charset="-122"/>
              </a:rPr>
              <a:t>》</a:t>
            </a:r>
            <a:r>
              <a:rPr lang="zh-CN" altLang="en-US" sz="3600" b="1" dirty="0">
                <a:solidFill>
                  <a:srgbClr val="990099"/>
                </a:solidFill>
                <a:ea typeface="黑体" panose="02010609060101010101" pitchFamily="2" charset="-122"/>
              </a:rPr>
              <a:t>代表了农民的愿望，</a:t>
            </a:r>
            <a:r>
              <a:rPr lang="en-US" altLang="zh-CN" sz="3600" b="1">
                <a:solidFill>
                  <a:srgbClr val="990099"/>
                </a:solidFill>
                <a:ea typeface="黑体" panose="02010609060101010101" pitchFamily="2" charset="-122"/>
              </a:rPr>
              <a:t>《</a:t>
            </a:r>
            <a:r>
              <a:rPr lang="zh-CN" altLang="en-US" sz="3600" b="1" dirty="0">
                <a:solidFill>
                  <a:srgbClr val="990099"/>
                </a:solidFill>
                <a:ea typeface="黑体" panose="02010609060101010101" pitchFamily="2" charset="-122"/>
              </a:rPr>
              <a:t>资政新篇</a:t>
            </a:r>
            <a:r>
              <a:rPr lang="en-US" altLang="zh-CN" sz="3600" b="1">
                <a:solidFill>
                  <a:srgbClr val="990099"/>
                </a:solidFill>
                <a:ea typeface="黑体" panose="02010609060101010101" pitchFamily="2" charset="-122"/>
              </a:rPr>
              <a:t>》</a:t>
            </a:r>
            <a:r>
              <a:rPr lang="zh-CN" altLang="en-US" sz="3600" b="1" dirty="0">
                <a:solidFill>
                  <a:srgbClr val="990099"/>
                </a:solidFill>
                <a:ea typeface="黑体" panose="02010609060101010101" pitchFamily="2" charset="-122"/>
              </a:rPr>
              <a:t>代表了中国发展的方向，两者为何都不能实现？</a:t>
            </a:r>
            <a:endParaRPr lang="zh-CN" altLang="en-US" sz="3600" b="1" dirty="0">
              <a:solidFill>
                <a:srgbClr val="990099"/>
              </a:solidFill>
              <a:ea typeface="黑体" panose="0201060906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204802">
                                            <p:txEl>
                                              <p:charRg st="0" end="25"/>
                                            </p:txEl>
                                          </p:spTgt>
                                        </p:tgtEl>
                                        <p:attrNameLst>
                                          <p:attrName>style.visibility</p:attrName>
                                        </p:attrNameLst>
                                      </p:cBhvr>
                                      <p:to>
                                        <p:strVal val="visible"/>
                                      </p:to>
                                    </p:set>
                                    <p:animEffect transition="in" filter="wipe(down)">
                                      <p:cBhvr>
                                        <p:cTn id="7" dur="580">
                                          <p:stCondLst>
                                            <p:cond delay="0"/>
                                          </p:stCondLst>
                                        </p:cTn>
                                        <p:tgtEl>
                                          <p:spTgt spid="204802">
                                            <p:txEl>
                                              <p:charRg st="0" end="25"/>
                                            </p:txEl>
                                          </p:spTgt>
                                        </p:tgtEl>
                                      </p:cBhvr>
                                    </p:animEffect>
                                    <p:anim calcmode="lin" valueType="num">
                                      <p:cBhvr>
                                        <p:cTn id="8" dur="1822" tmFilter="0,0; 0.14,0.36; 0.43,0.73; 0.71,0.91; 1.0,1.0">
                                          <p:stCondLst>
                                            <p:cond delay="0"/>
                                          </p:stCondLst>
                                        </p:cTn>
                                        <p:tgtEl>
                                          <p:spTgt spid="204802">
                                            <p:txEl>
                                              <p:charRg st="0" end="25"/>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04802">
                                            <p:txEl>
                                              <p:charRg st="0" end="25"/>
                                            </p:txEl>
                                          </p:spTgt>
                                        </p:tgtEl>
                                        <p:attrNameLst>
                                          <p:attrName>ppt_y</p:attrName>
                                        </p:attrNameLst>
                                      </p:cBhvr>
                                      <p:tavLst>
                                        <p:tav tm="0" fmla="#ppt_y-sin(pi*$)/3">
                                          <p:val>
                                            <p:fltVal val="0.500000"/>
                                          </p:val>
                                        </p:tav>
                                        <p:tav tm="100000">
                                          <p:val>
                                            <p:fltVal val="1.000000"/>
                                          </p:val>
                                        </p:tav>
                                      </p:tavLst>
                                    </p:anim>
                                    <p:anim calcmode="lin" valueType="num">
                                      <p:cBhvr>
                                        <p:cTn id="10" dur="664" tmFilter="0, 0; 0.125,0.2665; 0.25,0.4; 0.375,0.465; 0.5,0.5;  0.625,0.535; 0.75,0.6; 0.875,0.7335; 1,1">
                                          <p:stCondLst>
                                            <p:cond delay="664"/>
                                          </p:stCondLst>
                                        </p:cTn>
                                        <p:tgtEl>
                                          <p:spTgt spid="204802">
                                            <p:txEl>
                                              <p:charRg st="0" end="25"/>
                                            </p:txEl>
                                          </p:spTgt>
                                        </p:tgtEl>
                                        <p:attrNameLst>
                                          <p:attrName>ppt_y</p:attrName>
                                        </p:attrNameLst>
                                      </p:cBhvr>
                                      <p:tavLst>
                                        <p:tav tm="0" fmla="#ppt_y-sin(pi*$)/9">
                                          <p:val>
                                            <p:fltVal val="0.000000"/>
                                          </p:val>
                                        </p:tav>
                                        <p:tav tm="100000">
                                          <p:val>
                                            <p:fltVal val="1.000000"/>
                                          </p:val>
                                        </p:tav>
                                      </p:tavLst>
                                    </p:anim>
                                    <p:anim calcmode="lin" valueType="num">
                                      <p:cBhvr>
                                        <p:cTn id="11" dur="332" tmFilter="0, 0; 0.125,0.2665; 0.25,0.4; 0.375,0.465; 0.5,0.5;  0.625,0.535; 0.75,0.6; 0.875,0.7335; 1,1">
                                          <p:stCondLst>
                                            <p:cond delay="1324"/>
                                          </p:stCondLst>
                                        </p:cTn>
                                        <p:tgtEl>
                                          <p:spTgt spid="204802">
                                            <p:txEl>
                                              <p:charRg st="0" end="25"/>
                                            </p:txEl>
                                          </p:spTgt>
                                        </p:tgtEl>
                                        <p:attrNameLst>
                                          <p:attrName>ppt_y</p:attrName>
                                        </p:attrNameLst>
                                      </p:cBhvr>
                                      <p:tavLst>
                                        <p:tav tm="0" fmla="#ppt_y-sin(pi*$)/27">
                                          <p:val>
                                            <p:fltVal val="0.000000"/>
                                          </p:val>
                                        </p:tav>
                                        <p:tav tm="100000">
                                          <p:val>
                                            <p:fltVal val="1.000000"/>
                                          </p:val>
                                        </p:tav>
                                      </p:tavLst>
                                    </p:anim>
                                    <p:anim calcmode="lin" valueType="num">
                                      <p:cBhvr>
                                        <p:cTn id="12" dur="164" tmFilter="0, 0; 0.125,0.2665; 0.25,0.4; 0.375,0.465; 0.5,0.5;  0.625,0.535; 0.75,0.6; 0.875,0.7335; 1,1">
                                          <p:stCondLst>
                                            <p:cond delay="1656"/>
                                          </p:stCondLst>
                                        </p:cTn>
                                        <p:tgtEl>
                                          <p:spTgt spid="204802">
                                            <p:txEl>
                                              <p:charRg st="0" end="25"/>
                                            </p:txEl>
                                          </p:spTgt>
                                        </p:tgtEl>
                                        <p:attrNameLst>
                                          <p:attrName>ppt_y</p:attrName>
                                        </p:attrNameLst>
                                      </p:cBhvr>
                                      <p:tavLst>
                                        <p:tav tm="0" fmla="#ppt_y-sin(pi*$)/81">
                                          <p:val>
                                            <p:fltVal val="0.000000"/>
                                          </p:val>
                                        </p:tav>
                                        <p:tav tm="100000">
                                          <p:val>
                                            <p:fltVal val="1.000000"/>
                                          </p:val>
                                        </p:tav>
                                      </p:tavLst>
                                    </p:anim>
                                    <p:animScale>
                                      <p:cBhvr>
                                        <p:cTn id="13" dur="26">
                                          <p:stCondLst>
                                            <p:cond delay="650"/>
                                          </p:stCondLst>
                                        </p:cTn>
                                        <p:tgtEl>
                                          <p:spTgt spid="204802">
                                            <p:txEl>
                                              <p:charRg st="0" end="25"/>
                                            </p:txEl>
                                          </p:spTgt>
                                        </p:tgtEl>
                                      </p:cBhvr>
                                      <p:to x="100000" y="60000"/>
                                    </p:animScale>
                                    <p:animScale>
                                      <p:cBhvr>
                                        <p:cTn id="14" dur="166" decel="50000">
                                          <p:stCondLst>
                                            <p:cond delay="676"/>
                                          </p:stCondLst>
                                        </p:cTn>
                                        <p:tgtEl>
                                          <p:spTgt spid="204802">
                                            <p:txEl>
                                              <p:charRg st="0" end="25"/>
                                            </p:txEl>
                                          </p:spTgt>
                                        </p:tgtEl>
                                      </p:cBhvr>
                                      <p:to x="100000" y="100000"/>
                                    </p:animScale>
                                    <p:animScale>
                                      <p:cBhvr>
                                        <p:cTn id="15" dur="26">
                                          <p:stCondLst>
                                            <p:cond delay="1312"/>
                                          </p:stCondLst>
                                        </p:cTn>
                                        <p:tgtEl>
                                          <p:spTgt spid="204802">
                                            <p:txEl>
                                              <p:charRg st="0" end="25"/>
                                            </p:txEl>
                                          </p:spTgt>
                                        </p:tgtEl>
                                      </p:cBhvr>
                                      <p:to x="100000" y="80000"/>
                                    </p:animScale>
                                    <p:animScale>
                                      <p:cBhvr>
                                        <p:cTn id="16" dur="166" decel="50000">
                                          <p:stCondLst>
                                            <p:cond delay="1338"/>
                                          </p:stCondLst>
                                        </p:cTn>
                                        <p:tgtEl>
                                          <p:spTgt spid="204802">
                                            <p:txEl>
                                              <p:charRg st="0" end="25"/>
                                            </p:txEl>
                                          </p:spTgt>
                                        </p:tgtEl>
                                      </p:cBhvr>
                                      <p:to x="100000" y="100000"/>
                                    </p:animScale>
                                    <p:animScale>
                                      <p:cBhvr>
                                        <p:cTn id="17" dur="26">
                                          <p:stCondLst>
                                            <p:cond delay="1642"/>
                                          </p:stCondLst>
                                        </p:cTn>
                                        <p:tgtEl>
                                          <p:spTgt spid="204802">
                                            <p:txEl>
                                              <p:charRg st="0" end="25"/>
                                            </p:txEl>
                                          </p:spTgt>
                                        </p:tgtEl>
                                      </p:cBhvr>
                                      <p:to x="100000" y="90000"/>
                                    </p:animScale>
                                    <p:animScale>
                                      <p:cBhvr>
                                        <p:cTn id="18" dur="166" decel="50000">
                                          <p:stCondLst>
                                            <p:cond delay="1668"/>
                                          </p:stCondLst>
                                        </p:cTn>
                                        <p:tgtEl>
                                          <p:spTgt spid="204802">
                                            <p:txEl>
                                              <p:charRg st="0" end="25"/>
                                            </p:txEl>
                                          </p:spTgt>
                                        </p:tgtEl>
                                      </p:cBhvr>
                                      <p:to x="100000" y="100000"/>
                                    </p:animScale>
                                    <p:animScale>
                                      <p:cBhvr>
                                        <p:cTn id="19" dur="26">
                                          <p:stCondLst>
                                            <p:cond delay="1808"/>
                                          </p:stCondLst>
                                        </p:cTn>
                                        <p:tgtEl>
                                          <p:spTgt spid="204802">
                                            <p:txEl>
                                              <p:charRg st="0" end="25"/>
                                            </p:txEl>
                                          </p:spTgt>
                                        </p:tgtEl>
                                      </p:cBhvr>
                                      <p:to x="100000" y="95000"/>
                                    </p:animScale>
                                    <p:animScale>
                                      <p:cBhvr>
                                        <p:cTn id="20" dur="166" decel="50000">
                                          <p:stCondLst>
                                            <p:cond delay="1834"/>
                                          </p:stCondLst>
                                        </p:cTn>
                                        <p:tgtEl>
                                          <p:spTgt spid="204802">
                                            <p:txEl>
                                              <p:charRg st="0" end="25"/>
                                            </p:txEl>
                                          </p:spTgt>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6" presetClass="entr" presetSubtype="0" fill="hold" nodeType="clickEffect">
                                  <p:stCondLst>
                                    <p:cond delay="0"/>
                                  </p:stCondLst>
                                  <p:childTnLst>
                                    <p:set>
                                      <p:cBhvr>
                                        <p:cTn id="24" dur="1" fill="hold">
                                          <p:stCondLst>
                                            <p:cond delay="0"/>
                                          </p:stCondLst>
                                        </p:cTn>
                                        <p:tgtEl>
                                          <p:spTgt spid="204802">
                                            <p:txEl>
                                              <p:charRg st="25" end="65"/>
                                            </p:txEl>
                                          </p:spTgt>
                                        </p:tgtEl>
                                        <p:attrNameLst>
                                          <p:attrName>style.visibility</p:attrName>
                                        </p:attrNameLst>
                                      </p:cBhvr>
                                      <p:to>
                                        <p:strVal val="visible"/>
                                      </p:to>
                                    </p:set>
                                    <p:animEffect transition="in" filter="wipe(down)">
                                      <p:cBhvr>
                                        <p:cTn id="25" dur="580">
                                          <p:stCondLst>
                                            <p:cond delay="0"/>
                                          </p:stCondLst>
                                        </p:cTn>
                                        <p:tgtEl>
                                          <p:spTgt spid="204802">
                                            <p:txEl>
                                              <p:charRg st="25" end="65"/>
                                            </p:txEl>
                                          </p:spTgt>
                                        </p:tgtEl>
                                      </p:cBhvr>
                                    </p:animEffect>
                                    <p:anim calcmode="lin" valueType="num">
                                      <p:cBhvr>
                                        <p:cTn id="26" dur="1822" tmFilter="0,0; 0.14,0.36; 0.43,0.73; 0.71,0.91; 1.0,1.0">
                                          <p:stCondLst>
                                            <p:cond delay="0"/>
                                          </p:stCondLst>
                                        </p:cTn>
                                        <p:tgtEl>
                                          <p:spTgt spid="204802">
                                            <p:txEl>
                                              <p:charRg st="25" end="65"/>
                                            </p:txEl>
                                          </p:spTgt>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204802">
                                            <p:txEl>
                                              <p:charRg st="25" end="65"/>
                                            </p:txEl>
                                          </p:spTgt>
                                        </p:tgtEl>
                                        <p:attrNameLst>
                                          <p:attrName>ppt_y</p:attrName>
                                        </p:attrNameLst>
                                      </p:cBhvr>
                                      <p:tavLst>
                                        <p:tav tm="0" fmla="#ppt_y-sin(pi*$)/3">
                                          <p:val>
                                            <p:fltVal val="0.500000"/>
                                          </p:val>
                                        </p:tav>
                                        <p:tav tm="100000">
                                          <p:val>
                                            <p:fltVal val="1.000000"/>
                                          </p:val>
                                        </p:tav>
                                      </p:tavLst>
                                    </p:anim>
                                    <p:anim calcmode="lin" valueType="num">
                                      <p:cBhvr>
                                        <p:cTn id="28" dur="664" tmFilter="0, 0; 0.125,0.2665; 0.25,0.4; 0.375,0.465; 0.5,0.5;  0.625,0.535; 0.75,0.6; 0.875,0.7335; 1,1">
                                          <p:stCondLst>
                                            <p:cond delay="664"/>
                                          </p:stCondLst>
                                        </p:cTn>
                                        <p:tgtEl>
                                          <p:spTgt spid="204802">
                                            <p:txEl>
                                              <p:charRg st="25" end="65"/>
                                            </p:txEl>
                                          </p:spTgt>
                                        </p:tgtEl>
                                        <p:attrNameLst>
                                          <p:attrName>ppt_y</p:attrName>
                                        </p:attrNameLst>
                                      </p:cBhvr>
                                      <p:tavLst>
                                        <p:tav tm="0" fmla="#ppt_y-sin(pi*$)/9">
                                          <p:val>
                                            <p:fltVal val="0.000000"/>
                                          </p:val>
                                        </p:tav>
                                        <p:tav tm="100000">
                                          <p:val>
                                            <p:fltVal val="1.000000"/>
                                          </p:val>
                                        </p:tav>
                                      </p:tavLst>
                                    </p:anim>
                                    <p:anim calcmode="lin" valueType="num">
                                      <p:cBhvr>
                                        <p:cTn id="29" dur="332" tmFilter="0, 0; 0.125,0.2665; 0.25,0.4; 0.375,0.465; 0.5,0.5;  0.625,0.535; 0.75,0.6; 0.875,0.7335; 1,1">
                                          <p:stCondLst>
                                            <p:cond delay="1324"/>
                                          </p:stCondLst>
                                        </p:cTn>
                                        <p:tgtEl>
                                          <p:spTgt spid="204802">
                                            <p:txEl>
                                              <p:charRg st="25" end="65"/>
                                            </p:txEl>
                                          </p:spTgt>
                                        </p:tgtEl>
                                        <p:attrNameLst>
                                          <p:attrName>ppt_y</p:attrName>
                                        </p:attrNameLst>
                                      </p:cBhvr>
                                      <p:tavLst>
                                        <p:tav tm="0" fmla="#ppt_y-sin(pi*$)/27">
                                          <p:val>
                                            <p:fltVal val="0.000000"/>
                                          </p:val>
                                        </p:tav>
                                        <p:tav tm="100000">
                                          <p:val>
                                            <p:fltVal val="1.000000"/>
                                          </p:val>
                                        </p:tav>
                                      </p:tavLst>
                                    </p:anim>
                                    <p:anim calcmode="lin" valueType="num">
                                      <p:cBhvr>
                                        <p:cTn id="30" dur="164" tmFilter="0, 0; 0.125,0.2665; 0.25,0.4; 0.375,0.465; 0.5,0.5;  0.625,0.535; 0.75,0.6; 0.875,0.7335; 1,1">
                                          <p:stCondLst>
                                            <p:cond delay="1656"/>
                                          </p:stCondLst>
                                        </p:cTn>
                                        <p:tgtEl>
                                          <p:spTgt spid="204802">
                                            <p:txEl>
                                              <p:charRg st="25" end="65"/>
                                            </p:txEl>
                                          </p:spTgt>
                                        </p:tgtEl>
                                        <p:attrNameLst>
                                          <p:attrName>ppt_y</p:attrName>
                                        </p:attrNameLst>
                                      </p:cBhvr>
                                      <p:tavLst>
                                        <p:tav tm="0" fmla="#ppt_y-sin(pi*$)/81">
                                          <p:val>
                                            <p:fltVal val="0.000000"/>
                                          </p:val>
                                        </p:tav>
                                        <p:tav tm="100000">
                                          <p:val>
                                            <p:fltVal val="1.000000"/>
                                          </p:val>
                                        </p:tav>
                                      </p:tavLst>
                                    </p:anim>
                                    <p:animScale>
                                      <p:cBhvr>
                                        <p:cTn id="31" dur="26">
                                          <p:stCondLst>
                                            <p:cond delay="650"/>
                                          </p:stCondLst>
                                        </p:cTn>
                                        <p:tgtEl>
                                          <p:spTgt spid="204802">
                                            <p:txEl>
                                              <p:charRg st="25" end="65"/>
                                            </p:txEl>
                                          </p:spTgt>
                                        </p:tgtEl>
                                      </p:cBhvr>
                                      <p:to x="100000" y="60000"/>
                                    </p:animScale>
                                    <p:animScale>
                                      <p:cBhvr>
                                        <p:cTn id="32" dur="166" decel="50000">
                                          <p:stCondLst>
                                            <p:cond delay="676"/>
                                          </p:stCondLst>
                                        </p:cTn>
                                        <p:tgtEl>
                                          <p:spTgt spid="204802">
                                            <p:txEl>
                                              <p:charRg st="25" end="65"/>
                                            </p:txEl>
                                          </p:spTgt>
                                        </p:tgtEl>
                                      </p:cBhvr>
                                      <p:to x="100000" y="100000"/>
                                    </p:animScale>
                                    <p:animScale>
                                      <p:cBhvr>
                                        <p:cTn id="33" dur="26">
                                          <p:stCondLst>
                                            <p:cond delay="1312"/>
                                          </p:stCondLst>
                                        </p:cTn>
                                        <p:tgtEl>
                                          <p:spTgt spid="204802">
                                            <p:txEl>
                                              <p:charRg st="25" end="65"/>
                                            </p:txEl>
                                          </p:spTgt>
                                        </p:tgtEl>
                                      </p:cBhvr>
                                      <p:to x="100000" y="80000"/>
                                    </p:animScale>
                                    <p:animScale>
                                      <p:cBhvr>
                                        <p:cTn id="34" dur="166" decel="50000">
                                          <p:stCondLst>
                                            <p:cond delay="1338"/>
                                          </p:stCondLst>
                                        </p:cTn>
                                        <p:tgtEl>
                                          <p:spTgt spid="204802">
                                            <p:txEl>
                                              <p:charRg st="25" end="65"/>
                                            </p:txEl>
                                          </p:spTgt>
                                        </p:tgtEl>
                                      </p:cBhvr>
                                      <p:to x="100000" y="100000"/>
                                    </p:animScale>
                                    <p:animScale>
                                      <p:cBhvr>
                                        <p:cTn id="35" dur="26">
                                          <p:stCondLst>
                                            <p:cond delay="1642"/>
                                          </p:stCondLst>
                                        </p:cTn>
                                        <p:tgtEl>
                                          <p:spTgt spid="204802">
                                            <p:txEl>
                                              <p:charRg st="25" end="65"/>
                                            </p:txEl>
                                          </p:spTgt>
                                        </p:tgtEl>
                                      </p:cBhvr>
                                      <p:to x="100000" y="90000"/>
                                    </p:animScale>
                                    <p:animScale>
                                      <p:cBhvr>
                                        <p:cTn id="36" dur="166" decel="50000">
                                          <p:stCondLst>
                                            <p:cond delay="1668"/>
                                          </p:stCondLst>
                                        </p:cTn>
                                        <p:tgtEl>
                                          <p:spTgt spid="204802">
                                            <p:txEl>
                                              <p:charRg st="25" end="65"/>
                                            </p:txEl>
                                          </p:spTgt>
                                        </p:tgtEl>
                                      </p:cBhvr>
                                      <p:to x="100000" y="100000"/>
                                    </p:animScale>
                                    <p:animScale>
                                      <p:cBhvr>
                                        <p:cTn id="37" dur="26">
                                          <p:stCondLst>
                                            <p:cond delay="1808"/>
                                          </p:stCondLst>
                                        </p:cTn>
                                        <p:tgtEl>
                                          <p:spTgt spid="204802">
                                            <p:txEl>
                                              <p:charRg st="25" end="65"/>
                                            </p:txEl>
                                          </p:spTgt>
                                        </p:tgtEl>
                                      </p:cBhvr>
                                      <p:to x="100000" y="95000"/>
                                    </p:animScale>
                                    <p:animScale>
                                      <p:cBhvr>
                                        <p:cTn id="38" dur="166" decel="50000">
                                          <p:stCondLst>
                                            <p:cond delay="1834"/>
                                          </p:stCondLst>
                                        </p:cTn>
                                        <p:tgtEl>
                                          <p:spTgt spid="204802">
                                            <p:txEl>
                                              <p:charRg st="25" end="65"/>
                                            </p:txEl>
                                          </p:spTgt>
                                        </p:tgtEl>
                                      </p:cBhvr>
                                      <p:to x="100000" y="100000"/>
                                    </p:animScale>
                                  </p:childTnLst>
                                </p:cTn>
                              </p:par>
                            </p:childTnLst>
                          </p:cTn>
                        </p:par>
                      </p:childTnLst>
                    </p:cTn>
                  </p:par>
                  <p:par>
                    <p:cTn id="39" fill="hold">
                      <p:stCondLst>
                        <p:cond delay="indefinite"/>
                      </p:stCondLst>
                      <p:childTnLst>
                        <p:par>
                          <p:cTn id="40" fill="hold">
                            <p:stCondLst>
                              <p:cond delay="0"/>
                            </p:stCondLst>
                            <p:childTnLst>
                              <p:par>
                                <p:cTn id="41" presetID="26" presetClass="entr" presetSubtype="0" fill="hold" nodeType="clickEffect">
                                  <p:stCondLst>
                                    <p:cond delay="0"/>
                                  </p:stCondLst>
                                  <p:childTnLst>
                                    <p:set>
                                      <p:cBhvr>
                                        <p:cTn id="42" dur="1" fill="hold">
                                          <p:stCondLst>
                                            <p:cond delay="0"/>
                                          </p:stCondLst>
                                        </p:cTn>
                                        <p:tgtEl>
                                          <p:spTgt spid="204802">
                                            <p:txEl>
                                              <p:charRg st="65" end="83"/>
                                            </p:txEl>
                                          </p:spTgt>
                                        </p:tgtEl>
                                        <p:attrNameLst>
                                          <p:attrName>style.visibility</p:attrName>
                                        </p:attrNameLst>
                                      </p:cBhvr>
                                      <p:to>
                                        <p:strVal val="visible"/>
                                      </p:to>
                                    </p:set>
                                    <p:animEffect transition="in" filter="wipe(down)">
                                      <p:cBhvr>
                                        <p:cTn id="43" dur="580">
                                          <p:stCondLst>
                                            <p:cond delay="0"/>
                                          </p:stCondLst>
                                        </p:cTn>
                                        <p:tgtEl>
                                          <p:spTgt spid="204802">
                                            <p:txEl>
                                              <p:charRg st="65" end="83"/>
                                            </p:txEl>
                                          </p:spTgt>
                                        </p:tgtEl>
                                      </p:cBhvr>
                                    </p:animEffect>
                                    <p:anim calcmode="lin" valueType="num">
                                      <p:cBhvr>
                                        <p:cTn id="44" dur="1822" tmFilter="0,0; 0.14,0.36; 0.43,0.73; 0.71,0.91; 1.0,1.0">
                                          <p:stCondLst>
                                            <p:cond delay="0"/>
                                          </p:stCondLst>
                                        </p:cTn>
                                        <p:tgtEl>
                                          <p:spTgt spid="204802">
                                            <p:txEl>
                                              <p:charRg st="65" end="83"/>
                                            </p:txEl>
                                          </p:spTgt>
                                        </p:tgtEl>
                                        <p:attrNameLst>
                                          <p:attrName>ppt_x</p:attrName>
                                        </p:attrNameLst>
                                      </p:cBhvr>
                                      <p:tavLst>
                                        <p:tav tm="0">
                                          <p:val>
                                            <p:strVal val="#ppt_x-0.25"/>
                                          </p:val>
                                        </p:tav>
                                        <p:tav tm="100000">
                                          <p:val>
                                            <p:strVal val="#ppt_x"/>
                                          </p:val>
                                        </p:tav>
                                      </p:tavLst>
                                    </p:anim>
                                    <p:anim calcmode="lin" valueType="num">
                                      <p:cBhvr>
                                        <p:cTn id="45" dur="664" tmFilter="0.0,0.0; 0.25,0.07; 0.50,0.2; 0.75,0.467; 1.0,1.0">
                                          <p:stCondLst>
                                            <p:cond delay="0"/>
                                          </p:stCondLst>
                                        </p:cTn>
                                        <p:tgtEl>
                                          <p:spTgt spid="204802">
                                            <p:txEl>
                                              <p:charRg st="65" end="83"/>
                                            </p:txEl>
                                          </p:spTgt>
                                        </p:tgtEl>
                                        <p:attrNameLst>
                                          <p:attrName>ppt_y</p:attrName>
                                        </p:attrNameLst>
                                      </p:cBhvr>
                                      <p:tavLst>
                                        <p:tav tm="0" fmla="#ppt_y-sin(pi*$)/3">
                                          <p:val>
                                            <p:fltVal val="0.500000"/>
                                          </p:val>
                                        </p:tav>
                                        <p:tav tm="100000">
                                          <p:val>
                                            <p:fltVal val="1.000000"/>
                                          </p:val>
                                        </p:tav>
                                      </p:tavLst>
                                    </p:anim>
                                    <p:anim calcmode="lin" valueType="num">
                                      <p:cBhvr>
                                        <p:cTn id="46" dur="664" tmFilter="0, 0; 0.125,0.2665; 0.25,0.4; 0.375,0.465; 0.5,0.5;  0.625,0.535; 0.75,0.6; 0.875,0.7335; 1,1">
                                          <p:stCondLst>
                                            <p:cond delay="664"/>
                                          </p:stCondLst>
                                        </p:cTn>
                                        <p:tgtEl>
                                          <p:spTgt spid="204802">
                                            <p:txEl>
                                              <p:charRg st="65" end="83"/>
                                            </p:txEl>
                                          </p:spTgt>
                                        </p:tgtEl>
                                        <p:attrNameLst>
                                          <p:attrName>ppt_y</p:attrName>
                                        </p:attrNameLst>
                                      </p:cBhvr>
                                      <p:tavLst>
                                        <p:tav tm="0" fmla="#ppt_y-sin(pi*$)/9">
                                          <p:val>
                                            <p:fltVal val="0.000000"/>
                                          </p:val>
                                        </p:tav>
                                        <p:tav tm="100000">
                                          <p:val>
                                            <p:fltVal val="1.000000"/>
                                          </p:val>
                                        </p:tav>
                                      </p:tavLst>
                                    </p:anim>
                                    <p:anim calcmode="lin" valueType="num">
                                      <p:cBhvr>
                                        <p:cTn id="47" dur="332" tmFilter="0, 0; 0.125,0.2665; 0.25,0.4; 0.375,0.465; 0.5,0.5;  0.625,0.535; 0.75,0.6; 0.875,0.7335; 1,1">
                                          <p:stCondLst>
                                            <p:cond delay="1324"/>
                                          </p:stCondLst>
                                        </p:cTn>
                                        <p:tgtEl>
                                          <p:spTgt spid="204802">
                                            <p:txEl>
                                              <p:charRg st="65" end="83"/>
                                            </p:txEl>
                                          </p:spTgt>
                                        </p:tgtEl>
                                        <p:attrNameLst>
                                          <p:attrName>ppt_y</p:attrName>
                                        </p:attrNameLst>
                                      </p:cBhvr>
                                      <p:tavLst>
                                        <p:tav tm="0" fmla="#ppt_y-sin(pi*$)/27">
                                          <p:val>
                                            <p:fltVal val="0.000000"/>
                                          </p:val>
                                        </p:tav>
                                        <p:tav tm="100000">
                                          <p:val>
                                            <p:fltVal val="1.000000"/>
                                          </p:val>
                                        </p:tav>
                                      </p:tavLst>
                                    </p:anim>
                                    <p:anim calcmode="lin" valueType="num">
                                      <p:cBhvr>
                                        <p:cTn id="48" dur="164" tmFilter="0, 0; 0.125,0.2665; 0.25,0.4; 0.375,0.465; 0.5,0.5;  0.625,0.535; 0.75,0.6; 0.875,0.7335; 1,1">
                                          <p:stCondLst>
                                            <p:cond delay="1656"/>
                                          </p:stCondLst>
                                        </p:cTn>
                                        <p:tgtEl>
                                          <p:spTgt spid="204802">
                                            <p:txEl>
                                              <p:charRg st="65" end="83"/>
                                            </p:txEl>
                                          </p:spTgt>
                                        </p:tgtEl>
                                        <p:attrNameLst>
                                          <p:attrName>ppt_y</p:attrName>
                                        </p:attrNameLst>
                                      </p:cBhvr>
                                      <p:tavLst>
                                        <p:tav tm="0" fmla="#ppt_y-sin(pi*$)/81">
                                          <p:val>
                                            <p:fltVal val="0.000000"/>
                                          </p:val>
                                        </p:tav>
                                        <p:tav tm="100000">
                                          <p:val>
                                            <p:fltVal val="1.000000"/>
                                          </p:val>
                                        </p:tav>
                                      </p:tavLst>
                                    </p:anim>
                                    <p:animScale>
                                      <p:cBhvr>
                                        <p:cTn id="49" dur="26">
                                          <p:stCondLst>
                                            <p:cond delay="650"/>
                                          </p:stCondLst>
                                        </p:cTn>
                                        <p:tgtEl>
                                          <p:spTgt spid="204802">
                                            <p:txEl>
                                              <p:charRg st="65" end="83"/>
                                            </p:txEl>
                                          </p:spTgt>
                                        </p:tgtEl>
                                      </p:cBhvr>
                                      <p:to x="100000" y="60000"/>
                                    </p:animScale>
                                    <p:animScale>
                                      <p:cBhvr>
                                        <p:cTn id="50" dur="166" decel="50000">
                                          <p:stCondLst>
                                            <p:cond delay="676"/>
                                          </p:stCondLst>
                                        </p:cTn>
                                        <p:tgtEl>
                                          <p:spTgt spid="204802">
                                            <p:txEl>
                                              <p:charRg st="65" end="83"/>
                                            </p:txEl>
                                          </p:spTgt>
                                        </p:tgtEl>
                                      </p:cBhvr>
                                      <p:to x="100000" y="100000"/>
                                    </p:animScale>
                                    <p:animScale>
                                      <p:cBhvr>
                                        <p:cTn id="51" dur="26">
                                          <p:stCondLst>
                                            <p:cond delay="1312"/>
                                          </p:stCondLst>
                                        </p:cTn>
                                        <p:tgtEl>
                                          <p:spTgt spid="204802">
                                            <p:txEl>
                                              <p:charRg st="65" end="83"/>
                                            </p:txEl>
                                          </p:spTgt>
                                        </p:tgtEl>
                                      </p:cBhvr>
                                      <p:to x="100000" y="80000"/>
                                    </p:animScale>
                                    <p:animScale>
                                      <p:cBhvr>
                                        <p:cTn id="52" dur="166" decel="50000">
                                          <p:stCondLst>
                                            <p:cond delay="1338"/>
                                          </p:stCondLst>
                                        </p:cTn>
                                        <p:tgtEl>
                                          <p:spTgt spid="204802">
                                            <p:txEl>
                                              <p:charRg st="65" end="83"/>
                                            </p:txEl>
                                          </p:spTgt>
                                        </p:tgtEl>
                                      </p:cBhvr>
                                      <p:to x="100000" y="100000"/>
                                    </p:animScale>
                                    <p:animScale>
                                      <p:cBhvr>
                                        <p:cTn id="53" dur="26">
                                          <p:stCondLst>
                                            <p:cond delay="1642"/>
                                          </p:stCondLst>
                                        </p:cTn>
                                        <p:tgtEl>
                                          <p:spTgt spid="204802">
                                            <p:txEl>
                                              <p:charRg st="65" end="83"/>
                                            </p:txEl>
                                          </p:spTgt>
                                        </p:tgtEl>
                                      </p:cBhvr>
                                      <p:to x="100000" y="90000"/>
                                    </p:animScale>
                                    <p:animScale>
                                      <p:cBhvr>
                                        <p:cTn id="54" dur="166" decel="50000">
                                          <p:stCondLst>
                                            <p:cond delay="1668"/>
                                          </p:stCondLst>
                                        </p:cTn>
                                        <p:tgtEl>
                                          <p:spTgt spid="204802">
                                            <p:txEl>
                                              <p:charRg st="65" end="83"/>
                                            </p:txEl>
                                          </p:spTgt>
                                        </p:tgtEl>
                                      </p:cBhvr>
                                      <p:to x="100000" y="100000"/>
                                    </p:animScale>
                                    <p:animScale>
                                      <p:cBhvr>
                                        <p:cTn id="55" dur="26">
                                          <p:stCondLst>
                                            <p:cond delay="1808"/>
                                          </p:stCondLst>
                                        </p:cTn>
                                        <p:tgtEl>
                                          <p:spTgt spid="204802">
                                            <p:txEl>
                                              <p:charRg st="65" end="83"/>
                                            </p:txEl>
                                          </p:spTgt>
                                        </p:tgtEl>
                                      </p:cBhvr>
                                      <p:to x="100000" y="95000"/>
                                    </p:animScale>
                                    <p:animScale>
                                      <p:cBhvr>
                                        <p:cTn id="56" dur="166" decel="50000">
                                          <p:stCondLst>
                                            <p:cond delay="1834"/>
                                          </p:stCondLst>
                                        </p:cTn>
                                        <p:tgtEl>
                                          <p:spTgt spid="204802">
                                            <p:txEl>
                                              <p:charRg st="65" end="83"/>
                                            </p:txEl>
                                          </p:spTgt>
                                        </p:tgtEl>
                                      </p:cBhvr>
                                      <p:to x="100000" y="100000"/>
                                    </p:animScale>
                                  </p:childTnLst>
                                </p:cTn>
                              </p:par>
                            </p:childTnLst>
                          </p:cTn>
                        </p:par>
                      </p:childTnLst>
                    </p:cTn>
                  </p:par>
                  <p:par>
                    <p:cTn id="57" fill="hold">
                      <p:stCondLst>
                        <p:cond delay="indefinite"/>
                      </p:stCondLst>
                      <p:childTnLst>
                        <p:par>
                          <p:cTn id="58" fill="hold">
                            <p:stCondLst>
                              <p:cond delay="0"/>
                            </p:stCondLst>
                            <p:childTnLst>
                              <p:par>
                                <p:cTn id="59" presetID="47" presetClass="entr" presetSubtype="0" fill="hold" nodeType="clickEffect">
                                  <p:stCondLst>
                                    <p:cond delay="0"/>
                                  </p:stCondLst>
                                  <p:childTnLst>
                                    <p:set>
                                      <p:cBhvr>
                                        <p:cTn id="60" dur="1" fill="hold">
                                          <p:stCondLst>
                                            <p:cond delay="0"/>
                                          </p:stCondLst>
                                        </p:cTn>
                                        <p:tgtEl>
                                          <p:spTgt spid="204809"/>
                                        </p:tgtEl>
                                        <p:attrNameLst>
                                          <p:attrName>style.visibility</p:attrName>
                                        </p:attrNameLst>
                                      </p:cBhvr>
                                      <p:to>
                                        <p:strVal val="visible"/>
                                      </p:to>
                                    </p:set>
                                    <p:animEffect transition="in" filter="fade">
                                      <p:cBhvr>
                                        <p:cTn id="61" dur="1000"/>
                                        <p:tgtEl>
                                          <p:spTgt spid="204809"/>
                                        </p:tgtEl>
                                      </p:cBhvr>
                                    </p:animEffect>
                                    <p:anim calcmode="lin" valueType="num">
                                      <p:cBhvr>
                                        <p:cTn id="62" dur="1000" fill="hold"/>
                                        <p:tgtEl>
                                          <p:spTgt spid="204809"/>
                                        </p:tgtEl>
                                        <p:attrNameLst>
                                          <p:attrName>ppt_x</p:attrName>
                                        </p:attrNameLst>
                                      </p:cBhvr>
                                      <p:tavLst>
                                        <p:tav tm="0">
                                          <p:val>
                                            <p:strVal val="#ppt_x"/>
                                          </p:val>
                                        </p:tav>
                                        <p:tav tm="100000">
                                          <p:val>
                                            <p:strVal val="#ppt_x"/>
                                          </p:val>
                                        </p:tav>
                                      </p:tavLst>
                                    </p:anim>
                                    <p:anim calcmode="lin" valueType="num">
                                      <p:cBhvr>
                                        <p:cTn id="63" dur="1000" fill="hold"/>
                                        <p:tgtEl>
                                          <p:spTgt spid="204809"/>
                                        </p:tgtEl>
                                        <p:attrNameLst>
                                          <p:attrName>ppt_y</p:attrName>
                                        </p:attrNameLst>
                                      </p:cBhvr>
                                      <p:tavLst>
                                        <p:tav tm="0">
                                          <p:val>
                                            <p:strVal val="#ppt_y-.1"/>
                                          </p:val>
                                        </p:tav>
                                        <p:tav tm="100000">
                                          <p:val>
                                            <p:strVal val="#ppt_y"/>
                                          </p:val>
                                        </p:tav>
                                      </p:tavLst>
                                    </p:anim>
                                  </p:childTnLst>
                                </p:cTn>
                              </p:par>
                            </p:childTnLst>
                          </p:cTn>
                        </p:par>
                      </p:childTnLst>
                    </p:cTn>
                  </p:par>
                  <p:par>
                    <p:cTn id="64" fill="hold">
                      <p:stCondLst>
                        <p:cond delay="indefinite"/>
                      </p:stCondLst>
                      <p:childTnLst>
                        <p:par>
                          <p:cTn id="65" fill="hold">
                            <p:stCondLst>
                              <p:cond delay="0"/>
                            </p:stCondLst>
                            <p:childTnLst>
                              <p:par>
                                <p:cTn id="66" presetID="26" presetClass="entr" presetSubtype="0" fill="hold" nodeType="clickEffect">
                                  <p:stCondLst>
                                    <p:cond delay="0"/>
                                  </p:stCondLst>
                                  <p:childTnLst>
                                    <p:set>
                                      <p:cBhvr>
                                        <p:cTn id="67" dur="1" fill="hold">
                                          <p:stCondLst>
                                            <p:cond delay="0"/>
                                          </p:stCondLst>
                                        </p:cTn>
                                        <p:tgtEl>
                                          <p:spTgt spid="204808">
                                            <p:txEl>
                                              <p:charRg st="0" end="17"/>
                                            </p:txEl>
                                          </p:spTgt>
                                        </p:tgtEl>
                                        <p:attrNameLst>
                                          <p:attrName>style.visibility</p:attrName>
                                        </p:attrNameLst>
                                      </p:cBhvr>
                                      <p:to>
                                        <p:strVal val="visible"/>
                                      </p:to>
                                    </p:set>
                                    <p:animEffect transition="in" filter="wipe(down)">
                                      <p:cBhvr>
                                        <p:cTn id="68" dur="580">
                                          <p:stCondLst>
                                            <p:cond delay="0"/>
                                          </p:stCondLst>
                                        </p:cTn>
                                        <p:tgtEl>
                                          <p:spTgt spid="204808">
                                            <p:txEl>
                                              <p:charRg st="0" end="17"/>
                                            </p:txEl>
                                          </p:spTgt>
                                        </p:tgtEl>
                                      </p:cBhvr>
                                    </p:animEffect>
                                    <p:anim calcmode="lin" valueType="num">
                                      <p:cBhvr>
                                        <p:cTn id="69" dur="1822" tmFilter="0,0; 0.14,0.36; 0.43,0.73; 0.71,0.91; 1.0,1.0">
                                          <p:stCondLst>
                                            <p:cond delay="0"/>
                                          </p:stCondLst>
                                        </p:cTn>
                                        <p:tgtEl>
                                          <p:spTgt spid="204808">
                                            <p:txEl>
                                              <p:charRg st="0" end="17"/>
                                            </p:txEl>
                                          </p:spTgt>
                                        </p:tgtEl>
                                        <p:attrNameLst>
                                          <p:attrName>ppt_x</p:attrName>
                                        </p:attrNameLst>
                                      </p:cBhvr>
                                      <p:tavLst>
                                        <p:tav tm="0">
                                          <p:val>
                                            <p:strVal val="#ppt_x-0.25"/>
                                          </p:val>
                                        </p:tav>
                                        <p:tav tm="100000">
                                          <p:val>
                                            <p:strVal val="#ppt_x"/>
                                          </p:val>
                                        </p:tav>
                                      </p:tavLst>
                                    </p:anim>
                                    <p:anim calcmode="lin" valueType="num">
                                      <p:cBhvr>
                                        <p:cTn id="70" dur="664" tmFilter="0.0,0.0; 0.25,0.07; 0.50,0.2; 0.75,0.467; 1.0,1.0">
                                          <p:stCondLst>
                                            <p:cond delay="0"/>
                                          </p:stCondLst>
                                        </p:cTn>
                                        <p:tgtEl>
                                          <p:spTgt spid="204808">
                                            <p:txEl>
                                              <p:charRg st="0" end="17"/>
                                            </p:txEl>
                                          </p:spTgt>
                                        </p:tgtEl>
                                        <p:attrNameLst>
                                          <p:attrName>ppt_y</p:attrName>
                                        </p:attrNameLst>
                                      </p:cBhvr>
                                      <p:tavLst>
                                        <p:tav tm="0" fmla="#ppt_y-sin(pi*$)/3">
                                          <p:val>
                                            <p:fltVal val="0.500000"/>
                                          </p:val>
                                        </p:tav>
                                        <p:tav tm="100000">
                                          <p:val>
                                            <p:fltVal val="1.000000"/>
                                          </p:val>
                                        </p:tav>
                                      </p:tavLst>
                                    </p:anim>
                                    <p:anim calcmode="lin" valueType="num">
                                      <p:cBhvr>
                                        <p:cTn id="71" dur="664" tmFilter="0, 0; 0.125,0.2665; 0.25,0.4; 0.375,0.465; 0.5,0.5;  0.625,0.535; 0.75,0.6; 0.875,0.7335; 1,1">
                                          <p:stCondLst>
                                            <p:cond delay="664"/>
                                          </p:stCondLst>
                                        </p:cTn>
                                        <p:tgtEl>
                                          <p:spTgt spid="204808">
                                            <p:txEl>
                                              <p:charRg st="0" end="17"/>
                                            </p:txEl>
                                          </p:spTgt>
                                        </p:tgtEl>
                                        <p:attrNameLst>
                                          <p:attrName>ppt_y</p:attrName>
                                        </p:attrNameLst>
                                      </p:cBhvr>
                                      <p:tavLst>
                                        <p:tav tm="0" fmla="#ppt_y-sin(pi*$)/9">
                                          <p:val>
                                            <p:fltVal val="0.000000"/>
                                          </p:val>
                                        </p:tav>
                                        <p:tav tm="100000">
                                          <p:val>
                                            <p:fltVal val="1.000000"/>
                                          </p:val>
                                        </p:tav>
                                      </p:tavLst>
                                    </p:anim>
                                    <p:anim calcmode="lin" valueType="num">
                                      <p:cBhvr>
                                        <p:cTn id="72" dur="332" tmFilter="0, 0; 0.125,0.2665; 0.25,0.4; 0.375,0.465; 0.5,0.5;  0.625,0.535; 0.75,0.6; 0.875,0.7335; 1,1">
                                          <p:stCondLst>
                                            <p:cond delay="1324"/>
                                          </p:stCondLst>
                                        </p:cTn>
                                        <p:tgtEl>
                                          <p:spTgt spid="204808">
                                            <p:txEl>
                                              <p:charRg st="0" end="17"/>
                                            </p:txEl>
                                          </p:spTgt>
                                        </p:tgtEl>
                                        <p:attrNameLst>
                                          <p:attrName>ppt_y</p:attrName>
                                        </p:attrNameLst>
                                      </p:cBhvr>
                                      <p:tavLst>
                                        <p:tav tm="0" fmla="#ppt_y-sin(pi*$)/27">
                                          <p:val>
                                            <p:fltVal val="0.000000"/>
                                          </p:val>
                                        </p:tav>
                                        <p:tav tm="100000">
                                          <p:val>
                                            <p:fltVal val="1.000000"/>
                                          </p:val>
                                        </p:tav>
                                      </p:tavLst>
                                    </p:anim>
                                    <p:anim calcmode="lin" valueType="num">
                                      <p:cBhvr>
                                        <p:cTn id="73" dur="164" tmFilter="0, 0; 0.125,0.2665; 0.25,0.4; 0.375,0.465; 0.5,0.5;  0.625,0.535; 0.75,0.6; 0.875,0.7335; 1,1">
                                          <p:stCondLst>
                                            <p:cond delay="1656"/>
                                          </p:stCondLst>
                                        </p:cTn>
                                        <p:tgtEl>
                                          <p:spTgt spid="204808">
                                            <p:txEl>
                                              <p:charRg st="0" end="17"/>
                                            </p:txEl>
                                          </p:spTgt>
                                        </p:tgtEl>
                                        <p:attrNameLst>
                                          <p:attrName>ppt_y</p:attrName>
                                        </p:attrNameLst>
                                      </p:cBhvr>
                                      <p:tavLst>
                                        <p:tav tm="0" fmla="#ppt_y-sin(pi*$)/81">
                                          <p:val>
                                            <p:fltVal val="0.000000"/>
                                          </p:val>
                                        </p:tav>
                                        <p:tav tm="100000">
                                          <p:val>
                                            <p:fltVal val="1.000000"/>
                                          </p:val>
                                        </p:tav>
                                      </p:tavLst>
                                    </p:anim>
                                    <p:animScale>
                                      <p:cBhvr>
                                        <p:cTn id="74" dur="26">
                                          <p:stCondLst>
                                            <p:cond delay="650"/>
                                          </p:stCondLst>
                                        </p:cTn>
                                        <p:tgtEl>
                                          <p:spTgt spid="204808">
                                            <p:txEl>
                                              <p:charRg st="0" end="17"/>
                                            </p:txEl>
                                          </p:spTgt>
                                        </p:tgtEl>
                                      </p:cBhvr>
                                      <p:to x="100000" y="60000"/>
                                    </p:animScale>
                                    <p:animScale>
                                      <p:cBhvr>
                                        <p:cTn id="75" dur="166" decel="50000">
                                          <p:stCondLst>
                                            <p:cond delay="676"/>
                                          </p:stCondLst>
                                        </p:cTn>
                                        <p:tgtEl>
                                          <p:spTgt spid="204808">
                                            <p:txEl>
                                              <p:charRg st="0" end="17"/>
                                            </p:txEl>
                                          </p:spTgt>
                                        </p:tgtEl>
                                      </p:cBhvr>
                                      <p:to x="100000" y="100000"/>
                                    </p:animScale>
                                    <p:animScale>
                                      <p:cBhvr>
                                        <p:cTn id="76" dur="26">
                                          <p:stCondLst>
                                            <p:cond delay="1312"/>
                                          </p:stCondLst>
                                        </p:cTn>
                                        <p:tgtEl>
                                          <p:spTgt spid="204808">
                                            <p:txEl>
                                              <p:charRg st="0" end="17"/>
                                            </p:txEl>
                                          </p:spTgt>
                                        </p:tgtEl>
                                      </p:cBhvr>
                                      <p:to x="100000" y="80000"/>
                                    </p:animScale>
                                    <p:animScale>
                                      <p:cBhvr>
                                        <p:cTn id="77" dur="166" decel="50000">
                                          <p:stCondLst>
                                            <p:cond delay="1338"/>
                                          </p:stCondLst>
                                        </p:cTn>
                                        <p:tgtEl>
                                          <p:spTgt spid="204808">
                                            <p:txEl>
                                              <p:charRg st="0" end="17"/>
                                            </p:txEl>
                                          </p:spTgt>
                                        </p:tgtEl>
                                      </p:cBhvr>
                                      <p:to x="100000" y="100000"/>
                                    </p:animScale>
                                    <p:animScale>
                                      <p:cBhvr>
                                        <p:cTn id="78" dur="26">
                                          <p:stCondLst>
                                            <p:cond delay="1642"/>
                                          </p:stCondLst>
                                        </p:cTn>
                                        <p:tgtEl>
                                          <p:spTgt spid="204808">
                                            <p:txEl>
                                              <p:charRg st="0" end="17"/>
                                            </p:txEl>
                                          </p:spTgt>
                                        </p:tgtEl>
                                      </p:cBhvr>
                                      <p:to x="100000" y="90000"/>
                                    </p:animScale>
                                    <p:animScale>
                                      <p:cBhvr>
                                        <p:cTn id="79" dur="166" decel="50000">
                                          <p:stCondLst>
                                            <p:cond delay="1668"/>
                                          </p:stCondLst>
                                        </p:cTn>
                                        <p:tgtEl>
                                          <p:spTgt spid="204808">
                                            <p:txEl>
                                              <p:charRg st="0" end="17"/>
                                            </p:txEl>
                                          </p:spTgt>
                                        </p:tgtEl>
                                      </p:cBhvr>
                                      <p:to x="100000" y="100000"/>
                                    </p:animScale>
                                    <p:animScale>
                                      <p:cBhvr>
                                        <p:cTn id="80" dur="26">
                                          <p:stCondLst>
                                            <p:cond delay="1808"/>
                                          </p:stCondLst>
                                        </p:cTn>
                                        <p:tgtEl>
                                          <p:spTgt spid="204808">
                                            <p:txEl>
                                              <p:charRg st="0" end="17"/>
                                            </p:txEl>
                                          </p:spTgt>
                                        </p:tgtEl>
                                      </p:cBhvr>
                                      <p:to x="100000" y="95000"/>
                                    </p:animScale>
                                    <p:animScale>
                                      <p:cBhvr>
                                        <p:cTn id="81" dur="166" decel="50000">
                                          <p:stCondLst>
                                            <p:cond delay="1834"/>
                                          </p:stCondLst>
                                        </p:cTn>
                                        <p:tgtEl>
                                          <p:spTgt spid="204808">
                                            <p:txEl>
                                              <p:charRg st="0" end="17"/>
                                            </p:txEl>
                                          </p:spTgt>
                                        </p:tgtEl>
                                      </p:cBhvr>
                                      <p:to x="100000" y="100000"/>
                                    </p:animScale>
                                  </p:childTnLst>
                                </p:cTn>
                              </p:par>
                            </p:childTnLst>
                          </p:cTn>
                        </p:par>
                      </p:childTnLst>
                    </p:cTn>
                  </p:par>
                  <p:par>
                    <p:cTn id="82" fill="hold">
                      <p:stCondLst>
                        <p:cond delay="indefinite"/>
                      </p:stCondLst>
                      <p:childTnLst>
                        <p:par>
                          <p:cTn id="83" fill="hold">
                            <p:stCondLst>
                              <p:cond delay="0"/>
                            </p:stCondLst>
                            <p:childTnLst>
                              <p:par>
                                <p:cTn id="84" presetID="26" presetClass="entr" presetSubtype="0" fill="hold" nodeType="clickEffect">
                                  <p:stCondLst>
                                    <p:cond delay="0"/>
                                  </p:stCondLst>
                                  <p:childTnLst>
                                    <p:set>
                                      <p:cBhvr>
                                        <p:cTn id="85" dur="1" fill="hold">
                                          <p:stCondLst>
                                            <p:cond delay="0"/>
                                          </p:stCondLst>
                                        </p:cTn>
                                        <p:tgtEl>
                                          <p:spTgt spid="204808">
                                            <p:txEl>
                                              <p:charRg st="17" end="55"/>
                                            </p:txEl>
                                          </p:spTgt>
                                        </p:tgtEl>
                                        <p:attrNameLst>
                                          <p:attrName>style.visibility</p:attrName>
                                        </p:attrNameLst>
                                      </p:cBhvr>
                                      <p:to>
                                        <p:strVal val="visible"/>
                                      </p:to>
                                    </p:set>
                                    <p:animEffect transition="in" filter="wipe(down)">
                                      <p:cBhvr>
                                        <p:cTn id="86" dur="580">
                                          <p:stCondLst>
                                            <p:cond delay="0"/>
                                          </p:stCondLst>
                                        </p:cTn>
                                        <p:tgtEl>
                                          <p:spTgt spid="204808">
                                            <p:txEl>
                                              <p:charRg st="17" end="55"/>
                                            </p:txEl>
                                          </p:spTgt>
                                        </p:tgtEl>
                                      </p:cBhvr>
                                    </p:animEffect>
                                    <p:anim calcmode="lin" valueType="num">
                                      <p:cBhvr>
                                        <p:cTn id="87" dur="1822" tmFilter="0,0; 0.14,0.36; 0.43,0.73; 0.71,0.91; 1.0,1.0">
                                          <p:stCondLst>
                                            <p:cond delay="0"/>
                                          </p:stCondLst>
                                        </p:cTn>
                                        <p:tgtEl>
                                          <p:spTgt spid="204808">
                                            <p:txEl>
                                              <p:charRg st="17" end="55"/>
                                            </p:txEl>
                                          </p:spTgt>
                                        </p:tgtEl>
                                        <p:attrNameLst>
                                          <p:attrName>ppt_x</p:attrName>
                                        </p:attrNameLst>
                                      </p:cBhvr>
                                      <p:tavLst>
                                        <p:tav tm="0">
                                          <p:val>
                                            <p:strVal val="#ppt_x-0.25"/>
                                          </p:val>
                                        </p:tav>
                                        <p:tav tm="100000">
                                          <p:val>
                                            <p:strVal val="#ppt_x"/>
                                          </p:val>
                                        </p:tav>
                                      </p:tavLst>
                                    </p:anim>
                                    <p:anim calcmode="lin" valueType="num">
                                      <p:cBhvr>
                                        <p:cTn id="88" dur="664" tmFilter="0.0,0.0; 0.25,0.07; 0.50,0.2; 0.75,0.467; 1.0,1.0">
                                          <p:stCondLst>
                                            <p:cond delay="0"/>
                                          </p:stCondLst>
                                        </p:cTn>
                                        <p:tgtEl>
                                          <p:spTgt spid="204808">
                                            <p:txEl>
                                              <p:charRg st="17" end="55"/>
                                            </p:txEl>
                                          </p:spTgt>
                                        </p:tgtEl>
                                        <p:attrNameLst>
                                          <p:attrName>ppt_y</p:attrName>
                                        </p:attrNameLst>
                                      </p:cBhvr>
                                      <p:tavLst>
                                        <p:tav tm="0" fmla="#ppt_y-sin(pi*$)/3">
                                          <p:val>
                                            <p:fltVal val="0.500000"/>
                                          </p:val>
                                        </p:tav>
                                        <p:tav tm="100000">
                                          <p:val>
                                            <p:fltVal val="1.000000"/>
                                          </p:val>
                                        </p:tav>
                                      </p:tavLst>
                                    </p:anim>
                                    <p:anim calcmode="lin" valueType="num">
                                      <p:cBhvr>
                                        <p:cTn id="89" dur="664" tmFilter="0, 0; 0.125,0.2665; 0.25,0.4; 0.375,0.465; 0.5,0.5;  0.625,0.535; 0.75,0.6; 0.875,0.7335; 1,1">
                                          <p:stCondLst>
                                            <p:cond delay="664"/>
                                          </p:stCondLst>
                                        </p:cTn>
                                        <p:tgtEl>
                                          <p:spTgt spid="204808">
                                            <p:txEl>
                                              <p:charRg st="17" end="55"/>
                                            </p:txEl>
                                          </p:spTgt>
                                        </p:tgtEl>
                                        <p:attrNameLst>
                                          <p:attrName>ppt_y</p:attrName>
                                        </p:attrNameLst>
                                      </p:cBhvr>
                                      <p:tavLst>
                                        <p:tav tm="0" fmla="#ppt_y-sin(pi*$)/9">
                                          <p:val>
                                            <p:fltVal val="0.000000"/>
                                          </p:val>
                                        </p:tav>
                                        <p:tav tm="100000">
                                          <p:val>
                                            <p:fltVal val="1.000000"/>
                                          </p:val>
                                        </p:tav>
                                      </p:tavLst>
                                    </p:anim>
                                    <p:anim calcmode="lin" valueType="num">
                                      <p:cBhvr>
                                        <p:cTn id="90" dur="332" tmFilter="0, 0; 0.125,0.2665; 0.25,0.4; 0.375,0.465; 0.5,0.5;  0.625,0.535; 0.75,0.6; 0.875,0.7335; 1,1">
                                          <p:stCondLst>
                                            <p:cond delay="1324"/>
                                          </p:stCondLst>
                                        </p:cTn>
                                        <p:tgtEl>
                                          <p:spTgt spid="204808">
                                            <p:txEl>
                                              <p:charRg st="17" end="55"/>
                                            </p:txEl>
                                          </p:spTgt>
                                        </p:tgtEl>
                                        <p:attrNameLst>
                                          <p:attrName>ppt_y</p:attrName>
                                        </p:attrNameLst>
                                      </p:cBhvr>
                                      <p:tavLst>
                                        <p:tav tm="0" fmla="#ppt_y-sin(pi*$)/27">
                                          <p:val>
                                            <p:fltVal val="0.000000"/>
                                          </p:val>
                                        </p:tav>
                                        <p:tav tm="100000">
                                          <p:val>
                                            <p:fltVal val="1.000000"/>
                                          </p:val>
                                        </p:tav>
                                      </p:tavLst>
                                    </p:anim>
                                    <p:anim calcmode="lin" valueType="num">
                                      <p:cBhvr>
                                        <p:cTn id="91" dur="164" tmFilter="0, 0; 0.125,0.2665; 0.25,0.4; 0.375,0.465; 0.5,0.5;  0.625,0.535; 0.75,0.6; 0.875,0.7335; 1,1">
                                          <p:stCondLst>
                                            <p:cond delay="1656"/>
                                          </p:stCondLst>
                                        </p:cTn>
                                        <p:tgtEl>
                                          <p:spTgt spid="204808">
                                            <p:txEl>
                                              <p:charRg st="17" end="55"/>
                                            </p:txEl>
                                          </p:spTgt>
                                        </p:tgtEl>
                                        <p:attrNameLst>
                                          <p:attrName>ppt_y</p:attrName>
                                        </p:attrNameLst>
                                      </p:cBhvr>
                                      <p:tavLst>
                                        <p:tav tm="0" fmla="#ppt_y-sin(pi*$)/81">
                                          <p:val>
                                            <p:fltVal val="0.000000"/>
                                          </p:val>
                                        </p:tav>
                                        <p:tav tm="100000">
                                          <p:val>
                                            <p:fltVal val="1.000000"/>
                                          </p:val>
                                        </p:tav>
                                      </p:tavLst>
                                    </p:anim>
                                    <p:animScale>
                                      <p:cBhvr>
                                        <p:cTn id="92" dur="26">
                                          <p:stCondLst>
                                            <p:cond delay="650"/>
                                          </p:stCondLst>
                                        </p:cTn>
                                        <p:tgtEl>
                                          <p:spTgt spid="204808">
                                            <p:txEl>
                                              <p:charRg st="17" end="55"/>
                                            </p:txEl>
                                          </p:spTgt>
                                        </p:tgtEl>
                                      </p:cBhvr>
                                      <p:to x="100000" y="60000"/>
                                    </p:animScale>
                                    <p:animScale>
                                      <p:cBhvr>
                                        <p:cTn id="93" dur="166" decel="50000">
                                          <p:stCondLst>
                                            <p:cond delay="676"/>
                                          </p:stCondLst>
                                        </p:cTn>
                                        <p:tgtEl>
                                          <p:spTgt spid="204808">
                                            <p:txEl>
                                              <p:charRg st="17" end="55"/>
                                            </p:txEl>
                                          </p:spTgt>
                                        </p:tgtEl>
                                      </p:cBhvr>
                                      <p:to x="100000" y="100000"/>
                                    </p:animScale>
                                    <p:animScale>
                                      <p:cBhvr>
                                        <p:cTn id="94" dur="26">
                                          <p:stCondLst>
                                            <p:cond delay="1312"/>
                                          </p:stCondLst>
                                        </p:cTn>
                                        <p:tgtEl>
                                          <p:spTgt spid="204808">
                                            <p:txEl>
                                              <p:charRg st="17" end="55"/>
                                            </p:txEl>
                                          </p:spTgt>
                                        </p:tgtEl>
                                      </p:cBhvr>
                                      <p:to x="100000" y="80000"/>
                                    </p:animScale>
                                    <p:animScale>
                                      <p:cBhvr>
                                        <p:cTn id="95" dur="166" decel="50000">
                                          <p:stCondLst>
                                            <p:cond delay="1338"/>
                                          </p:stCondLst>
                                        </p:cTn>
                                        <p:tgtEl>
                                          <p:spTgt spid="204808">
                                            <p:txEl>
                                              <p:charRg st="17" end="55"/>
                                            </p:txEl>
                                          </p:spTgt>
                                        </p:tgtEl>
                                      </p:cBhvr>
                                      <p:to x="100000" y="100000"/>
                                    </p:animScale>
                                    <p:animScale>
                                      <p:cBhvr>
                                        <p:cTn id="96" dur="26">
                                          <p:stCondLst>
                                            <p:cond delay="1642"/>
                                          </p:stCondLst>
                                        </p:cTn>
                                        <p:tgtEl>
                                          <p:spTgt spid="204808">
                                            <p:txEl>
                                              <p:charRg st="17" end="55"/>
                                            </p:txEl>
                                          </p:spTgt>
                                        </p:tgtEl>
                                      </p:cBhvr>
                                      <p:to x="100000" y="90000"/>
                                    </p:animScale>
                                    <p:animScale>
                                      <p:cBhvr>
                                        <p:cTn id="97" dur="166" decel="50000">
                                          <p:stCondLst>
                                            <p:cond delay="1668"/>
                                          </p:stCondLst>
                                        </p:cTn>
                                        <p:tgtEl>
                                          <p:spTgt spid="204808">
                                            <p:txEl>
                                              <p:charRg st="17" end="55"/>
                                            </p:txEl>
                                          </p:spTgt>
                                        </p:tgtEl>
                                      </p:cBhvr>
                                      <p:to x="100000" y="100000"/>
                                    </p:animScale>
                                    <p:animScale>
                                      <p:cBhvr>
                                        <p:cTn id="98" dur="26">
                                          <p:stCondLst>
                                            <p:cond delay="1808"/>
                                          </p:stCondLst>
                                        </p:cTn>
                                        <p:tgtEl>
                                          <p:spTgt spid="204808">
                                            <p:txEl>
                                              <p:charRg st="17" end="55"/>
                                            </p:txEl>
                                          </p:spTgt>
                                        </p:tgtEl>
                                      </p:cBhvr>
                                      <p:to x="100000" y="95000"/>
                                    </p:animScale>
                                    <p:animScale>
                                      <p:cBhvr>
                                        <p:cTn id="99" dur="166" decel="50000">
                                          <p:stCondLst>
                                            <p:cond delay="1834"/>
                                          </p:stCondLst>
                                        </p:cTn>
                                        <p:tgtEl>
                                          <p:spTgt spid="204808">
                                            <p:txEl>
                                              <p:charRg st="17" end="55"/>
                                            </p:txEl>
                                          </p:spTgt>
                                        </p:tgtEl>
                                      </p:cBhvr>
                                      <p:to x="100000" y="100000"/>
                                    </p:animScale>
                                  </p:childTnLst>
                                </p:cTn>
                              </p:par>
                            </p:childTnLst>
                          </p:cTn>
                        </p:par>
                      </p:childTnLst>
                    </p:cTn>
                  </p:par>
                  <p:par>
                    <p:cTn id="100" fill="hold">
                      <p:stCondLst>
                        <p:cond delay="indefinite"/>
                      </p:stCondLst>
                      <p:childTnLst>
                        <p:par>
                          <p:cTn id="101" fill="hold">
                            <p:stCondLst>
                              <p:cond delay="0"/>
                            </p:stCondLst>
                            <p:childTnLst>
                              <p:par>
                                <p:cTn id="102" presetID="26" presetClass="entr" presetSubtype="0" fill="hold" nodeType="clickEffect">
                                  <p:stCondLst>
                                    <p:cond delay="0"/>
                                  </p:stCondLst>
                                  <p:childTnLst>
                                    <p:set>
                                      <p:cBhvr>
                                        <p:cTn id="103" dur="1" fill="hold">
                                          <p:stCondLst>
                                            <p:cond delay="0"/>
                                          </p:stCondLst>
                                        </p:cTn>
                                        <p:tgtEl>
                                          <p:spTgt spid="204808">
                                            <p:txEl>
                                              <p:charRg st="55" end="80"/>
                                            </p:txEl>
                                          </p:spTgt>
                                        </p:tgtEl>
                                        <p:attrNameLst>
                                          <p:attrName>style.visibility</p:attrName>
                                        </p:attrNameLst>
                                      </p:cBhvr>
                                      <p:to>
                                        <p:strVal val="visible"/>
                                      </p:to>
                                    </p:set>
                                    <p:animEffect transition="in" filter="wipe(down)">
                                      <p:cBhvr>
                                        <p:cTn id="104" dur="580">
                                          <p:stCondLst>
                                            <p:cond delay="0"/>
                                          </p:stCondLst>
                                        </p:cTn>
                                        <p:tgtEl>
                                          <p:spTgt spid="204808">
                                            <p:txEl>
                                              <p:charRg st="55" end="80"/>
                                            </p:txEl>
                                          </p:spTgt>
                                        </p:tgtEl>
                                      </p:cBhvr>
                                    </p:animEffect>
                                    <p:anim calcmode="lin" valueType="num">
                                      <p:cBhvr>
                                        <p:cTn id="105" dur="1822" tmFilter="0,0; 0.14,0.36; 0.43,0.73; 0.71,0.91; 1.0,1.0">
                                          <p:stCondLst>
                                            <p:cond delay="0"/>
                                          </p:stCondLst>
                                        </p:cTn>
                                        <p:tgtEl>
                                          <p:spTgt spid="204808">
                                            <p:txEl>
                                              <p:charRg st="55" end="80"/>
                                            </p:txEl>
                                          </p:spTgt>
                                        </p:tgtEl>
                                        <p:attrNameLst>
                                          <p:attrName>ppt_x</p:attrName>
                                        </p:attrNameLst>
                                      </p:cBhvr>
                                      <p:tavLst>
                                        <p:tav tm="0">
                                          <p:val>
                                            <p:strVal val="#ppt_x-0.25"/>
                                          </p:val>
                                        </p:tav>
                                        <p:tav tm="100000">
                                          <p:val>
                                            <p:strVal val="#ppt_x"/>
                                          </p:val>
                                        </p:tav>
                                      </p:tavLst>
                                    </p:anim>
                                    <p:anim calcmode="lin" valueType="num">
                                      <p:cBhvr>
                                        <p:cTn id="106" dur="664" tmFilter="0.0,0.0; 0.25,0.07; 0.50,0.2; 0.75,0.467; 1.0,1.0">
                                          <p:stCondLst>
                                            <p:cond delay="0"/>
                                          </p:stCondLst>
                                        </p:cTn>
                                        <p:tgtEl>
                                          <p:spTgt spid="204808">
                                            <p:txEl>
                                              <p:charRg st="55" end="80"/>
                                            </p:txEl>
                                          </p:spTgt>
                                        </p:tgtEl>
                                        <p:attrNameLst>
                                          <p:attrName>ppt_y</p:attrName>
                                        </p:attrNameLst>
                                      </p:cBhvr>
                                      <p:tavLst>
                                        <p:tav tm="0" fmla="#ppt_y-sin(pi*$)/3">
                                          <p:val>
                                            <p:fltVal val="0.500000"/>
                                          </p:val>
                                        </p:tav>
                                        <p:tav tm="100000">
                                          <p:val>
                                            <p:fltVal val="1.000000"/>
                                          </p:val>
                                        </p:tav>
                                      </p:tavLst>
                                    </p:anim>
                                    <p:anim calcmode="lin" valueType="num">
                                      <p:cBhvr>
                                        <p:cTn id="107" dur="664" tmFilter="0, 0; 0.125,0.2665; 0.25,0.4; 0.375,0.465; 0.5,0.5;  0.625,0.535; 0.75,0.6; 0.875,0.7335; 1,1">
                                          <p:stCondLst>
                                            <p:cond delay="664"/>
                                          </p:stCondLst>
                                        </p:cTn>
                                        <p:tgtEl>
                                          <p:spTgt spid="204808">
                                            <p:txEl>
                                              <p:charRg st="55" end="80"/>
                                            </p:txEl>
                                          </p:spTgt>
                                        </p:tgtEl>
                                        <p:attrNameLst>
                                          <p:attrName>ppt_y</p:attrName>
                                        </p:attrNameLst>
                                      </p:cBhvr>
                                      <p:tavLst>
                                        <p:tav tm="0" fmla="#ppt_y-sin(pi*$)/9">
                                          <p:val>
                                            <p:fltVal val="0.000000"/>
                                          </p:val>
                                        </p:tav>
                                        <p:tav tm="100000">
                                          <p:val>
                                            <p:fltVal val="1.000000"/>
                                          </p:val>
                                        </p:tav>
                                      </p:tavLst>
                                    </p:anim>
                                    <p:anim calcmode="lin" valueType="num">
                                      <p:cBhvr>
                                        <p:cTn id="108" dur="332" tmFilter="0, 0; 0.125,0.2665; 0.25,0.4; 0.375,0.465; 0.5,0.5;  0.625,0.535; 0.75,0.6; 0.875,0.7335; 1,1">
                                          <p:stCondLst>
                                            <p:cond delay="1324"/>
                                          </p:stCondLst>
                                        </p:cTn>
                                        <p:tgtEl>
                                          <p:spTgt spid="204808">
                                            <p:txEl>
                                              <p:charRg st="55" end="80"/>
                                            </p:txEl>
                                          </p:spTgt>
                                        </p:tgtEl>
                                        <p:attrNameLst>
                                          <p:attrName>ppt_y</p:attrName>
                                        </p:attrNameLst>
                                      </p:cBhvr>
                                      <p:tavLst>
                                        <p:tav tm="0" fmla="#ppt_y-sin(pi*$)/27">
                                          <p:val>
                                            <p:fltVal val="0.000000"/>
                                          </p:val>
                                        </p:tav>
                                        <p:tav tm="100000">
                                          <p:val>
                                            <p:fltVal val="1.000000"/>
                                          </p:val>
                                        </p:tav>
                                      </p:tavLst>
                                    </p:anim>
                                    <p:anim calcmode="lin" valueType="num">
                                      <p:cBhvr>
                                        <p:cTn id="109" dur="164" tmFilter="0, 0; 0.125,0.2665; 0.25,0.4; 0.375,0.465; 0.5,0.5;  0.625,0.535; 0.75,0.6; 0.875,0.7335; 1,1">
                                          <p:stCondLst>
                                            <p:cond delay="1656"/>
                                          </p:stCondLst>
                                        </p:cTn>
                                        <p:tgtEl>
                                          <p:spTgt spid="204808">
                                            <p:txEl>
                                              <p:charRg st="55" end="80"/>
                                            </p:txEl>
                                          </p:spTgt>
                                        </p:tgtEl>
                                        <p:attrNameLst>
                                          <p:attrName>ppt_y</p:attrName>
                                        </p:attrNameLst>
                                      </p:cBhvr>
                                      <p:tavLst>
                                        <p:tav tm="0" fmla="#ppt_y-sin(pi*$)/81">
                                          <p:val>
                                            <p:fltVal val="0.000000"/>
                                          </p:val>
                                        </p:tav>
                                        <p:tav tm="100000">
                                          <p:val>
                                            <p:fltVal val="1.000000"/>
                                          </p:val>
                                        </p:tav>
                                      </p:tavLst>
                                    </p:anim>
                                    <p:animScale>
                                      <p:cBhvr>
                                        <p:cTn id="110" dur="26">
                                          <p:stCondLst>
                                            <p:cond delay="650"/>
                                          </p:stCondLst>
                                        </p:cTn>
                                        <p:tgtEl>
                                          <p:spTgt spid="204808">
                                            <p:txEl>
                                              <p:charRg st="55" end="80"/>
                                            </p:txEl>
                                          </p:spTgt>
                                        </p:tgtEl>
                                      </p:cBhvr>
                                      <p:to x="100000" y="60000"/>
                                    </p:animScale>
                                    <p:animScale>
                                      <p:cBhvr>
                                        <p:cTn id="111" dur="166" decel="50000">
                                          <p:stCondLst>
                                            <p:cond delay="676"/>
                                          </p:stCondLst>
                                        </p:cTn>
                                        <p:tgtEl>
                                          <p:spTgt spid="204808">
                                            <p:txEl>
                                              <p:charRg st="55" end="80"/>
                                            </p:txEl>
                                          </p:spTgt>
                                        </p:tgtEl>
                                      </p:cBhvr>
                                      <p:to x="100000" y="100000"/>
                                    </p:animScale>
                                    <p:animScale>
                                      <p:cBhvr>
                                        <p:cTn id="112" dur="26">
                                          <p:stCondLst>
                                            <p:cond delay="1312"/>
                                          </p:stCondLst>
                                        </p:cTn>
                                        <p:tgtEl>
                                          <p:spTgt spid="204808">
                                            <p:txEl>
                                              <p:charRg st="55" end="80"/>
                                            </p:txEl>
                                          </p:spTgt>
                                        </p:tgtEl>
                                      </p:cBhvr>
                                      <p:to x="100000" y="80000"/>
                                    </p:animScale>
                                    <p:animScale>
                                      <p:cBhvr>
                                        <p:cTn id="113" dur="166" decel="50000">
                                          <p:stCondLst>
                                            <p:cond delay="1338"/>
                                          </p:stCondLst>
                                        </p:cTn>
                                        <p:tgtEl>
                                          <p:spTgt spid="204808">
                                            <p:txEl>
                                              <p:charRg st="55" end="80"/>
                                            </p:txEl>
                                          </p:spTgt>
                                        </p:tgtEl>
                                      </p:cBhvr>
                                      <p:to x="100000" y="100000"/>
                                    </p:animScale>
                                    <p:animScale>
                                      <p:cBhvr>
                                        <p:cTn id="114" dur="26">
                                          <p:stCondLst>
                                            <p:cond delay="1642"/>
                                          </p:stCondLst>
                                        </p:cTn>
                                        <p:tgtEl>
                                          <p:spTgt spid="204808">
                                            <p:txEl>
                                              <p:charRg st="55" end="80"/>
                                            </p:txEl>
                                          </p:spTgt>
                                        </p:tgtEl>
                                      </p:cBhvr>
                                      <p:to x="100000" y="90000"/>
                                    </p:animScale>
                                    <p:animScale>
                                      <p:cBhvr>
                                        <p:cTn id="115" dur="166" decel="50000">
                                          <p:stCondLst>
                                            <p:cond delay="1668"/>
                                          </p:stCondLst>
                                        </p:cTn>
                                        <p:tgtEl>
                                          <p:spTgt spid="204808">
                                            <p:txEl>
                                              <p:charRg st="55" end="80"/>
                                            </p:txEl>
                                          </p:spTgt>
                                        </p:tgtEl>
                                      </p:cBhvr>
                                      <p:to x="100000" y="100000"/>
                                    </p:animScale>
                                    <p:animScale>
                                      <p:cBhvr>
                                        <p:cTn id="116" dur="26">
                                          <p:stCondLst>
                                            <p:cond delay="1808"/>
                                          </p:stCondLst>
                                        </p:cTn>
                                        <p:tgtEl>
                                          <p:spTgt spid="204808">
                                            <p:txEl>
                                              <p:charRg st="55" end="80"/>
                                            </p:txEl>
                                          </p:spTgt>
                                        </p:tgtEl>
                                      </p:cBhvr>
                                      <p:to x="100000" y="95000"/>
                                    </p:animScale>
                                    <p:animScale>
                                      <p:cBhvr>
                                        <p:cTn id="117" dur="166" decel="50000">
                                          <p:stCondLst>
                                            <p:cond delay="1834"/>
                                          </p:stCondLst>
                                        </p:cTn>
                                        <p:tgtEl>
                                          <p:spTgt spid="204808">
                                            <p:txEl>
                                              <p:charRg st="55" end="80"/>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709930" y="711835"/>
            <a:ext cx="10692130" cy="583565"/>
          </a:xfrm>
          <a:prstGeom prst="rect">
            <a:avLst/>
          </a:prstGeom>
          <a:noFill/>
        </p:spPr>
        <p:txBody>
          <a:bodyPr wrap="square" rtlCol="0">
            <a:spAutoFit/>
          </a:bodyPr>
          <a:p>
            <a:r>
              <a:rPr lang="en-US" altLang="zh-CN" sz="3200"/>
              <a:t>1864</a:t>
            </a:r>
            <a:r>
              <a:rPr lang="zh-CN" altLang="en-US" sz="3200"/>
              <a:t>年</a:t>
            </a:r>
            <a:r>
              <a:rPr lang="en-US" altLang="zh-CN" sz="3200"/>
              <a:t>6</a:t>
            </a:r>
            <a:r>
              <a:rPr lang="zh-CN" altLang="en-US" sz="3200"/>
              <a:t>月</a:t>
            </a:r>
            <a:r>
              <a:rPr lang="en-US" altLang="zh-CN" sz="3200"/>
              <a:t>1</a:t>
            </a:r>
            <a:r>
              <a:rPr lang="zh-CN" altLang="en-US" sz="3200"/>
              <a:t>日，洪秀全病逝，不久天京陷落</a:t>
            </a:r>
            <a:endParaRPr lang="zh-CN" altLang="en-US" sz="3200"/>
          </a:p>
        </p:txBody>
      </p:sp>
      <p:pic>
        <p:nvPicPr>
          <p:cNvPr id="3" name="图片 2"/>
          <p:cNvPicPr>
            <a:picLocks noChangeAspect="1"/>
          </p:cNvPicPr>
          <p:nvPr/>
        </p:nvPicPr>
        <p:blipFill>
          <a:blip r:embed="rId1"/>
          <a:stretch>
            <a:fillRect/>
          </a:stretch>
        </p:blipFill>
        <p:spPr>
          <a:xfrm>
            <a:off x="5875655" y="1910715"/>
            <a:ext cx="5845175" cy="3776345"/>
          </a:xfrm>
          <a:prstGeom prst="rect">
            <a:avLst/>
          </a:prstGeom>
        </p:spPr>
      </p:pic>
      <p:pic>
        <p:nvPicPr>
          <p:cNvPr id="4" name="图片 3"/>
          <p:cNvPicPr>
            <a:picLocks noChangeAspect="1"/>
          </p:cNvPicPr>
          <p:nvPr/>
        </p:nvPicPr>
        <p:blipFill>
          <a:blip r:embed="rId2"/>
          <a:stretch>
            <a:fillRect/>
          </a:stretch>
        </p:blipFill>
        <p:spPr>
          <a:xfrm>
            <a:off x="417830" y="1763395"/>
            <a:ext cx="5088255" cy="4070985"/>
          </a:xfrm>
          <a:prstGeom prst="rect">
            <a:avLst/>
          </a:prstGeom>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82274" name="文本框 182273"/>
          <p:cNvSpPr txBox="1"/>
          <p:nvPr/>
        </p:nvSpPr>
        <p:spPr>
          <a:xfrm>
            <a:off x="2279650" y="5992813"/>
            <a:ext cx="1438275" cy="460375"/>
          </a:xfrm>
          <a:prstGeom prst="rect">
            <a:avLst/>
          </a:prstGeom>
          <a:solidFill>
            <a:srgbClr val="FFFF00"/>
          </a:solidFill>
          <a:ln w="9525" cap="flat" cmpd="sng">
            <a:solidFill>
              <a:schemeClr val="bg1"/>
            </a:solidFill>
            <a:prstDash val="solid"/>
            <a:miter/>
            <a:headEnd type="none" w="med" len="med"/>
            <a:tailEnd type="none" w="med" len="med"/>
          </a:ln>
        </p:spPr>
        <p:txBody>
          <a:bodyPr anchor="t">
            <a:spAutoFit/>
          </a:bodyPr>
          <a:p>
            <a:pPr>
              <a:spcBef>
                <a:spcPct val="50000"/>
              </a:spcBef>
            </a:pPr>
            <a:r>
              <a:rPr lang="zh-CN" altLang="en-US" sz="2400" b="1" dirty="0">
                <a:solidFill>
                  <a:srgbClr val="000000"/>
                </a:solidFill>
                <a:latin typeface="Times New Roman" panose="02020603050405020304" charset="0"/>
                <a:ea typeface="宋体" panose="02010600030101010101" pitchFamily="2" charset="-122"/>
              </a:rPr>
              <a:t>金田起义</a:t>
            </a:r>
            <a:endParaRPr lang="zh-CN" altLang="en-US" sz="2400" b="1" dirty="0">
              <a:solidFill>
                <a:srgbClr val="000000"/>
              </a:solidFill>
              <a:latin typeface="Times New Roman" panose="02020603050405020304" charset="0"/>
              <a:ea typeface="宋体" panose="02010600030101010101" pitchFamily="2" charset="-122"/>
            </a:endParaRPr>
          </a:p>
        </p:txBody>
      </p:sp>
      <p:sp>
        <p:nvSpPr>
          <p:cNvPr id="182275" name="文本框 182274"/>
          <p:cNvSpPr txBox="1"/>
          <p:nvPr/>
        </p:nvSpPr>
        <p:spPr>
          <a:xfrm>
            <a:off x="2806700" y="4889500"/>
            <a:ext cx="1420813" cy="460375"/>
          </a:xfrm>
          <a:prstGeom prst="rect">
            <a:avLst/>
          </a:prstGeom>
          <a:solidFill>
            <a:srgbClr val="FFFF00"/>
          </a:solidFill>
          <a:ln w="9525" cap="flat" cmpd="sng">
            <a:solidFill>
              <a:schemeClr val="bg1"/>
            </a:solidFill>
            <a:prstDash val="solid"/>
            <a:miter/>
            <a:headEnd type="none" w="med" len="med"/>
            <a:tailEnd type="none" w="med" len="med"/>
          </a:ln>
        </p:spPr>
        <p:txBody>
          <a:bodyPr anchor="t">
            <a:spAutoFit/>
          </a:bodyPr>
          <a:p>
            <a:pPr>
              <a:spcBef>
                <a:spcPct val="50000"/>
              </a:spcBef>
            </a:pPr>
            <a:r>
              <a:rPr lang="zh-CN" altLang="en-US" sz="2400" b="1" dirty="0">
                <a:solidFill>
                  <a:srgbClr val="000000"/>
                </a:solidFill>
                <a:latin typeface="Times New Roman" panose="02020603050405020304" charset="0"/>
                <a:ea typeface="宋体" panose="02010600030101010101" pitchFamily="2" charset="-122"/>
              </a:rPr>
              <a:t>永安建制</a:t>
            </a:r>
            <a:endParaRPr lang="zh-CN" altLang="en-US" sz="2400" b="1">
              <a:solidFill>
                <a:srgbClr val="000000"/>
              </a:solidFill>
              <a:latin typeface="Times New Roman" panose="02020603050405020304" charset="0"/>
              <a:ea typeface="宋体" panose="02010600030101010101" pitchFamily="2" charset="-122"/>
            </a:endParaRPr>
          </a:p>
        </p:txBody>
      </p:sp>
      <p:sp>
        <p:nvSpPr>
          <p:cNvPr id="182276" name="文本框 182275"/>
          <p:cNvSpPr txBox="1"/>
          <p:nvPr/>
        </p:nvSpPr>
        <p:spPr>
          <a:xfrm>
            <a:off x="3257550" y="3789363"/>
            <a:ext cx="1438275" cy="460375"/>
          </a:xfrm>
          <a:prstGeom prst="rect">
            <a:avLst/>
          </a:prstGeom>
          <a:solidFill>
            <a:srgbClr val="FFFF00"/>
          </a:solidFill>
          <a:ln w="9525" cap="flat" cmpd="sng">
            <a:solidFill>
              <a:schemeClr val="bg1"/>
            </a:solidFill>
            <a:prstDash val="solid"/>
            <a:miter/>
            <a:headEnd type="none" w="med" len="med"/>
            <a:tailEnd type="none" w="med" len="med"/>
          </a:ln>
        </p:spPr>
        <p:txBody>
          <a:bodyPr anchor="t">
            <a:spAutoFit/>
          </a:bodyPr>
          <a:p>
            <a:pPr>
              <a:spcBef>
                <a:spcPct val="50000"/>
              </a:spcBef>
            </a:pPr>
            <a:r>
              <a:rPr lang="zh-CN" altLang="en-US" sz="2400" b="1" dirty="0">
                <a:solidFill>
                  <a:srgbClr val="000000"/>
                </a:solidFill>
                <a:latin typeface="Times New Roman" panose="02020603050405020304" charset="0"/>
                <a:ea typeface="宋体" panose="02010600030101010101" pitchFamily="2" charset="-122"/>
              </a:rPr>
              <a:t>定都天京</a:t>
            </a:r>
            <a:endParaRPr lang="zh-CN" altLang="en-US" sz="2400" b="1" dirty="0">
              <a:solidFill>
                <a:srgbClr val="000000"/>
              </a:solidFill>
              <a:latin typeface="Times New Roman" panose="02020603050405020304" charset="0"/>
              <a:ea typeface="宋体" panose="02010600030101010101" pitchFamily="2" charset="-122"/>
            </a:endParaRPr>
          </a:p>
        </p:txBody>
      </p:sp>
      <p:sp>
        <p:nvSpPr>
          <p:cNvPr id="182277" name="文本框 182276"/>
          <p:cNvSpPr txBox="1"/>
          <p:nvPr/>
        </p:nvSpPr>
        <p:spPr>
          <a:xfrm>
            <a:off x="4557713" y="1917700"/>
            <a:ext cx="869950" cy="460375"/>
          </a:xfrm>
          <a:prstGeom prst="rect">
            <a:avLst/>
          </a:prstGeom>
          <a:solidFill>
            <a:srgbClr val="FFCC00"/>
          </a:solidFill>
          <a:ln w="9525" cap="flat" cmpd="sng">
            <a:solidFill>
              <a:schemeClr val="bg1"/>
            </a:solidFill>
            <a:prstDash val="solid"/>
            <a:miter/>
            <a:headEnd type="none" w="med" len="med"/>
            <a:tailEnd type="none" w="med" len="med"/>
          </a:ln>
        </p:spPr>
        <p:txBody>
          <a:bodyPr anchor="t">
            <a:spAutoFit/>
          </a:bodyPr>
          <a:p>
            <a:pPr>
              <a:spcBef>
                <a:spcPct val="50000"/>
              </a:spcBef>
            </a:pPr>
            <a:r>
              <a:rPr lang="zh-CN" altLang="en-US" sz="2400" b="1" dirty="0">
                <a:solidFill>
                  <a:srgbClr val="000000"/>
                </a:solidFill>
                <a:latin typeface="Times New Roman" panose="02020603050405020304" charset="0"/>
                <a:ea typeface="宋体" panose="02010600030101010101" pitchFamily="2" charset="-122"/>
              </a:rPr>
              <a:t>北伐</a:t>
            </a:r>
            <a:endParaRPr lang="zh-CN" altLang="en-US" sz="2400" b="1" dirty="0">
              <a:solidFill>
                <a:srgbClr val="000000"/>
              </a:solidFill>
              <a:latin typeface="Times New Roman" panose="02020603050405020304" charset="0"/>
              <a:ea typeface="宋体" panose="02010600030101010101" pitchFamily="2" charset="-122"/>
            </a:endParaRPr>
          </a:p>
        </p:txBody>
      </p:sp>
      <p:sp>
        <p:nvSpPr>
          <p:cNvPr id="182278" name="文本框 182277"/>
          <p:cNvSpPr txBox="1"/>
          <p:nvPr/>
        </p:nvSpPr>
        <p:spPr>
          <a:xfrm>
            <a:off x="4557713" y="2409825"/>
            <a:ext cx="842962" cy="460375"/>
          </a:xfrm>
          <a:prstGeom prst="rect">
            <a:avLst/>
          </a:prstGeom>
          <a:solidFill>
            <a:srgbClr val="FFCC00"/>
          </a:solidFill>
          <a:ln w="9525" cap="flat" cmpd="sng">
            <a:solidFill>
              <a:schemeClr val="bg1"/>
            </a:solidFill>
            <a:prstDash val="solid"/>
            <a:miter/>
            <a:headEnd type="none" w="med" len="med"/>
            <a:tailEnd type="none" w="med" len="med"/>
          </a:ln>
        </p:spPr>
        <p:txBody>
          <a:bodyPr anchor="t">
            <a:spAutoFit/>
          </a:bodyPr>
          <a:p>
            <a:pPr>
              <a:spcBef>
                <a:spcPct val="50000"/>
              </a:spcBef>
            </a:pPr>
            <a:r>
              <a:rPr lang="zh-CN" altLang="en-US" sz="2400" b="1" dirty="0">
                <a:solidFill>
                  <a:srgbClr val="000000"/>
                </a:solidFill>
                <a:latin typeface="Times New Roman" panose="02020603050405020304" charset="0"/>
                <a:ea typeface="宋体" panose="02010600030101010101" pitchFamily="2" charset="-122"/>
              </a:rPr>
              <a:t>西征</a:t>
            </a:r>
            <a:endParaRPr lang="zh-CN" altLang="en-US" sz="2400" b="1" dirty="0">
              <a:solidFill>
                <a:srgbClr val="000000"/>
              </a:solidFill>
              <a:latin typeface="Times New Roman" panose="02020603050405020304" charset="0"/>
              <a:ea typeface="宋体" panose="02010600030101010101" pitchFamily="2" charset="-122"/>
            </a:endParaRPr>
          </a:p>
        </p:txBody>
      </p:sp>
      <p:sp>
        <p:nvSpPr>
          <p:cNvPr id="182279" name="文本框 182278"/>
          <p:cNvSpPr txBox="1"/>
          <p:nvPr/>
        </p:nvSpPr>
        <p:spPr>
          <a:xfrm>
            <a:off x="4567238" y="2928938"/>
            <a:ext cx="842962" cy="460375"/>
          </a:xfrm>
          <a:prstGeom prst="rect">
            <a:avLst/>
          </a:prstGeom>
          <a:solidFill>
            <a:srgbClr val="FFCC00"/>
          </a:solidFill>
          <a:ln w="9525" cap="flat" cmpd="sng">
            <a:solidFill>
              <a:schemeClr val="bg1"/>
            </a:solidFill>
            <a:prstDash val="solid"/>
            <a:miter/>
            <a:headEnd type="none" w="med" len="med"/>
            <a:tailEnd type="none" w="med" len="med"/>
          </a:ln>
        </p:spPr>
        <p:txBody>
          <a:bodyPr anchor="t">
            <a:spAutoFit/>
          </a:bodyPr>
          <a:p>
            <a:pPr>
              <a:spcBef>
                <a:spcPct val="50000"/>
              </a:spcBef>
            </a:pPr>
            <a:r>
              <a:rPr lang="zh-CN" altLang="en-US" sz="2400" b="1" dirty="0">
                <a:solidFill>
                  <a:srgbClr val="000000"/>
                </a:solidFill>
                <a:latin typeface="Times New Roman" panose="02020603050405020304" charset="0"/>
                <a:ea typeface="宋体" panose="02010600030101010101" pitchFamily="2" charset="-122"/>
              </a:rPr>
              <a:t>东征</a:t>
            </a:r>
            <a:endParaRPr lang="zh-CN" altLang="en-US" sz="2400" b="1" dirty="0">
              <a:solidFill>
                <a:srgbClr val="000000"/>
              </a:solidFill>
              <a:latin typeface="Times New Roman" panose="02020603050405020304" charset="0"/>
              <a:ea typeface="宋体" panose="02010600030101010101" pitchFamily="2" charset="-122"/>
            </a:endParaRPr>
          </a:p>
        </p:txBody>
      </p:sp>
      <p:sp>
        <p:nvSpPr>
          <p:cNvPr id="182280" name="文本框 182279"/>
          <p:cNvSpPr txBox="1"/>
          <p:nvPr/>
        </p:nvSpPr>
        <p:spPr>
          <a:xfrm>
            <a:off x="5944235" y="2003425"/>
            <a:ext cx="551815" cy="1363663"/>
          </a:xfrm>
          <a:prstGeom prst="rect">
            <a:avLst/>
          </a:prstGeom>
          <a:solidFill>
            <a:srgbClr val="FF9900"/>
          </a:solidFill>
          <a:ln w="9525" cap="flat" cmpd="sng">
            <a:solidFill>
              <a:schemeClr val="bg1"/>
            </a:solidFill>
            <a:prstDash val="solid"/>
            <a:miter/>
            <a:headEnd type="none" w="med" len="med"/>
            <a:tailEnd type="none" w="med" len="med"/>
          </a:ln>
        </p:spPr>
        <p:txBody>
          <a:bodyPr vert="eaVert" anchor="t">
            <a:spAutoFit/>
          </a:bodyPr>
          <a:p>
            <a:pPr>
              <a:spcBef>
                <a:spcPct val="50000"/>
              </a:spcBef>
            </a:pPr>
            <a:r>
              <a:rPr lang="zh-CN" altLang="en-US" sz="2400" b="1" dirty="0">
                <a:solidFill>
                  <a:srgbClr val="000000"/>
                </a:solidFill>
                <a:latin typeface="Times New Roman" panose="02020603050405020304" charset="0"/>
                <a:ea typeface="宋体" panose="02010600030101010101" pitchFamily="2" charset="-122"/>
              </a:rPr>
              <a:t>全盛时期</a:t>
            </a:r>
            <a:endParaRPr lang="zh-CN" altLang="en-US" sz="2400" b="1" dirty="0">
              <a:solidFill>
                <a:srgbClr val="000000"/>
              </a:solidFill>
              <a:latin typeface="Times New Roman" panose="02020603050405020304" charset="0"/>
              <a:ea typeface="宋体" panose="02010600030101010101" pitchFamily="2" charset="-122"/>
            </a:endParaRPr>
          </a:p>
        </p:txBody>
      </p:sp>
      <p:sp>
        <p:nvSpPr>
          <p:cNvPr id="182281" name="文本框 182280"/>
          <p:cNvSpPr txBox="1"/>
          <p:nvPr/>
        </p:nvSpPr>
        <p:spPr>
          <a:xfrm>
            <a:off x="7489825" y="2903538"/>
            <a:ext cx="1422400" cy="460375"/>
          </a:xfrm>
          <a:prstGeom prst="rect">
            <a:avLst/>
          </a:prstGeom>
          <a:solidFill>
            <a:srgbClr val="FFFF00"/>
          </a:solidFill>
          <a:ln w="9525" cap="flat" cmpd="sng">
            <a:solidFill>
              <a:schemeClr val="bg1"/>
            </a:solidFill>
            <a:prstDash val="solid"/>
            <a:miter/>
            <a:headEnd type="none" w="med" len="med"/>
            <a:tailEnd type="none" w="med" len="med"/>
          </a:ln>
        </p:spPr>
        <p:txBody>
          <a:bodyPr anchor="t">
            <a:spAutoFit/>
          </a:bodyPr>
          <a:p>
            <a:pPr>
              <a:spcBef>
                <a:spcPct val="50000"/>
              </a:spcBef>
            </a:pPr>
            <a:r>
              <a:rPr lang="zh-CN" altLang="en-US" sz="2400" b="1" dirty="0">
                <a:solidFill>
                  <a:srgbClr val="000000"/>
                </a:solidFill>
                <a:latin typeface="Times New Roman" panose="02020603050405020304" charset="0"/>
                <a:ea typeface="宋体" panose="02010600030101010101" pitchFamily="2" charset="-122"/>
              </a:rPr>
              <a:t>天京变乱</a:t>
            </a:r>
            <a:endParaRPr lang="zh-CN" altLang="en-US" sz="2400" b="1" dirty="0">
              <a:solidFill>
                <a:srgbClr val="000000"/>
              </a:solidFill>
              <a:latin typeface="Times New Roman" panose="02020603050405020304" charset="0"/>
              <a:ea typeface="宋体" panose="02010600030101010101" pitchFamily="2" charset="-122"/>
            </a:endParaRPr>
          </a:p>
        </p:txBody>
      </p:sp>
      <p:sp>
        <p:nvSpPr>
          <p:cNvPr id="182282" name="文本框 182281"/>
          <p:cNvSpPr txBox="1"/>
          <p:nvPr/>
        </p:nvSpPr>
        <p:spPr>
          <a:xfrm>
            <a:off x="8334375" y="5715000"/>
            <a:ext cx="1450975" cy="460375"/>
          </a:xfrm>
          <a:prstGeom prst="rect">
            <a:avLst/>
          </a:prstGeom>
          <a:solidFill>
            <a:srgbClr val="FFFF99"/>
          </a:solidFill>
          <a:ln w="9525" cap="flat" cmpd="sng">
            <a:solidFill>
              <a:schemeClr val="bg1"/>
            </a:solidFill>
            <a:prstDash val="solid"/>
            <a:miter/>
            <a:headEnd type="none" w="med" len="med"/>
            <a:tailEnd type="none" w="med" len="med"/>
          </a:ln>
        </p:spPr>
        <p:txBody>
          <a:bodyPr anchor="t">
            <a:spAutoFit/>
          </a:bodyPr>
          <a:p>
            <a:pPr>
              <a:spcBef>
                <a:spcPct val="50000"/>
              </a:spcBef>
            </a:pPr>
            <a:r>
              <a:rPr lang="zh-CN" altLang="en-US" sz="2400" b="1" dirty="0">
                <a:solidFill>
                  <a:srgbClr val="000000"/>
                </a:solidFill>
                <a:latin typeface="Times New Roman" panose="02020603050405020304" charset="0"/>
                <a:ea typeface="宋体" panose="02010600030101010101" pitchFamily="2" charset="-122"/>
              </a:rPr>
              <a:t>天京陷落</a:t>
            </a:r>
            <a:endParaRPr lang="zh-CN" altLang="en-US" sz="2400" b="1" dirty="0">
              <a:solidFill>
                <a:srgbClr val="000000"/>
              </a:solidFill>
              <a:latin typeface="Times New Roman" panose="02020603050405020304" charset="0"/>
              <a:ea typeface="宋体" panose="02010600030101010101" pitchFamily="2" charset="-122"/>
            </a:endParaRPr>
          </a:p>
        </p:txBody>
      </p:sp>
      <p:sp>
        <p:nvSpPr>
          <p:cNvPr id="182283" name="上箭头 182282"/>
          <p:cNvSpPr/>
          <p:nvPr/>
        </p:nvSpPr>
        <p:spPr>
          <a:xfrm>
            <a:off x="3005138" y="5413375"/>
            <a:ext cx="487362" cy="512763"/>
          </a:xfrm>
          <a:prstGeom prst="upArrow">
            <a:avLst>
              <a:gd name="adj1" fmla="val 50000"/>
              <a:gd name="adj2" fmla="val 26298"/>
            </a:avLst>
          </a:prstGeom>
          <a:solidFill>
            <a:srgbClr val="FF0000"/>
          </a:solidFill>
          <a:ln w="9525" cap="flat" cmpd="sng">
            <a:solidFill>
              <a:srgbClr val="FF0000"/>
            </a:solidFill>
            <a:prstDash val="solid"/>
            <a:miter/>
            <a:headEnd type="none" w="med" len="med"/>
            <a:tailEnd type="none" w="med" len="med"/>
          </a:ln>
        </p:spPr>
        <p:txBody>
          <a:bodyPr anchor="t"/>
          <a:p>
            <a:endParaRPr lang="zh-CN" altLang="en-US">
              <a:latin typeface="Arial" panose="020B0604020202020204" pitchFamily="34" charset="0"/>
              <a:ea typeface="宋体" panose="02010600030101010101" pitchFamily="2" charset="-122"/>
            </a:endParaRPr>
          </a:p>
        </p:txBody>
      </p:sp>
      <p:sp>
        <p:nvSpPr>
          <p:cNvPr id="182284" name="上箭头 182283"/>
          <p:cNvSpPr/>
          <p:nvPr/>
        </p:nvSpPr>
        <p:spPr>
          <a:xfrm>
            <a:off x="3541713" y="4283075"/>
            <a:ext cx="452437" cy="541338"/>
          </a:xfrm>
          <a:prstGeom prst="upArrow">
            <a:avLst>
              <a:gd name="adj1" fmla="val 50000"/>
              <a:gd name="adj2" fmla="val 29906"/>
            </a:avLst>
          </a:prstGeom>
          <a:solidFill>
            <a:srgbClr val="FF0000"/>
          </a:solidFill>
          <a:ln w="9525" cap="flat" cmpd="sng">
            <a:solidFill>
              <a:srgbClr val="FF0000"/>
            </a:solidFill>
            <a:prstDash val="solid"/>
            <a:miter/>
            <a:headEnd type="none" w="med" len="med"/>
            <a:tailEnd type="none" w="med" len="med"/>
          </a:ln>
        </p:spPr>
        <p:txBody>
          <a:bodyPr anchor="t"/>
          <a:p>
            <a:endParaRPr lang="zh-CN" altLang="en-US">
              <a:latin typeface="Arial" panose="020B0604020202020204" pitchFamily="34" charset="0"/>
              <a:ea typeface="宋体" panose="02010600030101010101" pitchFamily="2" charset="-122"/>
            </a:endParaRPr>
          </a:p>
        </p:txBody>
      </p:sp>
      <p:sp>
        <p:nvSpPr>
          <p:cNvPr id="182285" name="任意多边形 182284"/>
          <p:cNvSpPr/>
          <p:nvPr/>
        </p:nvSpPr>
        <p:spPr>
          <a:xfrm>
            <a:off x="3771900" y="2336800"/>
            <a:ext cx="669925" cy="1317625"/>
          </a:xfrm>
          <a:custGeom>
            <a:avLst/>
            <a:gdLst/>
            <a:ahLst/>
            <a:cxnLst>
              <a:cxn ang="270">
                <a:pos x="15126" y="0"/>
              </a:cxn>
              <a:cxn ang="90">
                <a:pos x="15126" y="12158"/>
              </a:cxn>
              <a:cxn ang="90">
                <a:pos x="3237" y="21600"/>
              </a:cxn>
              <a:cxn ang="0">
                <a:pos x="21600" y="6079"/>
              </a:cxn>
            </a:cxnLst>
            <a:pathLst>
              <a:path w="21600" h="21600">
                <a:moveTo>
                  <a:pt x="21600" y="6079"/>
                </a:moveTo>
                <a:lnTo>
                  <a:pt x="15126" y="0"/>
                </a:lnTo>
                <a:lnTo>
                  <a:pt x="15126" y="2912"/>
                </a:lnTo>
                <a:lnTo>
                  <a:pt x="12427" y="2912"/>
                </a:lnTo>
                <a:cubicBezTo>
                  <a:pt x="5564" y="2912"/>
                  <a:pt x="0" y="7052"/>
                  <a:pt x="0" y="12158"/>
                </a:cubicBezTo>
                <a:lnTo>
                  <a:pt x="0" y="21600"/>
                </a:lnTo>
                <a:lnTo>
                  <a:pt x="6474" y="21600"/>
                </a:lnTo>
                <a:lnTo>
                  <a:pt x="6474" y="12158"/>
                </a:lnTo>
                <a:cubicBezTo>
                  <a:pt x="6474" y="10550"/>
                  <a:pt x="9139" y="9246"/>
                  <a:pt x="12427" y="9246"/>
                </a:cubicBezTo>
                <a:lnTo>
                  <a:pt x="15126" y="9246"/>
                </a:lnTo>
                <a:lnTo>
                  <a:pt x="15126" y="12158"/>
                </a:lnTo>
                <a:close/>
              </a:path>
            </a:pathLst>
          </a:custGeom>
          <a:solidFill>
            <a:srgbClr val="FF0000"/>
          </a:solidFill>
          <a:ln w="9525" cap="flat" cmpd="sng">
            <a:solidFill>
              <a:srgbClr val="FF0000"/>
            </a:solidFill>
            <a:prstDash val="solid"/>
            <a:miter/>
            <a:headEnd type="none" w="med" len="med"/>
            <a:tailEnd type="none" w="med" len="med"/>
          </a:ln>
        </p:spPr>
        <p:txBody>
          <a:bodyPr/>
          <a:p>
            <a:endParaRPr lang="zh-CN" altLang="en-US"/>
          </a:p>
        </p:txBody>
      </p:sp>
      <p:sp>
        <p:nvSpPr>
          <p:cNvPr id="182286" name="右大括号 182285">
            <a:hlinkClick r:id="rId1" action="ppaction://hlinksldjump"/>
          </p:cNvPr>
          <p:cNvSpPr/>
          <p:nvPr/>
        </p:nvSpPr>
        <p:spPr>
          <a:xfrm>
            <a:off x="5500688" y="2046288"/>
            <a:ext cx="341312" cy="1220787"/>
          </a:xfrm>
          <a:prstGeom prst="rightBrace">
            <a:avLst>
              <a:gd name="adj1" fmla="val 29789"/>
              <a:gd name="adj2" fmla="val 50000"/>
            </a:avLst>
          </a:prstGeom>
          <a:solidFill>
            <a:srgbClr val="FF0000"/>
          </a:solidFill>
          <a:ln w="19050" cap="flat" cmpd="sng">
            <a:solidFill>
              <a:srgbClr val="FF0000"/>
            </a:solidFill>
            <a:prstDash val="solid"/>
            <a:round/>
            <a:headEnd type="none" w="med" len="med"/>
            <a:tailEnd type="none" w="med" len="med"/>
          </a:ln>
        </p:spPr>
        <p:txBody>
          <a:bodyPr wrap="none" anchor="ctr"/>
          <a:p>
            <a:pPr algn="ctr"/>
            <a:endParaRPr lang="zh-CN" dirty="0">
              <a:solidFill>
                <a:srgbClr val="000000"/>
              </a:solidFill>
              <a:latin typeface="Times New Roman" panose="02020603050405020304" charset="0"/>
              <a:ea typeface="宋体" panose="02010600030101010101" pitchFamily="2" charset="-122"/>
            </a:endParaRPr>
          </a:p>
        </p:txBody>
      </p:sp>
      <p:sp>
        <p:nvSpPr>
          <p:cNvPr id="182287" name="任意多边形 182286"/>
          <p:cNvSpPr/>
          <p:nvPr/>
        </p:nvSpPr>
        <p:spPr>
          <a:xfrm rot="5400000">
            <a:off x="7561263" y="1465263"/>
            <a:ext cx="368300" cy="2336800"/>
          </a:xfrm>
          <a:custGeom>
            <a:avLst/>
            <a:gdLst/>
            <a:ahLst/>
            <a:cxnLst>
              <a:cxn ang="270">
                <a:pos x="15126" y="0"/>
              </a:cxn>
              <a:cxn ang="90">
                <a:pos x="15126" y="12158"/>
              </a:cxn>
              <a:cxn ang="90">
                <a:pos x="3237" y="21600"/>
              </a:cxn>
              <a:cxn ang="0">
                <a:pos x="21600" y="6079"/>
              </a:cxn>
            </a:cxnLst>
            <a:pathLst>
              <a:path w="21600" h="21600">
                <a:moveTo>
                  <a:pt x="21600" y="6079"/>
                </a:moveTo>
                <a:lnTo>
                  <a:pt x="15126" y="0"/>
                </a:lnTo>
                <a:lnTo>
                  <a:pt x="15126" y="2912"/>
                </a:lnTo>
                <a:lnTo>
                  <a:pt x="12427" y="2912"/>
                </a:lnTo>
                <a:cubicBezTo>
                  <a:pt x="5564" y="2912"/>
                  <a:pt x="0" y="7052"/>
                  <a:pt x="0" y="12158"/>
                </a:cubicBezTo>
                <a:lnTo>
                  <a:pt x="0" y="21600"/>
                </a:lnTo>
                <a:lnTo>
                  <a:pt x="6474" y="21600"/>
                </a:lnTo>
                <a:lnTo>
                  <a:pt x="6474" y="12158"/>
                </a:lnTo>
                <a:cubicBezTo>
                  <a:pt x="6474" y="10550"/>
                  <a:pt x="9139" y="9246"/>
                  <a:pt x="12427" y="9246"/>
                </a:cubicBezTo>
                <a:lnTo>
                  <a:pt x="15126" y="9246"/>
                </a:lnTo>
                <a:lnTo>
                  <a:pt x="15126" y="12158"/>
                </a:lnTo>
                <a:close/>
              </a:path>
            </a:pathLst>
          </a:custGeom>
          <a:solidFill>
            <a:srgbClr val="800000"/>
          </a:solidFill>
          <a:ln w="9525" cap="flat" cmpd="sng">
            <a:solidFill>
              <a:srgbClr val="800000"/>
            </a:solidFill>
            <a:prstDash val="solid"/>
            <a:miter/>
            <a:headEnd type="none" w="med" len="med"/>
            <a:tailEnd type="none" w="med" len="med"/>
          </a:ln>
        </p:spPr>
        <p:txBody>
          <a:bodyPr/>
          <a:p>
            <a:endParaRPr lang="zh-CN" altLang="en-US"/>
          </a:p>
        </p:txBody>
      </p:sp>
      <p:sp>
        <p:nvSpPr>
          <p:cNvPr id="182288" name="下箭头 182287"/>
          <p:cNvSpPr/>
          <p:nvPr/>
        </p:nvSpPr>
        <p:spPr>
          <a:xfrm>
            <a:off x="8153400" y="4724400"/>
            <a:ext cx="533400" cy="1008063"/>
          </a:xfrm>
          <a:prstGeom prst="downArrow">
            <a:avLst>
              <a:gd name="adj1" fmla="val 50000"/>
              <a:gd name="adj2" fmla="val 47238"/>
            </a:avLst>
          </a:prstGeom>
          <a:solidFill>
            <a:srgbClr val="800000"/>
          </a:solidFill>
          <a:ln w="9525" cap="flat" cmpd="sng">
            <a:solidFill>
              <a:srgbClr val="800000"/>
            </a:solidFill>
            <a:prstDash val="solid"/>
            <a:miter/>
            <a:headEnd type="none" w="med" len="med"/>
            <a:tailEnd type="none" w="med" len="med"/>
          </a:ln>
        </p:spPr>
        <p:txBody>
          <a:bodyPr anchor="t"/>
          <a:p>
            <a:endParaRPr lang="zh-CN" altLang="en-US">
              <a:latin typeface="Arial" panose="020B0604020202020204" pitchFamily="34" charset="0"/>
              <a:ea typeface="宋体" panose="02010600030101010101" pitchFamily="2" charset="-122"/>
            </a:endParaRPr>
          </a:p>
        </p:txBody>
      </p:sp>
      <p:sp>
        <p:nvSpPr>
          <p:cNvPr id="182289" name="文本框 182288"/>
          <p:cNvSpPr txBox="1"/>
          <p:nvPr/>
        </p:nvSpPr>
        <p:spPr>
          <a:xfrm>
            <a:off x="1844675" y="5586413"/>
            <a:ext cx="1116013" cy="460375"/>
          </a:xfrm>
          <a:prstGeom prst="rect">
            <a:avLst/>
          </a:prstGeom>
          <a:noFill/>
          <a:ln w="9525">
            <a:noFill/>
          </a:ln>
        </p:spPr>
        <p:txBody>
          <a:bodyPr anchor="t">
            <a:spAutoFit/>
          </a:bodyPr>
          <a:p>
            <a:pPr>
              <a:spcBef>
                <a:spcPct val="50000"/>
              </a:spcBef>
            </a:pPr>
            <a:r>
              <a:rPr lang="en-US" altLang="zh-CN" sz="2400">
                <a:solidFill>
                  <a:srgbClr val="000000"/>
                </a:solidFill>
                <a:latin typeface="Impact" panose="020B0806030902050204" pitchFamily="34" charset="0"/>
                <a:ea typeface="宋体" panose="02010600030101010101" pitchFamily="2" charset="-122"/>
              </a:rPr>
              <a:t>1851.1</a:t>
            </a:r>
            <a:endParaRPr lang="en-US" altLang="zh-CN" sz="2400">
              <a:solidFill>
                <a:srgbClr val="000000"/>
              </a:solidFill>
              <a:latin typeface="Impact" panose="020B0806030902050204" pitchFamily="34" charset="0"/>
              <a:ea typeface="宋体" panose="02010600030101010101" pitchFamily="2" charset="-122"/>
            </a:endParaRPr>
          </a:p>
        </p:txBody>
      </p:sp>
      <p:sp>
        <p:nvSpPr>
          <p:cNvPr id="182290" name="文本框 182289"/>
          <p:cNvSpPr txBox="1"/>
          <p:nvPr/>
        </p:nvSpPr>
        <p:spPr>
          <a:xfrm>
            <a:off x="2074863" y="4527550"/>
            <a:ext cx="1247775" cy="460375"/>
          </a:xfrm>
          <a:prstGeom prst="rect">
            <a:avLst/>
          </a:prstGeom>
          <a:noFill/>
          <a:ln w="9525">
            <a:noFill/>
          </a:ln>
        </p:spPr>
        <p:txBody>
          <a:bodyPr anchor="t">
            <a:spAutoFit/>
          </a:bodyPr>
          <a:p>
            <a:pPr>
              <a:spcBef>
                <a:spcPct val="50000"/>
              </a:spcBef>
            </a:pPr>
            <a:r>
              <a:rPr lang="en-US" altLang="zh-CN" sz="2400">
                <a:solidFill>
                  <a:srgbClr val="000000"/>
                </a:solidFill>
                <a:latin typeface="Impact" panose="020B0806030902050204" pitchFamily="34" charset="0"/>
                <a:ea typeface="宋体" panose="02010600030101010101" pitchFamily="2" charset="-122"/>
              </a:rPr>
              <a:t>1851.12</a:t>
            </a:r>
            <a:endParaRPr lang="en-US" altLang="zh-CN" sz="2400">
              <a:solidFill>
                <a:srgbClr val="000000"/>
              </a:solidFill>
              <a:latin typeface="Impact" panose="020B0806030902050204" pitchFamily="34" charset="0"/>
              <a:ea typeface="宋体" panose="02010600030101010101" pitchFamily="2" charset="-122"/>
            </a:endParaRPr>
          </a:p>
        </p:txBody>
      </p:sp>
      <p:sp>
        <p:nvSpPr>
          <p:cNvPr id="182291" name="文本框 182290"/>
          <p:cNvSpPr txBox="1"/>
          <p:nvPr/>
        </p:nvSpPr>
        <p:spPr>
          <a:xfrm>
            <a:off x="2511425" y="3411538"/>
            <a:ext cx="1131888" cy="460375"/>
          </a:xfrm>
          <a:prstGeom prst="rect">
            <a:avLst/>
          </a:prstGeom>
          <a:noFill/>
          <a:ln w="9525">
            <a:noFill/>
          </a:ln>
        </p:spPr>
        <p:txBody>
          <a:bodyPr anchor="t">
            <a:spAutoFit/>
          </a:bodyPr>
          <a:p>
            <a:pPr>
              <a:spcBef>
                <a:spcPct val="50000"/>
              </a:spcBef>
            </a:pPr>
            <a:r>
              <a:rPr lang="en-US" altLang="zh-CN" sz="2400">
                <a:solidFill>
                  <a:srgbClr val="000000"/>
                </a:solidFill>
                <a:latin typeface="Impact" panose="020B0806030902050204" pitchFamily="34" charset="0"/>
                <a:ea typeface="宋体" panose="02010600030101010101" pitchFamily="2" charset="-122"/>
              </a:rPr>
              <a:t>1853.3</a:t>
            </a:r>
            <a:endParaRPr lang="en-US" altLang="zh-CN" sz="2400">
              <a:solidFill>
                <a:srgbClr val="000000"/>
              </a:solidFill>
              <a:latin typeface="Impact" panose="020B0806030902050204" pitchFamily="34" charset="0"/>
              <a:ea typeface="宋体" panose="02010600030101010101" pitchFamily="2" charset="-122"/>
            </a:endParaRPr>
          </a:p>
        </p:txBody>
      </p:sp>
      <p:sp>
        <p:nvSpPr>
          <p:cNvPr id="182292" name="文本框 182291"/>
          <p:cNvSpPr txBox="1"/>
          <p:nvPr/>
        </p:nvSpPr>
        <p:spPr>
          <a:xfrm>
            <a:off x="5746750" y="3324225"/>
            <a:ext cx="1058863" cy="460375"/>
          </a:xfrm>
          <a:prstGeom prst="rect">
            <a:avLst/>
          </a:prstGeom>
          <a:noFill/>
          <a:ln w="9525">
            <a:noFill/>
          </a:ln>
        </p:spPr>
        <p:txBody>
          <a:bodyPr anchor="t">
            <a:spAutoFit/>
          </a:bodyPr>
          <a:p>
            <a:pPr>
              <a:spcBef>
                <a:spcPct val="50000"/>
              </a:spcBef>
            </a:pPr>
            <a:r>
              <a:rPr lang="en-US" altLang="zh-CN" sz="2400">
                <a:solidFill>
                  <a:srgbClr val="000000"/>
                </a:solidFill>
                <a:latin typeface="Impact" panose="020B0806030902050204" pitchFamily="34" charset="0"/>
                <a:ea typeface="宋体" panose="02010600030101010101" pitchFamily="2" charset="-122"/>
              </a:rPr>
              <a:t>1856</a:t>
            </a:r>
            <a:endParaRPr lang="en-US" altLang="zh-CN" sz="2400">
              <a:solidFill>
                <a:srgbClr val="000000"/>
              </a:solidFill>
              <a:latin typeface="Impact" panose="020B0806030902050204" pitchFamily="34" charset="0"/>
              <a:ea typeface="宋体" panose="02010600030101010101" pitchFamily="2" charset="-122"/>
            </a:endParaRPr>
          </a:p>
        </p:txBody>
      </p:sp>
      <p:sp>
        <p:nvSpPr>
          <p:cNvPr id="182293" name="文本框 182292"/>
          <p:cNvSpPr txBox="1"/>
          <p:nvPr/>
        </p:nvSpPr>
        <p:spPr>
          <a:xfrm>
            <a:off x="8664575" y="2540000"/>
            <a:ext cx="1481138" cy="460375"/>
          </a:xfrm>
          <a:prstGeom prst="rect">
            <a:avLst/>
          </a:prstGeom>
          <a:noFill/>
          <a:ln w="9525">
            <a:noFill/>
          </a:ln>
        </p:spPr>
        <p:txBody>
          <a:bodyPr anchor="t">
            <a:spAutoFit/>
          </a:bodyPr>
          <a:p>
            <a:pPr>
              <a:spcBef>
                <a:spcPct val="50000"/>
              </a:spcBef>
            </a:pPr>
            <a:r>
              <a:rPr lang="en-US" altLang="zh-CN" sz="2400">
                <a:solidFill>
                  <a:srgbClr val="000000"/>
                </a:solidFill>
                <a:latin typeface="Impact" panose="020B0806030902050204" pitchFamily="34" charset="0"/>
                <a:ea typeface="宋体" panose="02010600030101010101" pitchFamily="2" charset="-122"/>
              </a:rPr>
              <a:t>1856.9</a:t>
            </a:r>
            <a:endParaRPr lang="en-US" altLang="zh-CN" sz="2400">
              <a:solidFill>
                <a:srgbClr val="000000"/>
              </a:solidFill>
              <a:latin typeface="Impact" panose="020B0806030902050204" pitchFamily="34" charset="0"/>
              <a:ea typeface="宋体" panose="02010600030101010101" pitchFamily="2" charset="-122"/>
            </a:endParaRPr>
          </a:p>
        </p:txBody>
      </p:sp>
      <p:sp>
        <p:nvSpPr>
          <p:cNvPr id="182294" name="文本框 182293"/>
          <p:cNvSpPr txBox="1"/>
          <p:nvPr/>
        </p:nvSpPr>
        <p:spPr>
          <a:xfrm>
            <a:off x="8458200" y="6400800"/>
            <a:ext cx="1247775" cy="460375"/>
          </a:xfrm>
          <a:prstGeom prst="rect">
            <a:avLst/>
          </a:prstGeom>
          <a:noFill/>
          <a:ln w="9525">
            <a:noFill/>
          </a:ln>
        </p:spPr>
        <p:txBody>
          <a:bodyPr anchor="t">
            <a:spAutoFit/>
          </a:bodyPr>
          <a:p>
            <a:pPr>
              <a:spcBef>
                <a:spcPct val="50000"/>
              </a:spcBef>
            </a:pPr>
            <a:r>
              <a:rPr lang="en-US" altLang="zh-CN" sz="2400">
                <a:solidFill>
                  <a:srgbClr val="000000"/>
                </a:solidFill>
                <a:latin typeface="Impact" panose="020B0806030902050204" pitchFamily="34" charset="0"/>
                <a:ea typeface="宋体" panose="02010600030101010101" pitchFamily="2" charset="-122"/>
              </a:rPr>
              <a:t>1864.7</a:t>
            </a:r>
            <a:endParaRPr lang="en-US" altLang="zh-CN" sz="2400">
              <a:solidFill>
                <a:srgbClr val="000000"/>
              </a:solidFill>
              <a:latin typeface="Impact" panose="020B0806030902050204" pitchFamily="34" charset="0"/>
              <a:ea typeface="宋体" panose="02010600030101010101" pitchFamily="2" charset="-122"/>
            </a:endParaRPr>
          </a:p>
        </p:txBody>
      </p:sp>
      <p:sp>
        <p:nvSpPr>
          <p:cNvPr id="182295" name="燕尾形箭头 182294"/>
          <p:cNvSpPr/>
          <p:nvPr/>
        </p:nvSpPr>
        <p:spPr>
          <a:xfrm rot="10800000">
            <a:off x="7275513" y="5845175"/>
            <a:ext cx="976312" cy="296863"/>
          </a:xfrm>
          <a:prstGeom prst="notchedRightArrow">
            <a:avLst>
              <a:gd name="adj1" fmla="val 50000"/>
              <a:gd name="adj2" fmla="val 82203"/>
            </a:avLst>
          </a:prstGeom>
          <a:solidFill>
            <a:srgbClr val="800000"/>
          </a:solidFill>
          <a:ln w="9525" cap="flat" cmpd="sng">
            <a:solidFill>
              <a:srgbClr val="800000"/>
            </a:solidFill>
            <a:prstDash val="solid"/>
            <a:miter/>
            <a:headEnd type="none" w="med" len="med"/>
            <a:tailEnd type="none" w="med" len="med"/>
          </a:ln>
        </p:spPr>
        <p:txBody>
          <a:bodyPr anchor="t"/>
          <a:p>
            <a:endParaRPr lang="zh-CN" altLang="en-US">
              <a:latin typeface="Arial" panose="020B0604020202020204" pitchFamily="34" charset="0"/>
              <a:ea typeface="宋体" panose="02010600030101010101" pitchFamily="2" charset="-122"/>
            </a:endParaRPr>
          </a:p>
        </p:txBody>
      </p:sp>
      <p:sp>
        <p:nvSpPr>
          <p:cNvPr id="182296" name="文本框 182295"/>
          <p:cNvSpPr txBox="1"/>
          <p:nvPr/>
        </p:nvSpPr>
        <p:spPr>
          <a:xfrm>
            <a:off x="6636385" y="5181600"/>
            <a:ext cx="551815" cy="1400175"/>
          </a:xfrm>
          <a:prstGeom prst="rect">
            <a:avLst/>
          </a:prstGeom>
          <a:solidFill>
            <a:srgbClr val="FFFF99">
              <a:alpha val="80000"/>
            </a:srgbClr>
          </a:solidFill>
          <a:ln w="9525" cap="flat" cmpd="sng">
            <a:solidFill>
              <a:schemeClr val="bg1"/>
            </a:solidFill>
            <a:prstDash val="solid"/>
            <a:miter/>
            <a:headEnd type="none" w="med" len="med"/>
            <a:tailEnd type="none" w="med" len="med"/>
          </a:ln>
        </p:spPr>
        <p:txBody>
          <a:bodyPr vert="eaVert" anchor="t">
            <a:spAutoFit/>
          </a:bodyPr>
          <a:p>
            <a:pPr>
              <a:spcBef>
                <a:spcPct val="50000"/>
              </a:spcBef>
            </a:pPr>
            <a:r>
              <a:rPr lang="zh-CN" altLang="en-US" sz="2400" b="1" dirty="0">
                <a:solidFill>
                  <a:srgbClr val="000000"/>
                </a:solidFill>
                <a:latin typeface="Times New Roman" panose="02020603050405020304" charset="0"/>
                <a:ea typeface="宋体" panose="02010600030101010101" pitchFamily="2" charset="-122"/>
              </a:rPr>
              <a:t>最终失败</a:t>
            </a:r>
            <a:endParaRPr lang="zh-CN" altLang="en-US" sz="2400" b="1" dirty="0">
              <a:solidFill>
                <a:srgbClr val="000000"/>
              </a:solidFill>
              <a:latin typeface="Times New Roman" panose="02020603050405020304" charset="0"/>
              <a:ea typeface="宋体" panose="02010600030101010101" pitchFamily="2" charset="-122"/>
            </a:endParaRPr>
          </a:p>
        </p:txBody>
      </p:sp>
      <p:sp>
        <p:nvSpPr>
          <p:cNvPr id="182297" name="五角星 182296"/>
          <p:cNvSpPr/>
          <p:nvPr/>
        </p:nvSpPr>
        <p:spPr>
          <a:xfrm>
            <a:off x="4295775" y="4919663"/>
            <a:ext cx="336550" cy="436562"/>
          </a:xfrm>
          <a:custGeom>
            <a:avLst/>
            <a:gdLst/>
            <a:ahLst/>
            <a:cxnLst>
              <a:cxn ang="16200000">
                <a:pos x="168275" y="0"/>
              </a:cxn>
              <a:cxn ang="10800000">
                <a:pos x="0" y="166751"/>
              </a:cxn>
              <a:cxn ang="5400000">
                <a:pos x="64275" y="436560"/>
              </a:cxn>
              <a:cxn ang="5400000">
                <a:pos x="272274" y="436560"/>
              </a:cxn>
              <a:cxn ang="0">
                <a:pos x="336549" y="166751"/>
              </a:cxn>
            </a:cxnLst>
            <a:pathLst>
              <a:path w="336550" h="436562">
                <a:moveTo>
                  <a:pt x="0" y="166751"/>
                </a:moveTo>
                <a:lnTo>
                  <a:pt x="128551" y="166752"/>
                </a:lnTo>
                <a:lnTo>
                  <a:pt x="168275" y="0"/>
                </a:lnTo>
                <a:lnTo>
                  <a:pt x="207998" y="166752"/>
                </a:lnTo>
                <a:lnTo>
                  <a:pt x="336549" y="166751"/>
                </a:lnTo>
                <a:lnTo>
                  <a:pt x="232549" y="269809"/>
                </a:lnTo>
                <a:lnTo>
                  <a:pt x="272274" y="436560"/>
                </a:lnTo>
                <a:lnTo>
                  <a:pt x="168275" y="333501"/>
                </a:lnTo>
                <a:lnTo>
                  <a:pt x="64275" y="436560"/>
                </a:lnTo>
                <a:lnTo>
                  <a:pt x="104000" y="269809"/>
                </a:lnTo>
                <a:close/>
              </a:path>
            </a:pathLst>
          </a:custGeom>
          <a:solidFill>
            <a:srgbClr val="FF0000"/>
          </a:solidFill>
          <a:ln w="9525" cap="flat" cmpd="sng">
            <a:solidFill>
              <a:srgbClr val="FF0000"/>
            </a:solidFill>
            <a:prstDash val="solid"/>
            <a:miter/>
            <a:headEnd type="none" w="med" len="med"/>
            <a:tailEnd type="none" w="med" len="med"/>
          </a:ln>
        </p:spPr>
        <p:txBody>
          <a:bodyPr/>
          <a:p>
            <a:endParaRPr lang="zh-CN" altLang="en-US"/>
          </a:p>
        </p:txBody>
      </p:sp>
      <p:sp>
        <p:nvSpPr>
          <p:cNvPr id="182298" name="矩形 182297"/>
          <p:cNvSpPr/>
          <p:nvPr/>
        </p:nvSpPr>
        <p:spPr>
          <a:xfrm>
            <a:off x="2075180" y="353060"/>
            <a:ext cx="8229600" cy="750888"/>
          </a:xfrm>
          <a:prstGeom prst="rect">
            <a:avLst/>
          </a:prstGeom>
          <a:noFill/>
          <a:ln w="9525">
            <a:noFill/>
          </a:ln>
        </p:spPr>
        <p:txBody>
          <a:bodyPr/>
          <a:p>
            <a:pPr algn="ctr" fontAlgn="base"/>
            <a:r>
              <a:rPr lang="zh-CN" altLang="en-US" sz="4800" strike="noStrike" noProof="1" dirty="0">
                <a:solidFill>
                  <a:srgbClr val="FF0000"/>
                </a:solidFill>
                <a:effectLst/>
                <a:latin typeface="Arial" panose="020B0604020202020204" pitchFamily="34" charset="0"/>
                <a:ea typeface="黑体" panose="02010609060101010101" pitchFamily="2" charset="-122"/>
                <a:cs typeface="+mn-cs"/>
              </a:rPr>
              <a:t>太平天国运动的兴衰</a:t>
            </a:r>
            <a:endParaRPr lang="zh-CN" altLang="en-US" sz="4800" strike="noStrike" noProof="1" dirty="0">
              <a:solidFill>
                <a:srgbClr val="FF0000"/>
              </a:solidFill>
              <a:effectLst/>
              <a:latin typeface="Arial" panose="020B0604020202020204" pitchFamily="34" charset="0"/>
              <a:ea typeface="黑体" panose="02010609060101010101" pitchFamily="2" charset="-122"/>
              <a:cs typeface="+mn-cs"/>
            </a:endParaRPr>
          </a:p>
        </p:txBody>
      </p:sp>
      <p:sp>
        <p:nvSpPr>
          <p:cNvPr id="182302" name="下箭头 182301"/>
          <p:cNvSpPr/>
          <p:nvPr/>
        </p:nvSpPr>
        <p:spPr>
          <a:xfrm>
            <a:off x="8077200" y="3352800"/>
            <a:ext cx="533400" cy="685800"/>
          </a:xfrm>
          <a:prstGeom prst="downArrow">
            <a:avLst>
              <a:gd name="adj1" fmla="val 50000"/>
              <a:gd name="adj2" fmla="val 32136"/>
            </a:avLst>
          </a:prstGeom>
          <a:solidFill>
            <a:srgbClr val="800000"/>
          </a:solidFill>
          <a:ln w="9525" cap="flat" cmpd="sng">
            <a:solidFill>
              <a:srgbClr val="800000"/>
            </a:solidFill>
            <a:prstDash val="solid"/>
            <a:miter/>
            <a:headEnd type="none" w="med" len="med"/>
            <a:tailEnd type="none" w="med" len="med"/>
          </a:ln>
        </p:spPr>
        <p:txBody>
          <a:bodyPr anchor="t"/>
          <a:p>
            <a:endParaRPr lang="zh-CN" altLang="en-US">
              <a:latin typeface="Arial" panose="020B0604020202020204" pitchFamily="34" charset="0"/>
              <a:ea typeface="宋体" panose="02010600030101010101" pitchFamily="2" charset="-122"/>
            </a:endParaRPr>
          </a:p>
        </p:txBody>
      </p:sp>
      <p:sp>
        <p:nvSpPr>
          <p:cNvPr id="182303" name="文本框 182302"/>
          <p:cNvSpPr txBox="1"/>
          <p:nvPr/>
        </p:nvSpPr>
        <p:spPr>
          <a:xfrm>
            <a:off x="7620000" y="4038600"/>
            <a:ext cx="1422400" cy="460375"/>
          </a:xfrm>
          <a:prstGeom prst="rect">
            <a:avLst/>
          </a:prstGeom>
          <a:solidFill>
            <a:srgbClr val="FFFF00"/>
          </a:solidFill>
          <a:ln w="9525" cap="flat" cmpd="sng">
            <a:solidFill>
              <a:schemeClr val="bg1"/>
            </a:solidFill>
            <a:prstDash val="solid"/>
            <a:miter/>
            <a:headEnd type="none" w="med" len="med"/>
            <a:tailEnd type="none" w="med" len="med"/>
          </a:ln>
        </p:spPr>
        <p:txBody>
          <a:bodyPr anchor="t">
            <a:spAutoFit/>
          </a:bodyPr>
          <a:p>
            <a:pPr>
              <a:spcBef>
                <a:spcPct val="50000"/>
              </a:spcBef>
            </a:pPr>
            <a:r>
              <a:rPr lang="zh-CN" altLang="en-US" sz="2400" b="1" dirty="0">
                <a:solidFill>
                  <a:srgbClr val="000000"/>
                </a:solidFill>
                <a:latin typeface="Times New Roman" panose="02020603050405020304" charset="0"/>
                <a:ea typeface="宋体" panose="02010600030101010101" pitchFamily="2" charset="-122"/>
              </a:rPr>
              <a:t>重建核心</a:t>
            </a:r>
            <a:endParaRPr lang="zh-CN" altLang="en-US" sz="2400" b="1" dirty="0">
              <a:solidFill>
                <a:srgbClr val="000000"/>
              </a:solidFill>
              <a:latin typeface="Times New Roman" panose="02020603050405020304" charset="0"/>
              <a:ea typeface="宋体" panose="02010600030101010101" pitchFamily="2" charset="-122"/>
            </a:endParaRPr>
          </a:p>
        </p:txBody>
      </p:sp>
      <p:sp>
        <p:nvSpPr>
          <p:cNvPr id="182304" name="文本框 182303"/>
          <p:cNvSpPr txBox="1"/>
          <p:nvPr/>
        </p:nvSpPr>
        <p:spPr>
          <a:xfrm>
            <a:off x="3429000" y="1981200"/>
            <a:ext cx="1131888" cy="460375"/>
          </a:xfrm>
          <a:prstGeom prst="rect">
            <a:avLst/>
          </a:prstGeom>
          <a:noFill/>
          <a:ln w="9525">
            <a:noFill/>
          </a:ln>
        </p:spPr>
        <p:txBody>
          <a:bodyPr anchor="t">
            <a:spAutoFit/>
          </a:bodyPr>
          <a:p>
            <a:pPr>
              <a:spcBef>
                <a:spcPct val="50000"/>
              </a:spcBef>
            </a:pPr>
            <a:r>
              <a:rPr lang="en-US" altLang="zh-CN" sz="2400">
                <a:solidFill>
                  <a:srgbClr val="000000"/>
                </a:solidFill>
                <a:latin typeface="Impact" panose="020B0806030902050204" pitchFamily="34" charset="0"/>
                <a:ea typeface="宋体" panose="02010600030101010101" pitchFamily="2" charset="-122"/>
              </a:rPr>
              <a:t>1853.3</a:t>
            </a:r>
            <a:endParaRPr lang="en-US" altLang="zh-CN" sz="2400">
              <a:solidFill>
                <a:srgbClr val="000000"/>
              </a:solidFill>
              <a:latin typeface="Impact" panose="020B0806030902050204" pitchFamily="34" charset="0"/>
              <a:ea typeface="宋体" panose="02010600030101010101" pitchFamily="2" charset="-122"/>
            </a:endParaRPr>
          </a:p>
        </p:txBody>
      </p:sp>
      <p:pic>
        <p:nvPicPr>
          <p:cNvPr id="182305" name="图片 182304" descr="资政新篇"/>
          <p:cNvPicPr>
            <a:picLocks noChangeAspect="1"/>
          </p:cNvPicPr>
          <p:nvPr/>
        </p:nvPicPr>
        <p:blipFill>
          <a:blip r:embed="rId2"/>
          <a:stretch>
            <a:fillRect/>
          </a:stretch>
        </p:blipFill>
        <p:spPr>
          <a:xfrm>
            <a:off x="9144000" y="3124200"/>
            <a:ext cx="1293813" cy="1739900"/>
          </a:xfrm>
          <a:prstGeom prst="rect">
            <a:avLst/>
          </a:prstGeom>
          <a:noFill/>
          <a:ln w="9525">
            <a:noFill/>
          </a:ln>
        </p:spPr>
      </p:pic>
      <p:pic>
        <p:nvPicPr>
          <p:cNvPr id="182306" name="图片 182305" descr="zhidu"/>
          <p:cNvPicPr>
            <a:picLocks noChangeAspect="1"/>
          </p:cNvPicPr>
          <p:nvPr/>
        </p:nvPicPr>
        <p:blipFill>
          <a:blip r:embed="rId3"/>
          <a:stretch>
            <a:fillRect/>
          </a:stretch>
        </p:blipFill>
        <p:spPr>
          <a:xfrm>
            <a:off x="1524000" y="1600200"/>
            <a:ext cx="1270000" cy="1747838"/>
          </a:xfrm>
          <a:prstGeom prst="rect">
            <a:avLst/>
          </a:prstGeom>
          <a:noFill/>
          <a:ln w="9525">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182274"/>
                                        </p:tgtEl>
                                        <p:attrNameLst>
                                          <p:attrName>style.visibility</p:attrName>
                                        </p:attrNameLst>
                                      </p:cBhvr>
                                      <p:to>
                                        <p:strVal val="visible"/>
                                      </p:to>
                                    </p:set>
                                    <p:animEffect transition="in" filter="dissolve">
                                      <p:cBhvr>
                                        <p:cTn id="7" dur="500"/>
                                        <p:tgtEl>
                                          <p:spTgt spid="182274"/>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82289"/>
                                        </p:tgtEl>
                                        <p:attrNameLst>
                                          <p:attrName>style.visibility</p:attrName>
                                        </p:attrNameLst>
                                      </p:cBhvr>
                                      <p:to>
                                        <p:strVal val="visible"/>
                                      </p:to>
                                    </p:set>
                                    <p:animEffect transition="in" filter="blinds(horizontal)">
                                      <p:cBhvr>
                                        <p:cTn id="12" dur="500"/>
                                        <p:tgtEl>
                                          <p:spTgt spid="182289"/>
                                        </p:tgtEl>
                                      </p:cBhvr>
                                    </p:animEffec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499"/>
                                          </p:stCondLst>
                                        </p:cTn>
                                        <p:tgtEl>
                                          <p:spTgt spid="182283"/>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9" presetClass="entr" presetSubtype="0" fill="hold" grpId="0" nodeType="clickEffect">
                                  <p:stCondLst>
                                    <p:cond delay="0"/>
                                  </p:stCondLst>
                                  <p:childTnLst>
                                    <p:set>
                                      <p:cBhvr>
                                        <p:cTn id="20" dur="1" fill="hold">
                                          <p:stCondLst>
                                            <p:cond delay="0"/>
                                          </p:stCondLst>
                                        </p:cTn>
                                        <p:tgtEl>
                                          <p:spTgt spid="182275"/>
                                        </p:tgtEl>
                                        <p:attrNameLst>
                                          <p:attrName>style.visibility</p:attrName>
                                        </p:attrNameLst>
                                      </p:cBhvr>
                                      <p:to>
                                        <p:strVal val="visible"/>
                                      </p:to>
                                    </p:set>
                                    <p:animEffect transition="in" filter="dissolve">
                                      <p:cBhvr>
                                        <p:cTn id="21" dur="500"/>
                                        <p:tgtEl>
                                          <p:spTgt spid="182275"/>
                                        </p:tgtEl>
                                      </p:cBhvr>
                                    </p:animEffect>
                                  </p:childTnLst>
                                </p:cTn>
                              </p:par>
                            </p:childTnLst>
                          </p:cTn>
                        </p:par>
                      </p:childTnLst>
                    </p:cTn>
                  </p:par>
                  <p:par>
                    <p:cTn id="22" fill="hold">
                      <p:stCondLst>
                        <p:cond delay="indefinite"/>
                      </p:stCondLst>
                      <p:childTnLst>
                        <p:par>
                          <p:cTn id="23" fill="hold">
                            <p:stCondLst>
                              <p:cond delay="0"/>
                            </p:stCondLst>
                            <p:childTnLst>
                              <p:par>
                                <p:cTn id="24" presetID="3" presetClass="entr" presetSubtype="10" fill="hold" grpId="0" nodeType="clickEffect">
                                  <p:stCondLst>
                                    <p:cond delay="0"/>
                                  </p:stCondLst>
                                  <p:childTnLst>
                                    <p:set>
                                      <p:cBhvr>
                                        <p:cTn id="25" dur="1" fill="hold">
                                          <p:stCondLst>
                                            <p:cond delay="0"/>
                                          </p:stCondLst>
                                        </p:cTn>
                                        <p:tgtEl>
                                          <p:spTgt spid="182290"/>
                                        </p:tgtEl>
                                        <p:attrNameLst>
                                          <p:attrName>style.visibility</p:attrName>
                                        </p:attrNameLst>
                                      </p:cBhvr>
                                      <p:to>
                                        <p:strVal val="visible"/>
                                      </p:to>
                                    </p:set>
                                    <p:animEffect transition="in" filter="blinds(horizontal)">
                                      <p:cBhvr>
                                        <p:cTn id="26" dur="500"/>
                                        <p:tgtEl>
                                          <p:spTgt spid="182290"/>
                                        </p:tgtEl>
                                      </p:cBhvr>
                                    </p:animEffec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499"/>
                                          </p:stCondLst>
                                        </p:cTn>
                                        <p:tgtEl>
                                          <p:spTgt spid="182297"/>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499"/>
                                          </p:stCondLst>
                                        </p:cTn>
                                        <p:tgtEl>
                                          <p:spTgt spid="182284"/>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9" presetClass="entr" presetSubtype="0" fill="hold" grpId="0" nodeType="clickEffect">
                                  <p:stCondLst>
                                    <p:cond delay="0"/>
                                  </p:stCondLst>
                                  <p:childTnLst>
                                    <p:set>
                                      <p:cBhvr>
                                        <p:cTn id="38" dur="1" fill="hold">
                                          <p:stCondLst>
                                            <p:cond delay="0"/>
                                          </p:stCondLst>
                                        </p:cTn>
                                        <p:tgtEl>
                                          <p:spTgt spid="182276"/>
                                        </p:tgtEl>
                                        <p:attrNameLst>
                                          <p:attrName>style.visibility</p:attrName>
                                        </p:attrNameLst>
                                      </p:cBhvr>
                                      <p:to>
                                        <p:strVal val="visible"/>
                                      </p:to>
                                    </p:set>
                                    <p:animEffect transition="in" filter="dissolve">
                                      <p:cBhvr>
                                        <p:cTn id="39" dur="500"/>
                                        <p:tgtEl>
                                          <p:spTgt spid="182276"/>
                                        </p:tgtEl>
                                      </p:cBhvr>
                                    </p:animEffect>
                                  </p:childTnLst>
                                </p:cTn>
                              </p:par>
                            </p:childTnLst>
                          </p:cTn>
                        </p:par>
                      </p:childTnLst>
                    </p:cTn>
                  </p:par>
                  <p:par>
                    <p:cTn id="40" fill="hold">
                      <p:stCondLst>
                        <p:cond delay="indefinite"/>
                      </p:stCondLst>
                      <p:childTnLst>
                        <p:par>
                          <p:cTn id="41" fill="hold">
                            <p:stCondLst>
                              <p:cond delay="0"/>
                            </p:stCondLst>
                            <p:childTnLst>
                              <p:par>
                                <p:cTn id="42" presetID="3" presetClass="entr" presetSubtype="10" fill="hold" grpId="0" nodeType="clickEffect">
                                  <p:stCondLst>
                                    <p:cond delay="0"/>
                                  </p:stCondLst>
                                  <p:childTnLst>
                                    <p:set>
                                      <p:cBhvr>
                                        <p:cTn id="43" dur="1" fill="hold">
                                          <p:stCondLst>
                                            <p:cond delay="0"/>
                                          </p:stCondLst>
                                        </p:cTn>
                                        <p:tgtEl>
                                          <p:spTgt spid="182291"/>
                                        </p:tgtEl>
                                        <p:attrNameLst>
                                          <p:attrName>style.visibility</p:attrName>
                                        </p:attrNameLst>
                                      </p:cBhvr>
                                      <p:to>
                                        <p:strVal val="visible"/>
                                      </p:to>
                                    </p:set>
                                    <p:animEffect transition="in" filter="blinds(horizontal)">
                                      <p:cBhvr>
                                        <p:cTn id="44" dur="500"/>
                                        <p:tgtEl>
                                          <p:spTgt spid="182291"/>
                                        </p:tgtEl>
                                      </p:cBhvr>
                                    </p:animEffect>
                                  </p:childTnLst>
                                </p:cTn>
                              </p:par>
                            </p:childTnLst>
                          </p:cTn>
                        </p:par>
                      </p:childTnLst>
                    </p:cTn>
                  </p:par>
                  <p:par>
                    <p:cTn id="45" fill="hold">
                      <p:stCondLst>
                        <p:cond delay="indefinite"/>
                      </p:stCondLst>
                      <p:childTnLst>
                        <p:par>
                          <p:cTn id="46" fill="hold">
                            <p:stCondLst>
                              <p:cond delay="0"/>
                            </p:stCondLst>
                            <p:childTnLst>
                              <p:par>
                                <p:cTn id="47" presetID="22" presetClass="entr" presetSubtype="4" fill="hold" nodeType="clickEffect">
                                  <p:stCondLst>
                                    <p:cond delay="0"/>
                                  </p:stCondLst>
                                  <p:childTnLst>
                                    <p:set>
                                      <p:cBhvr>
                                        <p:cTn id="48" dur="1" fill="hold">
                                          <p:stCondLst>
                                            <p:cond delay="0"/>
                                          </p:stCondLst>
                                        </p:cTn>
                                        <p:tgtEl>
                                          <p:spTgt spid="182285"/>
                                        </p:tgtEl>
                                        <p:attrNameLst>
                                          <p:attrName>style.visibility</p:attrName>
                                        </p:attrNameLst>
                                      </p:cBhvr>
                                      <p:to>
                                        <p:strVal val="visible"/>
                                      </p:to>
                                    </p:set>
                                    <p:animEffect transition="in" filter="wipe(down)">
                                      <p:cBhvr>
                                        <p:cTn id="49" dur="500"/>
                                        <p:tgtEl>
                                          <p:spTgt spid="182285"/>
                                        </p:tgtEl>
                                      </p:cBhvr>
                                    </p:animEffect>
                                  </p:childTnLst>
                                </p:cTn>
                              </p:par>
                            </p:childTnLst>
                          </p:cTn>
                        </p:par>
                      </p:childTnLst>
                    </p:cTn>
                  </p:par>
                  <p:par>
                    <p:cTn id="50" fill="hold">
                      <p:stCondLst>
                        <p:cond delay="indefinite"/>
                      </p:stCondLst>
                      <p:childTnLst>
                        <p:par>
                          <p:cTn id="51" fill="hold">
                            <p:stCondLst>
                              <p:cond delay="0"/>
                            </p:stCondLst>
                            <p:childTnLst>
                              <p:par>
                                <p:cTn id="52" presetID="9" presetClass="entr" presetSubtype="0" fill="hold" grpId="0" nodeType="clickEffect">
                                  <p:stCondLst>
                                    <p:cond delay="0"/>
                                  </p:stCondLst>
                                  <p:childTnLst>
                                    <p:set>
                                      <p:cBhvr>
                                        <p:cTn id="53" dur="1" fill="hold">
                                          <p:stCondLst>
                                            <p:cond delay="0"/>
                                          </p:stCondLst>
                                        </p:cTn>
                                        <p:tgtEl>
                                          <p:spTgt spid="182277"/>
                                        </p:tgtEl>
                                        <p:attrNameLst>
                                          <p:attrName>style.visibility</p:attrName>
                                        </p:attrNameLst>
                                      </p:cBhvr>
                                      <p:to>
                                        <p:strVal val="visible"/>
                                      </p:to>
                                    </p:set>
                                    <p:animEffect transition="in" filter="dissolve">
                                      <p:cBhvr>
                                        <p:cTn id="54" dur="500"/>
                                        <p:tgtEl>
                                          <p:spTgt spid="182277"/>
                                        </p:tgtEl>
                                      </p:cBhvr>
                                    </p:animEffect>
                                  </p:childTnLst>
                                </p:cTn>
                              </p:par>
                              <p:par>
                                <p:cTn id="55" presetID="9" presetClass="entr" presetSubtype="0" fill="hold" grpId="0" nodeType="withEffect">
                                  <p:stCondLst>
                                    <p:cond delay="0"/>
                                  </p:stCondLst>
                                  <p:childTnLst>
                                    <p:set>
                                      <p:cBhvr>
                                        <p:cTn id="56" dur="1" fill="hold">
                                          <p:stCondLst>
                                            <p:cond delay="0"/>
                                          </p:stCondLst>
                                        </p:cTn>
                                        <p:tgtEl>
                                          <p:spTgt spid="182278"/>
                                        </p:tgtEl>
                                        <p:attrNameLst>
                                          <p:attrName>style.visibility</p:attrName>
                                        </p:attrNameLst>
                                      </p:cBhvr>
                                      <p:to>
                                        <p:strVal val="visible"/>
                                      </p:to>
                                    </p:set>
                                    <p:animEffect transition="in" filter="dissolve">
                                      <p:cBhvr>
                                        <p:cTn id="57" dur="500"/>
                                        <p:tgtEl>
                                          <p:spTgt spid="182278"/>
                                        </p:tgtEl>
                                      </p:cBhvr>
                                    </p:animEffect>
                                  </p:childTnLst>
                                </p:cTn>
                              </p:par>
                              <p:par>
                                <p:cTn id="58" presetID="9" presetClass="entr" presetSubtype="0" fill="hold" grpId="0" nodeType="withEffect">
                                  <p:stCondLst>
                                    <p:cond delay="0"/>
                                  </p:stCondLst>
                                  <p:childTnLst>
                                    <p:set>
                                      <p:cBhvr>
                                        <p:cTn id="59" dur="1" fill="hold">
                                          <p:stCondLst>
                                            <p:cond delay="0"/>
                                          </p:stCondLst>
                                        </p:cTn>
                                        <p:tgtEl>
                                          <p:spTgt spid="182279"/>
                                        </p:tgtEl>
                                        <p:attrNameLst>
                                          <p:attrName>style.visibility</p:attrName>
                                        </p:attrNameLst>
                                      </p:cBhvr>
                                      <p:to>
                                        <p:strVal val="visible"/>
                                      </p:to>
                                    </p:set>
                                    <p:animEffect transition="in" filter="dissolve">
                                      <p:cBhvr>
                                        <p:cTn id="60" dur="500"/>
                                        <p:tgtEl>
                                          <p:spTgt spid="182279"/>
                                        </p:tgtEl>
                                      </p:cBhvr>
                                    </p:animEffect>
                                  </p:childTnLst>
                                </p:cTn>
                              </p:par>
                            </p:childTnLst>
                          </p:cTn>
                        </p:par>
                      </p:childTnLst>
                    </p:cTn>
                  </p:par>
                  <p:par>
                    <p:cTn id="61" fill="hold">
                      <p:stCondLst>
                        <p:cond delay="indefinite"/>
                      </p:stCondLst>
                      <p:childTnLst>
                        <p:par>
                          <p:cTn id="62" fill="hold">
                            <p:stCondLst>
                              <p:cond delay="0"/>
                            </p:stCondLst>
                            <p:childTnLst>
                              <p:par>
                                <p:cTn id="63" presetID="1" presetClass="entr" presetSubtype="0" fill="hold" grpId="0" nodeType="clickEffect">
                                  <p:stCondLst>
                                    <p:cond delay="0"/>
                                  </p:stCondLst>
                                  <p:childTnLst>
                                    <p:set>
                                      <p:cBhvr>
                                        <p:cTn id="64" dur="1" fill="hold">
                                          <p:stCondLst>
                                            <p:cond delay="499"/>
                                          </p:stCondLst>
                                        </p:cTn>
                                        <p:tgtEl>
                                          <p:spTgt spid="182286"/>
                                        </p:tgtEl>
                                        <p:attrNameLst>
                                          <p:attrName>style.visibility</p:attrName>
                                        </p:attrNameLst>
                                      </p:cBhvr>
                                      <p:to>
                                        <p:strVal val="visible"/>
                                      </p:to>
                                    </p:set>
                                  </p:childTnLst>
                                </p:cTn>
                              </p:par>
                            </p:childTnLst>
                          </p:cTn>
                        </p:par>
                      </p:childTnLst>
                    </p:cTn>
                  </p:par>
                  <p:par>
                    <p:cTn id="65" fill="hold">
                      <p:stCondLst>
                        <p:cond delay="indefinite"/>
                      </p:stCondLst>
                      <p:childTnLst>
                        <p:par>
                          <p:cTn id="66" fill="hold">
                            <p:stCondLst>
                              <p:cond delay="0"/>
                            </p:stCondLst>
                            <p:childTnLst>
                              <p:par>
                                <p:cTn id="67" presetID="1" presetClass="entr" presetSubtype="0" fill="hold" grpId="0" nodeType="clickEffect">
                                  <p:stCondLst>
                                    <p:cond delay="0"/>
                                  </p:stCondLst>
                                  <p:childTnLst>
                                    <p:set>
                                      <p:cBhvr>
                                        <p:cTn id="68" dur="1" fill="hold">
                                          <p:stCondLst>
                                            <p:cond delay="499"/>
                                          </p:stCondLst>
                                        </p:cTn>
                                        <p:tgtEl>
                                          <p:spTgt spid="182280"/>
                                        </p:tgtEl>
                                        <p:attrNameLst>
                                          <p:attrName>style.visibility</p:attrName>
                                        </p:attrNameLst>
                                      </p:cBhvr>
                                      <p:to>
                                        <p:strVal val="visible"/>
                                      </p:to>
                                    </p:set>
                                  </p:childTnLst>
                                </p:cTn>
                              </p:par>
                            </p:childTnLst>
                          </p:cTn>
                        </p:par>
                      </p:childTnLst>
                    </p:cTn>
                  </p:par>
                  <p:par>
                    <p:cTn id="69" fill="hold">
                      <p:stCondLst>
                        <p:cond delay="indefinite"/>
                      </p:stCondLst>
                      <p:childTnLst>
                        <p:par>
                          <p:cTn id="70" fill="hold">
                            <p:stCondLst>
                              <p:cond delay="0"/>
                            </p:stCondLst>
                            <p:childTnLst>
                              <p:par>
                                <p:cTn id="71" presetID="3" presetClass="entr" presetSubtype="10" fill="hold" nodeType="clickEffect">
                                  <p:stCondLst>
                                    <p:cond delay="0"/>
                                  </p:stCondLst>
                                  <p:childTnLst>
                                    <p:set>
                                      <p:cBhvr>
                                        <p:cTn id="72" dur="1" fill="hold">
                                          <p:stCondLst>
                                            <p:cond delay="0"/>
                                          </p:stCondLst>
                                        </p:cTn>
                                        <p:tgtEl>
                                          <p:spTgt spid="182306"/>
                                        </p:tgtEl>
                                        <p:attrNameLst>
                                          <p:attrName>style.visibility</p:attrName>
                                        </p:attrNameLst>
                                      </p:cBhvr>
                                      <p:to>
                                        <p:strVal val="visible"/>
                                      </p:to>
                                    </p:set>
                                    <p:animEffect transition="in" filter="blinds(horizontal)">
                                      <p:cBhvr>
                                        <p:cTn id="73" dur="500"/>
                                        <p:tgtEl>
                                          <p:spTgt spid="182306"/>
                                        </p:tgtEl>
                                      </p:cBhvr>
                                    </p:animEffect>
                                  </p:childTnLst>
                                </p:cTn>
                              </p:par>
                            </p:childTnLst>
                          </p:cTn>
                        </p:par>
                      </p:childTnLst>
                    </p:cTn>
                  </p:par>
                  <p:par>
                    <p:cTn id="74" fill="hold">
                      <p:stCondLst>
                        <p:cond delay="indefinite"/>
                      </p:stCondLst>
                      <p:childTnLst>
                        <p:par>
                          <p:cTn id="75" fill="hold">
                            <p:stCondLst>
                              <p:cond delay="0"/>
                            </p:stCondLst>
                            <p:childTnLst>
                              <p:par>
                                <p:cTn id="76" presetID="3" presetClass="entr" presetSubtype="10" fill="hold" grpId="0" nodeType="clickEffect">
                                  <p:stCondLst>
                                    <p:cond delay="0"/>
                                  </p:stCondLst>
                                  <p:childTnLst>
                                    <p:set>
                                      <p:cBhvr>
                                        <p:cTn id="77" dur="1" fill="hold">
                                          <p:stCondLst>
                                            <p:cond delay="0"/>
                                          </p:stCondLst>
                                        </p:cTn>
                                        <p:tgtEl>
                                          <p:spTgt spid="182292"/>
                                        </p:tgtEl>
                                        <p:attrNameLst>
                                          <p:attrName>style.visibility</p:attrName>
                                        </p:attrNameLst>
                                      </p:cBhvr>
                                      <p:to>
                                        <p:strVal val="visible"/>
                                      </p:to>
                                    </p:set>
                                    <p:animEffect transition="in" filter="blinds(horizontal)">
                                      <p:cBhvr>
                                        <p:cTn id="78" dur="500"/>
                                        <p:tgtEl>
                                          <p:spTgt spid="182292"/>
                                        </p:tgtEl>
                                      </p:cBhvr>
                                    </p:animEffect>
                                  </p:childTnLst>
                                </p:cTn>
                              </p:par>
                            </p:childTnLst>
                          </p:cTn>
                        </p:par>
                      </p:childTnLst>
                    </p:cTn>
                  </p:par>
                  <p:par>
                    <p:cTn id="79" fill="hold">
                      <p:stCondLst>
                        <p:cond delay="indefinite"/>
                      </p:stCondLst>
                      <p:childTnLst>
                        <p:par>
                          <p:cTn id="80" fill="hold">
                            <p:stCondLst>
                              <p:cond delay="0"/>
                            </p:stCondLst>
                            <p:childTnLst>
                              <p:par>
                                <p:cTn id="81" presetID="1" presetClass="entr" presetSubtype="0" fill="hold" nodeType="clickEffect">
                                  <p:stCondLst>
                                    <p:cond delay="0"/>
                                  </p:stCondLst>
                                  <p:childTnLst>
                                    <p:set>
                                      <p:cBhvr>
                                        <p:cTn id="82" dur="1" fill="hold">
                                          <p:stCondLst>
                                            <p:cond delay="499"/>
                                          </p:stCondLst>
                                        </p:cTn>
                                        <p:tgtEl>
                                          <p:spTgt spid="182287"/>
                                        </p:tgtEl>
                                        <p:attrNameLst>
                                          <p:attrName>style.visibility</p:attrName>
                                        </p:attrNameLst>
                                      </p:cBhvr>
                                      <p:to>
                                        <p:strVal val="visible"/>
                                      </p:to>
                                    </p:set>
                                  </p:childTnLst>
                                </p:cTn>
                              </p:par>
                            </p:childTnLst>
                          </p:cTn>
                        </p:par>
                      </p:childTnLst>
                    </p:cTn>
                  </p:par>
                  <p:par>
                    <p:cTn id="83" fill="hold">
                      <p:stCondLst>
                        <p:cond delay="indefinite"/>
                      </p:stCondLst>
                      <p:childTnLst>
                        <p:par>
                          <p:cTn id="84" fill="hold">
                            <p:stCondLst>
                              <p:cond delay="0"/>
                            </p:stCondLst>
                            <p:childTnLst>
                              <p:par>
                                <p:cTn id="85" presetID="9" presetClass="entr" presetSubtype="0" fill="hold" grpId="0" nodeType="clickEffect">
                                  <p:stCondLst>
                                    <p:cond delay="0"/>
                                  </p:stCondLst>
                                  <p:childTnLst>
                                    <p:set>
                                      <p:cBhvr>
                                        <p:cTn id="86" dur="1" fill="hold">
                                          <p:stCondLst>
                                            <p:cond delay="0"/>
                                          </p:stCondLst>
                                        </p:cTn>
                                        <p:tgtEl>
                                          <p:spTgt spid="182281"/>
                                        </p:tgtEl>
                                        <p:attrNameLst>
                                          <p:attrName>style.visibility</p:attrName>
                                        </p:attrNameLst>
                                      </p:cBhvr>
                                      <p:to>
                                        <p:strVal val="visible"/>
                                      </p:to>
                                    </p:set>
                                    <p:animEffect transition="in" filter="dissolve">
                                      <p:cBhvr>
                                        <p:cTn id="87" dur="500"/>
                                        <p:tgtEl>
                                          <p:spTgt spid="182281"/>
                                        </p:tgtEl>
                                      </p:cBhvr>
                                    </p:animEffect>
                                  </p:childTnLst>
                                </p:cTn>
                              </p:par>
                            </p:childTnLst>
                          </p:cTn>
                        </p:par>
                      </p:childTnLst>
                    </p:cTn>
                  </p:par>
                  <p:par>
                    <p:cTn id="88" fill="hold">
                      <p:stCondLst>
                        <p:cond delay="indefinite"/>
                      </p:stCondLst>
                      <p:childTnLst>
                        <p:par>
                          <p:cTn id="89" fill="hold">
                            <p:stCondLst>
                              <p:cond delay="0"/>
                            </p:stCondLst>
                            <p:childTnLst>
                              <p:par>
                                <p:cTn id="90" presetID="1" presetClass="entr" presetSubtype="0" fill="hold" nodeType="clickEffect">
                                  <p:stCondLst>
                                    <p:cond delay="0"/>
                                  </p:stCondLst>
                                  <p:childTnLst>
                                    <p:set>
                                      <p:cBhvr>
                                        <p:cTn id="91" dur="1" fill="hold">
                                          <p:stCondLst>
                                            <p:cond delay="499"/>
                                          </p:stCondLst>
                                        </p:cTn>
                                        <p:tgtEl>
                                          <p:spTgt spid="182302"/>
                                        </p:tgtEl>
                                        <p:attrNameLst>
                                          <p:attrName>style.visibility</p:attrName>
                                        </p:attrNameLst>
                                      </p:cBhvr>
                                      <p:to>
                                        <p:strVal val="visible"/>
                                      </p:to>
                                    </p:set>
                                  </p:childTnLst>
                                </p:cTn>
                              </p:par>
                            </p:childTnLst>
                          </p:cTn>
                        </p:par>
                      </p:childTnLst>
                    </p:cTn>
                  </p:par>
                  <p:par>
                    <p:cTn id="92" fill="hold">
                      <p:stCondLst>
                        <p:cond delay="indefinite"/>
                      </p:stCondLst>
                      <p:childTnLst>
                        <p:par>
                          <p:cTn id="93" fill="hold">
                            <p:stCondLst>
                              <p:cond delay="0"/>
                            </p:stCondLst>
                            <p:childTnLst>
                              <p:par>
                                <p:cTn id="94" presetID="9" presetClass="entr" presetSubtype="0" fill="hold" grpId="0" nodeType="clickEffect">
                                  <p:stCondLst>
                                    <p:cond delay="0"/>
                                  </p:stCondLst>
                                  <p:childTnLst>
                                    <p:set>
                                      <p:cBhvr>
                                        <p:cTn id="95" dur="1" fill="hold">
                                          <p:stCondLst>
                                            <p:cond delay="0"/>
                                          </p:stCondLst>
                                        </p:cTn>
                                        <p:tgtEl>
                                          <p:spTgt spid="182303"/>
                                        </p:tgtEl>
                                        <p:attrNameLst>
                                          <p:attrName>style.visibility</p:attrName>
                                        </p:attrNameLst>
                                      </p:cBhvr>
                                      <p:to>
                                        <p:strVal val="visible"/>
                                      </p:to>
                                    </p:set>
                                    <p:animEffect transition="in" filter="dissolve">
                                      <p:cBhvr>
                                        <p:cTn id="96" dur="500"/>
                                        <p:tgtEl>
                                          <p:spTgt spid="182303"/>
                                        </p:tgtEl>
                                      </p:cBhvr>
                                    </p:animEffect>
                                  </p:childTnLst>
                                </p:cTn>
                              </p:par>
                            </p:childTnLst>
                          </p:cTn>
                        </p:par>
                      </p:childTnLst>
                    </p:cTn>
                  </p:par>
                  <p:par>
                    <p:cTn id="97" fill="hold">
                      <p:stCondLst>
                        <p:cond delay="indefinite"/>
                      </p:stCondLst>
                      <p:childTnLst>
                        <p:par>
                          <p:cTn id="98" fill="hold">
                            <p:stCondLst>
                              <p:cond delay="0"/>
                            </p:stCondLst>
                            <p:childTnLst>
                              <p:par>
                                <p:cTn id="99" presetID="3" presetClass="entr" presetSubtype="10" fill="hold" nodeType="clickEffect">
                                  <p:stCondLst>
                                    <p:cond delay="0"/>
                                  </p:stCondLst>
                                  <p:childTnLst>
                                    <p:set>
                                      <p:cBhvr>
                                        <p:cTn id="100" dur="1" fill="hold">
                                          <p:stCondLst>
                                            <p:cond delay="0"/>
                                          </p:stCondLst>
                                        </p:cTn>
                                        <p:tgtEl>
                                          <p:spTgt spid="182305"/>
                                        </p:tgtEl>
                                        <p:attrNameLst>
                                          <p:attrName>style.visibility</p:attrName>
                                        </p:attrNameLst>
                                      </p:cBhvr>
                                      <p:to>
                                        <p:strVal val="visible"/>
                                      </p:to>
                                    </p:set>
                                    <p:animEffect transition="in" filter="blinds(horizontal)">
                                      <p:cBhvr>
                                        <p:cTn id="101" dur="500"/>
                                        <p:tgtEl>
                                          <p:spTgt spid="182305"/>
                                        </p:tgtEl>
                                      </p:cBhvr>
                                    </p:animEffect>
                                  </p:childTnLst>
                                </p:cTn>
                              </p:par>
                            </p:childTnLst>
                          </p:cTn>
                        </p:par>
                      </p:childTnLst>
                    </p:cTn>
                  </p:par>
                  <p:par>
                    <p:cTn id="102" fill="hold">
                      <p:stCondLst>
                        <p:cond delay="indefinite"/>
                      </p:stCondLst>
                      <p:childTnLst>
                        <p:par>
                          <p:cTn id="103" fill="hold">
                            <p:stCondLst>
                              <p:cond delay="0"/>
                            </p:stCondLst>
                            <p:childTnLst>
                              <p:par>
                                <p:cTn id="104" presetID="3" presetClass="entr" presetSubtype="10" fill="hold" grpId="0" nodeType="clickEffect">
                                  <p:stCondLst>
                                    <p:cond delay="0"/>
                                  </p:stCondLst>
                                  <p:childTnLst>
                                    <p:set>
                                      <p:cBhvr>
                                        <p:cTn id="105" dur="1" fill="hold">
                                          <p:stCondLst>
                                            <p:cond delay="0"/>
                                          </p:stCondLst>
                                        </p:cTn>
                                        <p:tgtEl>
                                          <p:spTgt spid="182293"/>
                                        </p:tgtEl>
                                        <p:attrNameLst>
                                          <p:attrName>style.visibility</p:attrName>
                                        </p:attrNameLst>
                                      </p:cBhvr>
                                      <p:to>
                                        <p:strVal val="visible"/>
                                      </p:to>
                                    </p:set>
                                    <p:animEffect transition="in" filter="blinds(horizontal)">
                                      <p:cBhvr>
                                        <p:cTn id="106" dur="500"/>
                                        <p:tgtEl>
                                          <p:spTgt spid="182293"/>
                                        </p:tgtEl>
                                      </p:cBhvr>
                                    </p:animEffect>
                                  </p:childTnLst>
                                </p:cTn>
                              </p:par>
                            </p:childTnLst>
                          </p:cTn>
                        </p:par>
                      </p:childTnLst>
                    </p:cTn>
                  </p:par>
                  <p:par>
                    <p:cTn id="107" fill="hold">
                      <p:stCondLst>
                        <p:cond delay="indefinite"/>
                      </p:stCondLst>
                      <p:childTnLst>
                        <p:par>
                          <p:cTn id="108" fill="hold">
                            <p:stCondLst>
                              <p:cond delay="0"/>
                            </p:stCondLst>
                            <p:childTnLst>
                              <p:par>
                                <p:cTn id="109" presetID="1" presetClass="entr" presetSubtype="0" fill="hold" nodeType="clickEffect">
                                  <p:stCondLst>
                                    <p:cond delay="0"/>
                                  </p:stCondLst>
                                  <p:childTnLst>
                                    <p:set>
                                      <p:cBhvr>
                                        <p:cTn id="110" dur="1" fill="hold">
                                          <p:stCondLst>
                                            <p:cond delay="499"/>
                                          </p:stCondLst>
                                        </p:cTn>
                                        <p:tgtEl>
                                          <p:spTgt spid="182288"/>
                                        </p:tgtEl>
                                        <p:attrNameLst>
                                          <p:attrName>style.visibility</p:attrName>
                                        </p:attrNameLst>
                                      </p:cBhvr>
                                      <p:to>
                                        <p:strVal val="visible"/>
                                      </p:to>
                                    </p:set>
                                  </p:childTnLst>
                                </p:cTn>
                              </p:par>
                            </p:childTnLst>
                          </p:cTn>
                        </p:par>
                      </p:childTnLst>
                    </p:cTn>
                  </p:par>
                  <p:par>
                    <p:cTn id="111" fill="hold">
                      <p:stCondLst>
                        <p:cond delay="indefinite"/>
                      </p:stCondLst>
                      <p:childTnLst>
                        <p:par>
                          <p:cTn id="112" fill="hold">
                            <p:stCondLst>
                              <p:cond delay="0"/>
                            </p:stCondLst>
                            <p:childTnLst>
                              <p:par>
                                <p:cTn id="113" presetID="9" presetClass="entr" presetSubtype="0" fill="hold" grpId="0" nodeType="clickEffect">
                                  <p:stCondLst>
                                    <p:cond delay="0"/>
                                  </p:stCondLst>
                                  <p:childTnLst>
                                    <p:set>
                                      <p:cBhvr>
                                        <p:cTn id="114" dur="1" fill="hold">
                                          <p:stCondLst>
                                            <p:cond delay="0"/>
                                          </p:stCondLst>
                                        </p:cTn>
                                        <p:tgtEl>
                                          <p:spTgt spid="182282"/>
                                        </p:tgtEl>
                                        <p:attrNameLst>
                                          <p:attrName>style.visibility</p:attrName>
                                        </p:attrNameLst>
                                      </p:cBhvr>
                                      <p:to>
                                        <p:strVal val="visible"/>
                                      </p:to>
                                    </p:set>
                                    <p:animEffect transition="in" filter="dissolve">
                                      <p:cBhvr>
                                        <p:cTn id="115" dur="500"/>
                                        <p:tgtEl>
                                          <p:spTgt spid="182282"/>
                                        </p:tgtEl>
                                      </p:cBhvr>
                                    </p:animEffect>
                                  </p:childTnLst>
                                </p:cTn>
                              </p:par>
                            </p:childTnLst>
                          </p:cTn>
                        </p:par>
                      </p:childTnLst>
                    </p:cTn>
                  </p:par>
                  <p:par>
                    <p:cTn id="116" fill="hold">
                      <p:stCondLst>
                        <p:cond delay="indefinite"/>
                      </p:stCondLst>
                      <p:childTnLst>
                        <p:par>
                          <p:cTn id="117" fill="hold">
                            <p:stCondLst>
                              <p:cond delay="0"/>
                            </p:stCondLst>
                            <p:childTnLst>
                              <p:par>
                                <p:cTn id="118" presetID="3" presetClass="entr" presetSubtype="10" fill="hold" grpId="0" nodeType="clickEffect">
                                  <p:stCondLst>
                                    <p:cond delay="0"/>
                                  </p:stCondLst>
                                  <p:childTnLst>
                                    <p:set>
                                      <p:cBhvr>
                                        <p:cTn id="119" dur="1" fill="hold">
                                          <p:stCondLst>
                                            <p:cond delay="0"/>
                                          </p:stCondLst>
                                        </p:cTn>
                                        <p:tgtEl>
                                          <p:spTgt spid="182294"/>
                                        </p:tgtEl>
                                        <p:attrNameLst>
                                          <p:attrName>style.visibility</p:attrName>
                                        </p:attrNameLst>
                                      </p:cBhvr>
                                      <p:to>
                                        <p:strVal val="visible"/>
                                      </p:to>
                                    </p:set>
                                    <p:animEffect transition="in" filter="blinds(horizontal)">
                                      <p:cBhvr>
                                        <p:cTn id="120" dur="500"/>
                                        <p:tgtEl>
                                          <p:spTgt spid="182294"/>
                                        </p:tgtEl>
                                      </p:cBhvr>
                                    </p:animEffect>
                                  </p:childTnLst>
                                </p:cTn>
                              </p:par>
                            </p:childTnLst>
                          </p:cTn>
                        </p:par>
                      </p:childTnLst>
                    </p:cTn>
                  </p:par>
                  <p:par>
                    <p:cTn id="121" fill="hold">
                      <p:stCondLst>
                        <p:cond delay="indefinite"/>
                      </p:stCondLst>
                      <p:childTnLst>
                        <p:par>
                          <p:cTn id="122" fill="hold">
                            <p:stCondLst>
                              <p:cond delay="0"/>
                            </p:stCondLst>
                            <p:childTnLst>
                              <p:par>
                                <p:cTn id="123" presetID="17" presetClass="entr" presetSubtype="10" fill="hold" nodeType="clickEffect">
                                  <p:stCondLst>
                                    <p:cond delay="0"/>
                                  </p:stCondLst>
                                  <p:childTnLst>
                                    <p:set>
                                      <p:cBhvr>
                                        <p:cTn id="124" dur="1" fill="hold">
                                          <p:stCondLst>
                                            <p:cond delay="0"/>
                                          </p:stCondLst>
                                        </p:cTn>
                                        <p:tgtEl>
                                          <p:spTgt spid="182295"/>
                                        </p:tgtEl>
                                        <p:attrNameLst>
                                          <p:attrName>style.visibility</p:attrName>
                                        </p:attrNameLst>
                                      </p:cBhvr>
                                      <p:to>
                                        <p:strVal val="visible"/>
                                      </p:to>
                                    </p:set>
                                    <p:anim calcmode="lin" valueType="num">
                                      <p:cBhvr>
                                        <p:cTn id="125" dur="500" fill="hold"/>
                                        <p:tgtEl>
                                          <p:spTgt spid="182295"/>
                                        </p:tgtEl>
                                        <p:attrNameLst>
                                          <p:attrName>ppt_w</p:attrName>
                                        </p:attrNameLst>
                                      </p:cBhvr>
                                      <p:tavLst>
                                        <p:tav tm="0">
                                          <p:val>
                                            <p:fltVal val="0.000000"/>
                                          </p:val>
                                        </p:tav>
                                        <p:tav tm="100000">
                                          <p:val>
                                            <p:strVal val="#ppt_w"/>
                                          </p:val>
                                        </p:tav>
                                      </p:tavLst>
                                    </p:anim>
                                    <p:anim calcmode="lin" valueType="num">
                                      <p:cBhvr>
                                        <p:cTn id="126" dur="500" fill="hold"/>
                                        <p:tgtEl>
                                          <p:spTgt spid="182295"/>
                                        </p:tgtEl>
                                        <p:attrNameLst>
                                          <p:attrName>ppt_h</p:attrName>
                                        </p:attrNameLst>
                                      </p:cBhvr>
                                      <p:tavLst>
                                        <p:tav tm="0">
                                          <p:val>
                                            <p:strVal val="#ppt_h"/>
                                          </p:val>
                                        </p:tav>
                                        <p:tav tm="100000">
                                          <p:val>
                                            <p:strVal val="#ppt_h"/>
                                          </p:val>
                                        </p:tav>
                                      </p:tavLst>
                                    </p:anim>
                                  </p:childTnLst>
                                </p:cTn>
                              </p:par>
                            </p:childTnLst>
                          </p:cTn>
                        </p:par>
                      </p:childTnLst>
                    </p:cTn>
                  </p:par>
                  <p:par>
                    <p:cTn id="127" fill="hold">
                      <p:stCondLst>
                        <p:cond delay="indefinite"/>
                      </p:stCondLst>
                      <p:childTnLst>
                        <p:par>
                          <p:cTn id="128" fill="hold">
                            <p:stCondLst>
                              <p:cond delay="0"/>
                            </p:stCondLst>
                            <p:childTnLst>
                              <p:par>
                                <p:cTn id="129" presetID="1" presetClass="entr" presetSubtype="0" fill="hold" grpId="0" nodeType="clickEffect">
                                  <p:stCondLst>
                                    <p:cond delay="0"/>
                                  </p:stCondLst>
                                  <p:childTnLst>
                                    <p:set>
                                      <p:cBhvr>
                                        <p:cTn id="130" dur="1" fill="hold">
                                          <p:stCondLst>
                                            <p:cond delay="499"/>
                                          </p:stCondLst>
                                        </p:cTn>
                                        <p:tgtEl>
                                          <p:spTgt spid="182296"/>
                                        </p:tgtEl>
                                        <p:attrNameLst>
                                          <p:attrName>style.visibility</p:attrName>
                                        </p:attrNameLst>
                                      </p:cBhvr>
                                      <p:to>
                                        <p:strVal val="visible"/>
                                      </p:to>
                                    </p:set>
                                  </p:childTnLst>
                                </p:cTn>
                              </p:par>
                            </p:childTnLst>
                          </p:cTn>
                        </p:par>
                      </p:childTnLst>
                    </p:cTn>
                  </p:par>
                  <p:par>
                    <p:cTn id="131" fill="hold">
                      <p:stCondLst>
                        <p:cond delay="indefinite"/>
                      </p:stCondLst>
                      <p:childTnLst>
                        <p:par>
                          <p:cTn id="132" fill="hold">
                            <p:stCondLst>
                              <p:cond delay="0"/>
                            </p:stCondLst>
                            <p:childTnLst>
                              <p:par>
                                <p:cTn id="133" presetID="3" presetClass="entr" presetSubtype="10" fill="hold" grpId="0" nodeType="clickEffect">
                                  <p:stCondLst>
                                    <p:cond delay="0"/>
                                  </p:stCondLst>
                                  <p:childTnLst>
                                    <p:set>
                                      <p:cBhvr>
                                        <p:cTn id="134" dur="1" fill="hold">
                                          <p:stCondLst>
                                            <p:cond delay="0"/>
                                          </p:stCondLst>
                                        </p:cTn>
                                        <p:tgtEl>
                                          <p:spTgt spid="182304"/>
                                        </p:tgtEl>
                                        <p:attrNameLst>
                                          <p:attrName>style.visibility</p:attrName>
                                        </p:attrNameLst>
                                      </p:cBhvr>
                                      <p:to>
                                        <p:strVal val="visible"/>
                                      </p:to>
                                    </p:set>
                                    <p:animEffect transition="in" filter="blinds(horizontal)">
                                      <p:cBhvr>
                                        <p:cTn id="135" dur="500"/>
                                        <p:tgtEl>
                                          <p:spTgt spid="18230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2274" grpId="0" bldLvl="0" animBg="1"/>
      <p:bldP spid="182275" grpId="0" bldLvl="0" animBg="1"/>
      <p:bldP spid="182276" grpId="0" bldLvl="0" animBg="1"/>
      <p:bldP spid="182277" grpId="0" bldLvl="0" animBg="1"/>
      <p:bldP spid="182278" grpId="0" bldLvl="0" animBg="1"/>
      <p:bldP spid="182279" grpId="0" bldLvl="0" animBg="1"/>
      <p:bldP spid="182280" grpId="0" bldLvl="0" animBg="1"/>
      <p:bldP spid="182281" grpId="0" bldLvl="0" animBg="1"/>
      <p:bldP spid="182282" grpId="0" bldLvl="0" animBg="1"/>
      <p:bldP spid="182286" grpId="0" bldLvl="0" animBg="1"/>
      <p:bldP spid="182289" grpId="0"/>
      <p:bldP spid="182290" grpId="0"/>
      <p:bldP spid="182291" grpId="0"/>
      <p:bldP spid="182292" grpId="0"/>
      <p:bldP spid="182293" grpId="0"/>
      <p:bldP spid="182294" grpId="0"/>
      <p:bldP spid="182296" grpId="0" bldLvl="0" animBg="1"/>
      <p:bldP spid="182303" grpId="0" bldLvl="0" animBg="1"/>
      <p:bldP spid="182304"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81250" name="矩形 181249"/>
          <p:cNvSpPr/>
          <p:nvPr/>
        </p:nvSpPr>
        <p:spPr>
          <a:xfrm>
            <a:off x="516255" y="1119505"/>
            <a:ext cx="11299825" cy="2245360"/>
          </a:xfrm>
          <a:prstGeom prst="rect">
            <a:avLst/>
          </a:prstGeom>
          <a:noFill/>
          <a:ln w="9525">
            <a:noFill/>
          </a:ln>
        </p:spPr>
        <p:txBody>
          <a:bodyPr wrap="square" anchor="ctr">
            <a:spAutoFit/>
          </a:bodyPr>
          <a:p>
            <a:r>
              <a:rPr lang="zh-CN" altLang="en-US" sz="2800" b="1" dirty="0">
                <a:solidFill>
                  <a:srgbClr val="0000CC"/>
                </a:solidFill>
                <a:latin typeface="宋体" panose="02010600030101010101" pitchFamily="2" charset="-122"/>
                <a:ea typeface="宋体" panose="02010600030101010101" pitchFamily="2" charset="-122"/>
              </a:rPr>
              <a:t>材料一</a:t>
            </a:r>
            <a:r>
              <a:rPr lang="zh-CN" altLang="en-US" sz="2800" b="1" dirty="0">
                <a:latin typeface="宋体" panose="02010600030101010101" pitchFamily="2" charset="-122"/>
                <a:ea typeface="宋体" panose="02010600030101010101" pitchFamily="2" charset="-122"/>
              </a:rPr>
              <a:t> </a:t>
            </a:r>
            <a:r>
              <a:rPr lang="zh-CN" altLang="en-US" sz="2800" b="1" dirty="0">
                <a:latin typeface="楷体_GB2312" pitchFamily="49" charset="-122"/>
                <a:ea typeface="楷体_GB2312" pitchFamily="49" charset="-122"/>
              </a:rPr>
              <a:t>太平天国北伐西征并举。北伐军一直打到天津郊区，震动京师。清政府急忙从各地调集重兵，围攻北伐军。由于孤军深入，北伐军浴血奋战两年，最终失败。</a:t>
            </a:r>
            <a:endParaRPr lang="zh-CN" altLang="en-US" sz="2800" b="1" dirty="0">
              <a:latin typeface="楷体_GB2312" pitchFamily="49" charset="-122"/>
              <a:ea typeface="楷体_GB2312" pitchFamily="49" charset="-122"/>
            </a:endParaRPr>
          </a:p>
          <a:p>
            <a:r>
              <a:rPr lang="zh-CN" altLang="en-US" sz="2800" b="1" dirty="0">
                <a:solidFill>
                  <a:srgbClr val="0000CC"/>
                </a:solidFill>
                <a:latin typeface="Times New Roman" panose="02020603050405020304" charset="0"/>
                <a:ea typeface="宋体" panose="02010600030101010101" pitchFamily="2" charset="-122"/>
              </a:rPr>
              <a:t>材料二</a:t>
            </a:r>
            <a:r>
              <a:rPr lang="zh-CN" altLang="en-US" sz="2800" b="1" dirty="0">
                <a:latin typeface="Times New Roman" panose="02020603050405020304" charset="0"/>
                <a:ea typeface="楷体_GB2312" pitchFamily="49" charset="-122"/>
              </a:rPr>
              <a:t>   洋枪队是清政府勾结美、英、法侵略者为镇压太平天国组成的武装。</a:t>
            </a:r>
            <a:r>
              <a:rPr lang="en-US" altLang="zh-CN" sz="2800" b="1" dirty="0">
                <a:latin typeface="Times New Roman" panose="02020603050405020304" charset="0"/>
                <a:ea typeface="楷体_GB2312" pitchFamily="49" charset="-122"/>
              </a:rPr>
              <a:t>1860</a:t>
            </a:r>
            <a:r>
              <a:rPr lang="zh-CN" altLang="en-US" sz="2800" b="1" dirty="0">
                <a:latin typeface="Times New Roman" panose="02020603050405020304" charset="0"/>
                <a:ea typeface="楷体_GB2312" pitchFamily="49" charset="-122"/>
              </a:rPr>
              <a:t>年（咸丰十年）在上海组成由美国人华尔统领。</a:t>
            </a:r>
            <a:endParaRPr lang="zh-CN" altLang="en-US" sz="2800" dirty="0">
              <a:latin typeface="Times New Roman" panose="02020603050405020304" charset="0"/>
              <a:ea typeface="宋体" panose="02010600030101010101" pitchFamily="2" charset="-122"/>
            </a:endParaRPr>
          </a:p>
        </p:txBody>
      </p:sp>
      <p:sp>
        <p:nvSpPr>
          <p:cNvPr id="181251" name="矩形 181250"/>
          <p:cNvSpPr/>
          <p:nvPr/>
        </p:nvSpPr>
        <p:spPr>
          <a:xfrm>
            <a:off x="4267200" y="3350737"/>
            <a:ext cx="5370513" cy="583565"/>
          </a:xfrm>
          <a:prstGeom prst="rect">
            <a:avLst/>
          </a:prstGeom>
          <a:noFill/>
          <a:ln w="9525">
            <a:noFill/>
          </a:ln>
        </p:spPr>
        <p:txBody>
          <a:bodyPr anchor="ctr">
            <a:spAutoFit/>
          </a:bodyPr>
          <a:p>
            <a:pPr indent="666750"/>
            <a:r>
              <a:rPr lang="zh-CN" altLang="en-US" sz="3200" b="1" dirty="0">
                <a:solidFill>
                  <a:srgbClr val="FF0000"/>
                </a:solidFill>
                <a:latin typeface="Times New Roman" panose="02020603050405020304" charset="0"/>
                <a:ea typeface="宋体" panose="02010600030101010101" pitchFamily="2" charset="-122"/>
              </a:rPr>
              <a:t>战略上的失误；</a:t>
            </a:r>
            <a:endParaRPr lang="zh-CN" altLang="en-US" sz="3200" b="1" dirty="0">
              <a:solidFill>
                <a:srgbClr val="FF0000"/>
              </a:solidFill>
              <a:latin typeface="Times New Roman" panose="02020603050405020304" charset="0"/>
              <a:ea typeface="宋体" panose="02010600030101010101" pitchFamily="2" charset="-122"/>
            </a:endParaRPr>
          </a:p>
        </p:txBody>
      </p:sp>
      <p:sp>
        <p:nvSpPr>
          <p:cNvPr id="181252" name="矩形 181251"/>
          <p:cNvSpPr/>
          <p:nvPr/>
        </p:nvSpPr>
        <p:spPr>
          <a:xfrm>
            <a:off x="1524000" y="5562600"/>
            <a:ext cx="8969375" cy="1076325"/>
          </a:xfrm>
          <a:prstGeom prst="rect">
            <a:avLst/>
          </a:prstGeom>
          <a:noFill/>
          <a:ln w="9525">
            <a:noFill/>
          </a:ln>
        </p:spPr>
        <p:txBody>
          <a:bodyPr anchor="t">
            <a:spAutoFit/>
          </a:bodyPr>
          <a:p>
            <a:r>
              <a:rPr lang="en-US" altLang="zh-CN" sz="2800" b="1" dirty="0">
                <a:solidFill>
                  <a:srgbClr val="FF0000"/>
                </a:solidFill>
                <a:latin typeface="Times New Roman" panose="02020603050405020304" charset="0"/>
                <a:ea typeface="黑体" panose="02010609060101010101" pitchFamily="2" charset="-122"/>
              </a:rPr>
              <a:t>       </a:t>
            </a:r>
            <a:r>
              <a:rPr lang="zh-CN" altLang="en-US" sz="3200" b="1" dirty="0">
                <a:solidFill>
                  <a:srgbClr val="FF0000"/>
                </a:solidFill>
                <a:latin typeface="Times New Roman" panose="02020603050405020304" charset="0"/>
                <a:ea typeface="黑体" panose="02010609060101010101" pitchFamily="2" charset="-122"/>
              </a:rPr>
              <a:t>在两半社会，由于阶级的局限性和时代的局限性，农民阶级不能领导中国民主革命取得胜利。</a:t>
            </a:r>
            <a:endParaRPr lang="zh-CN" altLang="en-US" sz="3200" b="1" dirty="0">
              <a:solidFill>
                <a:srgbClr val="FF0000"/>
              </a:solidFill>
              <a:latin typeface="Times New Roman" panose="02020603050405020304" charset="0"/>
              <a:ea typeface="黑体" panose="02010609060101010101" pitchFamily="2" charset="-122"/>
            </a:endParaRPr>
          </a:p>
        </p:txBody>
      </p:sp>
      <p:sp>
        <p:nvSpPr>
          <p:cNvPr id="181253" name="文本框 181252"/>
          <p:cNvSpPr txBox="1"/>
          <p:nvPr/>
        </p:nvSpPr>
        <p:spPr>
          <a:xfrm>
            <a:off x="1524000" y="3962400"/>
            <a:ext cx="2833688" cy="583565"/>
          </a:xfrm>
          <a:prstGeom prst="rect">
            <a:avLst/>
          </a:prstGeom>
          <a:noFill/>
          <a:ln w="9525">
            <a:noFill/>
          </a:ln>
        </p:spPr>
        <p:txBody>
          <a:bodyPr anchor="t">
            <a:spAutoFit/>
          </a:bodyPr>
          <a:p>
            <a:pPr>
              <a:spcBef>
                <a:spcPct val="50000"/>
              </a:spcBef>
            </a:pPr>
            <a:r>
              <a:rPr lang="zh-CN" altLang="en-US" sz="3200" b="1" dirty="0">
                <a:solidFill>
                  <a:srgbClr val="0000FF"/>
                </a:solidFill>
                <a:latin typeface="Times New Roman" panose="02020603050405020304" charset="0"/>
                <a:ea typeface="宋体" panose="02010600030101010101" pitchFamily="2" charset="-122"/>
              </a:rPr>
              <a:t>失败原因：</a:t>
            </a:r>
            <a:endParaRPr lang="zh-CN" altLang="en-US" sz="3200" b="1" dirty="0">
              <a:solidFill>
                <a:srgbClr val="0000FF"/>
              </a:solidFill>
              <a:latin typeface="Times New Roman" panose="02020603050405020304" charset="0"/>
              <a:ea typeface="宋体" panose="02010600030101010101" pitchFamily="2" charset="-122"/>
            </a:endParaRPr>
          </a:p>
        </p:txBody>
      </p:sp>
      <p:sp>
        <p:nvSpPr>
          <p:cNvPr id="181254" name="文本框 181253"/>
          <p:cNvSpPr txBox="1"/>
          <p:nvPr/>
        </p:nvSpPr>
        <p:spPr>
          <a:xfrm>
            <a:off x="4724400" y="3962400"/>
            <a:ext cx="6236970" cy="583565"/>
          </a:xfrm>
          <a:prstGeom prst="rect">
            <a:avLst/>
          </a:prstGeom>
          <a:noFill/>
          <a:ln w="9525">
            <a:noFill/>
          </a:ln>
        </p:spPr>
        <p:txBody>
          <a:bodyPr wrap="square" anchor="t">
            <a:spAutoFit/>
          </a:bodyPr>
          <a:p>
            <a:pPr>
              <a:spcBef>
                <a:spcPct val="50000"/>
              </a:spcBef>
            </a:pPr>
            <a:r>
              <a:rPr lang="zh-CN" altLang="en-US" sz="3200" b="1" dirty="0">
                <a:solidFill>
                  <a:srgbClr val="FF0000"/>
                </a:solidFill>
                <a:latin typeface="Times New Roman" panose="02020603050405020304" charset="0"/>
                <a:ea typeface="宋体" panose="02010600030101010101" pitchFamily="2" charset="-122"/>
              </a:rPr>
              <a:t>农民阶级的局限性（根本原因</a:t>
            </a:r>
            <a:r>
              <a:rPr lang="zh-CN" altLang="en-US" sz="3200" b="1" dirty="0">
                <a:solidFill>
                  <a:srgbClr val="FF0000"/>
                </a:solidFill>
                <a:latin typeface="Times New Roman" panose="02020603050405020304" charset="0"/>
                <a:ea typeface="宋体" panose="02010600030101010101" pitchFamily="2" charset="-122"/>
              </a:rPr>
              <a:t>）。</a:t>
            </a:r>
            <a:endParaRPr lang="zh-CN" altLang="en-US" sz="3200" b="1" dirty="0">
              <a:solidFill>
                <a:srgbClr val="FF0000"/>
              </a:solidFill>
              <a:latin typeface="Times New Roman" panose="02020603050405020304" charset="0"/>
              <a:ea typeface="宋体" panose="02010600030101010101" pitchFamily="2" charset="-122"/>
            </a:endParaRPr>
          </a:p>
        </p:txBody>
      </p:sp>
      <p:sp>
        <p:nvSpPr>
          <p:cNvPr id="181255" name="文本框 181254"/>
          <p:cNvSpPr txBox="1"/>
          <p:nvPr/>
        </p:nvSpPr>
        <p:spPr>
          <a:xfrm>
            <a:off x="1524000" y="5029200"/>
            <a:ext cx="2374900" cy="521970"/>
          </a:xfrm>
          <a:prstGeom prst="rect">
            <a:avLst/>
          </a:prstGeom>
          <a:noFill/>
          <a:ln w="9525">
            <a:noFill/>
          </a:ln>
        </p:spPr>
        <p:txBody>
          <a:bodyPr anchor="t">
            <a:spAutoFit/>
          </a:bodyPr>
          <a:p>
            <a:pPr>
              <a:spcBef>
                <a:spcPct val="50000"/>
              </a:spcBef>
            </a:pPr>
            <a:r>
              <a:rPr lang="zh-CN" altLang="en-US" sz="2800" b="1" dirty="0">
                <a:solidFill>
                  <a:srgbClr val="0000FF"/>
                </a:solidFill>
                <a:latin typeface="Times New Roman" panose="02020603050405020304" charset="0"/>
                <a:ea typeface="宋体" panose="02010600030101010101" pitchFamily="2" charset="-122"/>
              </a:rPr>
              <a:t>失败教训：</a:t>
            </a:r>
            <a:endParaRPr lang="zh-CN" altLang="en-US" sz="2800" b="1" dirty="0">
              <a:solidFill>
                <a:srgbClr val="0000FF"/>
              </a:solidFill>
              <a:latin typeface="Times New Roman" panose="02020603050405020304" charset="0"/>
              <a:ea typeface="宋体" panose="02010600030101010101" pitchFamily="2" charset="-122"/>
            </a:endParaRPr>
          </a:p>
        </p:txBody>
      </p:sp>
      <p:sp>
        <p:nvSpPr>
          <p:cNvPr id="181256" name="文本框 181255"/>
          <p:cNvSpPr txBox="1"/>
          <p:nvPr/>
        </p:nvSpPr>
        <p:spPr>
          <a:xfrm>
            <a:off x="4800600" y="4648200"/>
            <a:ext cx="5867400" cy="583565"/>
          </a:xfrm>
          <a:prstGeom prst="rect">
            <a:avLst/>
          </a:prstGeom>
          <a:noFill/>
          <a:ln w="9525">
            <a:noFill/>
          </a:ln>
        </p:spPr>
        <p:txBody>
          <a:bodyPr anchor="t">
            <a:spAutoFit/>
          </a:bodyPr>
          <a:p>
            <a:pPr>
              <a:spcBef>
                <a:spcPct val="50000"/>
              </a:spcBef>
            </a:pPr>
            <a:r>
              <a:rPr lang="zh-CN" altLang="en-US" sz="3200" b="1" dirty="0">
                <a:solidFill>
                  <a:srgbClr val="FF0000"/>
                </a:solidFill>
                <a:latin typeface="Times New Roman" panose="02020603050405020304" charset="0"/>
                <a:ea typeface="宋体" panose="02010600030101010101" pitchFamily="2" charset="-122"/>
              </a:rPr>
              <a:t>中外反动势力的联合镇压。</a:t>
            </a:r>
            <a:endParaRPr lang="zh-CN" altLang="en-US" sz="3200" b="1" dirty="0">
              <a:solidFill>
                <a:srgbClr val="FF0000"/>
              </a:solidFill>
              <a:latin typeface="Times New Roman" panose="02020603050405020304" charset="0"/>
              <a:ea typeface="宋体" panose="02010600030101010101" pitchFamily="2" charset="-122"/>
            </a:endParaRPr>
          </a:p>
        </p:txBody>
      </p:sp>
      <p:sp>
        <p:nvSpPr>
          <p:cNvPr id="181258" name="文本框 181257"/>
          <p:cNvSpPr txBox="1"/>
          <p:nvPr/>
        </p:nvSpPr>
        <p:spPr>
          <a:xfrm>
            <a:off x="3505200" y="3581400"/>
            <a:ext cx="1295400" cy="521970"/>
          </a:xfrm>
          <a:prstGeom prst="rect">
            <a:avLst/>
          </a:prstGeom>
          <a:noFill/>
          <a:ln w="9525">
            <a:noFill/>
          </a:ln>
        </p:spPr>
        <p:txBody>
          <a:bodyPr anchor="t">
            <a:spAutoFit/>
          </a:bodyPr>
          <a:p>
            <a:pPr>
              <a:spcBef>
                <a:spcPct val="50000"/>
              </a:spcBef>
            </a:pPr>
            <a:r>
              <a:rPr lang="en-US" altLang="zh-CN" sz="2800" b="1" dirty="0">
                <a:latin typeface="Times New Roman" panose="02020603050405020304" charset="0"/>
                <a:ea typeface="宋体" panose="02010600030101010101" pitchFamily="2" charset="-122"/>
              </a:rPr>
              <a:t>①</a:t>
            </a:r>
            <a:r>
              <a:rPr lang="zh-CN" altLang="en-US" sz="2800" b="1" dirty="0">
                <a:latin typeface="Times New Roman" panose="02020603050405020304" charset="0"/>
                <a:ea typeface="宋体" panose="02010600030101010101" pitchFamily="2" charset="-122"/>
              </a:rPr>
              <a:t>主观：</a:t>
            </a:r>
            <a:endParaRPr lang="zh-CN" altLang="en-US" sz="2800" b="1" dirty="0">
              <a:latin typeface="Times New Roman" panose="02020603050405020304" charset="0"/>
              <a:ea typeface="宋体" panose="02010600030101010101" pitchFamily="2" charset="-122"/>
            </a:endParaRPr>
          </a:p>
        </p:txBody>
      </p:sp>
      <p:sp>
        <p:nvSpPr>
          <p:cNvPr id="181259" name="文本框 181258"/>
          <p:cNvSpPr txBox="1"/>
          <p:nvPr/>
        </p:nvSpPr>
        <p:spPr>
          <a:xfrm>
            <a:off x="3505200" y="4724400"/>
            <a:ext cx="2344738" cy="521970"/>
          </a:xfrm>
          <a:prstGeom prst="rect">
            <a:avLst/>
          </a:prstGeom>
          <a:noFill/>
          <a:ln w="9525">
            <a:noFill/>
          </a:ln>
        </p:spPr>
        <p:txBody>
          <a:bodyPr anchor="t">
            <a:spAutoFit/>
          </a:bodyPr>
          <a:p>
            <a:pPr>
              <a:spcBef>
                <a:spcPct val="50000"/>
              </a:spcBef>
            </a:pPr>
            <a:r>
              <a:rPr lang="en-US" altLang="zh-CN" sz="2800" b="1" dirty="0">
                <a:latin typeface="Times New Roman" panose="02020603050405020304" charset="0"/>
                <a:ea typeface="宋体" panose="02010600030101010101" pitchFamily="2" charset="-122"/>
              </a:rPr>
              <a:t>②</a:t>
            </a:r>
            <a:r>
              <a:rPr lang="zh-CN" altLang="en-US" sz="2800" b="1" dirty="0">
                <a:latin typeface="Times New Roman" panose="02020603050405020304" charset="0"/>
                <a:ea typeface="宋体" panose="02010600030101010101" pitchFamily="2" charset="-122"/>
              </a:rPr>
              <a:t>客观：</a:t>
            </a:r>
            <a:endParaRPr lang="zh-CN" altLang="en-US" sz="2800" b="1" dirty="0">
              <a:latin typeface="Times New Roman" panose="02020603050405020304" charset="0"/>
              <a:ea typeface="宋体" panose="02010600030101010101" pitchFamily="2" charset="-122"/>
            </a:endParaRPr>
          </a:p>
        </p:txBody>
      </p:sp>
      <p:sp>
        <p:nvSpPr>
          <p:cNvPr id="181261" name="左大括号 181260"/>
          <p:cNvSpPr/>
          <p:nvPr/>
        </p:nvSpPr>
        <p:spPr>
          <a:xfrm>
            <a:off x="3352800" y="3657600"/>
            <a:ext cx="152400" cy="1524000"/>
          </a:xfrm>
          <a:prstGeom prst="leftBrace">
            <a:avLst>
              <a:gd name="adj1" fmla="val 83287"/>
              <a:gd name="adj2" fmla="val 50000"/>
            </a:avLst>
          </a:prstGeom>
          <a:noFill/>
          <a:ln w="50800" cap="flat" cmpd="sng">
            <a:solidFill>
              <a:schemeClr val="tx1"/>
            </a:solidFill>
            <a:prstDash val="solid"/>
            <a:round/>
            <a:headEnd type="none" w="med" len="med"/>
            <a:tailEnd type="none" w="med" len="med"/>
          </a:ln>
        </p:spPr>
        <p:txBody>
          <a:bodyPr anchor="t"/>
          <a:p>
            <a:endParaRPr lang="zh-CN" altLang="en-US">
              <a:latin typeface="Arial" panose="020B0604020202020204" pitchFamily="34" charset="0"/>
              <a:ea typeface="宋体" panose="02010600030101010101" pitchFamily="2" charset="-122"/>
            </a:endParaRPr>
          </a:p>
        </p:txBody>
      </p:sp>
      <p:sp>
        <p:nvSpPr>
          <p:cNvPr id="181269" name="矩形 181268"/>
          <p:cNvSpPr/>
          <p:nvPr/>
        </p:nvSpPr>
        <p:spPr>
          <a:xfrm>
            <a:off x="516255" y="320040"/>
            <a:ext cx="5334000" cy="583565"/>
          </a:xfrm>
          <a:prstGeom prst="rect">
            <a:avLst/>
          </a:prstGeom>
          <a:noFill/>
          <a:ln w="9525">
            <a:noFill/>
          </a:ln>
        </p:spPr>
        <p:txBody>
          <a:bodyPr>
            <a:spAutoFit/>
          </a:bodyPr>
          <a:p>
            <a:pPr fontAlgn="base"/>
            <a:r>
              <a:rPr lang="zh-CN" altLang="en-US" sz="3200" b="1" strike="noStrike" noProof="1" dirty="0">
                <a:gradFill>
                  <a:gsLst>
                    <a:gs pos="0">
                      <a:srgbClr val="7B32B2"/>
                    </a:gs>
                    <a:gs pos="100000">
                      <a:srgbClr val="401A5D"/>
                    </a:gs>
                  </a:gsLst>
                  <a:lin scaled="0"/>
                </a:gradFill>
                <a:effectLst/>
                <a:latin typeface="Arial" panose="020B0604020202020204" pitchFamily="34" charset="0"/>
                <a:ea typeface="黑体" panose="02010609060101010101" pitchFamily="2" charset="-122"/>
                <a:cs typeface="+mn-cs"/>
              </a:rPr>
              <a:t>太平天国失败的原因及教训？</a:t>
            </a:r>
            <a:endParaRPr lang="zh-CN" altLang="en-US" sz="3200" b="1" strike="noStrike" noProof="1" dirty="0">
              <a:gradFill>
                <a:gsLst>
                  <a:gs pos="0">
                    <a:srgbClr val="7B32B2"/>
                  </a:gs>
                  <a:gs pos="100000">
                    <a:srgbClr val="401A5D"/>
                  </a:gs>
                </a:gsLst>
                <a:lin scaled="0"/>
              </a:gradFill>
              <a:effectLst/>
              <a:latin typeface="Arial" panose="020B0604020202020204" pitchFamily="34" charset="0"/>
              <a:ea typeface="黑体" panose="02010609060101010101" pitchFamily="2" charset="-122"/>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181250"/>
                                        </p:tgtEl>
                                        <p:attrNameLst>
                                          <p:attrName>style.visibility</p:attrName>
                                        </p:attrNameLst>
                                      </p:cBhvr>
                                      <p:to>
                                        <p:strVal val="visible"/>
                                      </p:to>
                                    </p:set>
                                    <p:anim calcmode="lin" valueType="num">
                                      <p:cBhvr>
                                        <p:cTn id="7" dur="500" fill="hold"/>
                                        <p:tgtEl>
                                          <p:spTgt spid="181250"/>
                                        </p:tgtEl>
                                        <p:attrNameLst>
                                          <p:attrName>ppt_w</p:attrName>
                                        </p:attrNameLst>
                                      </p:cBhvr>
                                      <p:tavLst>
                                        <p:tav tm="0">
                                          <p:val>
                                            <p:fltVal val="0.000000"/>
                                          </p:val>
                                        </p:tav>
                                        <p:tav tm="100000">
                                          <p:val>
                                            <p:strVal val="#ppt_w"/>
                                          </p:val>
                                        </p:tav>
                                      </p:tavLst>
                                    </p:anim>
                                    <p:anim calcmode="lin" valueType="num">
                                      <p:cBhvr>
                                        <p:cTn id="8" dur="500" fill="hold"/>
                                        <p:tgtEl>
                                          <p:spTgt spid="181250"/>
                                        </p:tgtEl>
                                        <p:attrNameLst>
                                          <p:attrName>ppt_h</p:attrName>
                                        </p:attrNameLst>
                                      </p:cBhvr>
                                      <p:tavLst>
                                        <p:tav tm="0">
                                          <p:val>
                                            <p:fltVal val="0.000000"/>
                                          </p:val>
                                        </p:tav>
                                        <p:tav tm="100000">
                                          <p:val>
                                            <p:strVal val="#ppt_h"/>
                                          </p:val>
                                        </p:tav>
                                      </p:tavLst>
                                    </p:anim>
                                    <p:animEffect transition="in" filter="fade">
                                      <p:cBhvr>
                                        <p:cTn id="9" dur="500"/>
                                        <p:tgtEl>
                                          <p:spTgt spid="181250"/>
                                        </p:tgtEl>
                                      </p:cBhvr>
                                    </p:animEffect>
                                  </p:childTnLst>
                                </p:cTn>
                              </p:par>
                            </p:childTnLst>
                          </p:cTn>
                        </p:par>
                      </p:childTnLst>
                    </p:cTn>
                  </p:par>
                  <p:par>
                    <p:cTn id="10" fill="hold">
                      <p:stCondLst>
                        <p:cond delay="indefinite"/>
                      </p:stCondLst>
                      <p:childTnLst>
                        <p:par>
                          <p:cTn id="11" fill="hold">
                            <p:stCondLst>
                              <p:cond delay="0"/>
                            </p:stCondLst>
                            <p:childTnLst>
                              <p:par>
                                <p:cTn id="12" presetID="3" presetClass="entr" presetSubtype="10" fill="hold" grpId="0" nodeType="clickEffect">
                                  <p:stCondLst>
                                    <p:cond delay="0"/>
                                  </p:stCondLst>
                                  <p:childTnLst>
                                    <p:set>
                                      <p:cBhvr>
                                        <p:cTn id="13" dur="1" fill="hold">
                                          <p:stCondLst>
                                            <p:cond delay="0"/>
                                          </p:stCondLst>
                                        </p:cTn>
                                        <p:tgtEl>
                                          <p:spTgt spid="181253"/>
                                        </p:tgtEl>
                                        <p:attrNameLst>
                                          <p:attrName>style.visibility</p:attrName>
                                        </p:attrNameLst>
                                      </p:cBhvr>
                                      <p:to>
                                        <p:strVal val="visible"/>
                                      </p:to>
                                    </p:set>
                                    <p:animEffect transition="in" filter="blinds(horizontal)">
                                      <p:cBhvr>
                                        <p:cTn id="14" dur="500"/>
                                        <p:tgtEl>
                                          <p:spTgt spid="181253"/>
                                        </p:tgtEl>
                                      </p:cBhvr>
                                    </p:animEffect>
                                  </p:childTnLst>
                                </p:cTn>
                              </p:par>
                            </p:childTnLst>
                          </p:cTn>
                        </p:par>
                      </p:childTnLst>
                    </p:cTn>
                  </p:par>
                  <p:par>
                    <p:cTn id="15" fill="hold">
                      <p:stCondLst>
                        <p:cond delay="indefinite"/>
                      </p:stCondLst>
                      <p:childTnLst>
                        <p:par>
                          <p:cTn id="16" fill="hold">
                            <p:stCondLst>
                              <p:cond delay="0"/>
                            </p:stCondLst>
                            <p:childTnLst>
                              <p:par>
                                <p:cTn id="17" presetID="3" presetClass="entr" presetSubtype="10" fill="hold" nodeType="clickEffect">
                                  <p:stCondLst>
                                    <p:cond delay="0"/>
                                  </p:stCondLst>
                                  <p:childTnLst>
                                    <p:set>
                                      <p:cBhvr>
                                        <p:cTn id="18" dur="1" fill="hold">
                                          <p:stCondLst>
                                            <p:cond delay="0"/>
                                          </p:stCondLst>
                                        </p:cTn>
                                        <p:tgtEl>
                                          <p:spTgt spid="181261"/>
                                        </p:tgtEl>
                                        <p:attrNameLst>
                                          <p:attrName>style.visibility</p:attrName>
                                        </p:attrNameLst>
                                      </p:cBhvr>
                                      <p:to>
                                        <p:strVal val="visible"/>
                                      </p:to>
                                    </p:set>
                                    <p:animEffect transition="in" filter="blinds(horizontal)">
                                      <p:cBhvr>
                                        <p:cTn id="19" dur="500"/>
                                        <p:tgtEl>
                                          <p:spTgt spid="181261"/>
                                        </p:tgtEl>
                                      </p:cBhvr>
                                    </p:animEffect>
                                  </p:childTnLst>
                                </p:cTn>
                              </p:par>
                            </p:childTnLst>
                          </p:cTn>
                        </p:par>
                      </p:childTnLst>
                    </p:cTn>
                  </p:par>
                  <p:par>
                    <p:cTn id="20" fill="hold">
                      <p:stCondLst>
                        <p:cond delay="indefinite"/>
                      </p:stCondLst>
                      <p:childTnLst>
                        <p:par>
                          <p:cTn id="21" fill="hold">
                            <p:stCondLst>
                              <p:cond delay="0"/>
                            </p:stCondLst>
                            <p:childTnLst>
                              <p:par>
                                <p:cTn id="22" presetID="3" presetClass="entr" presetSubtype="10" fill="hold" grpId="0" nodeType="clickEffect">
                                  <p:stCondLst>
                                    <p:cond delay="0"/>
                                  </p:stCondLst>
                                  <p:childTnLst>
                                    <p:set>
                                      <p:cBhvr>
                                        <p:cTn id="23" dur="1" fill="hold">
                                          <p:stCondLst>
                                            <p:cond delay="0"/>
                                          </p:stCondLst>
                                        </p:cTn>
                                        <p:tgtEl>
                                          <p:spTgt spid="181258"/>
                                        </p:tgtEl>
                                        <p:attrNameLst>
                                          <p:attrName>style.visibility</p:attrName>
                                        </p:attrNameLst>
                                      </p:cBhvr>
                                      <p:to>
                                        <p:strVal val="visible"/>
                                      </p:to>
                                    </p:set>
                                    <p:animEffect transition="in" filter="blinds(horizontal)">
                                      <p:cBhvr>
                                        <p:cTn id="24" dur="500"/>
                                        <p:tgtEl>
                                          <p:spTgt spid="181258"/>
                                        </p:tgtEl>
                                      </p:cBhvr>
                                    </p:animEffect>
                                  </p:childTnLst>
                                </p:cTn>
                              </p:par>
                            </p:childTnLst>
                          </p:cTn>
                        </p:par>
                      </p:childTnLst>
                    </p:cTn>
                  </p:par>
                  <p:par>
                    <p:cTn id="25" fill="hold">
                      <p:stCondLst>
                        <p:cond delay="indefinite"/>
                      </p:stCondLst>
                      <p:childTnLst>
                        <p:par>
                          <p:cTn id="26" fill="hold">
                            <p:stCondLst>
                              <p:cond delay="0"/>
                            </p:stCondLst>
                            <p:childTnLst>
                              <p:par>
                                <p:cTn id="27" presetID="3" presetClass="entr" presetSubtype="10" fill="hold" grpId="0" nodeType="clickEffect">
                                  <p:stCondLst>
                                    <p:cond delay="0"/>
                                  </p:stCondLst>
                                  <p:childTnLst>
                                    <p:set>
                                      <p:cBhvr>
                                        <p:cTn id="28" dur="1" fill="hold">
                                          <p:stCondLst>
                                            <p:cond delay="0"/>
                                          </p:stCondLst>
                                        </p:cTn>
                                        <p:tgtEl>
                                          <p:spTgt spid="181259"/>
                                        </p:tgtEl>
                                        <p:attrNameLst>
                                          <p:attrName>style.visibility</p:attrName>
                                        </p:attrNameLst>
                                      </p:cBhvr>
                                      <p:to>
                                        <p:strVal val="visible"/>
                                      </p:to>
                                    </p:set>
                                    <p:animEffect transition="in" filter="blinds(horizontal)">
                                      <p:cBhvr>
                                        <p:cTn id="29" dur="500"/>
                                        <p:tgtEl>
                                          <p:spTgt spid="181259"/>
                                        </p:tgtEl>
                                      </p:cBhvr>
                                    </p:animEffect>
                                  </p:childTnLst>
                                </p:cTn>
                              </p:par>
                            </p:childTnLst>
                          </p:cTn>
                        </p:par>
                      </p:childTnLst>
                    </p:cTn>
                  </p:par>
                  <p:par>
                    <p:cTn id="30" fill="hold">
                      <p:stCondLst>
                        <p:cond delay="indefinite"/>
                      </p:stCondLst>
                      <p:childTnLst>
                        <p:par>
                          <p:cTn id="31" fill="hold">
                            <p:stCondLst>
                              <p:cond delay="0"/>
                            </p:stCondLst>
                            <p:childTnLst>
                              <p:par>
                                <p:cTn id="32" presetID="3" presetClass="entr" presetSubtype="10" fill="hold" grpId="0" nodeType="clickEffect">
                                  <p:stCondLst>
                                    <p:cond delay="0"/>
                                  </p:stCondLst>
                                  <p:childTnLst>
                                    <p:set>
                                      <p:cBhvr>
                                        <p:cTn id="33" dur="1" fill="hold">
                                          <p:stCondLst>
                                            <p:cond delay="0"/>
                                          </p:stCondLst>
                                        </p:cTn>
                                        <p:tgtEl>
                                          <p:spTgt spid="181254"/>
                                        </p:tgtEl>
                                        <p:attrNameLst>
                                          <p:attrName>style.visibility</p:attrName>
                                        </p:attrNameLst>
                                      </p:cBhvr>
                                      <p:to>
                                        <p:strVal val="visible"/>
                                      </p:to>
                                    </p:set>
                                    <p:animEffect transition="in" filter="blinds(horizontal)">
                                      <p:cBhvr>
                                        <p:cTn id="34" dur="500"/>
                                        <p:tgtEl>
                                          <p:spTgt spid="181254"/>
                                        </p:tgtEl>
                                      </p:cBhvr>
                                    </p:animEffect>
                                  </p:childTnLst>
                                </p:cTn>
                              </p:par>
                            </p:childTnLst>
                          </p:cTn>
                        </p:par>
                      </p:childTnLst>
                    </p:cTn>
                  </p:par>
                  <p:par>
                    <p:cTn id="35" fill="hold">
                      <p:stCondLst>
                        <p:cond delay="indefinite"/>
                      </p:stCondLst>
                      <p:childTnLst>
                        <p:par>
                          <p:cTn id="36" fill="hold">
                            <p:stCondLst>
                              <p:cond delay="0"/>
                            </p:stCondLst>
                            <p:childTnLst>
                              <p:par>
                                <p:cTn id="37" presetID="3" presetClass="entr" presetSubtype="10" fill="hold" grpId="0" nodeType="clickEffect">
                                  <p:stCondLst>
                                    <p:cond delay="0"/>
                                  </p:stCondLst>
                                  <p:childTnLst>
                                    <p:set>
                                      <p:cBhvr>
                                        <p:cTn id="38" dur="1" fill="hold">
                                          <p:stCondLst>
                                            <p:cond delay="0"/>
                                          </p:stCondLst>
                                        </p:cTn>
                                        <p:tgtEl>
                                          <p:spTgt spid="181251"/>
                                        </p:tgtEl>
                                        <p:attrNameLst>
                                          <p:attrName>style.visibility</p:attrName>
                                        </p:attrNameLst>
                                      </p:cBhvr>
                                      <p:to>
                                        <p:strVal val="visible"/>
                                      </p:to>
                                    </p:set>
                                    <p:animEffect transition="in" filter="blinds(horizontal)">
                                      <p:cBhvr>
                                        <p:cTn id="39" dur="500"/>
                                        <p:tgtEl>
                                          <p:spTgt spid="181251"/>
                                        </p:tgtEl>
                                      </p:cBhvr>
                                    </p:animEffect>
                                  </p:childTnLst>
                                </p:cTn>
                              </p:par>
                            </p:childTnLst>
                          </p:cTn>
                        </p:par>
                      </p:childTnLst>
                    </p:cTn>
                  </p:par>
                  <p:par>
                    <p:cTn id="40" fill="hold">
                      <p:stCondLst>
                        <p:cond delay="indefinite"/>
                      </p:stCondLst>
                      <p:childTnLst>
                        <p:par>
                          <p:cTn id="41" fill="hold">
                            <p:stCondLst>
                              <p:cond delay="0"/>
                            </p:stCondLst>
                            <p:childTnLst>
                              <p:par>
                                <p:cTn id="42" presetID="3" presetClass="entr" presetSubtype="10" fill="hold" grpId="0" nodeType="clickEffect">
                                  <p:stCondLst>
                                    <p:cond delay="0"/>
                                  </p:stCondLst>
                                  <p:childTnLst>
                                    <p:set>
                                      <p:cBhvr>
                                        <p:cTn id="43" dur="1" fill="hold">
                                          <p:stCondLst>
                                            <p:cond delay="0"/>
                                          </p:stCondLst>
                                        </p:cTn>
                                        <p:tgtEl>
                                          <p:spTgt spid="181256"/>
                                        </p:tgtEl>
                                        <p:attrNameLst>
                                          <p:attrName>style.visibility</p:attrName>
                                        </p:attrNameLst>
                                      </p:cBhvr>
                                      <p:to>
                                        <p:strVal val="visible"/>
                                      </p:to>
                                    </p:set>
                                    <p:animEffect transition="in" filter="blinds(horizontal)">
                                      <p:cBhvr>
                                        <p:cTn id="44" dur="500"/>
                                        <p:tgtEl>
                                          <p:spTgt spid="181256"/>
                                        </p:tgtEl>
                                      </p:cBhvr>
                                    </p:animEffect>
                                  </p:childTnLst>
                                </p:cTn>
                              </p:par>
                            </p:childTnLst>
                          </p:cTn>
                        </p:par>
                      </p:childTnLst>
                    </p:cTn>
                  </p:par>
                  <p:par>
                    <p:cTn id="45" fill="hold">
                      <p:stCondLst>
                        <p:cond delay="indefinite"/>
                      </p:stCondLst>
                      <p:childTnLst>
                        <p:par>
                          <p:cTn id="46" fill="hold">
                            <p:stCondLst>
                              <p:cond delay="0"/>
                            </p:stCondLst>
                            <p:childTnLst>
                              <p:par>
                                <p:cTn id="47" presetID="3" presetClass="entr" presetSubtype="10" fill="hold" grpId="0" nodeType="clickEffect">
                                  <p:stCondLst>
                                    <p:cond delay="0"/>
                                  </p:stCondLst>
                                  <p:childTnLst>
                                    <p:set>
                                      <p:cBhvr>
                                        <p:cTn id="48" dur="1" fill="hold">
                                          <p:stCondLst>
                                            <p:cond delay="0"/>
                                          </p:stCondLst>
                                        </p:cTn>
                                        <p:tgtEl>
                                          <p:spTgt spid="181255"/>
                                        </p:tgtEl>
                                        <p:attrNameLst>
                                          <p:attrName>style.visibility</p:attrName>
                                        </p:attrNameLst>
                                      </p:cBhvr>
                                      <p:to>
                                        <p:strVal val="visible"/>
                                      </p:to>
                                    </p:set>
                                    <p:animEffect transition="in" filter="blinds(horizontal)">
                                      <p:cBhvr>
                                        <p:cTn id="49" dur="500"/>
                                        <p:tgtEl>
                                          <p:spTgt spid="181255"/>
                                        </p:tgtEl>
                                      </p:cBhvr>
                                    </p:animEffect>
                                  </p:childTnLst>
                                </p:cTn>
                              </p:par>
                            </p:childTnLst>
                          </p:cTn>
                        </p:par>
                      </p:childTnLst>
                    </p:cTn>
                  </p:par>
                  <p:par>
                    <p:cTn id="50" fill="hold">
                      <p:stCondLst>
                        <p:cond delay="indefinite"/>
                      </p:stCondLst>
                      <p:childTnLst>
                        <p:par>
                          <p:cTn id="51" fill="hold">
                            <p:stCondLst>
                              <p:cond delay="0"/>
                            </p:stCondLst>
                            <p:childTnLst>
                              <p:par>
                                <p:cTn id="52" presetID="3" presetClass="entr" presetSubtype="10" fill="hold" grpId="0" nodeType="clickEffect">
                                  <p:stCondLst>
                                    <p:cond delay="0"/>
                                  </p:stCondLst>
                                  <p:childTnLst>
                                    <p:set>
                                      <p:cBhvr>
                                        <p:cTn id="53" dur="1" fill="hold">
                                          <p:stCondLst>
                                            <p:cond delay="0"/>
                                          </p:stCondLst>
                                        </p:cTn>
                                        <p:tgtEl>
                                          <p:spTgt spid="181252"/>
                                        </p:tgtEl>
                                        <p:attrNameLst>
                                          <p:attrName>style.visibility</p:attrName>
                                        </p:attrNameLst>
                                      </p:cBhvr>
                                      <p:to>
                                        <p:strVal val="visible"/>
                                      </p:to>
                                    </p:set>
                                    <p:animEffect transition="in" filter="blinds(horizontal)">
                                      <p:cBhvr>
                                        <p:cTn id="54" dur="500"/>
                                        <p:tgtEl>
                                          <p:spTgt spid="1812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1250" grpId="0"/>
      <p:bldP spid="181251" grpId="0"/>
      <p:bldP spid="181252" grpId="0"/>
      <p:bldP spid="181253" grpId="0"/>
      <p:bldP spid="181254" grpId="0"/>
      <p:bldP spid="181255" grpId="0"/>
      <p:bldP spid="181256" grpId="0"/>
      <p:bldP spid="181258" grpId="0"/>
      <p:bldP spid="181259"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06850" name="Rectangle 2"/>
          <p:cNvSpPr>
            <a:spLocks noGrp="1"/>
          </p:cNvSpPr>
          <p:nvPr>
            <p:ph type="body" idx="4294967295"/>
          </p:nvPr>
        </p:nvSpPr>
        <p:spPr>
          <a:xfrm>
            <a:off x="693420" y="152400"/>
            <a:ext cx="11235690" cy="5638800"/>
          </a:xfrm>
        </p:spPr>
        <p:txBody>
          <a:bodyPr vert="horz" wrap="square" lIns="91440" tIns="45720" rIns="91440" bIns="45720" anchor="t">
            <a:normAutofit fontScale="90000"/>
          </a:bodyPr>
          <a:p>
            <a:pPr marL="0" indent="722630" algn="just">
              <a:lnSpc>
                <a:spcPct val="90000"/>
              </a:lnSpc>
              <a:spcBef>
                <a:spcPct val="0"/>
              </a:spcBef>
              <a:buNone/>
            </a:pPr>
            <a:r>
              <a:rPr lang="zh-CN" altLang="en-US" sz="3600" b="1" dirty="0">
                <a:solidFill>
                  <a:srgbClr val="000000"/>
                </a:solidFill>
                <a:latin typeface="Times New Roman" panose="02020603050405020304" charset="0"/>
                <a:ea typeface="黑体" panose="02010609060101010101" pitchFamily="2" charset="-122"/>
              </a:rPr>
              <a:t>局限性</a:t>
            </a:r>
            <a:r>
              <a:rPr lang="en-US" altLang="zh-CN" sz="3600" b="1">
                <a:solidFill>
                  <a:srgbClr val="000000"/>
                </a:solidFill>
                <a:latin typeface="Times New Roman" panose="02020603050405020304" charset="0"/>
                <a:ea typeface="黑体" panose="02010609060101010101" pitchFamily="2" charset="-122"/>
              </a:rPr>
              <a:t>(</a:t>
            </a:r>
            <a:r>
              <a:rPr lang="zh-CN" altLang="en-US" sz="2400" dirty="0">
                <a:ea typeface="黑体" panose="02010609060101010101" pitchFamily="2" charset="-122"/>
              </a:rPr>
              <a:t>如何认识农民阶级的阶级局限性？</a:t>
            </a:r>
            <a:r>
              <a:rPr lang="en-US" altLang="zh-CN" sz="2400">
                <a:ea typeface="黑体" panose="02010609060101010101" pitchFamily="2" charset="-122"/>
              </a:rPr>
              <a:t>) </a:t>
            </a:r>
            <a:endParaRPr lang="en-US" altLang="zh-CN" sz="2400">
              <a:ea typeface="黑体" panose="02010609060101010101" pitchFamily="2" charset="-122"/>
            </a:endParaRPr>
          </a:p>
          <a:p>
            <a:pPr marL="0" indent="722630" algn="just">
              <a:lnSpc>
                <a:spcPct val="90000"/>
              </a:lnSpc>
              <a:spcBef>
                <a:spcPct val="0"/>
              </a:spcBef>
              <a:buNone/>
            </a:pPr>
            <a:endParaRPr lang="en-US" altLang="zh-CN" sz="4800">
              <a:solidFill>
                <a:srgbClr val="000000"/>
              </a:solidFill>
              <a:latin typeface="Times New Roman" panose="02020603050405020304" charset="0"/>
              <a:ea typeface="黑体" panose="02010609060101010101" pitchFamily="2" charset="-122"/>
            </a:endParaRPr>
          </a:p>
          <a:p>
            <a:pPr marL="0" indent="722630" algn="just">
              <a:lnSpc>
                <a:spcPct val="90000"/>
              </a:lnSpc>
              <a:spcBef>
                <a:spcPct val="0"/>
              </a:spcBef>
              <a:buNone/>
            </a:pPr>
            <a:r>
              <a:rPr lang="en-US" altLang="zh-CN" sz="3600" b="1" dirty="0">
                <a:solidFill>
                  <a:srgbClr val="FF0000"/>
                </a:solidFill>
                <a:latin typeface="Times New Roman" panose="02020603050405020304" charset="0"/>
                <a:ea typeface="黑体" panose="02010609060101010101" pitchFamily="2" charset="-122"/>
              </a:rPr>
              <a:t>①</a:t>
            </a:r>
            <a:r>
              <a:rPr lang="zh-CN" altLang="en-US" sz="3600" b="1" dirty="0">
                <a:solidFill>
                  <a:srgbClr val="FF0000"/>
                </a:solidFill>
                <a:latin typeface="Times New Roman" panose="02020603050405020304" charset="0"/>
                <a:ea typeface="黑体" panose="02010609060101010101" pitchFamily="2" charset="-122"/>
              </a:rPr>
              <a:t>经济上</a:t>
            </a:r>
            <a:r>
              <a:rPr lang="zh-CN" altLang="en-US" sz="3600" b="1" dirty="0">
                <a:solidFill>
                  <a:srgbClr val="000000"/>
                </a:solidFill>
                <a:latin typeface="Times New Roman" panose="02020603050405020304" charset="0"/>
                <a:ea typeface="黑体" panose="02010609060101010101" pitchFamily="2" charset="-122"/>
              </a:rPr>
              <a:t>：农民是分散的个体小生产者，不是先进生产方式的代表。</a:t>
            </a:r>
            <a:endParaRPr lang="zh-CN" altLang="en-US" sz="3600" b="1" dirty="0">
              <a:solidFill>
                <a:srgbClr val="000000"/>
              </a:solidFill>
              <a:latin typeface="Times New Roman" panose="02020603050405020304" charset="0"/>
              <a:ea typeface="黑体" panose="02010609060101010101" pitchFamily="2" charset="-122"/>
            </a:endParaRPr>
          </a:p>
          <a:p>
            <a:pPr marL="0" indent="722630" algn="just">
              <a:lnSpc>
                <a:spcPct val="90000"/>
              </a:lnSpc>
              <a:spcBef>
                <a:spcPct val="0"/>
              </a:spcBef>
              <a:buNone/>
            </a:pPr>
            <a:r>
              <a:rPr lang="en-US" altLang="zh-CN" sz="3600" b="1" dirty="0">
                <a:solidFill>
                  <a:srgbClr val="FF0000"/>
                </a:solidFill>
                <a:latin typeface="Times New Roman" panose="02020603050405020304" charset="0"/>
                <a:ea typeface="黑体" panose="02010609060101010101" pitchFamily="2" charset="-122"/>
              </a:rPr>
              <a:t>②</a:t>
            </a:r>
            <a:r>
              <a:rPr lang="zh-CN" altLang="en-US" sz="3600" b="1" dirty="0">
                <a:solidFill>
                  <a:srgbClr val="FF0000"/>
                </a:solidFill>
                <a:latin typeface="Times New Roman" panose="02020603050405020304" charset="0"/>
                <a:ea typeface="黑体" panose="02010609060101010101" pitchFamily="2" charset="-122"/>
              </a:rPr>
              <a:t>政治上</a:t>
            </a:r>
            <a:r>
              <a:rPr lang="zh-CN" altLang="en-US" sz="3600" b="1" dirty="0">
                <a:solidFill>
                  <a:srgbClr val="000000"/>
                </a:solidFill>
                <a:latin typeface="Times New Roman" panose="02020603050405020304" charset="0"/>
                <a:ea typeface="黑体" panose="02010609060101010101" pitchFamily="2" charset="-122"/>
              </a:rPr>
              <a:t>：不能提出切实可行的改造社会的方案。</a:t>
            </a:r>
            <a:endParaRPr lang="zh-CN" altLang="en-US" sz="3600" b="1" dirty="0">
              <a:solidFill>
                <a:srgbClr val="000000"/>
              </a:solidFill>
              <a:latin typeface="Times New Roman" panose="02020603050405020304" charset="0"/>
              <a:ea typeface="黑体" panose="02010609060101010101" pitchFamily="2" charset="-122"/>
            </a:endParaRPr>
          </a:p>
          <a:p>
            <a:pPr marL="0" indent="722630" algn="just">
              <a:lnSpc>
                <a:spcPct val="90000"/>
              </a:lnSpc>
              <a:spcBef>
                <a:spcPct val="0"/>
              </a:spcBef>
              <a:buNone/>
            </a:pPr>
            <a:r>
              <a:rPr lang="en-US" altLang="zh-CN" sz="3600" b="1" dirty="0">
                <a:solidFill>
                  <a:srgbClr val="FF0000"/>
                </a:solidFill>
                <a:latin typeface="Times New Roman" panose="02020603050405020304" charset="0"/>
                <a:ea typeface="黑体" panose="02010609060101010101" pitchFamily="2" charset="-122"/>
              </a:rPr>
              <a:t>③</a:t>
            </a:r>
            <a:r>
              <a:rPr lang="zh-CN" altLang="en-US" sz="3600" b="1" dirty="0">
                <a:solidFill>
                  <a:srgbClr val="FF0000"/>
                </a:solidFill>
                <a:latin typeface="Times New Roman" panose="02020603050405020304" charset="0"/>
                <a:ea typeface="黑体" panose="02010609060101010101" pitchFamily="2" charset="-122"/>
              </a:rPr>
              <a:t>思想上</a:t>
            </a:r>
            <a:r>
              <a:rPr lang="zh-CN" altLang="en-US" sz="3600" b="1" dirty="0">
                <a:solidFill>
                  <a:srgbClr val="000000"/>
                </a:solidFill>
                <a:latin typeface="Times New Roman" panose="02020603050405020304" charset="0"/>
                <a:ea typeface="黑体" panose="02010609060101010101" pitchFamily="2" charset="-122"/>
              </a:rPr>
              <a:t>：没有科学的理论作指导。</a:t>
            </a:r>
            <a:endParaRPr lang="zh-CN" altLang="en-US" sz="3600" b="1" dirty="0">
              <a:solidFill>
                <a:srgbClr val="000000"/>
              </a:solidFill>
              <a:latin typeface="Times New Roman" panose="02020603050405020304" charset="0"/>
              <a:ea typeface="黑体" panose="02010609060101010101" pitchFamily="2" charset="-122"/>
            </a:endParaRPr>
          </a:p>
          <a:p>
            <a:pPr marL="0" indent="722630" algn="just">
              <a:lnSpc>
                <a:spcPct val="90000"/>
              </a:lnSpc>
              <a:spcBef>
                <a:spcPct val="0"/>
              </a:spcBef>
              <a:buNone/>
            </a:pPr>
            <a:r>
              <a:rPr lang="en-US" altLang="zh-CN" sz="3600" b="1" dirty="0">
                <a:solidFill>
                  <a:srgbClr val="FF0000"/>
                </a:solidFill>
                <a:latin typeface="Times New Roman" panose="02020603050405020304" charset="0"/>
                <a:ea typeface="黑体" panose="02010609060101010101" pitchFamily="2" charset="-122"/>
              </a:rPr>
              <a:t>④</a:t>
            </a:r>
            <a:r>
              <a:rPr lang="zh-CN" altLang="en-US" sz="3600" b="1" dirty="0">
                <a:solidFill>
                  <a:srgbClr val="FF0000"/>
                </a:solidFill>
                <a:latin typeface="Times New Roman" panose="02020603050405020304" charset="0"/>
                <a:ea typeface="黑体" panose="02010609060101010101" pitchFamily="2" charset="-122"/>
              </a:rPr>
              <a:t>组织上</a:t>
            </a:r>
            <a:r>
              <a:rPr lang="zh-CN" altLang="en-US" sz="3600" b="1" dirty="0">
                <a:solidFill>
                  <a:srgbClr val="000000"/>
                </a:solidFill>
                <a:latin typeface="Times New Roman" panose="02020603050405020304" charset="0"/>
                <a:ea typeface="黑体" panose="02010609060101010101" pitchFamily="2" charset="-122"/>
              </a:rPr>
              <a:t>：不能始终保持领导集团内部的团结，难以形成统一坚强的领导核心。</a:t>
            </a:r>
            <a:endParaRPr lang="zh-CN" altLang="en-US" sz="3600" b="1" dirty="0">
              <a:solidFill>
                <a:srgbClr val="000000"/>
              </a:solidFill>
              <a:latin typeface="Times New Roman" panose="02020603050405020304" charset="0"/>
              <a:ea typeface="黑体" panose="02010609060101010101" pitchFamily="2" charset="-122"/>
            </a:endParaRPr>
          </a:p>
          <a:p>
            <a:pPr marL="0" indent="722630" algn="just">
              <a:lnSpc>
                <a:spcPct val="90000"/>
              </a:lnSpc>
              <a:spcBef>
                <a:spcPct val="0"/>
              </a:spcBef>
              <a:buNone/>
            </a:pPr>
            <a:r>
              <a:rPr lang="zh-CN" altLang="en-US" sz="3600" b="1" dirty="0">
                <a:solidFill>
                  <a:srgbClr val="FF0000"/>
                </a:solidFill>
                <a:latin typeface="Times New Roman" panose="02020603050405020304" charset="0"/>
                <a:ea typeface="黑体" panose="02010609060101010101" pitchFamily="2" charset="-122"/>
              </a:rPr>
              <a:t>农民阶级的局限性和中外反动势力的联合绞杀是太平天国失败的主要原因</a:t>
            </a:r>
            <a:r>
              <a:rPr lang="zh-CN" altLang="en-US" sz="3600" dirty="0">
                <a:solidFill>
                  <a:srgbClr val="FF0000"/>
                </a:solidFill>
                <a:latin typeface="Times New Roman" panose="02020603050405020304" charset="0"/>
                <a:ea typeface="黑体" panose="02010609060101010101" pitchFamily="2" charset="-122"/>
              </a:rPr>
              <a:t>。</a:t>
            </a:r>
            <a:endParaRPr lang="zh-CN" altLang="zh-CN" sz="3600" dirty="0">
              <a:solidFill>
                <a:srgbClr val="FF0000"/>
              </a:solidFill>
              <a:latin typeface="Times New Roman" panose="02020603050405020304" charset="0"/>
              <a:ea typeface="黑体" panose="02010609060101010101"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06850">
                                            <p:txEl>
                                              <p:charRg st="129" end="163"/>
                                            </p:txEl>
                                          </p:spTgt>
                                        </p:tgtEl>
                                        <p:attrNameLst>
                                          <p:attrName>style.visibility</p:attrName>
                                        </p:attrNameLst>
                                      </p:cBhvr>
                                      <p:to>
                                        <p:strVal val="visible"/>
                                      </p:to>
                                    </p:set>
                                    <p:anim calcmode="lin" valueType="num">
                                      <p:cBhvr additive="base">
                                        <p:cTn id="7" dur="500" fill="hold"/>
                                        <p:tgtEl>
                                          <p:spTgt spid="206850">
                                            <p:txEl>
                                              <p:charRg st="129" end="163"/>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06850">
                                            <p:txEl>
                                              <p:charRg st="129" end="16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73061" name="文本框 173060"/>
          <p:cNvSpPr txBox="1"/>
          <p:nvPr/>
        </p:nvSpPr>
        <p:spPr>
          <a:xfrm>
            <a:off x="394970" y="3776980"/>
            <a:ext cx="11223625" cy="2984500"/>
          </a:xfrm>
          <a:prstGeom prst="rect">
            <a:avLst/>
          </a:prstGeom>
          <a:noFill/>
          <a:ln w="9525">
            <a:noFill/>
          </a:ln>
        </p:spPr>
        <p:txBody>
          <a:bodyPr wrap="square">
            <a:spAutoFit/>
          </a:bodyPr>
          <a:p>
            <a:r>
              <a:rPr lang="en-US" altLang="zh-CN" sz="2800" b="1" noProof="1" dirty="0">
                <a:effectLst>
                  <a:outerShdw blurRad="38100" dist="38100" dir="2700000">
                    <a:srgbClr val="FFFFFF"/>
                  </a:outerShdw>
                </a:effectLst>
                <a:latin typeface="Arial" panose="020B0604020202020204" pitchFamily="34" charset="0"/>
                <a:ea typeface="黑体" panose="02010609060101010101" pitchFamily="2" charset="-122"/>
                <a:cs typeface="+mn-cs"/>
              </a:rPr>
              <a:t>      </a:t>
            </a:r>
            <a:r>
              <a:rPr lang="en-US" altLang="zh-CN" sz="3200" b="1" noProof="1" dirty="0">
                <a:effectLst>
                  <a:outerShdw blurRad="38100" dist="38100" dir="2700000">
                    <a:srgbClr val="FFFFFF"/>
                  </a:outerShdw>
                </a:effectLst>
                <a:latin typeface="Arial" panose="020B0604020202020204" pitchFamily="34" charset="0"/>
                <a:ea typeface="黑体" panose="02010609060101010101" pitchFamily="2" charset="-122"/>
                <a:cs typeface="+mn-cs"/>
              </a:rPr>
              <a:t> </a:t>
            </a:r>
            <a:r>
              <a:rPr lang="zh-CN" altLang="en-US" sz="3200" b="1" noProof="1" dirty="0">
                <a:effectLst>
                  <a:outerShdw blurRad="38100" dist="38100" dir="2700000">
                    <a:srgbClr val="FFFFFF"/>
                  </a:outerShdw>
                </a:effectLst>
                <a:latin typeface="Arial" panose="020B0604020202020204" pitchFamily="34" charset="0"/>
                <a:ea typeface="黑体" panose="02010609060101010101" pitchFamily="2" charset="-122"/>
                <a:cs typeface="+mn-cs"/>
              </a:rPr>
              <a:t>（</a:t>
            </a:r>
            <a:r>
              <a:rPr lang="zh-CN" altLang="en-US" sz="3200" b="1" noProof="1" dirty="0">
                <a:effectLst/>
                <a:latin typeface="Arial" panose="020B0604020202020204" pitchFamily="34" charset="0"/>
                <a:ea typeface="黑体" panose="02010609060101010101" pitchFamily="2" charset="-122"/>
                <a:cs typeface="+mn-cs"/>
              </a:rPr>
              <a:t>太平天国）除了改朝换代以外，他们没有给自己提出任何任务</a:t>
            </a:r>
            <a:r>
              <a:rPr lang="en-US" altLang="zh-CN" sz="2000" b="1" noProof="1">
                <a:effectLst/>
                <a:latin typeface="Arial" panose="020B0604020202020204" pitchFamily="34" charset="0"/>
                <a:ea typeface="宋体" panose="02010600030101010101" pitchFamily="2" charset="-122"/>
                <a:cs typeface="+mn-cs"/>
              </a:rPr>
              <a:t>……</a:t>
            </a:r>
            <a:r>
              <a:rPr lang="zh-CN" altLang="en-US" sz="3200" b="1" noProof="1" dirty="0">
                <a:effectLst/>
                <a:latin typeface="Arial" panose="020B0604020202020204" pitchFamily="34" charset="0"/>
                <a:ea typeface="黑体" panose="02010609060101010101" pitchFamily="2" charset="-122"/>
                <a:cs typeface="+mn-cs"/>
              </a:rPr>
              <a:t>他们给予民众的惊惶比给予老统治者们的惊惶还要厉害。他们的全部使命，好像仅仅是用丑恶万状的破坏来与停滞腐朽对立，这种破坏没有一点建设工作的苗头。 </a:t>
            </a:r>
            <a:r>
              <a:rPr lang="en-US" altLang="zh-CN" sz="2000" b="1" noProof="1">
                <a:effectLst/>
                <a:latin typeface="Arial" panose="020B0604020202020204" pitchFamily="34" charset="0"/>
                <a:ea typeface="宋体" panose="02010600030101010101" pitchFamily="2" charset="-122"/>
                <a:cs typeface="+mn-cs"/>
              </a:rPr>
              <a:t>……</a:t>
            </a:r>
            <a:r>
              <a:rPr lang="zh-CN" altLang="en-US" sz="3200" b="1" noProof="1" dirty="0">
                <a:effectLst/>
                <a:latin typeface="Arial" panose="020B0604020202020204" pitchFamily="34" charset="0"/>
                <a:ea typeface="黑体" panose="02010609060101010101" pitchFamily="2" charset="-122"/>
                <a:cs typeface="+mn-cs"/>
              </a:rPr>
              <a:t>显然太平军就是中国人的幻想所描绘的那个魔鬼的化身。</a:t>
            </a:r>
            <a:endParaRPr lang="zh-CN" altLang="en-US" sz="3200" b="1" noProof="1" dirty="0">
              <a:effectLst/>
              <a:latin typeface="Arial" panose="020B0604020202020204" pitchFamily="34" charset="0"/>
              <a:ea typeface="黑体" panose="02010609060101010101" pitchFamily="2" charset="-122"/>
            </a:endParaRPr>
          </a:p>
          <a:p>
            <a:r>
              <a:rPr lang="zh-CN" altLang="en-US" sz="2800" b="1" noProof="1" dirty="0">
                <a:effectLst/>
                <a:latin typeface="Arial" panose="020B0604020202020204" pitchFamily="34" charset="0"/>
                <a:ea typeface="黑体" panose="02010609060101010101" pitchFamily="2" charset="-122"/>
                <a:cs typeface="+mn-cs"/>
              </a:rPr>
              <a:t>                                                      </a:t>
            </a:r>
            <a:r>
              <a:rPr lang="en-US" altLang="zh-CN" sz="2800" b="1" noProof="1">
                <a:solidFill>
                  <a:srgbClr val="0000FF"/>
                </a:solidFill>
                <a:effectLst/>
                <a:latin typeface="Arial" panose="020B0604020202020204" pitchFamily="34" charset="0"/>
                <a:ea typeface="黑体" panose="02010609060101010101" pitchFamily="2" charset="-122"/>
                <a:cs typeface="+mn-cs"/>
              </a:rPr>
              <a:t>——</a:t>
            </a:r>
            <a:r>
              <a:rPr lang="zh-CN" altLang="en-US" sz="2800" b="1" noProof="1" dirty="0">
                <a:solidFill>
                  <a:srgbClr val="0000FF"/>
                </a:solidFill>
                <a:effectLst/>
                <a:latin typeface="Arial" panose="020B0604020202020204" pitchFamily="34" charset="0"/>
                <a:ea typeface="黑体" panose="02010609060101010101" pitchFamily="2" charset="-122"/>
                <a:cs typeface="+mn-cs"/>
              </a:rPr>
              <a:t>马克思在</a:t>
            </a:r>
            <a:r>
              <a:rPr lang="en-US" altLang="zh-CN" sz="2800" b="1" noProof="1" dirty="0">
                <a:solidFill>
                  <a:srgbClr val="0000FF"/>
                </a:solidFill>
                <a:effectLst/>
                <a:latin typeface="Arial" panose="020B0604020202020204" pitchFamily="34" charset="0"/>
                <a:ea typeface="黑体" panose="02010609060101010101" pitchFamily="2" charset="-122"/>
                <a:cs typeface="+mn-cs"/>
              </a:rPr>
              <a:t>1862</a:t>
            </a:r>
            <a:r>
              <a:rPr lang="zh-CN" altLang="en-US" sz="2800" b="1" noProof="1" dirty="0">
                <a:solidFill>
                  <a:srgbClr val="0000FF"/>
                </a:solidFill>
                <a:effectLst/>
                <a:latin typeface="Arial" panose="020B0604020202020204" pitchFamily="34" charset="0"/>
                <a:ea typeface="黑体" panose="02010609060101010101" pitchFamily="2" charset="-122"/>
                <a:cs typeface="+mn-cs"/>
              </a:rPr>
              <a:t>年的评价</a:t>
            </a:r>
            <a:endParaRPr lang="zh-CN" altLang="en-US" sz="2800" b="1" noProof="1" dirty="0">
              <a:solidFill>
                <a:srgbClr val="0000FF"/>
              </a:solidFill>
              <a:effectLst/>
              <a:latin typeface="Arial" panose="020B0604020202020204" pitchFamily="34" charset="0"/>
              <a:ea typeface="黑体" panose="02010609060101010101" pitchFamily="2" charset="-122"/>
            </a:endParaRPr>
          </a:p>
        </p:txBody>
      </p:sp>
      <p:grpSp>
        <p:nvGrpSpPr>
          <p:cNvPr id="48130" name="组合 173068"/>
          <p:cNvGrpSpPr/>
          <p:nvPr/>
        </p:nvGrpSpPr>
        <p:grpSpPr>
          <a:xfrm>
            <a:off x="1524000" y="0"/>
            <a:ext cx="8382000" cy="990600"/>
            <a:chOff x="0" y="0"/>
            <a:chExt cx="5280" cy="624"/>
          </a:xfrm>
        </p:grpSpPr>
        <p:grpSp>
          <p:nvGrpSpPr>
            <p:cNvPr id="48132" name="组合 173061"/>
            <p:cNvGrpSpPr/>
            <p:nvPr/>
          </p:nvGrpSpPr>
          <p:grpSpPr>
            <a:xfrm>
              <a:off x="0" y="0"/>
              <a:ext cx="2100" cy="624"/>
              <a:chOff x="0" y="0"/>
              <a:chExt cx="2100" cy="624"/>
            </a:xfrm>
          </p:grpSpPr>
          <p:sp>
            <p:nvSpPr>
              <p:cNvPr id="173063" name="椭圆 173062"/>
              <p:cNvSpPr/>
              <p:nvPr/>
            </p:nvSpPr>
            <p:spPr>
              <a:xfrm>
                <a:off x="612" y="144"/>
                <a:ext cx="372" cy="312"/>
              </a:xfrm>
              <a:prstGeom prst="ellipse">
                <a:avLst/>
              </a:prstGeom>
              <a:solidFill>
                <a:schemeClr val="hlink"/>
              </a:solidFill>
              <a:ln w="9525" cap="flat" cmpd="sng">
                <a:solidFill>
                  <a:srgbClr val="FFFFFF"/>
                </a:solidFill>
                <a:prstDash val="solid"/>
                <a:headEnd type="none" w="med" len="med"/>
                <a:tailEnd type="none" w="med" len="med"/>
              </a:ln>
            </p:spPr>
            <p:txBody>
              <a:bodyPr wrap="none" anchor="ctr"/>
              <a:p>
                <a:pPr algn="ctr" fontAlgn="base"/>
                <a:r>
                  <a:rPr lang="zh-CN" altLang="en-US" sz="3200" b="1" strike="noStrike" noProof="1" dirty="0">
                    <a:solidFill>
                      <a:srgbClr val="FF0000"/>
                    </a:solidFill>
                    <a:effectLst>
                      <a:outerShdw blurRad="38100" dist="38100" dir="2700000">
                        <a:srgbClr val="000000"/>
                      </a:outerShdw>
                    </a:effectLst>
                    <a:latin typeface="Times New Roman" panose="02020603050405020304" charset="0"/>
                    <a:ea typeface="华文行楷" panose="02010800040101010101" pitchFamily="2" charset="-122"/>
                    <a:cs typeface="+mn-cs"/>
                  </a:rPr>
                  <a:t>讨</a:t>
                </a:r>
                <a:endParaRPr lang="zh-CN" altLang="en-US" sz="3200" b="1" strike="noStrike" noProof="1" dirty="0">
                  <a:solidFill>
                    <a:srgbClr val="FF0000"/>
                  </a:solidFill>
                  <a:effectLst>
                    <a:outerShdw blurRad="38100" dist="38100" dir="2700000">
                      <a:srgbClr val="000000"/>
                    </a:outerShdw>
                  </a:effectLst>
                  <a:latin typeface="Times New Roman" panose="02020603050405020304" charset="0"/>
                  <a:ea typeface="华文行楷" panose="02010800040101010101" pitchFamily="2" charset="-122"/>
                </a:endParaRPr>
              </a:p>
            </p:txBody>
          </p:sp>
          <p:sp>
            <p:nvSpPr>
              <p:cNvPr id="173064" name="椭圆 173063"/>
              <p:cNvSpPr/>
              <p:nvPr/>
            </p:nvSpPr>
            <p:spPr>
              <a:xfrm>
                <a:off x="984" y="144"/>
                <a:ext cx="372" cy="312"/>
              </a:xfrm>
              <a:prstGeom prst="ellipse">
                <a:avLst/>
              </a:prstGeom>
              <a:solidFill>
                <a:schemeClr val="hlink"/>
              </a:solidFill>
              <a:ln w="9525" cap="flat" cmpd="sng">
                <a:solidFill>
                  <a:srgbClr val="FFFFFF"/>
                </a:solidFill>
                <a:prstDash val="solid"/>
                <a:headEnd type="none" w="med" len="med"/>
                <a:tailEnd type="none" w="med" len="med"/>
              </a:ln>
            </p:spPr>
            <p:txBody>
              <a:bodyPr wrap="none" anchor="ctr"/>
              <a:p>
                <a:pPr algn="ctr" fontAlgn="base"/>
                <a:r>
                  <a:rPr lang="zh-CN" altLang="en-US" sz="3200" b="1" strike="noStrike" noProof="1" dirty="0">
                    <a:solidFill>
                      <a:srgbClr val="FF0000"/>
                    </a:solidFill>
                    <a:effectLst>
                      <a:outerShdw blurRad="38100" dist="38100" dir="2700000">
                        <a:srgbClr val="000000"/>
                      </a:outerShdw>
                    </a:effectLst>
                    <a:latin typeface="Times New Roman" panose="02020603050405020304" charset="0"/>
                    <a:ea typeface="华文行楷" panose="02010800040101010101" pitchFamily="2" charset="-122"/>
                    <a:cs typeface="+mn-cs"/>
                  </a:rPr>
                  <a:t>论</a:t>
                </a:r>
                <a:endParaRPr lang="zh-CN" altLang="en-US" sz="3200" b="1" strike="noStrike" noProof="1" dirty="0">
                  <a:solidFill>
                    <a:srgbClr val="FF0000"/>
                  </a:solidFill>
                  <a:effectLst>
                    <a:outerShdw blurRad="38100" dist="38100" dir="2700000">
                      <a:srgbClr val="000000"/>
                    </a:outerShdw>
                  </a:effectLst>
                  <a:latin typeface="Times New Roman" panose="02020603050405020304" charset="0"/>
                  <a:ea typeface="华文行楷" panose="02010800040101010101" pitchFamily="2" charset="-122"/>
                </a:endParaRPr>
              </a:p>
            </p:txBody>
          </p:sp>
          <p:sp>
            <p:nvSpPr>
              <p:cNvPr id="173065" name="椭圆 173064"/>
              <p:cNvSpPr/>
              <p:nvPr/>
            </p:nvSpPr>
            <p:spPr>
              <a:xfrm>
                <a:off x="1356" y="144"/>
                <a:ext cx="372" cy="312"/>
              </a:xfrm>
              <a:prstGeom prst="ellipse">
                <a:avLst/>
              </a:prstGeom>
              <a:solidFill>
                <a:schemeClr val="hlink"/>
              </a:solidFill>
              <a:ln w="9525" cap="flat" cmpd="sng">
                <a:solidFill>
                  <a:srgbClr val="FFFFFF"/>
                </a:solidFill>
                <a:prstDash val="solid"/>
                <a:headEnd type="none" w="med" len="med"/>
                <a:tailEnd type="none" w="med" len="med"/>
              </a:ln>
            </p:spPr>
            <p:txBody>
              <a:bodyPr wrap="none" anchor="ctr"/>
              <a:p>
                <a:pPr algn="ctr" fontAlgn="base"/>
                <a:r>
                  <a:rPr lang="zh-CN" altLang="en-US" sz="3200" b="1" strike="noStrike" noProof="1" dirty="0">
                    <a:solidFill>
                      <a:srgbClr val="FF0000"/>
                    </a:solidFill>
                    <a:effectLst>
                      <a:outerShdw blurRad="38100" dist="38100" dir="2700000">
                        <a:srgbClr val="000000"/>
                      </a:outerShdw>
                    </a:effectLst>
                    <a:latin typeface="Times New Roman" panose="02020603050405020304" charset="0"/>
                    <a:ea typeface="华文行楷" panose="02010800040101010101" pitchFamily="2" charset="-122"/>
                    <a:cs typeface="+mn-cs"/>
                  </a:rPr>
                  <a:t>探</a:t>
                </a:r>
                <a:endParaRPr lang="zh-CN" altLang="en-US" sz="3200" b="1" strike="noStrike" noProof="1" dirty="0">
                  <a:solidFill>
                    <a:srgbClr val="FF0000"/>
                  </a:solidFill>
                  <a:effectLst>
                    <a:outerShdw blurRad="38100" dist="38100" dir="2700000">
                      <a:srgbClr val="000000"/>
                    </a:outerShdw>
                  </a:effectLst>
                  <a:latin typeface="Times New Roman" panose="02020603050405020304" charset="0"/>
                  <a:ea typeface="华文行楷" panose="02010800040101010101" pitchFamily="2" charset="-122"/>
                </a:endParaRPr>
              </a:p>
            </p:txBody>
          </p:sp>
          <p:pic>
            <p:nvPicPr>
              <p:cNvPr id="48136" name="图片 173065" descr="1"/>
              <p:cNvPicPr>
                <a:picLocks noChangeAspect="1"/>
              </p:cNvPicPr>
              <p:nvPr/>
            </p:nvPicPr>
            <p:blipFill>
              <a:blip r:embed="rId1"/>
              <a:stretch>
                <a:fillRect/>
              </a:stretch>
            </p:blipFill>
            <p:spPr>
              <a:xfrm>
                <a:off x="0" y="0"/>
                <a:ext cx="672" cy="624"/>
              </a:xfrm>
              <a:prstGeom prst="rect">
                <a:avLst/>
              </a:prstGeom>
              <a:noFill/>
              <a:ln w="9525">
                <a:noFill/>
              </a:ln>
            </p:spPr>
          </p:pic>
          <p:sp>
            <p:nvSpPr>
              <p:cNvPr id="173067" name="椭圆 173066"/>
              <p:cNvSpPr/>
              <p:nvPr/>
            </p:nvSpPr>
            <p:spPr>
              <a:xfrm>
                <a:off x="1728" y="144"/>
                <a:ext cx="372" cy="312"/>
              </a:xfrm>
              <a:prstGeom prst="ellipse">
                <a:avLst/>
              </a:prstGeom>
              <a:solidFill>
                <a:schemeClr val="hlink"/>
              </a:solidFill>
              <a:ln w="9525" cap="flat" cmpd="sng">
                <a:solidFill>
                  <a:srgbClr val="FFFFFF"/>
                </a:solidFill>
                <a:prstDash val="solid"/>
                <a:headEnd type="none" w="med" len="med"/>
                <a:tailEnd type="none" w="med" len="med"/>
              </a:ln>
            </p:spPr>
            <p:txBody>
              <a:bodyPr wrap="none" anchor="ctr"/>
              <a:p>
                <a:pPr algn="ctr" fontAlgn="base"/>
                <a:r>
                  <a:rPr lang="zh-CN" altLang="en-US" sz="3200" b="1" strike="noStrike" noProof="1" dirty="0">
                    <a:solidFill>
                      <a:srgbClr val="FF0000"/>
                    </a:solidFill>
                    <a:effectLst>
                      <a:outerShdw blurRad="38100" dist="38100" dir="2700000">
                        <a:srgbClr val="000000"/>
                      </a:outerShdw>
                    </a:effectLst>
                    <a:latin typeface="Times New Roman" panose="02020603050405020304" charset="0"/>
                    <a:ea typeface="华文行楷" panose="02010800040101010101" pitchFamily="2" charset="-122"/>
                    <a:cs typeface="+mn-cs"/>
                  </a:rPr>
                  <a:t>究</a:t>
                </a:r>
                <a:endParaRPr lang="zh-CN" altLang="en-US" sz="3200" b="1" strike="noStrike" noProof="1" dirty="0">
                  <a:solidFill>
                    <a:srgbClr val="FF0000"/>
                  </a:solidFill>
                  <a:effectLst>
                    <a:outerShdw blurRad="38100" dist="38100" dir="2700000">
                      <a:srgbClr val="000000"/>
                    </a:outerShdw>
                  </a:effectLst>
                  <a:latin typeface="Times New Roman" panose="02020603050405020304" charset="0"/>
                  <a:ea typeface="华文行楷" panose="02010800040101010101" pitchFamily="2" charset="-122"/>
                </a:endParaRPr>
              </a:p>
            </p:txBody>
          </p:sp>
        </p:grpSp>
        <p:sp>
          <p:nvSpPr>
            <p:cNvPr id="173068" name="矩形 173067"/>
            <p:cNvSpPr/>
            <p:nvPr/>
          </p:nvSpPr>
          <p:spPr>
            <a:xfrm>
              <a:off x="2208" y="144"/>
              <a:ext cx="3072" cy="329"/>
            </a:xfrm>
            <a:prstGeom prst="rect">
              <a:avLst/>
            </a:prstGeom>
            <a:noFill/>
            <a:ln w="9525">
              <a:noFill/>
            </a:ln>
          </p:spPr>
          <p:txBody>
            <a:bodyPr>
              <a:spAutoFit/>
            </a:bodyPr>
            <a:p>
              <a:pPr fontAlgn="base"/>
              <a:r>
                <a:rPr lang="zh-CN" altLang="en-US" sz="2800" b="1" strike="noStrike" noProof="1" dirty="0">
                  <a:solidFill>
                    <a:srgbClr val="FF0000"/>
                  </a:solidFill>
                  <a:effectLst/>
                  <a:latin typeface="Arial" panose="020B0604020202020204" pitchFamily="34" charset="0"/>
                  <a:ea typeface="宋体" panose="02010600030101010101" pitchFamily="2" charset="-122"/>
                  <a:cs typeface="+mn-cs"/>
                </a:rPr>
                <a:t>太平天国运动有何历史意义？</a:t>
              </a:r>
              <a:endParaRPr lang="zh-CN" altLang="en-US" sz="2800" b="1" strike="noStrike" noProof="1" dirty="0">
                <a:solidFill>
                  <a:srgbClr val="FF0000"/>
                </a:solidFill>
                <a:effectLst/>
                <a:latin typeface="Arial" panose="020B0604020202020204" pitchFamily="34" charset="0"/>
                <a:ea typeface="宋体" panose="02010600030101010101" pitchFamily="2" charset="-122"/>
                <a:cs typeface="+mn-cs"/>
              </a:endParaRPr>
            </a:p>
          </p:txBody>
        </p:sp>
      </p:grpSp>
      <p:sp>
        <p:nvSpPr>
          <p:cNvPr id="173070" name="文本框 173069"/>
          <p:cNvSpPr txBox="1"/>
          <p:nvPr/>
        </p:nvSpPr>
        <p:spPr>
          <a:xfrm>
            <a:off x="1524000" y="2209800"/>
            <a:ext cx="9177020" cy="1568450"/>
          </a:xfrm>
          <a:prstGeom prst="rect">
            <a:avLst/>
          </a:prstGeom>
          <a:noFill/>
          <a:ln w="9525">
            <a:noFill/>
          </a:ln>
        </p:spPr>
        <p:txBody>
          <a:bodyPr wrap="none" anchor="t">
            <a:spAutoFit/>
          </a:bodyPr>
          <a:p>
            <a:r>
              <a:rPr lang="en-US" altLang="zh-CN" sz="3200" b="1" noProof="1" dirty="0">
                <a:effectLst>
                  <a:outerShdw blurRad="38100" dist="38100" dir="2700000">
                    <a:srgbClr val="FFFFFF"/>
                  </a:outerShdw>
                </a:effectLst>
                <a:latin typeface="黑体" panose="02010609060101010101" pitchFamily="2" charset="-122"/>
                <a:ea typeface="黑体" panose="02010609060101010101" pitchFamily="2" charset="-122"/>
                <a:cs typeface="+mn-cs"/>
              </a:rPr>
              <a:t>“</a:t>
            </a:r>
            <a:r>
              <a:rPr lang="zh-CN" altLang="en-US" sz="3200" b="1" noProof="1" dirty="0">
                <a:effectLst/>
                <a:latin typeface="黑体" panose="02010609060101010101" pitchFamily="2" charset="-122"/>
                <a:ea typeface="黑体" panose="02010609060101010101" pitchFamily="2" charset="-122"/>
                <a:cs typeface="+mn-cs"/>
              </a:rPr>
              <a:t>楚国声里霸图空，血染胡天烂漫红。</a:t>
            </a:r>
            <a:endParaRPr lang="zh-CN" altLang="en-US" sz="3200" b="1" noProof="1" dirty="0">
              <a:effectLst/>
              <a:latin typeface="黑体" panose="02010609060101010101" pitchFamily="2" charset="-122"/>
              <a:ea typeface="黑体" panose="02010609060101010101" pitchFamily="2" charset="-122"/>
            </a:endParaRPr>
          </a:p>
          <a:p>
            <a:r>
              <a:rPr lang="zh-CN" altLang="en-US" sz="3200" b="1" noProof="1" dirty="0">
                <a:effectLst/>
                <a:latin typeface="黑体" panose="02010609060101010101" pitchFamily="2" charset="-122"/>
                <a:ea typeface="黑体" panose="02010609060101010101" pitchFamily="2" charset="-122"/>
                <a:cs typeface="+mn-cs"/>
              </a:rPr>
              <a:t>煮豆燃萁谁管得，莫将成败论英雄。”</a:t>
            </a:r>
            <a:endParaRPr lang="zh-CN" altLang="en-US" sz="3200" b="1" noProof="1" dirty="0">
              <a:effectLst/>
              <a:latin typeface="黑体" panose="02010609060101010101" pitchFamily="2" charset="-122"/>
              <a:ea typeface="黑体" panose="02010609060101010101" pitchFamily="2" charset="-122"/>
            </a:endParaRPr>
          </a:p>
          <a:p>
            <a:r>
              <a:rPr lang="zh-CN" altLang="en-US" sz="3200" b="1" noProof="1" dirty="0">
                <a:effectLst/>
                <a:latin typeface="黑体" panose="02010609060101010101" pitchFamily="2" charset="-122"/>
                <a:ea typeface="黑体" panose="02010609060101010101" pitchFamily="2" charset="-122"/>
                <a:cs typeface="+mn-cs"/>
              </a:rPr>
              <a:t>                </a:t>
            </a:r>
            <a:r>
              <a:rPr lang="en-US" altLang="zh-CN" sz="3200" b="1" noProof="1">
                <a:solidFill>
                  <a:srgbClr val="0000FF"/>
                </a:solidFill>
                <a:effectLst/>
                <a:latin typeface="Arial" panose="020B0604020202020204" pitchFamily="34" charset="0"/>
                <a:ea typeface="黑体" panose="02010609060101010101" pitchFamily="2" charset="-122"/>
                <a:cs typeface="+mn-cs"/>
              </a:rPr>
              <a:t>——</a:t>
            </a:r>
            <a:r>
              <a:rPr lang="zh-CN" altLang="en-US" sz="3200" b="1" noProof="1" dirty="0">
                <a:solidFill>
                  <a:srgbClr val="0000FF"/>
                </a:solidFill>
                <a:effectLst/>
                <a:latin typeface="黑体" panose="02010609060101010101" pitchFamily="2" charset="-122"/>
                <a:ea typeface="黑体" panose="02010609060101010101" pitchFamily="2" charset="-122"/>
                <a:cs typeface="+mn-cs"/>
              </a:rPr>
              <a:t>柳亚子</a:t>
            </a:r>
            <a:r>
              <a:rPr lang="en-US" altLang="zh-CN" sz="3200" b="1" noProof="1" dirty="0">
                <a:solidFill>
                  <a:srgbClr val="0000FF"/>
                </a:solidFill>
                <a:effectLst/>
                <a:latin typeface="黑体" panose="02010609060101010101" pitchFamily="2" charset="-122"/>
                <a:ea typeface="黑体" panose="02010609060101010101" pitchFamily="2" charset="-122"/>
                <a:cs typeface="+mn-cs"/>
              </a:rPr>
              <a:t>《</a:t>
            </a:r>
            <a:r>
              <a:rPr lang="zh-CN" altLang="en-US" sz="3200" b="1" noProof="1" dirty="0">
                <a:solidFill>
                  <a:srgbClr val="0000FF"/>
                </a:solidFill>
                <a:effectLst/>
                <a:latin typeface="黑体" panose="02010609060101010101" pitchFamily="2" charset="-122"/>
                <a:ea typeface="黑体" panose="02010609060101010101" pitchFamily="2" charset="-122"/>
                <a:cs typeface="+mn-cs"/>
              </a:rPr>
              <a:t>题太平天国战史</a:t>
            </a:r>
            <a:r>
              <a:rPr lang="en-US" altLang="zh-CN" sz="3200" b="1" noProof="1">
                <a:solidFill>
                  <a:srgbClr val="0000FF"/>
                </a:solidFill>
                <a:effectLst/>
                <a:latin typeface="黑体" panose="02010609060101010101" pitchFamily="2" charset="-122"/>
                <a:ea typeface="黑体" panose="02010609060101010101" pitchFamily="2" charset="-122"/>
                <a:cs typeface="+mn-cs"/>
              </a:rPr>
              <a:t>》</a:t>
            </a:r>
            <a:endParaRPr lang="en-US" altLang="zh-CN" sz="3200" b="1" noProof="1">
              <a:solidFill>
                <a:srgbClr val="0000FF"/>
              </a:solidFill>
              <a:effectLst/>
              <a:latin typeface="黑体" panose="02010609060101010101" pitchFamily="2" charset="-122"/>
              <a:ea typeface="黑体" panose="02010609060101010101" pitchFamily="2" charset="-122"/>
            </a:endParaRPr>
          </a:p>
        </p:txBody>
      </p:sp>
      <p:sp>
        <p:nvSpPr>
          <p:cNvPr id="173071" name="文本框 173070"/>
          <p:cNvSpPr txBox="1"/>
          <p:nvPr/>
        </p:nvSpPr>
        <p:spPr>
          <a:xfrm>
            <a:off x="1524000" y="990600"/>
            <a:ext cx="8915400" cy="1076325"/>
          </a:xfrm>
          <a:prstGeom prst="rect">
            <a:avLst/>
          </a:prstGeom>
          <a:noFill/>
          <a:ln w="9525">
            <a:noFill/>
          </a:ln>
        </p:spPr>
        <p:txBody>
          <a:bodyPr>
            <a:spAutoFit/>
          </a:bodyPr>
          <a:p>
            <a:pPr>
              <a:spcBef>
                <a:spcPct val="50000"/>
              </a:spcBef>
            </a:pPr>
            <a:r>
              <a:rPr lang="en-US" altLang="zh-CN" sz="3200" b="1" noProof="1" dirty="0">
                <a:effectLst/>
                <a:latin typeface="黑体" panose="02010609060101010101" pitchFamily="2" charset="-122"/>
                <a:ea typeface="黑体" panose="02010609060101010101" pitchFamily="2" charset="-122"/>
                <a:cs typeface="+mn-cs"/>
              </a:rPr>
              <a:t>“</a:t>
            </a:r>
            <a:r>
              <a:rPr lang="zh-CN" altLang="en-US" sz="3200" b="1" noProof="1" dirty="0">
                <a:effectLst/>
                <a:latin typeface="黑体" panose="02010609060101010101" pitchFamily="2" charset="-122"/>
                <a:ea typeface="黑体" panose="02010609060101010101" pitchFamily="2" charset="-122"/>
                <a:cs typeface="+mn-cs"/>
              </a:rPr>
              <a:t>太平天国禁止了鸦片，却采用了宗教；不建立民国而建立天国</a:t>
            </a:r>
            <a:r>
              <a:rPr lang="en-US" altLang="zh-CN" sz="3200" b="1" noProof="1">
                <a:effectLst/>
                <a:latin typeface="Arial" panose="020B0604020202020204" pitchFamily="34" charset="0"/>
                <a:ea typeface="黑体" panose="02010609060101010101" pitchFamily="2" charset="-122"/>
                <a:cs typeface="+mn-cs"/>
              </a:rPr>
              <a:t>……</a:t>
            </a:r>
            <a:r>
              <a:rPr lang="en-US" altLang="zh-CN" sz="3200" b="1" noProof="1">
                <a:effectLst/>
                <a:latin typeface="黑体" panose="02010609060101010101" pitchFamily="2" charset="-122"/>
                <a:ea typeface="黑体" panose="02010609060101010101" pitchFamily="2" charset="-122"/>
                <a:cs typeface="+mn-cs"/>
              </a:rPr>
              <a:t>” </a:t>
            </a:r>
            <a:r>
              <a:rPr lang="en-US" altLang="zh-CN" sz="3200" b="1" noProof="1">
                <a:solidFill>
                  <a:srgbClr val="0000FF"/>
                </a:solidFill>
                <a:effectLst/>
                <a:latin typeface="Arial" panose="020B0604020202020204" pitchFamily="34" charset="0"/>
                <a:ea typeface="黑体" panose="02010609060101010101" pitchFamily="2" charset="-122"/>
                <a:cs typeface="+mn-cs"/>
              </a:rPr>
              <a:t>——</a:t>
            </a:r>
            <a:r>
              <a:rPr lang="zh-CN" altLang="en-US" sz="3200" b="1" noProof="1" dirty="0">
                <a:solidFill>
                  <a:srgbClr val="0000FF"/>
                </a:solidFill>
                <a:effectLst/>
                <a:latin typeface="黑体" panose="02010609060101010101" pitchFamily="2" charset="-122"/>
                <a:ea typeface="黑体" panose="02010609060101010101" pitchFamily="2" charset="-122"/>
                <a:cs typeface="+mn-cs"/>
              </a:rPr>
              <a:t>李大钊</a:t>
            </a:r>
            <a:endParaRPr lang="zh-CN" altLang="en-US" sz="3200" b="1" noProof="1" dirty="0">
              <a:solidFill>
                <a:srgbClr val="0000FF"/>
              </a:solidFill>
              <a:effectLst/>
              <a:latin typeface="黑体" panose="02010609060101010101" pitchFamily="2" charset="-122"/>
              <a:ea typeface="黑体" panose="02010609060101010101"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73061"/>
                                        </p:tgtEl>
                                        <p:attrNameLst>
                                          <p:attrName>style.visibility</p:attrName>
                                        </p:attrNameLst>
                                      </p:cBhvr>
                                      <p:to>
                                        <p:strVal val="visible"/>
                                      </p:to>
                                    </p:set>
                                    <p:animEffect transition="in" filter="blinds(horizontal)">
                                      <p:cBhvr>
                                        <p:cTn id="7" dur="500"/>
                                        <p:tgtEl>
                                          <p:spTgt spid="173061"/>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173070"/>
                                        </p:tgtEl>
                                        <p:attrNameLst>
                                          <p:attrName>style.visibility</p:attrName>
                                        </p:attrNameLst>
                                      </p:cBhvr>
                                      <p:to>
                                        <p:strVal val="visible"/>
                                      </p:to>
                                    </p:set>
                                    <p:animEffect transition="in" filter="checkerboard(across)">
                                      <p:cBhvr>
                                        <p:cTn id="12" dur="500"/>
                                        <p:tgtEl>
                                          <p:spTgt spid="173070"/>
                                        </p:tgtEl>
                                      </p:cBhvr>
                                    </p:animEffect>
                                  </p:childTnLst>
                                </p:cTn>
                              </p:par>
                            </p:childTnLst>
                          </p:cTn>
                        </p:par>
                      </p:childTnLst>
                    </p:cTn>
                  </p:par>
                  <p:par>
                    <p:cTn id="13" fill="hold">
                      <p:stCondLst>
                        <p:cond delay="indefinite"/>
                      </p:stCondLst>
                      <p:childTnLst>
                        <p:par>
                          <p:cTn id="14" fill="hold">
                            <p:stCondLst>
                              <p:cond delay="0"/>
                            </p:stCondLst>
                            <p:childTnLst>
                              <p:par>
                                <p:cTn id="15" presetID="8" presetClass="entr" presetSubtype="16" fill="hold" grpId="0" nodeType="clickEffect">
                                  <p:stCondLst>
                                    <p:cond delay="0"/>
                                  </p:stCondLst>
                                  <p:childTnLst>
                                    <p:set>
                                      <p:cBhvr>
                                        <p:cTn id="16" dur="1" fill="hold">
                                          <p:stCondLst>
                                            <p:cond delay="0"/>
                                          </p:stCondLst>
                                        </p:cTn>
                                        <p:tgtEl>
                                          <p:spTgt spid="173071"/>
                                        </p:tgtEl>
                                        <p:attrNameLst>
                                          <p:attrName>style.visibility</p:attrName>
                                        </p:attrNameLst>
                                      </p:cBhvr>
                                      <p:to>
                                        <p:strVal val="visible"/>
                                      </p:to>
                                    </p:set>
                                    <p:animEffect transition="in" filter="diamond(in)">
                                      <p:cBhvr>
                                        <p:cTn id="17" dur="2000"/>
                                        <p:tgtEl>
                                          <p:spTgt spid="17307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3061" grpId="0"/>
      <p:bldP spid="173070" grpId="0"/>
      <p:bldP spid="173071"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60771" name="文本框 160770"/>
          <p:cNvSpPr txBox="1"/>
          <p:nvPr/>
        </p:nvSpPr>
        <p:spPr>
          <a:xfrm>
            <a:off x="1357630" y="824865"/>
            <a:ext cx="2509520" cy="645160"/>
          </a:xfrm>
          <a:prstGeom prst="rect">
            <a:avLst/>
          </a:prstGeom>
          <a:noFill/>
          <a:ln w="9525">
            <a:noFill/>
          </a:ln>
        </p:spPr>
        <p:txBody>
          <a:bodyPr wrap="square">
            <a:spAutoFit/>
          </a:bodyPr>
          <a:p>
            <a:pPr>
              <a:spcBef>
                <a:spcPct val="50000"/>
              </a:spcBef>
            </a:pPr>
            <a:r>
              <a:rPr lang="zh-CN" altLang="en-US" sz="3600" b="1" noProof="1" dirty="0">
                <a:solidFill>
                  <a:srgbClr val="FF3300"/>
                </a:solidFill>
                <a:effectLst/>
                <a:latin typeface="Times New Roman" panose="02020603050405020304" charset="0"/>
                <a:ea typeface="黑体" panose="02010609060101010101" pitchFamily="2" charset="-122"/>
                <a:cs typeface="+mn-cs"/>
              </a:rPr>
              <a:t>历史意义：</a:t>
            </a:r>
            <a:endParaRPr lang="zh-CN" altLang="en-US" sz="3600" b="1" noProof="1" dirty="0">
              <a:solidFill>
                <a:srgbClr val="FF3300"/>
              </a:solidFill>
              <a:effectLst/>
              <a:latin typeface="Times New Roman" panose="02020603050405020304" charset="0"/>
              <a:ea typeface="黑体" panose="02010609060101010101" pitchFamily="2" charset="-122"/>
            </a:endParaRPr>
          </a:p>
        </p:txBody>
      </p:sp>
      <p:sp>
        <p:nvSpPr>
          <p:cNvPr id="160772" name="文本框 160771"/>
          <p:cNvSpPr txBox="1"/>
          <p:nvPr/>
        </p:nvSpPr>
        <p:spPr>
          <a:xfrm>
            <a:off x="1524000" y="1995805"/>
            <a:ext cx="9912350" cy="583565"/>
          </a:xfrm>
          <a:prstGeom prst="rect">
            <a:avLst/>
          </a:prstGeom>
          <a:noFill/>
          <a:ln w="9525">
            <a:noFill/>
          </a:ln>
        </p:spPr>
        <p:txBody>
          <a:bodyPr wrap="square">
            <a:spAutoFit/>
          </a:bodyPr>
          <a:p>
            <a:pPr>
              <a:spcBef>
                <a:spcPct val="50000"/>
              </a:spcBef>
            </a:pPr>
            <a:r>
              <a:rPr lang="zh-CN" altLang="en-US" sz="3200" b="1" noProof="1" dirty="0">
                <a:solidFill>
                  <a:srgbClr val="0000FF"/>
                </a:solidFill>
                <a:effectLst>
                  <a:outerShdw blurRad="38100" dist="38100" dir="2700000">
                    <a:srgbClr val="000000"/>
                  </a:outerShdw>
                </a:effectLst>
                <a:latin typeface="Times New Roman" panose="02020603050405020304" charset="0"/>
                <a:ea typeface="黑体" panose="02010609060101010101" pitchFamily="2" charset="-122"/>
                <a:cs typeface="+mn-cs"/>
              </a:rPr>
              <a:t>　</a:t>
            </a:r>
            <a:r>
              <a:rPr lang="en-US" altLang="zh-CN" sz="3200" b="1" noProof="1" dirty="0">
                <a:solidFill>
                  <a:schemeClr val="tx1"/>
                </a:solidFill>
                <a:effectLst/>
                <a:latin typeface="Times New Roman" panose="02020603050405020304" charset="0"/>
                <a:ea typeface="黑体" panose="02010609060101010101" pitchFamily="2" charset="-122"/>
                <a:cs typeface="+mn-cs"/>
              </a:rPr>
              <a:t>①</a:t>
            </a:r>
            <a:r>
              <a:rPr lang="zh-CN" altLang="en-US" sz="3200" b="1" noProof="1" dirty="0">
                <a:solidFill>
                  <a:schemeClr val="tx1"/>
                </a:solidFill>
                <a:effectLst/>
                <a:latin typeface="Times New Roman" panose="02020603050405020304" charset="0"/>
                <a:ea typeface="黑体" panose="02010609060101010101" pitchFamily="2" charset="-122"/>
                <a:cs typeface="+mn-cs"/>
              </a:rPr>
              <a:t>性质：一次伟大的反封建反侵略的农民革命战争；</a:t>
            </a:r>
            <a:endParaRPr lang="zh-CN" altLang="en-US" sz="3200" b="1" noProof="1" dirty="0">
              <a:solidFill>
                <a:schemeClr val="tx1"/>
              </a:solidFill>
              <a:effectLst/>
              <a:latin typeface="Times New Roman" panose="02020603050405020304" charset="0"/>
              <a:ea typeface="黑体" panose="02010609060101010101" pitchFamily="2" charset="-122"/>
              <a:cs typeface="+mn-cs"/>
            </a:endParaRPr>
          </a:p>
        </p:txBody>
      </p:sp>
      <p:sp>
        <p:nvSpPr>
          <p:cNvPr id="160773" name="文本框 160772"/>
          <p:cNvSpPr txBox="1"/>
          <p:nvPr/>
        </p:nvSpPr>
        <p:spPr>
          <a:xfrm>
            <a:off x="1443990" y="2858135"/>
            <a:ext cx="9991725" cy="3538220"/>
          </a:xfrm>
          <a:prstGeom prst="rect">
            <a:avLst/>
          </a:prstGeom>
          <a:noFill/>
          <a:ln w="9525">
            <a:noFill/>
          </a:ln>
        </p:spPr>
        <p:txBody>
          <a:bodyPr wrap="square">
            <a:spAutoFit/>
          </a:bodyPr>
          <a:p>
            <a:r>
              <a:rPr lang="zh-CN" altLang="en-US" sz="3200" b="1" noProof="1" dirty="0">
                <a:solidFill>
                  <a:srgbClr val="000066"/>
                </a:solidFill>
                <a:effectLst>
                  <a:outerShdw blurRad="38100" dist="38100" dir="2700000">
                    <a:srgbClr val="000000"/>
                  </a:outerShdw>
                </a:effectLst>
                <a:latin typeface="Times New Roman" panose="02020603050405020304" charset="0"/>
                <a:ea typeface="黑体" panose="02010609060101010101" pitchFamily="2" charset="-122"/>
                <a:cs typeface="+mn-cs"/>
              </a:rPr>
              <a:t>　</a:t>
            </a:r>
            <a:r>
              <a:rPr lang="en-US" altLang="zh-CN" sz="3200" b="1" noProof="1" dirty="0">
                <a:solidFill>
                  <a:schemeClr val="tx1"/>
                </a:solidFill>
                <a:effectLst/>
                <a:latin typeface="Times New Roman" panose="02020603050405020304" charset="0"/>
                <a:ea typeface="黑体" panose="02010609060101010101" pitchFamily="2" charset="-122"/>
                <a:cs typeface="+mn-cs"/>
              </a:rPr>
              <a:t>②</a:t>
            </a:r>
            <a:r>
              <a:rPr lang="zh-CN" altLang="en-US" sz="3200" b="1" noProof="1" dirty="0">
                <a:solidFill>
                  <a:schemeClr val="tx1"/>
                </a:solidFill>
                <a:effectLst/>
                <a:latin typeface="Times New Roman" panose="02020603050405020304" charset="0"/>
                <a:ea typeface="黑体" panose="02010609060101010101" pitchFamily="2" charset="-122"/>
                <a:cs typeface="+mn-cs"/>
              </a:rPr>
              <a:t>意义：</a:t>
            </a:r>
            <a:endParaRPr lang="zh-CN" altLang="en-US" sz="3200" b="1" noProof="1" dirty="0">
              <a:solidFill>
                <a:schemeClr val="tx1"/>
              </a:solidFill>
              <a:effectLst/>
              <a:latin typeface="Times New Roman" panose="02020603050405020304" charset="0"/>
              <a:ea typeface="黑体" panose="02010609060101010101" pitchFamily="2" charset="-122"/>
            </a:endParaRPr>
          </a:p>
          <a:p>
            <a:r>
              <a:rPr lang="zh-CN" altLang="en-US" sz="3200" b="1" noProof="1" dirty="0">
                <a:solidFill>
                  <a:schemeClr val="tx1"/>
                </a:solidFill>
                <a:effectLst/>
                <a:latin typeface="Times New Roman" panose="02020603050405020304" charset="0"/>
                <a:ea typeface="黑体" panose="02010609060101010101" pitchFamily="2" charset="-122"/>
                <a:cs typeface="+mn-cs"/>
              </a:rPr>
              <a:t>　　Ａ、打击封建，引起政治和权力结构的变化，湘淮系官僚集团形成，汉人权力增长，中央权力下移，对此后历史的发展产生重大影响。；   </a:t>
            </a:r>
            <a:endParaRPr lang="zh-CN" altLang="en-US" sz="3200" b="1" noProof="1" dirty="0">
              <a:solidFill>
                <a:schemeClr val="tx1"/>
              </a:solidFill>
              <a:effectLst/>
              <a:latin typeface="Times New Roman" panose="02020603050405020304" charset="0"/>
              <a:ea typeface="黑体" panose="02010609060101010101" pitchFamily="2" charset="-122"/>
            </a:endParaRPr>
          </a:p>
          <a:p>
            <a:r>
              <a:rPr lang="zh-CN" altLang="en-US" sz="3200" b="1" noProof="1" dirty="0">
                <a:solidFill>
                  <a:schemeClr val="tx1"/>
                </a:solidFill>
                <a:effectLst/>
                <a:latin typeface="Times New Roman" panose="02020603050405020304" charset="0"/>
                <a:ea typeface="黑体" panose="02010609060101010101" pitchFamily="2" charset="-122"/>
                <a:cs typeface="+mn-cs"/>
              </a:rPr>
              <a:t>　　Ｂ、打击侵略；  </a:t>
            </a:r>
            <a:endParaRPr lang="zh-CN" altLang="en-US" sz="3200" b="1" noProof="1" dirty="0">
              <a:solidFill>
                <a:schemeClr val="tx1"/>
              </a:solidFill>
              <a:effectLst/>
              <a:latin typeface="Times New Roman" panose="02020603050405020304" charset="0"/>
              <a:ea typeface="黑体" panose="02010609060101010101" pitchFamily="2" charset="-122"/>
            </a:endParaRPr>
          </a:p>
          <a:p>
            <a:r>
              <a:rPr lang="zh-CN" altLang="en-US" sz="3200" b="1" noProof="1" dirty="0">
                <a:solidFill>
                  <a:schemeClr val="tx1"/>
                </a:solidFill>
                <a:effectLst/>
                <a:latin typeface="Times New Roman" panose="02020603050405020304" charset="0"/>
                <a:ea typeface="黑体" panose="02010609060101010101" pitchFamily="2" charset="-122"/>
                <a:cs typeface="+mn-cs"/>
              </a:rPr>
              <a:t>　　Ｃ、农民战争最高峰；</a:t>
            </a:r>
            <a:endParaRPr lang="zh-CN" altLang="en-US" sz="3200" b="1" noProof="1" dirty="0">
              <a:solidFill>
                <a:schemeClr val="tx1"/>
              </a:solidFill>
              <a:effectLst/>
              <a:latin typeface="Times New Roman" panose="02020603050405020304" charset="0"/>
              <a:ea typeface="黑体" panose="02010609060101010101" pitchFamily="2" charset="-122"/>
            </a:endParaRPr>
          </a:p>
          <a:p>
            <a:r>
              <a:rPr lang="zh-CN" altLang="en-US" sz="3200" b="1" noProof="1" dirty="0">
                <a:solidFill>
                  <a:schemeClr val="tx1"/>
                </a:solidFill>
                <a:effectLst/>
                <a:latin typeface="Times New Roman" panose="02020603050405020304" charset="0"/>
                <a:ea typeface="黑体" panose="02010609060101010101" pitchFamily="2" charset="-122"/>
                <a:cs typeface="+mn-cs"/>
              </a:rPr>
              <a:t>　　Ｄ、向西方学习，发展资本主义；</a:t>
            </a:r>
            <a:endParaRPr lang="zh-CN" altLang="en-US" sz="3200" b="1" noProof="1" dirty="0">
              <a:solidFill>
                <a:schemeClr val="tx1"/>
              </a:solidFill>
              <a:effectLst/>
              <a:latin typeface="Times New Roman" panose="02020603050405020304" charset="0"/>
              <a:ea typeface="黑体" panose="02010609060101010101" pitchFamily="2" charset="-122"/>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grpId="0" nodeType="clickEffect">
                                  <p:stCondLst>
                                    <p:cond delay="0"/>
                                  </p:stCondLst>
                                  <p:childTnLst>
                                    <p:set>
                                      <p:cBhvr>
                                        <p:cTn id="6" dur="1" fill="hold">
                                          <p:stCondLst>
                                            <p:cond delay="0"/>
                                          </p:stCondLst>
                                        </p:cTn>
                                        <p:tgtEl>
                                          <p:spTgt spid="160772"/>
                                        </p:tgtEl>
                                        <p:attrNameLst>
                                          <p:attrName>style.visibility</p:attrName>
                                        </p:attrNameLst>
                                      </p:cBhvr>
                                      <p:to>
                                        <p:strVal val="visible"/>
                                      </p:to>
                                    </p:set>
                                    <p:animEffect transition="in" filter="fade">
                                      <p:cBhvr>
                                        <p:cTn id="7" dur="800" decel="100000"/>
                                        <p:tgtEl>
                                          <p:spTgt spid="160772"/>
                                        </p:tgtEl>
                                      </p:cBhvr>
                                    </p:animEffect>
                                    <p:anim calcmode="lin" valueType="num">
                                      <p:cBhvr>
                                        <p:cTn id="8" dur="800" decel="100000" fill="hold"/>
                                        <p:tgtEl>
                                          <p:spTgt spid="160772"/>
                                        </p:tgtEl>
                                        <p:attrNameLst>
                                          <p:attrName>style.rotation</p:attrName>
                                        </p:attrNameLst>
                                      </p:cBhvr>
                                      <p:tavLst>
                                        <p:tav tm="0">
                                          <p:val>
                                            <p:fltVal val="-90.000000"/>
                                          </p:val>
                                        </p:tav>
                                        <p:tav tm="100000">
                                          <p:val>
                                            <p:fltVal val="0.000000"/>
                                          </p:val>
                                        </p:tav>
                                      </p:tavLst>
                                    </p:anim>
                                    <p:anim calcmode="lin" valueType="num">
                                      <p:cBhvr>
                                        <p:cTn id="9" dur="800" decel="100000" fill="hold"/>
                                        <p:tgtEl>
                                          <p:spTgt spid="160772"/>
                                        </p:tgtEl>
                                        <p:attrNameLst>
                                          <p:attrName>ppt_x</p:attrName>
                                        </p:attrNameLst>
                                      </p:cBhvr>
                                      <p:tavLst>
                                        <p:tav tm="0">
                                          <p:val>
                                            <p:strVal val="#ppt_x+0.4"/>
                                          </p:val>
                                        </p:tav>
                                        <p:tav tm="100000">
                                          <p:val>
                                            <p:strVal val="#ppt_x-0.05"/>
                                          </p:val>
                                        </p:tav>
                                      </p:tavLst>
                                    </p:anim>
                                    <p:anim calcmode="lin" valueType="num">
                                      <p:cBhvr>
                                        <p:cTn id="10" dur="800" decel="100000" fill="hold"/>
                                        <p:tgtEl>
                                          <p:spTgt spid="160772"/>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160772"/>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160772"/>
                                        </p:tgtEl>
                                        <p:attrNameLst>
                                          <p:attrName>ppt_y</p:attrName>
                                        </p:attrNameLst>
                                      </p:cBhvr>
                                      <p:tavLst>
                                        <p:tav tm="0">
                                          <p:val>
                                            <p:strVal val="#ppt_y+0.1"/>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52" presetClass="entr" presetSubtype="0" fill="hold" grpId="0" nodeType="clickEffect">
                                  <p:stCondLst>
                                    <p:cond delay="0"/>
                                  </p:stCondLst>
                                  <p:childTnLst>
                                    <p:set>
                                      <p:cBhvr>
                                        <p:cTn id="16" dur="1" fill="hold">
                                          <p:stCondLst>
                                            <p:cond delay="0"/>
                                          </p:stCondLst>
                                        </p:cTn>
                                        <p:tgtEl>
                                          <p:spTgt spid="160773"/>
                                        </p:tgtEl>
                                        <p:attrNameLst>
                                          <p:attrName>style.visibility</p:attrName>
                                        </p:attrNameLst>
                                      </p:cBhvr>
                                      <p:to>
                                        <p:strVal val="visible"/>
                                      </p:to>
                                    </p:set>
                                    <p:animScale>
                                      <p:cBhvr>
                                        <p:cTn id="17" dur="1000" decel="50000" fill="hold">
                                          <p:stCondLst>
                                            <p:cond delay="0"/>
                                          </p:stCondLst>
                                        </p:cTn>
                                        <p:tgtEl>
                                          <p:spTgt spid="16077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cBhvr>
                                        <p:cTn id="18" dur="1000" decel="50000" fill="hold">
                                          <p:stCondLst>
                                            <p:cond delay="0"/>
                                          </p:stCondLst>
                                        </p:cTn>
                                        <p:tgtEl>
                                          <p:spTgt spid="160773"/>
                                        </p:tgtEl>
                                        <p:attrNameLst>
                                          <p:attrName>ppt_x</p:attrName>
                                          <p:attrName>ppt_y</p:attrName>
                                        </p:attrNameLst>
                                      </p:cBhvr>
                                    </p:animMotion>
                                    <p:animEffect transition="in" filter="fade">
                                      <p:cBhvr>
                                        <p:cTn id="19" dur="1000"/>
                                        <p:tgtEl>
                                          <p:spTgt spid="16077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0772" grpId="0"/>
      <p:bldP spid="160773"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99332" name="组合 99331"/>
          <p:cNvGrpSpPr/>
          <p:nvPr/>
        </p:nvGrpSpPr>
        <p:grpSpPr>
          <a:xfrm>
            <a:off x="1981200" y="368935"/>
            <a:ext cx="8077200" cy="6224172"/>
            <a:chOff x="1202" y="618"/>
            <a:chExt cx="4445" cy="3403"/>
          </a:xfrm>
        </p:grpSpPr>
        <p:pic>
          <p:nvPicPr>
            <p:cNvPr id="99333" name="图片 99332" descr="太平军向英舰发炮"/>
            <p:cNvPicPr>
              <a:picLocks noChangeAspect="1"/>
            </p:cNvPicPr>
            <p:nvPr/>
          </p:nvPicPr>
          <p:blipFill>
            <a:blip r:embed="rId1"/>
            <a:stretch>
              <a:fillRect/>
            </a:stretch>
          </p:blipFill>
          <p:spPr>
            <a:xfrm>
              <a:off x="1202" y="618"/>
              <a:ext cx="4445" cy="3067"/>
            </a:xfrm>
            <a:prstGeom prst="rect">
              <a:avLst/>
            </a:prstGeom>
            <a:noFill/>
            <a:ln w="9525">
              <a:noFill/>
            </a:ln>
          </p:spPr>
        </p:pic>
        <p:sp>
          <p:nvSpPr>
            <p:cNvPr id="99334" name="文本框 99333"/>
            <p:cNvSpPr txBox="1"/>
            <p:nvPr/>
          </p:nvSpPr>
          <p:spPr>
            <a:xfrm>
              <a:off x="2426" y="3702"/>
              <a:ext cx="2507" cy="319"/>
            </a:xfrm>
            <a:prstGeom prst="rect">
              <a:avLst/>
            </a:prstGeom>
            <a:noFill/>
            <a:ln w="9525">
              <a:noFill/>
            </a:ln>
          </p:spPr>
          <p:txBody>
            <a:bodyPr>
              <a:spAutoFit/>
            </a:bodyPr>
            <a:p>
              <a:r>
                <a:rPr lang="zh-CN" altLang="en-US" sz="3200" b="1" dirty="0">
                  <a:solidFill>
                    <a:srgbClr val="FF3300"/>
                  </a:solidFill>
                  <a:latin typeface="Arial" panose="020B0604020202020204" pitchFamily="34" charset="0"/>
                </a:rPr>
                <a:t>太平军向英舰发炮</a:t>
              </a:r>
              <a:endParaRPr lang="zh-CN" altLang="en-US" sz="3200" b="1" dirty="0">
                <a:solidFill>
                  <a:srgbClr val="FF3300"/>
                </a:solidFill>
                <a:latin typeface="Arial" panose="020B0604020202020204" pitchFamily="34" charset="0"/>
              </a:endParaRPr>
            </a:p>
          </p:txBody>
        </p:sp>
      </p:gr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39938" name="图片 124931" descr="洋枪队"/>
          <p:cNvPicPr/>
          <p:nvPr/>
        </p:nvPicPr>
        <p:blipFill>
          <a:blip r:embed="rId1"/>
          <a:stretch>
            <a:fillRect/>
          </a:stretch>
        </p:blipFill>
        <p:spPr>
          <a:xfrm>
            <a:off x="6387465" y="1972945"/>
            <a:ext cx="4648200" cy="3311525"/>
          </a:xfrm>
          <a:prstGeom prst="rect">
            <a:avLst/>
          </a:prstGeom>
          <a:noFill/>
          <a:ln w="9525">
            <a:noFill/>
          </a:ln>
        </p:spPr>
      </p:pic>
      <p:pic>
        <p:nvPicPr>
          <p:cNvPr id="2" name="图片 1"/>
          <p:cNvPicPr>
            <a:picLocks noChangeAspect="1"/>
          </p:cNvPicPr>
          <p:nvPr/>
        </p:nvPicPr>
        <p:blipFill>
          <a:blip r:embed="rId2"/>
          <a:stretch>
            <a:fillRect/>
          </a:stretch>
        </p:blipFill>
        <p:spPr>
          <a:xfrm>
            <a:off x="744220" y="1831340"/>
            <a:ext cx="4762500" cy="3349625"/>
          </a:xfrm>
          <a:prstGeom prst="rect">
            <a:avLst/>
          </a:prstGeom>
        </p:spPr>
      </p:pic>
    </p:spTree>
  </p:cSld>
  <p:clrMapOvr>
    <a:masterClrMapping/>
  </p:clrMapOvr>
  <p:transition spd="slow">
    <p:zoom/>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7650" name="Text Box 4"/>
          <p:cNvSpPr txBox="1"/>
          <p:nvPr/>
        </p:nvSpPr>
        <p:spPr>
          <a:xfrm>
            <a:off x="1071245" y="1874520"/>
            <a:ext cx="10304145" cy="2368550"/>
          </a:xfrm>
          <a:prstGeom prst="rect">
            <a:avLst/>
          </a:prstGeom>
          <a:noFill/>
          <a:ln w="57150" cap="flat" cmpd="sng">
            <a:noFill/>
            <a:prstDash val="solid"/>
            <a:miter/>
            <a:headEnd type="none" w="med" len="med"/>
            <a:tailEnd type="none" w="med" len="med"/>
          </a:ln>
          <a:effectLst>
            <a:prstShdw prst="shdw17" dist="17961" dir="13499999">
              <a:srgbClr val="5C3D1F"/>
            </a:prstShdw>
          </a:effectLst>
        </p:spPr>
        <p:txBody>
          <a:bodyPr wrap="square">
            <a:spAutoFit/>
          </a:bodyPr>
          <a:p>
            <a:pPr>
              <a:spcBef>
                <a:spcPct val="50000"/>
              </a:spcBef>
            </a:pPr>
            <a:r>
              <a:rPr lang="en-US" altLang="zh-CN" sz="4000" b="0" dirty="0">
                <a:latin typeface="黑体" panose="02010609060101010101" pitchFamily="2" charset="-122"/>
              </a:rPr>
              <a:t>   </a:t>
            </a:r>
            <a:r>
              <a:rPr lang="en-US" altLang="zh-CN" sz="3600" b="0" dirty="0">
                <a:latin typeface="黑体" panose="02010609060101010101" pitchFamily="2" charset="-122"/>
              </a:rPr>
              <a:t> </a:t>
            </a:r>
            <a:r>
              <a:rPr lang="en-US" altLang="zh-CN" sz="3600" dirty="0">
                <a:latin typeface="黑体" panose="02010609060101010101" pitchFamily="2" charset="-122"/>
              </a:rPr>
              <a:t>19</a:t>
            </a:r>
            <a:r>
              <a:rPr lang="zh-CN" altLang="en-US" sz="3600" dirty="0">
                <a:latin typeface="黑体" panose="02010609060101010101" pitchFamily="2" charset="-122"/>
              </a:rPr>
              <a:t>世纪</a:t>
            </a:r>
            <a:r>
              <a:rPr lang="en-US" altLang="zh-CN" sz="3600" dirty="0">
                <a:latin typeface="黑体" panose="02010609060101010101" pitchFamily="2" charset="-122"/>
              </a:rPr>
              <a:t>60</a:t>
            </a:r>
            <a:r>
              <a:rPr lang="zh-CN" altLang="en-US" sz="3600" dirty="0">
                <a:latin typeface="黑体" panose="02010609060101010101" pitchFamily="2" charset="-122"/>
              </a:rPr>
              <a:t>年代至 </a:t>
            </a:r>
            <a:r>
              <a:rPr lang="en-US" altLang="zh-CN" sz="3600" dirty="0">
                <a:latin typeface="黑体" panose="02010609060101010101" pitchFamily="2" charset="-122"/>
              </a:rPr>
              <a:t>90</a:t>
            </a:r>
            <a:r>
              <a:rPr lang="zh-CN" altLang="en-US" sz="3600" dirty="0">
                <a:latin typeface="黑体" panose="02010609060101010101" pitchFamily="2" charset="-122"/>
              </a:rPr>
              <a:t>年代这几十年中，清政府一些洋务派官僚以</a:t>
            </a:r>
            <a:r>
              <a:rPr lang="zh-CN" altLang="en-US" sz="3600" dirty="0">
                <a:latin typeface="华文中宋" panose="02010600040101010101" pitchFamily="2" charset="-122"/>
              </a:rPr>
              <a:t>“</a:t>
            </a:r>
            <a:r>
              <a:rPr lang="zh-CN" altLang="en-US" sz="3600" dirty="0">
                <a:latin typeface="黑体" panose="02010609060101010101" pitchFamily="2" charset="-122"/>
              </a:rPr>
              <a:t>自强</a:t>
            </a:r>
            <a:r>
              <a:rPr lang="zh-CN" altLang="en-US" sz="3600" dirty="0">
                <a:latin typeface="华文中宋" panose="02010600040101010101" pitchFamily="2" charset="-122"/>
              </a:rPr>
              <a:t>”</a:t>
            </a:r>
            <a:r>
              <a:rPr lang="zh-CN" altLang="en-US" sz="3600" dirty="0">
                <a:latin typeface="黑体" panose="02010609060101010101" pitchFamily="2" charset="-122"/>
              </a:rPr>
              <a:t>和</a:t>
            </a:r>
            <a:r>
              <a:rPr lang="zh-CN" altLang="en-US" sz="3600" dirty="0">
                <a:latin typeface="华文中宋" panose="02010600040101010101" pitchFamily="2" charset="-122"/>
              </a:rPr>
              <a:t>“</a:t>
            </a:r>
            <a:r>
              <a:rPr lang="zh-CN" altLang="en-US" sz="3600" dirty="0">
                <a:latin typeface="黑体" panose="02010609060101010101" pitchFamily="2" charset="-122"/>
              </a:rPr>
              <a:t>求富</a:t>
            </a:r>
            <a:r>
              <a:rPr lang="zh-CN" altLang="en-US" sz="3600" dirty="0">
                <a:latin typeface="华文中宋" panose="02010600040101010101" pitchFamily="2" charset="-122"/>
              </a:rPr>
              <a:t>”</a:t>
            </a:r>
            <a:r>
              <a:rPr lang="zh-CN" altLang="en-US" sz="3600" dirty="0">
                <a:latin typeface="黑体" panose="02010609060101010101" pitchFamily="2" charset="-122"/>
              </a:rPr>
              <a:t> 为口号，在军事、政治、经济、教育及外交等方面进行了一系列的革新运动，史称</a:t>
            </a:r>
            <a:r>
              <a:rPr lang="zh-CN" altLang="en-US" sz="3600" dirty="0">
                <a:latin typeface="华文中宋" panose="02010600040101010101" pitchFamily="2" charset="-122"/>
              </a:rPr>
              <a:t>“</a:t>
            </a:r>
            <a:r>
              <a:rPr lang="zh-CN" altLang="en-US" sz="3600" dirty="0">
                <a:latin typeface="黑体" panose="02010609060101010101" pitchFamily="2" charset="-122"/>
              </a:rPr>
              <a:t>洋务运动</a:t>
            </a:r>
            <a:r>
              <a:rPr lang="zh-CN" altLang="en-US" sz="3600" dirty="0">
                <a:latin typeface="华文中宋" panose="02010600040101010101" pitchFamily="2" charset="-122"/>
              </a:rPr>
              <a:t>”</a:t>
            </a:r>
            <a:r>
              <a:rPr lang="zh-CN" altLang="en-US" sz="3600" dirty="0">
                <a:latin typeface="黑体" panose="02010609060101010101" pitchFamily="2" charset="-122"/>
              </a:rPr>
              <a:t>。</a:t>
            </a:r>
            <a:endParaRPr lang="zh-CN" altLang="en-US" sz="3600" dirty="0">
              <a:latin typeface="黑体" panose="02010609060101010101" pitchFamily="2" charset="-122"/>
            </a:endParaRPr>
          </a:p>
        </p:txBody>
      </p:sp>
      <p:sp>
        <p:nvSpPr>
          <p:cNvPr id="27651" name="Text Box 5"/>
          <p:cNvSpPr txBox="1"/>
          <p:nvPr/>
        </p:nvSpPr>
        <p:spPr>
          <a:xfrm>
            <a:off x="2209800" y="5334000"/>
            <a:ext cx="7848600" cy="645160"/>
          </a:xfrm>
          <a:prstGeom prst="rect">
            <a:avLst/>
          </a:prstGeom>
          <a:noFill/>
          <a:ln w="9525">
            <a:noFill/>
          </a:ln>
        </p:spPr>
        <p:txBody>
          <a:bodyPr>
            <a:spAutoFit/>
          </a:bodyPr>
          <a:p>
            <a:pPr>
              <a:spcBef>
                <a:spcPct val="50000"/>
              </a:spcBef>
            </a:pPr>
            <a:r>
              <a:rPr lang="en-US" altLang="zh-CN" sz="3600" dirty="0">
                <a:solidFill>
                  <a:srgbClr val="0000CC"/>
                </a:solidFill>
                <a:latin typeface="Times New Roman" panose="02020603050405020304" charset="0"/>
              </a:rPr>
              <a:t> </a:t>
            </a:r>
            <a:r>
              <a:rPr lang="zh-CN" altLang="en-US" sz="3600" dirty="0">
                <a:solidFill>
                  <a:srgbClr val="0000CC"/>
                </a:solidFill>
                <a:latin typeface="Times New Roman" panose="02020603050405020304" charset="0"/>
              </a:rPr>
              <a:t>洋务派发动的一场地主阶级自救运动</a:t>
            </a:r>
            <a:endParaRPr lang="zh-CN" altLang="en-US" sz="3600" dirty="0">
              <a:solidFill>
                <a:srgbClr val="0000CC"/>
              </a:solidFill>
              <a:latin typeface="Times New Roman" panose="02020603050405020304" charset="0"/>
            </a:endParaRPr>
          </a:p>
        </p:txBody>
      </p:sp>
      <p:sp>
        <p:nvSpPr>
          <p:cNvPr id="2" name="文本框 1"/>
          <p:cNvSpPr txBox="1"/>
          <p:nvPr/>
        </p:nvSpPr>
        <p:spPr>
          <a:xfrm>
            <a:off x="943610" y="403225"/>
            <a:ext cx="3154680" cy="645160"/>
          </a:xfrm>
          <a:prstGeom prst="rect">
            <a:avLst/>
          </a:prstGeom>
          <a:noFill/>
        </p:spPr>
        <p:txBody>
          <a:bodyPr wrap="none" rtlCol="0" anchor="t">
            <a:spAutoFit/>
          </a:bodyPr>
          <a:p>
            <a:r>
              <a:rPr lang="zh-CN" altLang="en-US" sz="3600" dirty="0">
                <a:solidFill>
                  <a:srgbClr val="FF0000"/>
                </a:solidFill>
                <a:latin typeface="黑体" panose="02010609060101010101" pitchFamily="2" charset="-122"/>
                <a:sym typeface="+mn-ea"/>
              </a:rPr>
              <a:t>二</a:t>
            </a:r>
            <a:r>
              <a:rPr lang="en-US" altLang="zh-CN" sz="3600" dirty="0">
                <a:solidFill>
                  <a:srgbClr val="FF0000"/>
                </a:solidFill>
                <a:latin typeface="黑体" panose="02010609060101010101" pitchFamily="2" charset="-122"/>
                <a:sym typeface="+mn-ea"/>
              </a:rPr>
              <a:t>.</a:t>
            </a:r>
            <a:r>
              <a:rPr lang="en-US" altLang="zh-CN" sz="3600" dirty="0">
                <a:solidFill>
                  <a:srgbClr val="FF0000"/>
                </a:solidFill>
                <a:latin typeface="黑体" panose="02010609060101010101" pitchFamily="2" charset="-122"/>
                <a:sym typeface="+mn-ea"/>
              </a:rPr>
              <a:t>洋务运动</a:t>
            </a:r>
            <a:r>
              <a:rPr lang="zh-CN" altLang="en-US" sz="3600" dirty="0">
                <a:solidFill>
                  <a:srgbClr val="FF0000"/>
                </a:solidFill>
                <a:latin typeface="黑体" panose="02010609060101010101" pitchFamily="2" charset="-122"/>
                <a:sym typeface="+mn-ea"/>
              </a:rPr>
              <a:t>：</a:t>
            </a:r>
            <a:endParaRPr lang="zh-CN" altLang="en-US" sz="3600" dirty="0">
              <a:solidFill>
                <a:srgbClr val="FF0000"/>
              </a:solidFill>
              <a:latin typeface="黑体" panose="02010609060101010101" pitchFamily="2" charset="-122"/>
              <a:sym typeface="+mn-ea"/>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grpId="0" nodeType="withEffect">
                                  <p:stCondLst>
                                    <p:cond delay="0"/>
                                  </p:stCondLst>
                                  <p:childTnLst>
                                    <p:set>
                                      <p:cBhvr>
                                        <p:cTn id="6" dur="1" fill="hold">
                                          <p:stCondLst>
                                            <p:cond delay="0"/>
                                          </p:stCondLst>
                                        </p:cTn>
                                        <p:tgtEl>
                                          <p:spTgt spid="27650"/>
                                        </p:tgtEl>
                                        <p:attrNameLst>
                                          <p:attrName>style.visibility</p:attrName>
                                        </p:attrNameLst>
                                      </p:cBhvr>
                                      <p:to>
                                        <p:strVal val="visible"/>
                                      </p:to>
                                    </p:set>
                                    <p:animEffect transition="in" filter="box(out)">
                                      <p:cBhvr>
                                        <p:cTn id="7" dur="500"/>
                                        <p:tgtEl>
                                          <p:spTgt spid="276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50" grpId="0" bldLvl="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8674" name="矩形 28673"/>
          <p:cNvSpPr/>
          <p:nvPr/>
        </p:nvSpPr>
        <p:spPr>
          <a:xfrm>
            <a:off x="1524000" y="304800"/>
            <a:ext cx="1554480" cy="645160"/>
          </a:xfrm>
          <a:prstGeom prst="rect">
            <a:avLst/>
          </a:prstGeom>
          <a:noFill/>
          <a:ln w="9525">
            <a:noFill/>
          </a:ln>
        </p:spPr>
        <p:txBody>
          <a:bodyPr wrap="none" anchor="t">
            <a:spAutoFit/>
          </a:bodyPr>
          <a:p>
            <a:r>
              <a:rPr lang="zh-CN" altLang="en-US" sz="3600" dirty="0">
                <a:latin typeface="Tahoma" panose="020B0604030504040204" pitchFamily="34" charset="0"/>
              </a:rPr>
              <a:t>思考：</a:t>
            </a:r>
            <a:endParaRPr lang="zh-CN" altLang="en-US" sz="3600" dirty="0">
              <a:latin typeface="Tahoma" panose="020B0604030504040204" pitchFamily="34" charset="0"/>
            </a:endParaRPr>
          </a:p>
        </p:txBody>
      </p:sp>
      <p:sp>
        <p:nvSpPr>
          <p:cNvPr id="28675" name="文本框 28674"/>
          <p:cNvSpPr txBox="1"/>
          <p:nvPr/>
        </p:nvSpPr>
        <p:spPr>
          <a:xfrm>
            <a:off x="2819400" y="381000"/>
            <a:ext cx="8207375" cy="583565"/>
          </a:xfrm>
          <a:prstGeom prst="rect">
            <a:avLst/>
          </a:prstGeom>
          <a:noFill/>
          <a:ln w="9525">
            <a:noFill/>
          </a:ln>
        </p:spPr>
        <p:txBody>
          <a:bodyPr>
            <a:spAutoFit/>
          </a:bodyPr>
          <a:p>
            <a:pPr>
              <a:spcBef>
                <a:spcPct val="50000"/>
              </a:spcBef>
            </a:pPr>
            <a:r>
              <a:rPr lang="zh-CN" altLang="en-US" sz="3200" b="1" dirty="0">
                <a:solidFill>
                  <a:srgbClr val="000000"/>
                </a:solidFill>
                <a:latin typeface="Tahoma" panose="020B0604030504040204" pitchFamily="34" charset="0"/>
                <a:ea typeface="宋体" panose="02010600030101010101" pitchFamily="2" charset="-122"/>
              </a:rPr>
              <a:t>结合史料分析洋务运动兴起的背景和目的？</a:t>
            </a:r>
            <a:endParaRPr lang="zh-CN" altLang="en-US" sz="3200" b="1" dirty="0">
              <a:solidFill>
                <a:srgbClr val="000000"/>
              </a:solidFill>
              <a:latin typeface="Tahoma" panose="020B0604030504040204" pitchFamily="34" charset="0"/>
              <a:ea typeface="宋体" panose="02010600030101010101" pitchFamily="2" charset="-122"/>
            </a:endParaRPr>
          </a:p>
        </p:txBody>
      </p:sp>
      <p:sp>
        <p:nvSpPr>
          <p:cNvPr id="28676" name="矩形 28675"/>
          <p:cNvSpPr/>
          <p:nvPr/>
        </p:nvSpPr>
        <p:spPr>
          <a:xfrm>
            <a:off x="104775" y="1097280"/>
            <a:ext cx="11859260" cy="2061210"/>
          </a:xfrm>
          <a:prstGeom prst="rect">
            <a:avLst/>
          </a:prstGeom>
          <a:noFill/>
          <a:ln w="9525">
            <a:noFill/>
          </a:ln>
        </p:spPr>
        <p:txBody>
          <a:bodyPr wrap="square">
            <a:spAutoFit/>
          </a:bodyPr>
          <a:p>
            <a:r>
              <a:rPr lang="zh-CN" altLang="en-US" sz="3200" dirty="0">
                <a:solidFill>
                  <a:srgbClr val="FF00FF"/>
                </a:solidFill>
                <a:latin typeface="Tahoma" panose="020B0604030504040204" pitchFamily="34" charset="0"/>
                <a:ea typeface="宋体" panose="02010600030101010101" pitchFamily="2" charset="-122"/>
              </a:rPr>
              <a:t>材料：</a:t>
            </a:r>
            <a:r>
              <a:rPr lang="zh-CN" altLang="en-US" sz="3200" dirty="0">
                <a:latin typeface="Tahoma" panose="020B0604030504040204" pitchFamily="34" charset="0"/>
                <a:ea typeface="宋体" panose="02010600030101010101" pitchFamily="2" charset="-122"/>
              </a:rPr>
              <a:t>今日和议既成，中外贸易有无交通，购买外洋器物尤属名正言顺。购成之后，访募覃思之士，智巧之匠，始而演习，继而试造，不过一二年，火轮船必为中外官民通行之物，可以剿发捻（旧时对太平天国和北方农民起义军的称呼），可以勤远略。</a:t>
            </a:r>
            <a:endParaRPr lang="zh-CN" altLang="en-US" sz="3200" dirty="0">
              <a:latin typeface="Tahoma" panose="020B0604030504040204" pitchFamily="34" charset="0"/>
              <a:ea typeface="宋体" panose="02010600030101010101" pitchFamily="2" charset="-122"/>
            </a:endParaRPr>
          </a:p>
        </p:txBody>
      </p:sp>
      <p:sp>
        <p:nvSpPr>
          <p:cNvPr id="28679" name="矩形 28678"/>
          <p:cNvSpPr/>
          <p:nvPr/>
        </p:nvSpPr>
        <p:spPr>
          <a:xfrm>
            <a:off x="623570" y="3158490"/>
            <a:ext cx="2030095" cy="583565"/>
          </a:xfrm>
          <a:prstGeom prst="rect">
            <a:avLst/>
          </a:prstGeom>
          <a:noFill/>
          <a:ln w="9525">
            <a:noFill/>
          </a:ln>
        </p:spPr>
        <p:txBody>
          <a:bodyPr wrap="none" anchor="t">
            <a:spAutoFit/>
          </a:bodyPr>
          <a:p>
            <a:r>
              <a:rPr lang="en-US" altLang="zh-CN" sz="3200" dirty="0">
                <a:solidFill>
                  <a:srgbClr val="FF0000"/>
                </a:solidFill>
                <a:latin typeface="Tahoma" panose="020B0604030504040204" pitchFamily="34" charset="0"/>
                <a:ea typeface="宋体" panose="02010600030101010101" pitchFamily="2" charset="-122"/>
              </a:rPr>
              <a:t>1</a:t>
            </a:r>
            <a:r>
              <a:rPr lang="zh-CN" altLang="en-US" sz="3200" dirty="0">
                <a:solidFill>
                  <a:srgbClr val="FF0000"/>
                </a:solidFill>
                <a:latin typeface="Tahoma" panose="020B0604030504040204" pitchFamily="34" charset="0"/>
                <a:ea typeface="宋体" panose="02010600030101010101" pitchFamily="2" charset="-122"/>
              </a:rPr>
              <a:t>、背景：</a:t>
            </a:r>
            <a:endParaRPr lang="zh-CN" altLang="en-US" sz="3200" dirty="0">
              <a:solidFill>
                <a:srgbClr val="FF0000"/>
              </a:solidFill>
              <a:latin typeface="Tahoma" panose="020B0604030504040204" pitchFamily="34" charset="0"/>
              <a:ea typeface="宋体" panose="02010600030101010101" pitchFamily="2" charset="-122"/>
            </a:endParaRPr>
          </a:p>
        </p:txBody>
      </p:sp>
      <p:sp>
        <p:nvSpPr>
          <p:cNvPr id="28680" name="矩形 28679"/>
          <p:cNvSpPr/>
          <p:nvPr/>
        </p:nvSpPr>
        <p:spPr>
          <a:xfrm>
            <a:off x="1050290" y="3669030"/>
            <a:ext cx="10426065" cy="583565"/>
          </a:xfrm>
          <a:prstGeom prst="rect">
            <a:avLst/>
          </a:prstGeom>
          <a:noFill/>
          <a:ln w="9525">
            <a:noFill/>
          </a:ln>
        </p:spPr>
        <p:txBody>
          <a:bodyPr wrap="square">
            <a:spAutoFit/>
          </a:bodyPr>
          <a:p>
            <a:r>
              <a:rPr lang="zh-CN" altLang="en-US" sz="3200" dirty="0">
                <a:solidFill>
                  <a:srgbClr val="000000"/>
                </a:solidFill>
                <a:latin typeface="宋体" panose="02010600030101010101" pitchFamily="2" charset="-122"/>
                <a:ea typeface="宋体" panose="02010600030101010101" pitchFamily="2" charset="-122"/>
              </a:rPr>
              <a:t>⑴两次鸦片战争失败后</a:t>
            </a:r>
            <a:r>
              <a:rPr lang="en-US" altLang="zh-CN" sz="3200" dirty="0">
                <a:solidFill>
                  <a:srgbClr val="000000"/>
                </a:solidFill>
                <a:latin typeface="宋体" panose="02010600030101010101" pitchFamily="2" charset="-122"/>
                <a:ea typeface="宋体" panose="02010600030101010101" pitchFamily="2" charset="-122"/>
              </a:rPr>
              <a:t>,</a:t>
            </a:r>
            <a:r>
              <a:rPr lang="zh-CN" altLang="en-US" sz="3200" dirty="0">
                <a:solidFill>
                  <a:srgbClr val="000000"/>
                </a:solidFill>
                <a:latin typeface="宋体" panose="02010600030101010101" pitchFamily="2" charset="-122"/>
                <a:ea typeface="宋体" panose="02010600030101010101" pitchFamily="2" charset="-122"/>
              </a:rPr>
              <a:t>清朝处于内忧外患的形势；</a:t>
            </a:r>
            <a:endParaRPr lang="zh-CN" altLang="en-US" sz="3200" dirty="0">
              <a:solidFill>
                <a:srgbClr val="000000"/>
              </a:solidFill>
              <a:latin typeface="宋体" panose="02010600030101010101" pitchFamily="2" charset="-122"/>
              <a:ea typeface="宋体" panose="02010600030101010101" pitchFamily="2" charset="-122"/>
            </a:endParaRPr>
          </a:p>
        </p:txBody>
      </p:sp>
      <p:sp>
        <p:nvSpPr>
          <p:cNvPr id="28681" name="矩形 28680"/>
          <p:cNvSpPr/>
          <p:nvPr/>
        </p:nvSpPr>
        <p:spPr>
          <a:xfrm>
            <a:off x="1050290" y="4278630"/>
            <a:ext cx="5466080" cy="583565"/>
          </a:xfrm>
          <a:prstGeom prst="rect">
            <a:avLst/>
          </a:prstGeom>
          <a:noFill/>
          <a:ln w="9525">
            <a:noFill/>
          </a:ln>
        </p:spPr>
        <p:txBody>
          <a:bodyPr wrap="none" anchor="t">
            <a:spAutoFit/>
          </a:bodyPr>
          <a:p>
            <a:r>
              <a:rPr lang="zh-CN" altLang="en-US" sz="3200" dirty="0">
                <a:solidFill>
                  <a:srgbClr val="000000"/>
                </a:solidFill>
                <a:latin typeface="Tahoma" panose="020B0604030504040204" pitchFamily="34" charset="0"/>
                <a:ea typeface="宋体" panose="02010600030101010101" pitchFamily="2" charset="-122"/>
              </a:rPr>
              <a:t>⑵太平天国运动的沉重打击；</a:t>
            </a:r>
            <a:endParaRPr lang="zh-CN" altLang="en-US" sz="3200" dirty="0">
              <a:solidFill>
                <a:srgbClr val="000000"/>
              </a:solidFill>
              <a:latin typeface="Tahoma" panose="020B0604030504040204" pitchFamily="34" charset="0"/>
              <a:ea typeface="宋体" panose="02010600030101010101" pitchFamily="2" charset="-122"/>
            </a:endParaRPr>
          </a:p>
        </p:txBody>
      </p:sp>
      <p:sp>
        <p:nvSpPr>
          <p:cNvPr id="28682" name="矩形 28681"/>
          <p:cNvSpPr/>
          <p:nvPr/>
        </p:nvSpPr>
        <p:spPr>
          <a:xfrm>
            <a:off x="1050290" y="4957445"/>
            <a:ext cx="4572000" cy="583565"/>
          </a:xfrm>
          <a:prstGeom prst="rect">
            <a:avLst/>
          </a:prstGeom>
          <a:noFill/>
          <a:ln w="9525">
            <a:noFill/>
          </a:ln>
        </p:spPr>
        <p:txBody>
          <a:bodyPr>
            <a:spAutoFit/>
          </a:bodyPr>
          <a:p>
            <a:r>
              <a:rPr lang="zh-CN" altLang="en-US" sz="3200" dirty="0">
                <a:solidFill>
                  <a:srgbClr val="000000"/>
                </a:solidFill>
                <a:latin typeface="Tahoma" panose="020B0604030504040204" pitchFamily="34" charset="0"/>
                <a:ea typeface="宋体" panose="02010600030101010101" pitchFamily="2" charset="-122"/>
              </a:rPr>
              <a:t>⑶向西方学习的新思潮。</a:t>
            </a:r>
            <a:endParaRPr lang="zh-CN" altLang="en-US" sz="3200" dirty="0">
              <a:solidFill>
                <a:srgbClr val="000000"/>
              </a:solidFill>
              <a:latin typeface="Tahoma" panose="020B0604030504040204" pitchFamily="34" charset="0"/>
              <a:ea typeface="宋体" panose="02010600030101010101" pitchFamily="2" charset="-122"/>
            </a:endParaRPr>
          </a:p>
        </p:txBody>
      </p:sp>
      <p:sp>
        <p:nvSpPr>
          <p:cNvPr id="28683" name="矩形 28682"/>
          <p:cNvSpPr/>
          <p:nvPr/>
        </p:nvSpPr>
        <p:spPr>
          <a:xfrm>
            <a:off x="623570" y="5739130"/>
            <a:ext cx="2030095" cy="583565"/>
          </a:xfrm>
          <a:prstGeom prst="rect">
            <a:avLst/>
          </a:prstGeom>
          <a:noFill/>
          <a:ln w="9525">
            <a:noFill/>
          </a:ln>
        </p:spPr>
        <p:txBody>
          <a:bodyPr wrap="none" anchor="t">
            <a:spAutoFit/>
          </a:bodyPr>
          <a:p>
            <a:r>
              <a:rPr lang="en-US" altLang="zh-CN" sz="3200" dirty="0">
                <a:solidFill>
                  <a:srgbClr val="FF0000"/>
                </a:solidFill>
                <a:latin typeface="Tahoma" panose="020B0604030504040204" pitchFamily="34" charset="0"/>
                <a:ea typeface="宋体" panose="02010600030101010101" pitchFamily="2" charset="-122"/>
              </a:rPr>
              <a:t>2</a:t>
            </a:r>
            <a:r>
              <a:rPr lang="zh-CN" altLang="en-US" sz="3200" dirty="0">
                <a:solidFill>
                  <a:srgbClr val="FF0000"/>
                </a:solidFill>
                <a:latin typeface="Tahoma" panose="020B0604030504040204" pitchFamily="34" charset="0"/>
                <a:ea typeface="宋体" panose="02010600030101010101" pitchFamily="2" charset="-122"/>
              </a:rPr>
              <a:t>、目的：</a:t>
            </a:r>
            <a:endParaRPr lang="zh-CN" altLang="en-US" sz="3200" dirty="0">
              <a:solidFill>
                <a:srgbClr val="FF0000"/>
              </a:solidFill>
              <a:latin typeface="Tahoma" panose="020B0604030504040204" pitchFamily="34" charset="0"/>
              <a:ea typeface="宋体" panose="02010600030101010101" pitchFamily="2" charset="-122"/>
            </a:endParaRPr>
          </a:p>
        </p:txBody>
      </p:sp>
      <p:sp>
        <p:nvSpPr>
          <p:cNvPr id="28684" name="矩形 28683"/>
          <p:cNvSpPr/>
          <p:nvPr/>
        </p:nvSpPr>
        <p:spPr>
          <a:xfrm>
            <a:off x="2440305" y="5738813"/>
            <a:ext cx="6685280" cy="583565"/>
          </a:xfrm>
          <a:prstGeom prst="rect">
            <a:avLst/>
          </a:prstGeom>
          <a:noFill/>
          <a:ln w="9525">
            <a:noFill/>
          </a:ln>
        </p:spPr>
        <p:txBody>
          <a:bodyPr wrap="none" anchor="t">
            <a:spAutoFit/>
          </a:bodyPr>
          <a:p>
            <a:r>
              <a:rPr lang="zh-CN" altLang="en-US" sz="3200" dirty="0">
                <a:solidFill>
                  <a:srgbClr val="000000"/>
                </a:solidFill>
                <a:latin typeface="Tahoma" panose="020B0604030504040204" pitchFamily="34" charset="0"/>
                <a:ea typeface="宋体" panose="02010600030101010101" pitchFamily="2" charset="-122"/>
              </a:rPr>
              <a:t>利用西方先进技术，维护清朝统治。</a:t>
            </a:r>
            <a:endParaRPr lang="zh-CN" altLang="en-US" sz="3200" dirty="0">
              <a:solidFill>
                <a:srgbClr val="000000"/>
              </a:solidFill>
              <a:latin typeface="Tahoma" panose="020B0604030504040204" pitchFamily="34" charset="0"/>
              <a:ea typeface="宋体" panose="02010600030101010101"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8680"/>
                                        </p:tgtEl>
                                        <p:attrNameLst>
                                          <p:attrName>style.visibility</p:attrName>
                                        </p:attrNameLst>
                                      </p:cBhvr>
                                      <p:to>
                                        <p:strVal val="visible"/>
                                      </p:to>
                                    </p:set>
                                    <p:anim calcmode="lin" valueType="num">
                                      <p:cBhvr additive="base">
                                        <p:cTn id="7" dur="500" fill="hold"/>
                                        <p:tgtEl>
                                          <p:spTgt spid="28680"/>
                                        </p:tgtEl>
                                        <p:attrNameLst>
                                          <p:attrName>ppt_x</p:attrName>
                                        </p:attrNameLst>
                                      </p:cBhvr>
                                      <p:tavLst>
                                        <p:tav tm="0">
                                          <p:val>
                                            <p:strVal val="0-#ppt_w/2"/>
                                          </p:val>
                                        </p:tav>
                                        <p:tav tm="100000">
                                          <p:val>
                                            <p:strVal val="#ppt_x"/>
                                          </p:val>
                                        </p:tav>
                                      </p:tavLst>
                                    </p:anim>
                                    <p:anim calcmode="lin" valueType="num">
                                      <p:cBhvr additive="base">
                                        <p:cTn id="8" dur="500" fill="hold"/>
                                        <p:tgtEl>
                                          <p:spTgt spid="28680"/>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8681"/>
                                        </p:tgtEl>
                                        <p:attrNameLst>
                                          <p:attrName>style.visibility</p:attrName>
                                        </p:attrNameLst>
                                      </p:cBhvr>
                                      <p:to>
                                        <p:strVal val="visible"/>
                                      </p:to>
                                    </p:set>
                                    <p:anim calcmode="lin" valueType="num">
                                      <p:cBhvr additive="base">
                                        <p:cTn id="13" dur="500" fill="hold"/>
                                        <p:tgtEl>
                                          <p:spTgt spid="28681"/>
                                        </p:tgtEl>
                                        <p:attrNameLst>
                                          <p:attrName>ppt_x</p:attrName>
                                        </p:attrNameLst>
                                      </p:cBhvr>
                                      <p:tavLst>
                                        <p:tav tm="0">
                                          <p:val>
                                            <p:strVal val="#ppt_x"/>
                                          </p:val>
                                        </p:tav>
                                        <p:tav tm="100000">
                                          <p:val>
                                            <p:strVal val="#ppt_x"/>
                                          </p:val>
                                        </p:tav>
                                      </p:tavLst>
                                    </p:anim>
                                    <p:anim calcmode="lin" valueType="num">
                                      <p:cBhvr additive="base">
                                        <p:cTn id="14" dur="500" fill="hold"/>
                                        <p:tgtEl>
                                          <p:spTgt spid="28681"/>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3" presetClass="entr" presetSubtype="10" fill="hold" grpId="0" nodeType="clickEffect">
                                  <p:stCondLst>
                                    <p:cond delay="0"/>
                                  </p:stCondLst>
                                  <p:childTnLst>
                                    <p:set>
                                      <p:cBhvr>
                                        <p:cTn id="18" dur="1" fill="hold">
                                          <p:stCondLst>
                                            <p:cond delay="0"/>
                                          </p:stCondLst>
                                        </p:cTn>
                                        <p:tgtEl>
                                          <p:spTgt spid="28682"/>
                                        </p:tgtEl>
                                        <p:attrNameLst>
                                          <p:attrName>style.visibility</p:attrName>
                                        </p:attrNameLst>
                                      </p:cBhvr>
                                      <p:to>
                                        <p:strVal val="visible"/>
                                      </p:to>
                                    </p:set>
                                    <p:animEffect transition="in" filter="blinds(horizontal)">
                                      <p:cBhvr>
                                        <p:cTn id="19" dur="500"/>
                                        <p:tgtEl>
                                          <p:spTgt spid="28682"/>
                                        </p:tgtEl>
                                      </p:cBhvr>
                                    </p:animEffect>
                                  </p:childTnLst>
                                </p:cTn>
                              </p:par>
                            </p:childTnLst>
                          </p:cTn>
                        </p:par>
                      </p:childTnLst>
                    </p:cTn>
                  </p:par>
                  <p:par>
                    <p:cTn id="20" fill="hold">
                      <p:stCondLst>
                        <p:cond delay="indefinite"/>
                      </p:stCondLst>
                      <p:childTnLst>
                        <p:par>
                          <p:cTn id="21" fill="hold">
                            <p:stCondLst>
                              <p:cond delay="0"/>
                            </p:stCondLst>
                            <p:childTnLst>
                              <p:par>
                                <p:cTn id="22" presetID="3" presetClass="entr" presetSubtype="10" fill="hold" grpId="0" nodeType="clickEffect">
                                  <p:stCondLst>
                                    <p:cond delay="0"/>
                                  </p:stCondLst>
                                  <p:childTnLst>
                                    <p:set>
                                      <p:cBhvr>
                                        <p:cTn id="23" dur="1" fill="hold">
                                          <p:stCondLst>
                                            <p:cond delay="0"/>
                                          </p:stCondLst>
                                        </p:cTn>
                                        <p:tgtEl>
                                          <p:spTgt spid="28684"/>
                                        </p:tgtEl>
                                        <p:attrNameLst>
                                          <p:attrName>style.visibility</p:attrName>
                                        </p:attrNameLst>
                                      </p:cBhvr>
                                      <p:to>
                                        <p:strVal val="visible"/>
                                      </p:to>
                                    </p:set>
                                    <p:animEffect transition="in" filter="blinds(horizontal)">
                                      <p:cBhvr>
                                        <p:cTn id="24" dur="500"/>
                                        <p:tgtEl>
                                          <p:spTgt spid="2868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680" grpId="0"/>
      <p:bldP spid="28681" grpId="0"/>
      <p:bldP spid="28682" grpId="0"/>
      <p:bldP spid="28684"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18433" name="图片 3"/>
          <p:cNvPicPr>
            <a:picLocks noChangeAspect="1"/>
          </p:cNvPicPr>
          <p:nvPr/>
        </p:nvPicPr>
        <p:blipFill>
          <a:blip r:embed="rId1"/>
          <a:stretch>
            <a:fillRect/>
          </a:stretch>
        </p:blipFill>
        <p:spPr>
          <a:xfrm>
            <a:off x="3654425" y="168910"/>
            <a:ext cx="5060950" cy="5986780"/>
          </a:xfrm>
          <a:prstGeom prst="rect">
            <a:avLst/>
          </a:prstGeom>
          <a:noFill/>
          <a:ln w="9525">
            <a:noFill/>
          </a:ln>
        </p:spPr>
      </p:pic>
      <p:sp>
        <p:nvSpPr>
          <p:cNvPr id="18434" name="文本框 4"/>
          <p:cNvSpPr txBox="1"/>
          <p:nvPr/>
        </p:nvSpPr>
        <p:spPr>
          <a:xfrm>
            <a:off x="5606098" y="6277293"/>
            <a:ext cx="979487" cy="522287"/>
          </a:xfrm>
          <a:prstGeom prst="rect">
            <a:avLst/>
          </a:prstGeom>
          <a:noFill/>
          <a:ln w="9525">
            <a:noFill/>
          </a:ln>
        </p:spPr>
        <p:txBody>
          <a:bodyPr wrap="square" anchor="t">
            <a:spAutoFit/>
          </a:bodyPr>
          <a:p>
            <a:pPr algn="ctr"/>
            <a:r>
              <a:rPr lang="zh-CN" altLang="en-US" sz="2800" b="1">
                <a:latin typeface="宋体" panose="02010600030101010101" pitchFamily="2" charset="-122"/>
                <a:ea typeface="宋体" panose="02010600030101010101" pitchFamily="2" charset="-122"/>
              </a:rPr>
              <a:t>奕</a:t>
            </a:r>
            <a:endParaRPr lang="zh-CN" altLang="en-US" sz="2800" b="1">
              <a:latin typeface="宋体" panose="02010600030101010101" pitchFamily="2" charset="-122"/>
              <a:ea typeface="宋体" panose="02010600030101010101" pitchFamily="2" charset="-122"/>
            </a:endParaRP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19457" name="图片 29701" descr="洋务3"/>
          <p:cNvPicPr preferRelativeResize="0"/>
          <p:nvPr/>
        </p:nvPicPr>
        <p:blipFill>
          <a:blip r:embed="rId1"/>
          <a:srcRect b="142"/>
          <a:stretch>
            <a:fillRect/>
          </a:stretch>
        </p:blipFill>
        <p:spPr>
          <a:xfrm>
            <a:off x="209550" y="1249363"/>
            <a:ext cx="3235325" cy="4364037"/>
          </a:xfrm>
          <a:prstGeom prst="rect">
            <a:avLst/>
          </a:prstGeom>
          <a:noFill/>
          <a:ln w="9525">
            <a:noFill/>
          </a:ln>
        </p:spPr>
      </p:pic>
      <p:pic>
        <p:nvPicPr>
          <p:cNvPr id="19458" name="图片 29704" descr="洋务44"/>
          <p:cNvPicPr preferRelativeResize="0"/>
          <p:nvPr/>
        </p:nvPicPr>
        <p:blipFill>
          <a:blip r:embed="rId2"/>
          <a:stretch>
            <a:fillRect/>
          </a:stretch>
        </p:blipFill>
        <p:spPr>
          <a:xfrm>
            <a:off x="3444875" y="1249363"/>
            <a:ext cx="2874963" cy="4289425"/>
          </a:xfrm>
          <a:prstGeom prst="rect">
            <a:avLst/>
          </a:prstGeom>
          <a:noFill/>
          <a:ln w="9525">
            <a:noFill/>
          </a:ln>
        </p:spPr>
      </p:pic>
      <p:pic>
        <p:nvPicPr>
          <p:cNvPr id="19459" name="图片 29707" descr="洋务4"/>
          <p:cNvPicPr preferRelativeResize="0"/>
          <p:nvPr/>
        </p:nvPicPr>
        <p:blipFill>
          <a:blip r:embed="rId3"/>
          <a:srcRect b="140"/>
          <a:stretch>
            <a:fillRect/>
          </a:stretch>
        </p:blipFill>
        <p:spPr>
          <a:xfrm>
            <a:off x="9301163" y="1204913"/>
            <a:ext cx="2722562" cy="4408487"/>
          </a:xfrm>
          <a:prstGeom prst="rect">
            <a:avLst/>
          </a:prstGeom>
          <a:noFill/>
          <a:ln w="9525">
            <a:noFill/>
          </a:ln>
        </p:spPr>
      </p:pic>
      <p:pic>
        <p:nvPicPr>
          <p:cNvPr id="19460" name="图片 29710" descr="洋务2"/>
          <p:cNvPicPr preferRelativeResize="0"/>
          <p:nvPr/>
        </p:nvPicPr>
        <p:blipFill>
          <a:blip r:embed="rId4"/>
          <a:stretch>
            <a:fillRect/>
          </a:stretch>
        </p:blipFill>
        <p:spPr>
          <a:xfrm>
            <a:off x="6319838" y="1279525"/>
            <a:ext cx="2862262" cy="4333875"/>
          </a:xfrm>
          <a:prstGeom prst="rect">
            <a:avLst/>
          </a:prstGeom>
          <a:noFill/>
          <a:ln w="9525">
            <a:noFill/>
          </a:ln>
        </p:spPr>
      </p:pic>
      <p:sp>
        <p:nvSpPr>
          <p:cNvPr id="19461" name="文本框 4"/>
          <p:cNvSpPr txBox="1"/>
          <p:nvPr/>
        </p:nvSpPr>
        <p:spPr>
          <a:xfrm>
            <a:off x="1060450" y="5803900"/>
            <a:ext cx="1225550" cy="460375"/>
          </a:xfrm>
          <a:prstGeom prst="rect">
            <a:avLst/>
          </a:prstGeom>
          <a:noFill/>
          <a:ln w="9525">
            <a:noFill/>
          </a:ln>
        </p:spPr>
        <p:txBody>
          <a:bodyPr wrap="square" anchor="t">
            <a:spAutoFit/>
          </a:bodyPr>
          <a:p>
            <a:r>
              <a:rPr lang="zh-CN" altLang="en-US" sz="2400" b="1">
                <a:latin typeface="Arial" panose="020B0604020202020204" pitchFamily="34" charset="0"/>
                <a:ea typeface="PMingLiU" panose="02020500000000000000" pitchFamily="18" charset="-120"/>
              </a:rPr>
              <a:t>曾国藩</a:t>
            </a:r>
            <a:endParaRPr lang="zh-CN" altLang="en-US" sz="2400" b="1">
              <a:latin typeface="Arial" panose="020B0604020202020204" pitchFamily="34" charset="0"/>
              <a:ea typeface="PMingLiU" panose="02020500000000000000" pitchFamily="18" charset="-120"/>
            </a:endParaRPr>
          </a:p>
        </p:txBody>
      </p:sp>
      <p:sp>
        <p:nvSpPr>
          <p:cNvPr id="19462" name="文本框 5"/>
          <p:cNvSpPr txBox="1"/>
          <p:nvPr/>
        </p:nvSpPr>
        <p:spPr>
          <a:xfrm>
            <a:off x="4268788" y="5803900"/>
            <a:ext cx="1227137" cy="460375"/>
          </a:xfrm>
          <a:prstGeom prst="rect">
            <a:avLst/>
          </a:prstGeom>
          <a:noFill/>
          <a:ln w="9525">
            <a:noFill/>
          </a:ln>
        </p:spPr>
        <p:txBody>
          <a:bodyPr wrap="square" anchor="t">
            <a:spAutoFit/>
          </a:bodyPr>
          <a:p>
            <a:r>
              <a:rPr lang="zh-CN" altLang="en-US" sz="2400" b="1">
                <a:latin typeface="Arial" panose="020B0604020202020204" pitchFamily="34" charset="0"/>
                <a:ea typeface="PMingLiU" panose="02020500000000000000" pitchFamily="18" charset="-120"/>
              </a:rPr>
              <a:t>李鸿章</a:t>
            </a:r>
            <a:endParaRPr lang="zh-CN" altLang="en-US" sz="2400" b="1">
              <a:latin typeface="Arial" panose="020B0604020202020204" pitchFamily="34" charset="0"/>
              <a:ea typeface="PMingLiU" panose="02020500000000000000" pitchFamily="18" charset="-120"/>
            </a:endParaRPr>
          </a:p>
        </p:txBody>
      </p:sp>
      <p:sp>
        <p:nvSpPr>
          <p:cNvPr id="19463" name="文本框 6"/>
          <p:cNvSpPr txBox="1"/>
          <p:nvPr/>
        </p:nvSpPr>
        <p:spPr>
          <a:xfrm>
            <a:off x="7137400" y="5803900"/>
            <a:ext cx="1227138" cy="460375"/>
          </a:xfrm>
          <a:prstGeom prst="rect">
            <a:avLst/>
          </a:prstGeom>
          <a:noFill/>
          <a:ln w="9525">
            <a:noFill/>
          </a:ln>
        </p:spPr>
        <p:txBody>
          <a:bodyPr wrap="square" anchor="t">
            <a:spAutoFit/>
          </a:bodyPr>
          <a:p>
            <a:r>
              <a:rPr lang="zh-CN" altLang="en-US" sz="2400" b="1">
                <a:latin typeface="Arial" panose="020B0604020202020204" pitchFamily="34" charset="0"/>
                <a:ea typeface="PMingLiU" panose="02020500000000000000" pitchFamily="18" charset="-120"/>
              </a:rPr>
              <a:t>张之洞</a:t>
            </a:r>
            <a:endParaRPr lang="zh-CN" altLang="en-US" sz="2400" b="1">
              <a:latin typeface="Arial" panose="020B0604020202020204" pitchFamily="34" charset="0"/>
              <a:ea typeface="PMingLiU" panose="02020500000000000000" pitchFamily="18" charset="-120"/>
            </a:endParaRPr>
          </a:p>
        </p:txBody>
      </p:sp>
      <p:sp>
        <p:nvSpPr>
          <p:cNvPr id="19464" name="文本框 7"/>
          <p:cNvSpPr txBox="1"/>
          <p:nvPr/>
        </p:nvSpPr>
        <p:spPr>
          <a:xfrm>
            <a:off x="10048875" y="5803900"/>
            <a:ext cx="1227138" cy="460375"/>
          </a:xfrm>
          <a:prstGeom prst="rect">
            <a:avLst/>
          </a:prstGeom>
          <a:noFill/>
          <a:ln w="9525">
            <a:noFill/>
          </a:ln>
        </p:spPr>
        <p:txBody>
          <a:bodyPr wrap="square" anchor="t">
            <a:spAutoFit/>
          </a:bodyPr>
          <a:p>
            <a:r>
              <a:rPr lang="zh-CN" altLang="en-US" sz="2400" b="1">
                <a:latin typeface="Arial" panose="020B0604020202020204" pitchFamily="34" charset="0"/>
                <a:ea typeface="PMingLiU" panose="02020500000000000000" pitchFamily="18" charset="-120"/>
              </a:rPr>
              <a:t>左宗棠</a:t>
            </a:r>
            <a:endParaRPr lang="zh-CN" altLang="en-US" sz="2400" b="1">
              <a:latin typeface="Arial" panose="020B0604020202020204" pitchFamily="34" charset="0"/>
              <a:ea typeface="PMingLiU" panose="02020500000000000000" pitchFamily="18" charset="-120"/>
            </a:endParaRP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1746" name="矩形 31745"/>
          <p:cNvSpPr/>
          <p:nvPr/>
        </p:nvSpPr>
        <p:spPr>
          <a:xfrm>
            <a:off x="758508" y="592773"/>
            <a:ext cx="1554480" cy="645160"/>
          </a:xfrm>
          <a:prstGeom prst="rect">
            <a:avLst/>
          </a:prstGeom>
          <a:noFill/>
          <a:ln w="9525">
            <a:noFill/>
          </a:ln>
        </p:spPr>
        <p:txBody>
          <a:bodyPr wrap="none" anchor="t">
            <a:spAutoFit/>
          </a:bodyPr>
          <a:p>
            <a:r>
              <a:rPr lang="zh-CN" altLang="en-US" sz="3600" dirty="0">
                <a:latin typeface="Tahoma" panose="020B0604030504040204" pitchFamily="34" charset="0"/>
              </a:rPr>
              <a:t>思考：</a:t>
            </a:r>
            <a:endParaRPr lang="zh-CN" altLang="en-US" sz="3600" dirty="0">
              <a:latin typeface="Tahoma" panose="020B0604030504040204" pitchFamily="34" charset="0"/>
            </a:endParaRPr>
          </a:p>
        </p:txBody>
      </p:sp>
      <p:sp>
        <p:nvSpPr>
          <p:cNvPr id="31747" name="矩形 31746"/>
          <p:cNvSpPr/>
          <p:nvPr/>
        </p:nvSpPr>
        <p:spPr>
          <a:xfrm>
            <a:off x="2312988" y="654368"/>
            <a:ext cx="6629400" cy="583565"/>
          </a:xfrm>
          <a:prstGeom prst="rect">
            <a:avLst/>
          </a:prstGeom>
          <a:noFill/>
          <a:ln w="9525">
            <a:noFill/>
          </a:ln>
        </p:spPr>
        <p:txBody>
          <a:bodyPr>
            <a:spAutoFit/>
          </a:bodyPr>
          <a:p>
            <a:r>
              <a:rPr lang="zh-CN" altLang="en-US" sz="3200" dirty="0">
                <a:solidFill>
                  <a:srgbClr val="000000"/>
                </a:solidFill>
                <a:latin typeface="宋体" panose="02010600030101010101" pitchFamily="2" charset="-122"/>
                <a:ea typeface="宋体" panose="02010600030101010101" pitchFamily="2" charset="-122"/>
              </a:rPr>
              <a:t>  洋务运动的具体内容有哪些</a:t>
            </a:r>
            <a:r>
              <a:rPr lang="en-US" altLang="zh-CN" sz="3200" dirty="0">
                <a:solidFill>
                  <a:srgbClr val="000000"/>
                </a:solidFill>
                <a:latin typeface="宋体" panose="02010600030101010101" pitchFamily="2" charset="-122"/>
                <a:ea typeface="宋体" panose="02010600030101010101" pitchFamily="2" charset="-122"/>
              </a:rPr>
              <a:t>?</a:t>
            </a:r>
            <a:endParaRPr lang="en-US" altLang="zh-CN" sz="3200" dirty="0">
              <a:solidFill>
                <a:srgbClr val="000000"/>
              </a:solidFill>
              <a:latin typeface="宋体" panose="02010600030101010101" pitchFamily="2" charset="-122"/>
              <a:ea typeface="宋体" panose="02010600030101010101" pitchFamily="2" charset="-122"/>
            </a:endParaRPr>
          </a:p>
        </p:txBody>
      </p:sp>
      <p:sp>
        <p:nvSpPr>
          <p:cNvPr id="31748" name="文本框 31747"/>
          <p:cNvSpPr txBox="1"/>
          <p:nvPr/>
        </p:nvSpPr>
        <p:spPr>
          <a:xfrm>
            <a:off x="4943475" y="2708275"/>
            <a:ext cx="4962525" cy="583565"/>
          </a:xfrm>
          <a:prstGeom prst="rect">
            <a:avLst/>
          </a:prstGeom>
          <a:noFill/>
          <a:ln w="9525">
            <a:noFill/>
          </a:ln>
        </p:spPr>
        <p:txBody>
          <a:bodyPr wrap="square">
            <a:spAutoFit/>
          </a:bodyPr>
          <a:p>
            <a:r>
              <a:rPr lang="zh-CN" altLang="en-US" sz="3200" dirty="0">
                <a:latin typeface="宋体" panose="02010600030101010101" pitchFamily="2" charset="-122"/>
                <a:ea typeface="宋体" panose="02010600030101010101" pitchFamily="2" charset="-122"/>
              </a:rPr>
              <a:t>⑴创办近代军事工业</a:t>
            </a:r>
            <a:endParaRPr lang="zh-CN" altLang="en-US" sz="3200" dirty="0">
              <a:latin typeface="宋体" panose="02010600030101010101" pitchFamily="2" charset="-122"/>
              <a:ea typeface="宋体" panose="02010600030101010101" pitchFamily="2" charset="-122"/>
            </a:endParaRPr>
          </a:p>
        </p:txBody>
      </p:sp>
      <p:sp>
        <p:nvSpPr>
          <p:cNvPr id="31749" name="文本框 31748"/>
          <p:cNvSpPr txBox="1"/>
          <p:nvPr/>
        </p:nvSpPr>
        <p:spPr>
          <a:xfrm>
            <a:off x="4943475" y="3357880"/>
            <a:ext cx="5888990" cy="583565"/>
          </a:xfrm>
          <a:prstGeom prst="rect">
            <a:avLst/>
          </a:prstGeom>
          <a:noFill/>
          <a:ln w="9525">
            <a:noFill/>
          </a:ln>
        </p:spPr>
        <p:txBody>
          <a:bodyPr wrap="square">
            <a:spAutoFit/>
          </a:bodyPr>
          <a:p>
            <a:r>
              <a:rPr lang="zh-CN" altLang="en-US" sz="3200" dirty="0">
                <a:latin typeface="宋体" panose="02010600030101010101" pitchFamily="2" charset="-122"/>
                <a:ea typeface="宋体" panose="02010600030101010101" pitchFamily="2" charset="-122"/>
              </a:rPr>
              <a:t>⑵兴办近代民用工业</a:t>
            </a:r>
            <a:endParaRPr lang="zh-CN" altLang="en-US" sz="3200" dirty="0">
              <a:latin typeface="宋体" panose="02010600030101010101" pitchFamily="2" charset="-122"/>
              <a:ea typeface="宋体" panose="02010600030101010101" pitchFamily="2" charset="-122"/>
            </a:endParaRPr>
          </a:p>
        </p:txBody>
      </p:sp>
      <p:sp>
        <p:nvSpPr>
          <p:cNvPr id="31750" name="文本框 31749"/>
          <p:cNvSpPr txBox="1"/>
          <p:nvPr/>
        </p:nvSpPr>
        <p:spPr>
          <a:xfrm>
            <a:off x="4943475" y="4149725"/>
            <a:ext cx="5494655" cy="583565"/>
          </a:xfrm>
          <a:prstGeom prst="rect">
            <a:avLst/>
          </a:prstGeom>
          <a:noFill/>
          <a:ln w="9525">
            <a:noFill/>
          </a:ln>
        </p:spPr>
        <p:txBody>
          <a:bodyPr wrap="square">
            <a:spAutoFit/>
          </a:bodyPr>
          <a:p>
            <a:r>
              <a:rPr lang="zh-CN" altLang="en-US" sz="3200" dirty="0">
                <a:latin typeface="宋体" panose="02010600030101010101" pitchFamily="2" charset="-122"/>
                <a:ea typeface="宋体" panose="02010600030101010101" pitchFamily="2" charset="-122"/>
              </a:rPr>
              <a:t>⑶建立近代海军</a:t>
            </a:r>
            <a:endParaRPr lang="zh-CN" altLang="en-US" sz="3200" dirty="0">
              <a:latin typeface="宋体" panose="02010600030101010101" pitchFamily="2" charset="-122"/>
              <a:ea typeface="宋体" panose="02010600030101010101" pitchFamily="2" charset="-122"/>
            </a:endParaRPr>
          </a:p>
        </p:txBody>
      </p:sp>
      <p:sp>
        <p:nvSpPr>
          <p:cNvPr id="31751" name="文本框 31750"/>
          <p:cNvSpPr txBox="1"/>
          <p:nvPr/>
        </p:nvSpPr>
        <p:spPr>
          <a:xfrm>
            <a:off x="4943475" y="4942205"/>
            <a:ext cx="6594475" cy="583565"/>
          </a:xfrm>
          <a:prstGeom prst="rect">
            <a:avLst/>
          </a:prstGeom>
          <a:noFill/>
          <a:ln w="9525">
            <a:noFill/>
          </a:ln>
        </p:spPr>
        <p:txBody>
          <a:bodyPr wrap="square">
            <a:spAutoFit/>
          </a:bodyPr>
          <a:p>
            <a:r>
              <a:rPr lang="zh-CN" altLang="en-US" sz="3200" dirty="0">
                <a:latin typeface="宋体" panose="02010600030101010101" pitchFamily="2" charset="-122"/>
                <a:ea typeface="宋体" panose="02010600030101010101" pitchFamily="2" charset="-122"/>
              </a:rPr>
              <a:t>⑷创办新式学堂，选派留学生 </a:t>
            </a:r>
            <a:endParaRPr lang="zh-CN" altLang="en-US" sz="3200" dirty="0">
              <a:latin typeface="宋体" panose="02010600030101010101" pitchFamily="2" charset="-122"/>
              <a:ea typeface="宋体" panose="02010600030101010101" pitchFamily="2" charset="-122"/>
            </a:endParaRPr>
          </a:p>
        </p:txBody>
      </p:sp>
      <p:grpSp>
        <p:nvGrpSpPr>
          <p:cNvPr id="31752" name="组合 31751"/>
          <p:cNvGrpSpPr/>
          <p:nvPr/>
        </p:nvGrpSpPr>
        <p:grpSpPr>
          <a:xfrm>
            <a:off x="2063750" y="2781300"/>
            <a:ext cx="2808288" cy="2735263"/>
            <a:chOff x="0" y="0"/>
            <a:chExt cx="816" cy="1248"/>
          </a:xfrm>
        </p:grpSpPr>
        <p:sp>
          <p:nvSpPr>
            <p:cNvPr id="31753" name="矩形 31752"/>
            <p:cNvSpPr/>
            <p:nvPr/>
          </p:nvSpPr>
          <p:spPr>
            <a:xfrm>
              <a:off x="0" y="528"/>
              <a:ext cx="720" cy="283"/>
            </a:xfrm>
            <a:prstGeom prst="rect">
              <a:avLst/>
            </a:prstGeom>
            <a:noFill/>
            <a:ln w="9525">
              <a:noFill/>
            </a:ln>
          </p:spPr>
          <p:txBody>
            <a:bodyPr anchor="b"/>
            <a:p>
              <a:r>
                <a:rPr lang="en-US" altLang="zh-CN" sz="4400" dirty="0">
                  <a:latin typeface="Times New Roman" panose="02020603050405020304" charset="0"/>
                  <a:ea typeface="隶书" panose="02010509060101010101" pitchFamily="49" charset="-122"/>
                </a:rPr>
                <a:t>4</a:t>
              </a:r>
              <a:r>
                <a:rPr lang="zh-CN" altLang="en-US" sz="4400" dirty="0">
                  <a:latin typeface="Times New Roman" panose="02020603050405020304" charset="0"/>
                  <a:ea typeface="隶书" panose="02010509060101010101" pitchFamily="49" charset="-122"/>
                </a:rPr>
                <a:t>、内容：</a:t>
              </a:r>
              <a:endParaRPr lang="zh-CN" altLang="en-US" sz="4400" dirty="0">
                <a:latin typeface="Times New Roman" panose="02020603050405020304" charset="0"/>
                <a:ea typeface="隶书" panose="02010509060101010101" pitchFamily="49" charset="-122"/>
              </a:endParaRPr>
            </a:p>
          </p:txBody>
        </p:sp>
        <p:sp>
          <p:nvSpPr>
            <p:cNvPr id="31754" name="左大括号 31753"/>
            <p:cNvSpPr/>
            <p:nvPr/>
          </p:nvSpPr>
          <p:spPr>
            <a:xfrm>
              <a:off x="720" y="0"/>
              <a:ext cx="96" cy="1248"/>
            </a:xfrm>
            <a:prstGeom prst="leftBrace">
              <a:avLst>
                <a:gd name="adj1" fmla="val 108333"/>
                <a:gd name="adj2" fmla="val 50000"/>
              </a:avLst>
            </a:prstGeom>
            <a:noFill/>
            <a:ln w="57150" cap="flat" cmpd="sng">
              <a:solidFill>
                <a:schemeClr val="tx1"/>
              </a:solidFill>
              <a:prstDash val="solid"/>
              <a:headEnd type="none" w="med" len="med"/>
              <a:tailEnd type="none" w="med" len="med"/>
            </a:ln>
          </p:spPr>
          <p:txBody>
            <a:bodyPr wrap="none" anchor="ctr"/>
            <a:p>
              <a:pPr algn="ctr"/>
              <a:endParaRPr lang="zh-CN" altLang="en-US" sz="2400" b="0" dirty="0">
                <a:solidFill>
                  <a:srgbClr val="080B84"/>
                </a:solidFill>
                <a:latin typeface="Tahoma" panose="020B0604030504040204" pitchFamily="34" charset="0"/>
                <a:ea typeface="宋体" panose="02010600030101010101" pitchFamily="2" charset="-122"/>
              </a:endParaRPr>
            </a:p>
          </p:txBody>
        </p:sp>
      </p:gr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31748"/>
                                        </p:tgtEl>
                                        <p:attrNameLst>
                                          <p:attrName>style.visibility</p:attrName>
                                        </p:attrNameLst>
                                      </p:cBhvr>
                                      <p:to>
                                        <p:strVal val="visible"/>
                                      </p:to>
                                    </p:set>
                                    <p:anim calcmode="lin" valueType="num">
                                      <p:cBhvr additive="base">
                                        <p:cTn id="7" dur="500" fill="hold"/>
                                        <p:tgtEl>
                                          <p:spTgt spid="31748"/>
                                        </p:tgtEl>
                                        <p:attrNameLst>
                                          <p:attrName>ppt_x</p:attrName>
                                        </p:attrNameLst>
                                      </p:cBhvr>
                                      <p:tavLst>
                                        <p:tav tm="0">
                                          <p:val>
                                            <p:strVal val="0-#ppt_w/2"/>
                                          </p:val>
                                        </p:tav>
                                        <p:tav tm="100000">
                                          <p:val>
                                            <p:strVal val="#ppt_x"/>
                                          </p:val>
                                        </p:tav>
                                      </p:tavLst>
                                    </p:anim>
                                    <p:anim calcmode="lin" valueType="num">
                                      <p:cBhvr additive="base">
                                        <p:cTn id="8" dur="500" fill="hold"/>
                                        <p:tgtEl>
                                          <p:spTgt spid="31748"/>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31749"/>
                                        </p:tgtEl>
                                        <p:attrNameLst>
                                          <p:attrName>style.visibility</p:attrName>
                                        </p:attrNameLst>
                                      </p:cBhvr>
                                      <p:to>
                                        <p:strVal val="visible"/>
                                      </p:to>
                                    </p:set>
                                    <p:anim calcmode="lin" valueType="num">
                                      <p:cBhvr additive="base">
                                        <p:cTn id="13" dur="500" fill="hold"/>
                                        <p:tgtEl>
                                          <p:spTgt spid="31749"/>
                                        </p:tgtEl>
                                        <p:attrNameLst>
                                          <p:attrName>ppt_x</p:attrName>
                                        </p:attrNameLst>
                                      </p:cBhvr>
                                      <p:tavLst>
                                        <p:tav tm="0">
                                          <p:val>
                                            <p:strVal val="0-#ppt_w/2"/>
                                          </p:val>
                                        </p:tav>
                                        <p:tav tm="100000">
                                          <p:val>
                                            <p:strVal val="#ppt_x"/>
                                          </p:val>
                                        </p:tav>
                                      </p:tavLst>
                                    </p:anim>
                                    <p:anim calcmode="lin" valueType="num">
                                      <p:cBhvr additive="base">
                                        <p:cTn id="14" dur="500" fill="hold"/>
                                        <p:tgtEl>
                                          <p:spTgt spid="31749"/>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31750"/>
                                        </p:tgtEl>
                                        <p:attrNameLst>
                                          <p:attrName>style.visibility</p:attrName>
                                        </p:attrNameLst>
                                      </p:cBhvr>
                                      <p:to>
                                        <p:strVal val="visible"/>
                                      </p:to>
                                    </p:set>
                                    <p:anim calcmode="lin" valueType="num">
                                      <p:cBhvr additive="base">
                                        <p:cTn id="19" dur="500" fill="hold"/>
                                        <p:tgtEl>
                                          <p:spTgt spid="31750"/>
                                        </p:tgtEl>
                                        <p:attrNameLst>
                                          <p:attrName>ppt_x</p:attrName>
                                        </p:attrNameLst>
                                      </p:cBhvr>
                                      <p:tavLst>
                                        <p:tav tm="0">
                                          <p:val>
                                            <p:strVal val="0-#ppt_w/2"/>
                                          </p:val>
                                        </p:tav>
                                        <p:tav tm="100000">
                                          <p:val>
                                            <p:strVal val="#ppt_x"/>
                                          </p:val>
                                        </p:tav>
                                      </p:tavLst>
                                    </p:anim>
                                    <p:anim calcmode="lin" valueType="num">
                                      <p:cBhvr additive="base">
                                        <p:cTn id="20" dur="500" fill="hold"/>
                                        <p:tgtEl>
                                          <p:spTgt spid="31750"/>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31751"/>
                                        </p:tgtEl>
                                        <p:attrNameLst>
                                          <p:attrName>style.visibility</p:attrName>
                                        </p:attrNameLst>
                                      </p:cBhvr>
                                      <p:to>
                                        <p:strVal val="visible"/>
                                      </p:to>
                                    </p:set>
                                    <p:anim calcmode="lin" valueType="num">
                                      <p:cBhvr additive="base">
                                        <p:cTn id="25" dur="500" fill="hold"/>
                                        <p:tgtEl>
                                          <p:spTgt spid="31751"/>
                                        </p:tgtEl>
                                        <p:attrNameLst>
                                          <p:attrName>ppt_x</p:attrName>
                                        </p:attrNameLst>
                                      </p:cBhvr>
                                      <p:tavLst>
                                        <p:tav tm="0">
                                          <p:val>
                                            <p:strVal val="0-#ppt_w/2"/>
                                          </p:val>
                                        </p:tav>
                                        <p:tav tm="100000">
                                          <p:val>
                                            <p:strVal val="#ppt_x"/>
                                          </p:val>
                                        </p:tav>
                                      </p:tavLst>
                                    </p:anim>
                                    <p:anim calcmode="lin" valueType="num">
                                      <p:cBhvr additive="base">
                                        <p:cTn id="26" dur="500" fill="hold"/>
                                        <p:tgtEl>
                                          <p:spTgt spid="3175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748" grpId="0"/>
      <p:bldP spid="31749" grpId="0"/>
      <p:bldP spid="31750" grpId="0"/>
      <p:bldP spid="31751"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1505" name="文本框 31747"/>
          <p:cNvSpPr txBox="1"/>
          <p:nvPr/>
        </p:nvSpPr>
        <p:spPr>
          <a:xfrm>
            <a:off x="650875" y="690563"/>
            <a:ext cx="4565650" cy="644525"/>
          </a:xfrm>
          <a:prstGeom prst="rect">
            <a:avLst/>
          </a:prstGeom>
          <a:noFill/>
          <a:ln w="9525">
            <a:noFill/>
          </a:ln>
        </p:spPr>
        <p:txBody>
          <a:bodyPr wrap="square" anchor="t">
            <a:spAutoFit/>
          </a:bodyPr>
          <a:p>
            <a:r>
              <a:rPr lang="zh-CN" altLang="en-US" sz="3600" b="1" dirty="0">
                <a:latin typeface="宋体" panose="02010600030101010101" pitchFamily="2" charset="-122"/>
                <a:ea typeface="宋体" panose="02010600030101010101" pitchFamily="2" charset="-122"/>
              </a:rPr>
              <a:t>⑴创办近代军事工业</a:t>
            </a:r>
            <a:endParaRPr lang="zh-CN" altLang="en-US" sz="3600" b="1" dirty="0">
              <a:latin typeface="宋体" panose="02010600030101010101" pitchFamily="2" charset="-122"/>
              <a:ea typeface="宋体" panose="02010600030101010101" pitchFamily="2" charset="-122"/>
            </a:endParaRPr>
          </a:p>
        </p:txBody>
      </p:sp>
      <p:pic>
        <p:nvPicPr>
          <p:cNvPr id="4" name="图片 3"/>
          <p:cNvPicPr>
            <a:picLocks noChangeAspect="1"/>
          </p:cNvPicPr>
          <p:nvPr/>
        </p:nvPicPr>
        <p:blipFill>
          <a:blip r:embed="rId1"/>
          <a:srcRect b="11717"/>
          <a:stretch>
            <a:fillRect/>
          </a:stretch>
        </p:blipFill>
        <p:spPr>
          <a:xfrm>
            <a:off x="317500" y="2084388"/>
            <a:ext cx="5553075" cy="3363912"/>
          </a:xfrm>
          <a:prstGeom prst="rect">
            <a:avLst/>
          </a:prstGeom>
          <a:noFill/>
          <a:ln w="9525">
            <a:noFill/>
          </a:ln>
        </p:spPr>
      </p:pic>
      <p:pic>
        <p:nvPicPr>
          <p:cNvPr id="5" name="图片 4"/>
          <p:cNvPicPr>
            <a:picLocks noChangeAspect="1"/>
          </p:cNvPicPr>
          <p:nvPr/>
        </p:nvPicPr>
        <p:blipFill>
          <a:blip r:embed="rId2"/>
          <a:stretch>
            <a:fillRect/>
          </a:stretch>
        </p:blipFill>
        <p:spPr>
          <a:xfrm>
            <a:off x="5965825" y="2084388"/>
            <a:ext cx="5911850" cy="3363912"/>
          </a:xfrm>
          <a:prstGeom prst="rect">
            <a:avLst/>
          </a:prstGeom>
          <a:noFill/>
          <a:ln w="9525">
            <a:noFill/>
          </a:ln>
        </p:spPr>
      </p:pic>
      <p:sp>
        <p:nvSpPr>
          <p:cNvPr id="6" name="文本框 5"/>
          <p:cNvSpPr txBox="1"/>
          <p:nvPr/>
        </p:nvSpPr>
        <p:spPr>
          <a:xfrm>
            <a:off x="1155700" y="5645150"/>
            <a:ext cx="3535363" cy="460375"/>
          </a:xfrm>
          <a:prstGeom prst="rect">
            <a:avLst/>
          </a:prstGeom>
          <a:noFill/>
          <a:ln w="9525">
            <a:noFill/>
          </a:ln>
        </p:spPr>
        <p:txBody>
          <a:bodyPr wrap="square" anchor="t">
            <a:spAutoFit/>
          </a:bodyPr>
          <a:p>
            <a:pPr algn="ctr"/>
            <a:r>
              <a:rPr lang="zh-CN" altLang="en-US" sz="2400" b="1">
                <a:latin typeface="Arial" panose="020B0604020202020204" pitchFamily="34" charset="0"/>
                <a:ea typeface="PMingLiU" panose="02020500000000000000" pitchFamily="18" charset="-120"/>
              </a:rPr>
              <a:t>江南制造总局</a:t>
            </a:r>
            <a:endParaRPr lang="zh-CN" altLang="en-US" sz="2400" b="1">
              <a:latin typeface="Arial" panose="020B0604020202020204" pitchFamily="34" charset="0"/>
              <a:ea typeface="PMingLiU" panose="02020500000000000000" pitchFamily="18" charset="-120"/>
            </a:endParaRPr>
          </a:p>
        </p:txBody>
      </p:sp>
      <p:sp>
        <p:nvSpPr>
          <p:cNvPr id="7" name="文本框 6"/>
          <p:cNvSpPr txBox="1"/>
          <p:nvPr/>
        </p:nvSpPr>
        <p:spPr>
          <a:xfrm>
            <a:off x="7224713" y="5645150"/>
            <a:ext cx="3535362" cy="460375"/>
          </a:xfrm>
          <a:prstGeom prst="rect">
            <a:avLst/>
          </a:prstGeom>
          <a:noFill/>
          <a:ln w="9525">
            <a:noFill/>
          </a:ln>
        </p:spPr>
        <p:txBody>
          <a:bodyPr wrap="square" anchor="t">
            <a:spAutoFit/>
          </a:bodyPr>
          <a:p>
            <a:pPr algn="ctr"/>
            <a:r>
              <a:rPr lang="zh-CN" altLang="en-US" sz="2400" b="1">
                <a:latin typeface="Arial" panose="020B0604020202020204" pitchFamily="34" charset="0"/>
                <a:ea typeface="PMingLiU" panose="02020500000000000000" pitchFamily="18" charset="-120"/>
              </a:rPr>
              <a:t>天津机器制造局</a:t>
            </a:r>
            <a:endParaRPr lang="zh-CN" altLang="en-US" sz="2400" b="1">
              <a:latin typeface="Arial" panose="020B0604020202020204" pitchFamily="34" charset="0"/>
              <a:ea typeface="PMingLiU" panose="02020500000000000000" pitchFamily="18" charset="-120"/>
            </a:endParaRPr>
          </a:p>
        </p:txBody>
      </p:sp>
      <p:sp>
        <p:nvSpPr>
          <p:cNvPr id="8" name="文本框 7"/>
          <p:cNvSpPr txBox="1"/>
          <p:nvPr/>
        </p:nvSpPr>
        <p:spPr>
          <a:xfrm>
            <a:off x="1104900" y="1363663"/>
            <a:ext cx="4262438" cy="582612"/>
          </a:xfrm>
          <a:prstGeom prst="rect">
            <a:avLst/>
          </a:prstGeom>
          <a:noFill/>
          <a:ln w="9525">
            <a:noFill/>
          </a:ln>
        </p:spPr>
        <p:txBody>
          <a:bodyPr wrap="square" anchor="t">
            <a:spAutoFit/>
          </a:bodyPr>
          <a:p>
            <a:r>
              <a:rPr lang="zh-CN" altLang="en-US" sz="3200" b="1">
                <a:latin typeface="宋体" panose="02010600030101010101" pitchFamily="2" charset="-122"/>
                <a:ea typeface="宋体" panose="02010600030101010101" pitchFamily="2" charset="-122"/>
              </a:rPr>
              <a:t>口号：</a:t>
            </a:r>
            <a:r>
              <a:rPr lang="en-US" altLang="zh-CN" sz="3200" b="1">
                <a:latin typeface="宋体" panose="02010600030101010101" pitchFamily="2" charset="-122"/>
                <a:ea typeface="宋体" panose="02010600030101010101" pitchFamily="2" charset="-122"/>
              </a:rPr>
              <a:t>“</a:t>
            </a:r>
            <a:r>
              <a:rPr lang="zh-CN" altLang="en-US" sz="3200" b="1">
                <a:latin typeface="宋体" panose="02010600030101010101" pitchFamily="2" charset="-122"/>
                <a:ea typeface="宋体" panose="02010600030101010101" pitchFamily="2" charset="-122"/>
              </a:rPr>
              <a:t>自强</a:t>
            </a:r>
            <a:r>
              <a:rPr lang="en-US" altLang="zh-CN" sz="3200" b="1">
                <a:latin typeface="宋体" panose="02010600030101010101" pitchFamily="2" charset="-122"/>
                <a:ea typeface="宋体" panose="02010600030101010101" pitchFamily="2" charset="-122"/>
              </a:rPr>
              <a:t>”</a:t>
            </a:r>
            <a:endParaRPr lang="en-US" altLang="zh-CN" sz="3200" b="1">
              <a:latin typeface="宋体" panose="02010600030101010101" pitchFamily="2" charset="-122"/>
              <a:ea typeface="宋体" panose="02010600030101010101" pitchFamily="2" charset="-122"/>
            </a:endParaRPr>
          </a:p>
        </p:txBody>
      </p:sp>
      <p:sp>
        <p:nvSpPr>
          <p:cNvPr id="9" name="文本框 8"/>
          <p:cNvSpPr txBox="1"/>
          <p:nvPr/>
        </p:nvSpPr>
        <p:spPr>
          <a:xfrm>
            <a:off x="1104900" y="1905000"/>
            <a:ext cx="10296525" cy="2062163"/>
          </a:xfrm>
          <a:prstGeom prst="rect">
            <a:avLst/>
          </a:prstGeom>
          <a:noFill/>
          <a:ln w="9525">
            <a:noFill/>
          </a:ln>
        </p:spPr>
        <p:txBody>
          <a:bodyPr wrap="square" anchor="t">
            <a:spAutoFit/>
          </a:bodyPr>
          <a:p>
            <a:r>
              <a:rPr lang="zh-CN" altLang="en-US" sz="3200" b="1">
                <a:latin typeface="宋体" panose="02010600030101010101" pitchFamily="2" charset="-122"/>
                <a:ea typeface="宋体" panose="02010600030101010101" pitchFamily="2" charset="-122"/>
              </a:rPr>
              <a:t>特点：经费由清政府调拨，</a:t>
            </a:r>
            <a:endParaRPr lang="zh-CN" altLang="en-US" sz="3200" b="1">
              <a:latin typeface="宋体" panose="02010600030101010101" pitchFamily="2" charset="-122"/>
              <a:ea typeface="宋体" panose="02010600030101010101" pitchFamily="2" charset="-122"/>
            </a:endParaRPr>
          </a:p>
          <a:p>
            <a:r>
              <a:rPr lang="zh-CN" altLang="en-US" sz="3200" b="1">
                <a:latin typeface="宋体" panose="02010600030101010101" pitchFamily="2" charset="-122"/>
                <a:ea typeface="宋体" panose="02010600030101010101" pitchFamily="2" charset="-122"/>
              </a:rPr>
              <a:t>      产品分配给军队使用，</a:t>
            </a:r>
            <a:endParaRPr lang="zh-CN" altLang="en-US" sz="3200" b="1">
              <a:latin typeface="宋体" panose="02010600030101010101" pitchFamily="2" charset="-122"/>
              <a:ea typeface="宋体" panose="02010600030101010101" pitchFamily="2" charset="-122"/>
            </a:endParaRPr>
          </a:p>
          <a:p>
            <a:r>
              <a:rPr lang="zh-CN" altLang="en-US" sz="3200" b="1">
                <a:latin typeface="宋体" panose="02010600030101010101" pitchFamily="2" charset="-122"/>
                <a:ea typeface="宋体" panose="02010600030101010101" pitchFamily="2" charset="-122"/>
              </a:rPr>
              <a:t>      管理方式是封建衙门式，</a:t>
            </a:r>
            <a:endParaRPr lang="zh-CN" altLang="en-US" sz="3200" b="1">
              <a:latin typeface="宋体" panose="02010600030101010101" pitchFamily="2" charset="-122"/>
              <a:ea typeface="宋体" panose="02010600030101010101" pitchFamily="2" charset="-122"/>
            </a:endParaRPr>
          </a:p>
          <a:p>
            <a:r>
              <a:rPr lang="zh-CN" altLang="en-US" sz="3200" b="1">
                <a:latin typeface="宋体" panose="02010600030101010101" pitchFamily="2" charset="-122"/>
                <a:ea typeface="宋体" panose="02010600030101010101" pitchFamily="2" charset="-122"/>
              </a:rPr>
              <a:t>      属封建官办企业。</a:t>
            </a:r>
            <a:endParaRPr lang="zh-CN" altLang="en-US" sz="3200" b="1">
              <a:latin typeface="宋体" panose="02010600030101010101" pitchFamily="2" charset="-122"/>
              <a:ea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subTnLst>
                                    <p:set>
                                      <p:cBhvr override="childStyle">
                                        <p:cTn dur="65" fill="hold" display="1" masterRel="nextClick" afterEffect="1"/>
                                        <p:tgtEl>
                                          <p:spTgt spid="4"/>
                                        </p:tgtEl>
                                        <p:attrNameLst>
                                          <p:attrName>style.visibility</p:attrName>
                                        </p:attrNameLst>
                                      </p:cBhvr>
                                      <p:to>
                                        <p:strVal val="hidden"/>
                                      </p:to>
                                    </p:set>
                                  </p:subTnLst>
                                </p:cTn>
                              </p:par>
                              <p:par>
                                <p:cTn id="8" presetID="3" presetClass="entr" presetSubtype="1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linds(horizontal)">
                                      <p:cBhvr>
                                        <p:cTn id="10" dur="500"/>
                                        <p:tgtEl>
                                          <p:spTgt spid="6"/>
                                        </p:tgtEl>
                                      </p:cBhvr>
                                    </p:animEffect>
                                  </p:childTnLst>
                                  <p:subTnLst>
                                    <p:set>
                                      <p:cBhvr override="childStyle">
                                        <p:cTn dur="65" fill="hold" display="1" masterRel="nextClick" afterEffect="1"/>
                                        <p:tgtEl>
                                          <p:spTgt spid="6"/>
                                        </p:tgtEl>
                                        <p:attrNameLst>
                                          <p:attrName>style.visibility</p:attrName>
                                        </p:attrNameLst>
                                      </p:cBhvr>
                                      <p:to>
                                        <p:strVal val="hidden"/>
                                      </p:to>
                                    </p:set>
                                  </p:subTnLst>
                                </p:cTn>
                              </p:par>
                              <p:par>
                                <p:cTn id="11" presetID="3" presetClass="entr" presetSubtype="1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blinds(horizontal)">
                                      <p:cBhvr>
                                        <p:cTn id="13" dur="500"/>
                                        <p:tgtEl>
                                          <p:spTgt spid="5"/>
                                        </p:tgtEl>
                                      </p:cBhvr>
                                    </p:animEffect>
                                  </p:childTnLst>
                                  <p:subTnLst>
                                    <p:set>
                                      <p:cBhvr override="childStyle">
                                        <p:cTn dur="65" fill="hold" display="1" masterRel="nextClick" afterEffect="1"/>
                                        <p:tgtEl>
                                          <p:spTgt spid="5"/>
                                        </p:tgtEl>
                                        <p:attrNameLst>
                                          <p:attrName>style.visibility</p:attrName>
                                        </p:attrNameLst>
                                      </p:cBhvr>
                                      <p:to>
                                        <p:strVal val="hidden"/>
                                      </p:to>
                                    </p:set>
                                  </p:subTnLst>
                                </p:cTn>
                              </p:par>
                              <p:par>
                                <p:cTn id="14" presetID="3" presetClass="entr" presetSubtype="10"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blinds(horizontal)">
                                      <p:cBhvr>
                                        <p:cTn id="16" dur="500"/>
                                        <p:tgtEl>
                                          <p:spTgt spid="7"/>
                                        </p:tgtEl>
                                      </p:cBhvr>
                                    </p:animEffect>
                                  </p:childTnLst>
                                  <p:subTnLst>
                                    <p:set>
                                      <p:cBhvr override="childStyle">
                                        <p:cTn dur="65" fill="hold" display="1" masterRel="nextClick" afterEffect="1"/>
                                        <p:tgtEl>
                                          <p:spTgt spid="7"/>
                                        </p:tgtEl>
                                        <p:attrNameLst>
                                          <p:attrName>style.visibility</p:attrName>
                                        </p:attrNameLst>
                                      </p:cBhvr>
                                      <p:to>
                                        <p:strVal val="hidden"/>
                                      </p:to>
                                    </p:set>
                                  </p:subTnLst>
                                </p:cTn>
                              </p:par>
                            </p:childTnLst>
                          </p:cTn>
                        </p:par>
                      </p:childTnLst>
                    </p:cTn>
                  </p:par>
                  <p:par>
                    <p:cTn id="17" fill="hold">
                      <p:stCondLst>
                        <p:cond delay="indefinite"/>
                      </p:stCondLst>
                      <p:childTnLst>
                        <p:par>
                          <p:cTn id="18" fill="hold">
                            <p:stCondLst>
                              <p:cond delay="0"/>
                            </p:stCondLst>
                            <p:childTnLst>
                              <p:par>
                                <p:cTn id="19" presetID="3" presetClass="entr" presetSubtype="10" fill="hold" grpId="0" nodeType="click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blinds(horizontal)">
                                      <p:cBhvr>
                                        <p:cTn id="21" dur="500"/>
                                        <p:tgtEl>
                                          <p:spTgt spid="8"/>
                                        </p:tgtEl>
                                      </p:cBhvr>
                                    </p:animEffect>
                                  </p:childTnLst>
                                </p:cTn>
                              </p:par>
                            </p:childTnLst>
                          </p:cTn>
                        </p:par>
                      </p:childTnLst>
                    </p:cTn>
                  </p:par>
                  <p:par>
                    <p:cTn id="22" fill="hold">
                      <p:stCondLst>
                        <p:cond delay="indefinite"/>
                      </p:stCondLst>
                      <p:childTnLst>
                        <p:par>
                          <p:cTn id="23" fill="hold">
                            <p:stCondLst>
                              <p:cond delay="0"/>
                            </p:stCondLst>
                            <p:childTnLst>
                              <p:par>
                                <p:cTn id="24" presetID="3" presetClass="entr" presetSubtype="10" fill="hold" grpId="0" nodeType="clickEffect">
                                  <p:stCondLst>
                                    <p:cond delay="0"/>
                                  </p:stCondLst>
                                  <p:childTnLst>
                                    <p:set>
                                      <p:cBhvr>
                                        <p:cTn id="25" dur="1" fill="hold">
                                          <p:stCondLst>
                                            <p:cond delay="0"/>
                                          </p:stCondLst>
                                        </p:cTn>
                                        <p:tgtEl>
                                          <p:spTgt spid="9"/>
                                        </p:tgtEl>
                                        <p:attrNameLst>
                                          <p:attrName>style.visibility</p:attrName>
                                        </p:attrNameLst>
                                      </p:cBhvr>
                                      <p:to>
                                        <p:strVal val="visible"/>
                                      </p:to>
                                    </p:set>
                                    <p:animEffect transition="in" filter="blinds(horizontal)">
                                      <p:cBhvr>
                                        <p:cTn id="26"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P spid="9"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2529" name="文本框 31748"/>
          <p:cNvSpPr txBox="1"/>
          <p:nvPr/>
        </p:nvSpPr>
        <p:spPr>
          <a:xfrm>
            <a:off x="735013" y="320675"/>
            <a:ext cx="5875337" cy="644525"/>
          </a:xfrm>
          <a:prstGeom prst="rect">
            <a:avLst/>
          </a:prstGeom>
          <a:noFill/>
          <a:ln w="9525">
            <a:noFill/>
          </a:ln>
        </p:spPr>
        <p:txBody>
          <a:bodyPr wrap="square" anchor="t">
            <a:spAutoFit/>
          </a:bodyPr>
          <a:p>
            <a:r>
              <a:rPr lang="zh-CN" altLang="en-US" sz="3600" b="1" dirty="0">
                <a:latin typeface="宋体" panose="02010600030101010101" pitchFamily="2" charset="-122"/>
                <a:ea typeface="宋体" panose="02010600030101010101" pitchFamily="2" charset="-122"/>
              </a:rPr>
              <a:t>⑵兴办近代民用工业</a:t>
            </a:r>
            <a:endParaRPr lang="zh-CN" altLang="en-US" sz="3600" b="1" dirty="0">
              <a:latin typeface="宋体" panose="02010600030101010101" pitchFamily="2" charset="-122"/>
              <a:ea typeface="宋体" panose="02010600030101010101" pitchFamily="2" charset="-122"/>
            </a:endParaRPr>
          </a:p>
        </p:txBody>
      </p:sp>
      <p:pic>
        <p:nvPicPr>
          <p:cNvPr id="22530" name="图片 4"/>
          <p:cNvPicPr>
            <a:picLocks noChangeAspect="1"/>
          </p:cNvPicPr>
          <p:nvPr/>
        </p:nvPicPr>
        <p:blipFill>
          <a:blip r:embed="rId1"/>
          <a:srcRect b="5246"/>
          <a:stretch>
            <a:fillRect/>
          </a:stretch>
        </p:blipFill>
        <p:spPr>
          <a:xfrm>
            <a:off x="1060450" y="1633855"/>
            <a:ext cx="4352925" cy="2865438"/>
          </a:xfrm>
          <a:prstGeom prst="rect">
            <a:avLst/>
          </a:prstGeom>
          <a:noFill/>
          <a:ln w="9525">
            <a:noFill/>
          </a:ln>
        </p:spPr>
      </p:pic>
      <p:pic>
        <p:nvPicPr>
          <p:cNvPr id="22532" name="图片 6"/>
          <p:cNvPicPr>
            <a:picLocks noChangeAspect="1"/>
          </p:cNvPicPr>
          <p:nvPr/>
        </p:nvPicPr>
        <p:blipFill>
          <a:blip r:embed="rId2"/>
          <a:srcRect l="-1451" t="-1923" r="1451" b="12779"/>
          <a:stretch>
            <a:fillRect/>
          </a:stretch>
        </p:blipFill>
        <p:spPr>
          <a:xfrm>
            <a:off x="6039485" y="1906905"/>
            <a:ext cx="4473575" cy="2592388"/>
          </a:xfrm>
          <a:prstGeom prst="rect">
            <a:avLst/>
          </a:prstGeom>
          <a:noFill/>
          <a:ln w="9525">
            <a:noFill/>
          </a:ln>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3553" name="文本框 31748"/>
          <p:cNvSpPr txBox="1"/>
          <p:nvPr/>
        </p:nvSpPr>
        <p:spPr>
          <a:xfrm>
            <a:off x="885825" y="622300"/>
            <a:ext cx="5875338" cy="646113"/>
          </a:xfrm>
          <a:prstGeom prst="rect">
            <a:avLst/>
          </a:prstGeom>
          <a:noFill/>
          <a:ln w="9525">
            <a:noFill/>
          </a:ln>
        </p:spPr>
        <p:txBody>
          <a:bodyPr wrap="square" anchor="t">
            <a:spAutoFit/>
          </a:bodyPr>
          <a:p>
            <a:r>
              <a:rPr lang="zh-CN" altLang="en-US" sz="3600" b="1" dirty="0">
                <a:latin typeface="宋体" panose="02010600030101010101" pitchFamily="2" charset="-122"/>
                <a:ea typeface="宋体" panose="02010600030101010101" pitchFamily="2" charset="-122"/>
              </a:rPr>
              <a:t>⑵兴办近代民用工业</a:t>
            </a:r>
            <a:endParaRPr lang="zh-CN" altLang="en-US" sz="3600" b="1" dirty="0">
              <a:latin typeface="宋体" panose="02010600030101010101" pitchFamily="2" charset="-122"/>
              <a:ea typeface="宋体" panose="02010600030101010101" pitchFamily="2" charset="-122"/>
            </a:endParaRPr>
          </a:p>
        </p:txBody>
      </p:sp>
      <p:sp>
        <p:nvSpPr>
          <p:cNvPr id="23554" name="文本框 3"/>
          <p:cNvSpPr txBox="1"/>
          <p:nvPr/>
        </p:nvSpPr>
        <p:spPr>
          <a:xfrm>
            <a:off x="831850" y="1195388"/>
            <a:ext cx="10121900" cy="3784600"/>
          </a:xfrm>
          <a:prstGeom prst="rect">
            <a:avLst/>
          </a:prstGeom>
          <a:noFill/>
          <a:ln w="9525">
            <a:noFill/>
          </a:ln>
        </p:spPr>
        <p:txBody>
          <a:bodyPr wrap="square" anchor="t">
            <a:spAutoFit/>
          </a:bodyPr>
          <a:p>
            <a:pPr>
              <a:lnSpc>
                <a:spcPct val="150000"/>
              </a:lnSpc>
            </a:pPr>
            <a:r>
              <a:rPr lang="zh-CN" altLang="en-US" sz="3200" b="1">
                <a:solidFill>
                  <a:srgbClr val="FF0000"/>
                </a:solidFill>
                <a:latin typeface="宋体" panose="02010600030101010101" pitchFamily="2" charset="-122"/>
                <a:ea typeface="宋体" panose="02010600030101010101" pitchFamily="2" charset="-122"/>
              </a:rPr>
              <a:t>口号：</a:t>
            </a:r>
            <a:r>
              <a:rPr lang="en-US" altLang="zh-CN" sz="3200" b="1">
                <a:latin typeface="宋体" panose="02010600030101010101" pitchFamily="2" charset="-122"/>
                <a:ea typeface="宋体" panose="02010600030101010101" pitchFamily="2" charset="-122"/>
              </a:rPr>
              <a:t>“</a:t>
            </a:r>
            <a:r>
              <a:rPr lang="zh-CN" altLang="en-US" sz="3200" b="1">
                <a:latin typeface="宋体" panose="02010600030101010101" pitchFamily="2" charset="-122"/>
                <a:ea typeface="宋体" panose="02010600030101010101" pitchFamily="2" charset="-122"/>
              </a:rPr>
              <a:t>求富</a:t>
            </a:r>
            <a:r>
              <a:rPr lang="en-US" altLang="zh-CN" sz="3200" b="1">
                <a:latin typeface="宋体" panose="02010600030101010101" pitchFamily="2" charset="-122"/>
                <a:ea typeface="宋体" panose="02010600030101010101" pitchFamily="2" charset="-122"/>
              </a:rPr>
              <a:t>”</a:t>
            </a:r>
            <a:endParaRPr lang="en-US" altLang="zh-CN" sz="3200" b="1">
              <a:latin typeface="宋体" panose="02010600030101010101" pitchFamily="2" charset="-122"/>
              <a:ea typeface="宋体" panose="02010600030101010101" pitchFamily="2" charset="-122"/>
            </a:endParaRPr>
          </a:p>
          <a:p>
            <a:pPr>
              <a:lnSpc>
                <a:spcPct val="150000"/>
              </a:lnSpc>
            </a:pPr>
            <a:r>
              <a:rPr lang="zh-CN" altLang="en-US" sz="3200" b="1">
                <a:solidFill>
                  <a:srgbClr val="FF0000"/>
                </a:solidFill>
                <a:latin typeface="宋体" panose="02010600030101010101" pitchFamily="2" charset="-122"/>
                <a:ea typeface="宋体" panose="02010600030101010101" pitchFamily="2" charset="-122"/>
              </a:rPr>
              <a:t>目的：</a:t>
            </a:r>
            <a:r>
              <a:rPr lang="en-US" altLang="zh-CN" sz="3200" b="1">
                <a:latin typeface="宋体" panose="02010600030101010101" pitchFamily="2" charset="-122"/>
                <a:ea typeface="宋体" panose="02010600030101010101" pitchFamily="2" charset="-122"/>
              </a:rPr>
              <a:t>解决军事工业资金、染料、运输等方面的困难</a:t>
            </a:r>
            <a:endParaRPr lang="en-US" altLang="zh-CN" sz="3200" b="1">
              <a:latin typeface="宋体" panose="02010600030101010101" pitchFamily="2" charset="-122"/>
              <a:ea typeface="宋体" panose="02010600030101010101" pitchFamily="2" charset="-122"/>
            </a:endParaRPr>
          </a:p>
          <a:p>
            <a:pPr>
              <a:lnSpc>
                <a:spcPct val="150000"/>
              </a:lnSpc>
            </a:pPr>
            <a:r>
              <a:rPr lang="zh-CN" altLang="en-US" sz="3200" b="1">
                <a:solidFill>
                  <a:srgbClr val="FF0000"/>
                </a:solidFill>
                <a:latin typeface="宋体" panose="02010600030101010101" pitchFamily="2" charset="-122"/>
                <a:ea typeface="宋体" panose="02010600030101010101" pitchFamily="2" charset="-122"/>
              </a:rPr>
              <a:t>经营形式：</a:t>
            </a:r>
            <a:r>
              <a:rPr lang="zh-CN" altLang="en-US" sz="3200" b="1">
                <a:latin typeface="宋体" panose="02010600030101010101" pitchFamily="2" charset="-122"/>
                <a:ea typeface="宋体" panose="02010600030101010101" pitchFamily="2" charset="-122"/>
              </a:rPr>
              <a:t>官办、官督商办、官商合办</a:t>
            </a:r>
            <a:endParaRPr lang="zh-CN" altLang="en-US" sz="3200" b="1">
              <a:latin typeface="宋体" panose="02010600030101010101" pitchFamily="2" charset="-122"/>
              <a:ea typeface="宋体" panose="02010600030101010101" pitchFamily="2" charset="-122"/>
            </a:endParaRPr>
          </a:p>
          <a:p>
            <a:pPr>
              <a:lnSpc>
                <a:spcPct val="150000"/>
              </a:lnSpc>
            </a:pPr>
            <a:r>
              <a:rPr lang="zh-CN" altLang="en-US" sz="3200" b="1">
                <a:solidFill>
                  <a:srgbClr val="FF0000"/>
                </a:solidFill>
                <a:latin typeface="宋体" panose="02010600030101010101" pitchFamily="2" charset="-122"/>
                <a:ea typeface="宋体" panose="02010600030101010101" pitchFamily="2" charset="-122"/>
              </a:rPr>
              <a:t>特点：</a:t>
            </a:r>
            <a:r>
              <a:rPr lang="zh-CN" altLang="en-US" sz="3200" b="1">
                <a:latin typeface="宋体" panose="02010600030101010101" pitchFamily="2" charset="-122"/>
                <a:ea typeface="宋体" panose="02010600030101010101" pitchFamily="2" charset="-122"/>
              </a:rPr>
              <a:t>部分产品作为商品投放市场，属于带有</a:t>
            </a:r>
            <a:r>
              <a:rPr lang="zh-CN" altLang="en-US" sz="3200" b="1" u="sng">
                <a:solidFill>
                  <a:srgbClr val="FF0000"/>
                </a:solidFill>
                <a:latin typeface="宋体" panose="02010600030101010101" pitchFamily="2" charset="-122"/>
                <a:ea typeface="宋体" panose="02010600030101010101" pitchFamily="2" charset="-122"/>
              </a:rPr>
              <a:t>一定资本</a:t>
            </a:r>
            <a:endParaRPr lang="zh-CN" altLang="en-US" sz="3200" b="1" u="sng">
              <a:solidFill>
                <a:srgbClr val="FF0000"/>
              </a:solidFill>
              <a:latin typeface="宋体" panose="02010600030101010101" pitchFamily="2" charset="-122"/>
              <a:ea typeface="宋体" panose="02010600030101010101" pitchFamily="2" charset="-122"/>
            </a:endParaRPr>
          </a:p>
          <a:p>
            <a:pPr>
              <a:lnSpc>
                <a:spcPct val="150000"/>
              </a:lnSpc>
            </a:pPr>
            <a:r>
              <a:rPr lang="zh-CN" altLang="en-US" sz="3200" b="1">
                <a:solidFill>
                  <a:srgbClr val="FF0000"/>
                </a:solidFill>
                <a:latin typeface="宋体" panose="02010600030101010101" pitchFamily="2" charset="-122"/>
                <a:ea typeface="宋体" panose="02010600030101010101" pitchFamily="2" charset="-122"/>
              </a:rPr>
              <a:t>      </a:t>
            </a:r>
            <a:r>
              <a:rPr lang="zh-CN" altLang="en-US" sz="3200" b="1" u="sng">
                <a:solidFill>
                  <a:srgbClr val="FF0000"/>
                </a:solidFill>
                <a:latin typeface="宋体" panose="02010600030101010101" pitchFamily="2" charset="-122"/>
                <a:ea typeface="宋体" panose="02010600030101010101" pitchFamily="2" charset="-122"/>
              </a:rPr>
              <a:t>主义色彩</a:t>
            </a:r>
            <a:r>
              <a:rPr lang="zh-CN" altLang="en-US" sz="3200" b="1">
                <a:latin typeface="宋体" panose="02010600030101010101" pitchFamily="2" charset="-122"/>
                <a:ea typeface="宋体" panose="02010600030101010101" pitchFamily="2" charset="-122"/>
              </a:rPr>
              <a:t>的封建官办企业。</a:t>
            </a:r>
            <a:endParaRPr lang="zh-CN" altLang="en-US" sz="3200" b="1">
              <a:latin typeface="宋体" panose="02010600030101010101" pitchFamily="2" charset="-122"/>
              <a:ea typeface="宋体" panose="02010600030101010101" pitchFamily="2" charset="-122"/>
            </a:endParaRP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2770" name="矩形 32769"/>
          <p:cNvSpPr/>
          <p:nvPr/>
        </p:nvSpPr>
        <p:spPr>
          <a:xfrm>
            <a:off x="2208213" y="1165225"/>
            <a:ext cx="4392612" cy="583565"/>
          </a:xfrm>
          <a:prstGeom prst="rect">
            <a:avLst/>
          </a:prstGeom>
          <a:noFill/>
          <a:ln w="9525">
            <a:noFill/>
          </a:ln>
        </p:spPr>
        <p:txBody>
          <a:bodyPr>
            <a:spAutoFit/>
          </a:bodyPr>
          <a:p>
            <a:r>
              <a:rPr lang="en-US" altLang="zh-CN" sz="3200" dirty="0">
                <a:solidFill>
                  <a:srgbClr val="FF0000"/>
                </a:solidFill>
                <a:latin typeface="Tahoma" panose="020B0604030504040204" pitchFamily="34" charset="0"/>
                <a:ea typeface="宋体" panose="02010600030101010101" pitchFamily="2" charset="-122"/>
              </a:rPr>
              <a:t>3.</a:t>
            </a:r>
            <a:r>
              <a:rPr lang="zh-CN" altLang="en-US" sz="3200" dirty="0">
                <a:solidFill>
                  <a:srgbClr val="FF0000"/>
                </a:solidFill>
                <a:latin typeface="Tahoma" panose="020B0604030504040204" pitchFamily="34" charset="0"/>
                <a:ea typeface="宋体" panose="02010600030101010101" pitchFamily="2" charset="-122"/>
              </a:rPr>
              <a:t>建立近代海军</a:t>
            </a:r>
            <a:endParaRPr lang="zh-CN" altLang="en-US" sz="3200" dirty="0">
              <a:solidFill>
                <a:srgbClr val="FF0000"/>
              </a:solidFill>
              <a:latin typeface="Tahoma" panose="020B0604030504040204" pitchFamily="34" charset="0"/>
              <a:ea typeface="宋体" panose="02010600030101010101" pitchFamily="2" charset="-122"/>
            </a:endParaRPr>
          </a:p>
        </p:txBody>
      </p:sp>
      <p:pic>
        <p:nvPicPr>
          <p:cNvPr id="32771" name="图片 32770" descr="chinflag2"/>
          <p:cNvPicPr>
            <a:picLocks noChangeAspect="1"/>
          </p:cNvPicPr>
          <p:nvPr/>
        </p:nvPicPr>
        <p:blipFill>
          <a:blip r:embed="rId1"/>
          <a:stretch>
            <a:fillRect/>
          </a:stretch>
        </p:blipFill>
        <p:spPr>
          <a:xfrm>
            <a:off x="6383338" y="2708275"/>
            <a:ext cx="3455987" cy="2774950"/>
          </a:xfrm>
          <a:prstGeom prst="rect">
            <a:avLst/>
          </a:prstGeom>
          <a:noFill/>
          <a:ln w="9525">
            <a:noFill/>
          </a:ln>
        </p:spPr>
      </p:pic>
      <p:pic>
        <p:nvPicPr>
          <p:cNvPr id="32772" name="图片 32771" descr="20051220144645525"/>
          <p:cNvPicPr>
            <a:picLocks noChangeAspect="1"/>
          </p:cNvPicPr>
          <p:nvPr/>
        </p:nvPicPr>
        <p:blipFill>
          <a:blip r:embed="rId2"/>
          <a:stretch>
            <a:fillRect/>
          </a:stretch>
        </p:blipFill>
        <p:spPr>
          <a:xfrm>
            <a:off x="2208213" y="2636838"/>
            <a:ext cx="3743325" cy="2836862"/>
          </a:xfrm>
          <a:prstGeom prst="rect">
            <a:avLst/>
          </a:prstGeom>
          <a:noFill/>
          <a:ln w="9525">
            <a:noFill/>
          </a:ln>
        </p:spPr>
      </p:pic>
      <p:sp>
        <p:nvSpPr>
          <p:cNvPr id="32773" name="矩形 32772"/>
          <p:cNvSpPr/>
          <p:nvPr/>
        </p:nvSpPr>
        <p:spPr>
          <a:xfrm>
            <a:off x="3359150" y="5515769"/>
            <a:ext cx="1554480" cy="368300"/>
          </a:xfrm>
          <a:prstGeom prst="rect">
            <a:avLst/>
          </a:prstGeom>
          <a:noFill/>
          <a:ln w="9525">
            <a:noFill/>
          </a:ln>
        </p:spPr>
        <p:txBody>
          <a:bodyPr wrap="none" anchor="ctr">
            <a:spAutoFit/>
          </a:bodyPr>
          <a:p>
            <a:r>
              <a:rPr lang="zh-CN" altLang="en-US" dirty="0">
                <a:latin typeface="Tahoma" panose="020B0604030504040204" pitchFamily="34" charset="0"/>
                <a:ea typeface="宋体" panose="02010600030101010101" pitchFamily="2" charset="-122"/>
              </a:rPr>
              <a:t>北洋海军章程 </a:t>
            </a:r>
            <a:endParaRPr lang="zh-CN" altLang="en-US" dirty="0">
              <a:latin typeface="Tahoma" panose="020B0604030504040204" pitchFamily="34" charset="0"/>
              <a:ea typeface="宋体" panose="02010600030101010101" pitchFamily="2" charset="-122"/>
            </a:endParaRPr>
          </a:p>
        </p:txBody>
      </p:sp>
      <p:sp>
        <p:nvSpPr>
          <p:cNvPr id="32774" name="矩形 32773"/>
          <p:cNvSpPr/>
          <p:nvPr/>
        </p:nvSpPr>
        <p:spPr>
          <a:xfrm>
            <a:off x="7248525" y="5515769"/>
            <a:ext cx="1626235" cy="368300"/>
          </a:xfrm>
          <a:prstGeom prst="rect">
            <a:avLst/>
          </a:prstGeom>
          <a:noFill/>
          <a:ln w="9525">
            <a:noFill/>
          </a:ln>
        </p:spPr>
        <p:txBody>
          <a:bodyPr wrap="none" anchor="ctr">
            <a:spAutoFit/>
          </a:bodyPr>
          <a:p>
            <a:r>
              <a:rPr lang="zh-CN" altLang="en-US" dirty="0">
                <a:latin typeface="Tahoma" panose="020B0604030504040204" pitchFamily="34" charset="0"/>
                <a:ea typeface="宋体" panose="02010600030101010101" pitchFamily="2" charset="-122"/>
              </a:rPr>
              <a:t> 北洋海军军旗 </a:t>
            </a:r>
            <a:endParaRPr lang="zh-CN" altLang="en-US" dirty="0">
              <a:latin typeface="Tahoma" panose="020B0604030504040204" pitchFamily="34" charset="0"/>
              <a:ea typeface="宋体" panose="02010600030101010101" pitchFamily="2" charset="-122"/>
            </a:endParaRPr>
          </a:p>
        </p:txBody>
      </p:sp>
      <p:sp>
        <p:nvSpPr>
          <p:cNvPr id="32775" name="文本框 32774"/>
          <p:cNvSpPr txBox="1"/>
          <p:nvPr/>
        </p:nvSpPr>
        <p:spPr>
          <a:xfrm>
            <a:off x="4367213" y="1844675"/>
            <a:ext cx="5545137" cy="521970"/>
          </a:xfrm>
          <a:prstGeom prst="rect">
            <a:avLst/>
          </a:prstGeom>
          <a:noFill/>
          <a:ln w="9525">
            <a:noFill/>
          </a:ln>
        </p:spPr>
        <p:txBody>
          <a:bodyPr>
            <a:spAutoFit/>
          </a:bodyPr>
          <a:p>
            <a:pPr>
              <a:spcBef>
                <a:spcPct val="50000"/>
              </a:spcBef>
            </a:pPr>
            <a:r>
              <a:rPr lang="zh-CN" altLang="en-US" sz="2800" dirty="0">
                <a:solidFill>
                  <a:srgbClr val="FF00FF"/>
                </a:solidFill>
                <a:latin typeface="Tahoma" panose="020B0604030504040204" pitchFamily="34" charset="0"/>
                <a:ea typeface="宋体" panose="02010600030101010101" pitchFamily="2" charset="-122"/>
              </a:rPr>
              <a:t>建立北洋、南洋、福建三支海军</a:t>
            </a:r>
            <a:endParaRPr lang="zh-CN" altLang="en-US" sz="2800" dirty="0">
              <a:solidFill>
                <a:srgbClr val="FF00FF"/>
              </a:solidFill>
              <a:latin typeface="Tahoma" panose="020B0604030504040204" pitchFamily="34" charset="0"/>
              <a:ea typeface="宋体" panose="02010600030101010101" pitchFamily="2" charset="-122"/>
            </a:endParaRPr>
          </a:p>
        </p:txBody>
      </p:sp>
    </p:spTree>
  </p:cSld>
  <p:clrMapOvr>
    <a:masterClrMapping/>
  </p:clrMapOvr>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4818" name="Rectangle 2"/>
          <p:cNvSpPr/>
          <p:nvPr/>
        </p:nvSpPr>
        <p:spPr>
          <a:xfrm>
            <a:off x="4257675" y="2354263"/>
            <a:ext cx="9144000" cy="460375"/>
          </a:xfrm>
          <a:prstGeom prst="rect">
            <a:avLst/>
          </a:prstGeom>
          <a:noFill/>
          <a:ln w="9525">
            <a:noFill/>
          </a:ln>
        </p:spPr>
        <p:txBody>
          <a:bodyPr>
            <a:spAutoFit/>
          </a:bodyPr>
          <a:p>
            <a:endParaRPr lang="zh-CN" altLang="en-US" sz="2400" b="0" dirty="0">
              <a:latin typeface="Times New Roman" panose="02020603050405020304" charset="0"/>
              <a:ea typeface="宋体" panose="02010600030101010101" pitchFamily="2" charset="-122"/>
            </a:endParaRPr>
          </a:p>
        </p:txBody>
      </p:sp>
      <p:grpSp>
        <p:nvGrpSpPr>
          <p:cNvPr id="34819" name="组合 34818"/>
          <p:cNvGrpSpPr/>
          <p:nvPr/>
        </p:nvGrpSpPr>
        <p:grpSpPr>
          <a:xfrm>
            <a:off x="5114925" y="2354263"/>
            <a:ext cx="0" cy="0"/>
            <a:chOff x="0" y="0"/>
            <a:chExt cx="4680" cy="0"/>
          </a:xfrm>
        </p:grpSpPr>
        <p:grpSp>
          <p:nvGrpSpPr>
            <p:cNvPr id="34820" name="组合 34819"/>
            <p:cNvGrpSpPr/>
            <p:nvPr/>
          </p:nvGrpSpPr>
          <p:grpSpPr>
            <a:xfrm>
              <a:off x="0" y="0"/>
              <a:ext cx="0" cy="0"/>
              <a:chOff x="0" y="0"/>
              <a:chExt cx="4680" cy="0"/>
            </a:xfrm>
          </p:grpSpPr>
          <p:grpSp>
            <p:nvGrpSpPr>
              <p:cNvPr id="34821" name="组合 34820"/>
              <p:cNvGrpSpPr/>
              <p:nvPr/>
            </p:nvGrpSpPr>
            <p:grpSpPr>
              <a:xfrm>
                <a:off x="0" y="0"/>
                <a:ext cx="0" cy="0"/>
                <a:chOff x="0" y="0"/>
                <a:chExt cx="4680" cy="0"/>
              </a:xfrm>
            </p:grpSpPr>
            <p:grpSp>
              <p:nvGrpSpPr>
                <p:cNvPr id="34822" name="组合 34821"/>
                <p:cNvGrpSpPr/>
                <p:nvPr/>
              </p:nvGrpSpPr>
              <p:grpSpPr>
                <a:xfrm>
                  <a:off x="0" y="0"/>
                  <a:ext cx="0" cy="0"/>
                  <a:chOff x="0" y="0"/>
                  <a:chExt cx="4680" cy="0"/>
                </a:xfrm>
              </p:grpSpPr>
              <p:sp>
                <p:nvSpPr>
                  <p:cNvPr id="34823" name="Rectangle 7"/>
                  <p:cNvSpPr/>
                  <p:nvPr/>
                </p:nvSpPr>
                <p:spPr>
                  <a:xfrm>
                    <a:off x="0" y="0"/>
                    <a:ext cx="0" cy="0"/>
                  </a:xfrm>
                  <a:prstGeom prst="rect">
                    <a:avLst/>
                  </a:prstGeom>
                  <a:noFill/>
                  <a:ln w="9525">
                    <a:noFill/>
                  </a:ln>
                </p:spPr>
                <p:txBody>
                  <a:bodyPr>
                    <a:spAutoFit/>
                  </a:bodyPr>
                  <a:p>
                    <a:endParaRPr lang="zh-CN" altLang="en-US" sz="2400" b="0" dirty="0">
                      <a:latin typeface="Times New Roman" panose="02020603050405020304" charset="0"/>
                      <a:ea typeface="宋体" panose="02010600030101010101" pitchFamily="2" charset="-122"/>
                    </a:endParaRPr>
                  </a:p>
                </p:txBody>
              </p:sp>
              <p:sp>
                <p:nvSpPr>
                  <p:cNvPr id="34824" name="Rectangle 8"/>
                  <p:cNvSpPr/>
                  <p:nvPr/>
                </p:nvSpPr>
                <p:spPr>
                  <a:xfrm>
                    <a:off x="0" y="0"/>
                    <a:ext cx="4680" cy="0"/>
                  </a:xfrm>
                  <a:prstGeom prst="rect">
                    <a:avLst/>
                  </a:prstGeom>
                  <a:noFill/>
                  <a:ln w="7" cap="sq" cmpd="sng">
                    <a:solidFill>
                      <a:srgbClr val="A0A0A0"/>
                    </a:solidFill>
                    <a:prstDash val="solid"/>
                    <a:miter/>
                    <a:headEnd type="none" w="med" len="med"/>
                    <a:tailEnd type="none" w="med" len="med"/>
                  </a:ln>
                </p:spPr>
                <p:txBody>
                  <a:bodyPr wrap="none"/>
                  <a:p>
                    <a:endParaRPr lang="zh-CN" altLang="en-US" sz="2400" b="0" dirty="0">
                      <a:latin typeface="Times New Roman" panose="02020603050405020304" charset="0"/>
                      <a:ea typeface="宋体" panose="02010600030101010101" pitchFamily="2" charset="-122"/>
                    </a:endParaRPr>
                  </a:p>
                </p:txBody>
              </p:sp>
            </p:grpSp>
            <p:sp>
              <p:nvSpPr>
                <p:cNvPr id="34825" name="Rectangle 9"/>
                <p:cNvSpPr/>
                <p:nvPr/>
              </p:nvSpPr>
              <p:spPr>
                <a:xfrm>
                  <a:off x="0" y="0"/>
                  <a:ext cx="4680" cy="0"/>
                </a:xfrm>
                <a:prstGeom prst="rect">
                  <a:avLst/>
                </a:prstGeom>
                <a:noFill/>
                <a:ln w="1" cap="sq" cmpd="sng">
                  <a:solidFill>
                    <a:srgbClr val="EFEBEF"/>
                  </a:solidFill>
                  <a:prstDash val="solid"/>
                  <a:miter/>
                  <a:headEnd type="none" w="med" len="med"/>
                  <a:tailEnd type="none" w="med" len="med"/>
                </a:ln>
              </p:spPr>
              <p:txBody>
                <a:bodyPr wrap="none"/>
                <a:p>
                  <a:endParaRPr lang="zh-CN" altLang="en-US" sz="2400" b="0" dirty="0">
                    <a:latin typeface="Times New Roman" panose="02020603050405020304" charset="0"/>
                    <a:ea typeface="宋体" panose="02010600030101010101" pitchFamily="2" charset="-122"/>
                  </a:endParaRPr>
                </a:p>
              </p:txBody>
            </p:sp>
          </p:grpSp>
          <p:sp>
            <p:nvSpPr>
              <p:cNvPr id="34826" name="Rectangle 10"/>
              <p:cNvSpPr/>
              <p:nvPr/>
            </p:nvSpPr>
            <p:spPr>
              <a:xfrm>
                <a:off x="0" y="0"/>
                <a:ext cx="4680" cy="0"/>
              </a:xfrm>
              <a:prstGeom prst="rect">
                <a:avLst/>
              </a:prstGeom>
              <a:noFill/>
              <a:ln w="7" cap="sq" cmpd="sng">
                <a:solidFill>
                  <a:srgbClr val="A0A0A0"/>
                </a:solidFill>
                <a:prstDash val="solid"/>
                <a:miter/>
                <a:headEnd type="none" w="med" len="med"/>
                <a:tailEnd type="none" w="med" len="med"/>
              </a:ln>
            </p:spPr>
            <p:txBody>
              <a:bodyPr wrap="none"/>
              <a:p>
                <a:endParaRPr lang="zh-CN" altLang="en-US" sz="2400" b="0" dirty="0">
                  <a:latin typeface="Times New Roman" panose="02020603050405020304" charset="0"/>
                  <a:ea typeface="宋体" panose="02010600030101010101" pitchFamily="2" charset="-122"/>
                </a:endParaRPr>
              </a:p>
            </p:txBody>
          </p:sp>
        </p:grpSp>
        <p:sp>
          <p:nvSpPr>
            <p:cNvPr id="34827" name="Rectangle 11"/>
            <p:cNvSpPr/>
            <p:nvPr/>
          </p:nvSpPr>
          <p:spPr>
            <a:xfrm>
              <a:off x="0" y="0"/>
              <a:ext cx="4680" cy="0"/>
            </a:xfrm>
            <a:prstGeom prst="rect">
              <a:avLst/>
            </a:prstGeom>
            <a:noFill/>
            <a:ln w="1" cap="sq" cmpd="sng">
              <a:solidFill>
                <a:srgbClr val="111111"/>
              </a:solidFill>
              <a:prstDash val="solid"/>
              <a:miter/>
              <a:headEnd type="none" w="med" len="med"/>
              <a:tailEnd type="none" w="med" len="med"/>
            </a:ln>
          </p:spPr>
          <p:txBody>
            <a:bodyPr wrap="none"/>
            <a:p>
              <a:endParaRPr lang="zh-CN" altLang="en-US" sz="2400" b="0" dirty="0">
                <a:latin typeface="Times New Roman" panose="02020603050405020304" charset="0"/>
                <a:ea typeface="宋体" panose="02010600030101010101" pitchFamily="2" charset="-122"/>
              </a:endParaRPr>
            </a:p>
          </p:txBody>
        </p:sp>
      </p:grpSp>
      <p:pic>
        <p:nvPicPr>
          <p:cNvPr id="34828" name="Picture 12" descr="NewsMedia_233620"/>
          <p:cNvPicPr>
            <a:picLocks noChangeAspect="1"/>
          </p:cNvPicPr>
          <p:nvPr/>
        </p:nvPicPr>
        <p:blipFill>
          <a:blip r:embed="rId1"/>
          <a:stretch>
            <a:fillRect/>
          </a:stretch>
        </p:blipFill>
        <p:spPr>
          <a:xfrm>
            <a:off x="1524000" y="0"/>
            <a:ext cx="7696200" cy="4298950"/>
          </a:xfrm>
          <a:prstGeom prst="rect">
            <a:avLst/>
          </a:prstGeom>
          <a:noFill/>
          <a:ln w="9525">
            <a:noFill/>
          </a:ln>
        </p:spPr>
      </p:pic>
      <p:sp>
        <p:nvSpPr>
          <p:cNvPr id="34829" name="Text Box 13"/>
          <p:cNvSpPr txBox="1"/>
          <p:nvPr/>
        </p:nvSpPr>
        <p:spPr>
          <a:xfrm>
            <a:off x="2040890" y="4298950"/>
            <a:ext cx="7179310" cy="2553335"/>
          </a:xfrm>
          <a:prstGeom prst="rect">
            <a:avLst/>
          </a:prstGeom>
          <a:noFill/>
          <a:ln w="9525">
            <a:noFill/>
          </a:ln>
        </p:spPr>
        <p:txBody>
          <a:bodyPr wrap="square">
            <a:spAutoFit/>
          </a:bodyPr>
          <a:p>
            <a:pPr>
              <a:spcBef>
                <a:spcPct val="50000"/>
              </a:spcBef>
            </a:pPr>
            <a:r>
              <a:rPr lang="zh-CN" altLang="en-US" sz="3200" dirty="0">
                <a:solidFill>
                  <a:schemeClr val="tx1"/>
                </a:solidFill>
                <a:latin typeface="宋体" panose="02010600030101010101" pitchFamily="2" charset="-122"/>
                <a:ea typeface="宋体" panose="02010600030101010101" pitchFamily="2" charset="-122"/>
                <a:cs typeface="宋体" panose="02010600030101010101" pitchFamily="2" charset="-122"/>
              </a:rPr>
              <a:t>詹天佑</a:t>
            </a:r>
            <a:r>
              <a:rPr lang="en-US" altLang="zh-CN" sz="3200" dirty="0">
                <a:solidFill>
                  <a:schemeClr val="tx1"/>
                </a:solidFill>
                <a:latin typeface="宋体" panose="02010600030101010101" pitchFamily="2" charset="-122"/>
                <a:ea typeface="宋体" panose="02010600030101010101" pitchFamily="2" charset="-122"/>
                <a:cs typeface="宋体" panose="02010600030101010101" pitchFamily="2" charset="-122"/>
              </a:rPr>
              <a:t>——</a:t>
            </a:r>
            <a:r>
              <a:rPr lang="zh-CN" altLang="en-US" sz="3200" dirty="0">
                <a:solidFill>
                  <a:schemeClr val="tx1"/>
                </a:solidFill>
                <a:latin typeface="宋体" panose="02010600030101010101" pitchFamily="2" charset="-122"/>
                <a:ea typeface="宋体" panose="02010600030101010101" pitchFamily="2" charset="-122"/>
                <a:cs typeface="宋体" panose="02010600030101010101" pitchFamily="2" charset="-122"/>
              </a:rPr>
              <a:t>中国第一位铁路工程师；</a:t>
            </a:r>
            <a:br>
              <a:rPr lang="zh-CN" altLang="en-US" sz="3200" dirty="0">
                <a:solidFill>
                  <a:schemeClr val="tx1"/>
                </a:solidFill>
                <a:latin typeface="宋体" panose="02010600030101010101" pitchFamily="2" charset="-122"/>
                <a:ea typeface="宋体" panose="02010600030101010101" pitchFamily="2" charset="-122"/>
                <a:cs typeface="宋体" panose="02010600030101010101" pitchFamily="2" charset="-122"/>
              </a:rPr>
            </a:br>
            <a:r>
              <a:rPr lang="zh-CN" altLang="en-US" sz="3200" dirty="0">
                <a:solidFill>
                  <a:schemeClr val="tx1"/>
                </a:solidFill>
                <a:latin typeface="宋体" panose="02010600030101010101" pitchFamily="2" charset="-122"/>
                <a:ea typeface="宋体" panose="02010600030101010101" pitchFamily="2" charset="-122"/>
                <a:cs typeface="宋体" panose="02010600030101010101" pitchFamily="2" charset="-122"/>
              </a:rPr>
              <a:t>吴仰曾</a:t>
            </a:r>
            <a:r>
              <a:rPr lang="en-US" altLang="zh-CN" sz="3200" dirty="0">
                <a:solidFill>
                  <a:schemeClr val="tx1"/>
                </a:solidFill>
                <a:latin typeface="宋体" panose="02010600030101010101" pitchFamily="2" charset="-122"/>
                <a:ea typeface="宋体" panose="02010600030101010101" pitchFamily="2" charset="-122"/>
                <a:cs typeface="宋体" panose="02010600030101010101" pitchFamily="2" charset="-122"/>
              </a:rPr>
              <a:t>——</a:t>
            </a:r>
            <a:r>
              <a:rPr lang="zh-CN" altLang="en-US" sz="3200" dirty="0">
                <a:solidFill>
                  <a:schemeClr val="tx1"/>
                </a:solidFill>
                <a:latin typeface="宋体" panose="02010600030101010101" pitchFamily="2" charset="-122"/>
                <a:ea typeface="宋体" panose="02010600030101010101" pitchFamily="2" charset="-122"/>
                <a:cs typeface="宋体" panose="02010600030101010101" pitchFamily="2" charset="-122"/>
              </a:rPr>
              <a:t>中国第一位矿冶工程师； </a:t>
            </a:r>
            <a:br>
              <a:rPr lang="zh-CN" altLang="en-US" sz="3200" dirty="0">
                <a:solidFill>
                  <a:schemeClr val="tx1"/>
                </a:solidFill>
                <a:latin typeface="宋体" panose="02010600030101010101" pitchFamily="2" charset="-122"/>
                <a:ea typeface="宋体" panose="02010600030101010101" pitchFamily="2" charset="-122"/>
                <a:cs typeface="宋体" panose="02010600030101010101" pitchFamily="2" charset="-122"/>
              </a:rPr>
            </a:br>
            <a:r>
              <a:rPr lang="zh-CN" altLang="en-US" sz="3200" dirty="0">
                <a:solidFill>
                  <a:schemeClr val="tx1"/>
                </a:solidFill>
                <a:latin typeface="宋体" panose="02010600030101010101" pitchFamily="2" charset="-122"/>
                <a:ea typeface="宋体" panose="02010600030101010101" pitchFamily="2" charset="-122"/>
                <a:cs typeface="宋体" panose="02010600030101010101" pitchFamily="2" charset="-122"/>
              </a:rPr>
              <a:t>蔡绍基</a:t>
            </a:r>
            <a:r>
              <a:rPr lang="en-US" altLang="zh-CN" sz="3200" dirty="0">
                <a:solidFill>
                  <a:schemeClr val="tx1"/>
                </a:solidFill>
                <a:latin typeface="宋体" panose="02010600030101010101" pitchFamily="2" charset="-122"/>
                <a:ea typeface="宋体" panose="02010600030101010101" pitchFamily="2" charset="-122"/>
                <a:cs typeface="宋体" panose="02010600030101010101" pitchFamily="2" charset="-122"/>
              </a:rPr>
              <a:t>——</a:t>
            </a:r>
            <a:r>
              <a:rPr lang="zh-CN" altLang="en-US" sz="3200" dirty="0">
                <a:solidFill>
                  <a:schemeClr val="tx1"/>
                </a:solidFill>
                <a:latin typeface="宋体" panose="02010600030101010101" pitchFamily="2" charset="-122"/>
                <a:ea typeface="宋体" panose="02010600030101010101" pitchFamily="2" charset="-122"/>
                <a:cs typeface="宋体" panose="02010600030101010101" pitchFamily="2" charset="-122"/>
              </a:rPr>
              <a:t>北洋大学校长； </a:t>
            </a:r>
            <a:br>
              <a:rPr lang="zh-CN" altLang="en-US" sz="3200" dirty="0">
                <a:solidFill>
                  <a:schemeClr val="tx1"/>
                </a:solidFill>
                <a:latin typeface="宋体" panose="02010600030101010101" pitchFamily="2" charset="-122"/>
                <a:ea typeface="宋体" panose="02010600030101010101" pitchFamily="2" charset="-122"/>
                <a:cs typeface="宋体" panose="02010600030101010101" pitchFamily="2" charset="-122"/>
              </a:rPr>
            </a:br>
            <a:r>
              <a:rPr lang="zh-CN" altLang="en-US" sz="3200" dirty="0">
                <a:solidFill>
                  <a:schemeClr val="tx1"/>
                </a:solidFill>
                <a:latin typeface="宋体" panose="02010600030101010101" pitchFamily="2" charset="-122"/>
                <a:ea typeface="宋体" panose="02010600030101010101" pitchFamily="2" charset="-122"/>
                <a:cs typeface="宋体" panose="02010600030101010101" pitchFamily="2" charset="-122"/>
              </a:rPr>
              <a:t>梁敦彦</a:t>
            </a:r>
            <a:r>
              <a:rPr lang="en-US" altLang="zh-CN" sz="3200" dirty="0">
                <a:solidFill>
                  <a:schemeClr val="tx1"/>
                </a:solidFill>
                <a:latin typeface="宋体" panose="02010600030101010101" pitchFamily="2" charset="-122"/>
                <a:ea typeface="宋体" panose="02010600030101010101" pitchFamily="2" charset="-122"/>
                <a:cs typeface="宋体" panose="02010600030101010101" pitchFamily="2" charset="-122"/>
              </a:rPr>
              <a:t>——</a:t>
            </a:r>
            <a:r>
              <a:rPr lang="zh-CN" altLang="en-US" sz="3200" dirty="0">
                <a:solidFill>
                  <a:schemeClr val="tx1"/>
                </a:solidFill>
                <a:latin typeface="宋体" panose="02010600030101010101" pitchFamily="2" charset="-122"/>
                <a:ea typeface="宋体" panose="02010600030101010101" pitchFamily="2" charset="-122"/>
                <a:cs typeface="宋体" panose="02010600030101010101" pitchFamily="2" charset="-122"/>
              </a:rPr>
              <a:t>晚清外交家、民初交通总长；</a:t>
            </a:r>
            <a:br>
              <a:rPr lang="zh-CN" altLang="en-US" sz="3200" dirty="0">
                <a:solidFill>
                  <a:schemeClr val="tx1"/>
                </a:solidFill>
                <a:latin typeface="宋体" panose="02010600030101010101" pitchFamily="2" charset="-122"/>
                <a:ea typeface="宋体" panose="02010600030101010101" pitchFamily="2" charset="-122"/>
                <a:cs typeface="宋体" panose="02010600030101010101" pitchFamily="2" charset="-122"/>
              </a:rPr>
            </a:br>
            <a:r>
              <a:rPr lang="zh-CN" altLang="en-US" sz="3200" dirty="0">
                <a:solidFill>
                  <a:schemeClr val="tx1"/>
                </a:solidFill>
                <a:latin typeface="宋体" panose="02010600030101010101" pitchFamily="2" charset="-122"/>
                <a:ea typeface="宋体" panose="02010600030101010101" pitchFamily="2" charset="-122"/>
                <a:cs typeface="宋体" panose="02010600030101010101" pitchFamily="2" charset="-122"/>
              </a:rPr>
              <a:t> 唐绍仪</a:t>
            </a:r>
            <a:r>
              <a:rPr lang="en-US" altLang="zh-CN" sz="3200" dirty="0">
                <a:solidFill>
                  <a:schemeClr val="tx1"/>
                </a:solidFill>
                <a:latin typeface="宋体" panose="02010600030101010101" pitchFamily="2" charset="-122"/>
                <a:ea typeface="宋体" panose="02010600030101010101" pitchFamily="2" charset="-122"/>
                <a:cs typeface="宋体" panose="02010600030101010101" pitchFamily="2" charset="-122"/>
              </a:rPr>
              <a:t>——</a:t>
            </a:r>
            <a:r>
              <a:rPr lang="zh-CN" altLang="en-US" sz="3200" dirty="0">
                <a:solidFill>
                  <a:schemeClr val="tx1"/>
                </a:solidFill>
                <a:latin typeface="宋体" panose="02010600030101010101" pitchFamily="2" charset="-122"/>
                <a:ea typeface="宋体" panose="02010600030101010101" pitchFamily="2" charset="-122"/>
                <a:cs typeface="宋体" panose="02010600030101010101" pitchFamily="2" charset="-122"/>
              </a:rPr>
              <a:t>民初国务总理</a:t>
            </a:r>
            <a:r>
              <a:rPr lang="zh-CN" altLang="en-US" sz="2800" dirty="0">
                <a:solidFill>
                  <a:schemeClr val="tx1"/>
                </a:solidFill>
                <a:latin typeface="宋体" panose="02010600030101010101" pitchFamily="2" charset="-122"/>
                <a:ea typeface="宋体" panose="02010600030101010101" pitchFamily="2" charset="-122"/>
                <a:cs typeface="宋体" panose="02010600030101010101" pitchFamily="2" charset="-122"/>
              </a:rPr>
              <a:t> </a:t>
            </a:r>
            <a:endParaRPr lang="zh-CN" altLang="en-US" sz="2800" dirty="0">
              <a:solidFill>
                <a:schemeClr val="tx1"/>
              </a:solidFill>
              <a:latin typeface="宋体" panose="02010600030101010101" pitchFamily="2" charset="-122"/>
              <a:ea typeface="宋体" panose="02010600030101010101" pitchFamily="2" charset="-122"/>
              <a:cs typeface="宋体" panose="02010600030101010101" pitchFamily="2" charset="-122"/>
            </a:endParaRPr>
          </a:p>
        </p:txBody>
      </p:sp>
      <p:sp>
        <p:nvSpPr>
          <p:cNvPr id="34830" name="Text Box 14"/>
          <p:cNvSpPr txBox="1"/>
          <p:nvPr/>
        </p:nvSpPr>
        <p:spPr>
          <a:xfrm>
            <a:off x="9667240" y="585470"/>
            <a:ext cx="1066800" cy="4030980"/>
          </a:xfrm>
          <a:prstGeom prst="rect">
            <a:avLst/>
          </a:prstGeom>
          <a:noFill/>
          <a:ln w="9525">
            <a:noFill/>
          </a:ln>
        </p:spPr>
        <p:txBody>
          <a:bodyPr>
            <a:spAutoFit/>
          </a:bodyPr>
          <a:p>
            <a:pPr>
              <a:spcBef>
                <a:spcPct val="50000"/>
              </a:spcBef>
            </a:pPr>
            <a:r>
              <a:rPr lang="en-US" altLang="zh-CN" sz="3200" dirty="0">
                <a:solidFill>
                  <a:srgbClr val="FF0000"/>
                </a:solidFill>
                <a:latin typeface="Times New Roman" panose="02020603050405020304" charset="0"/>
                <a:ea typeface="宋体" panose="02010600030101010101" pitchFamily="2" charset="-122"/>
              </a:rPr>
              <a:t>4.</a:t>
            </a:r>
            <a:r>
              <a:rPr lang="zh-CN" altLang="en-US" sz="3200" dirty="0">
                <a:solidFill>
                  <a:srgbClr val="FF0000"/>
                </a:solidFill>
                <a:latin typeface="Times New Roman" panose="02020603050405020304" charset="0"/>
                <a:ea typeface="宋体" panose="02010600030101010101" pitchFamily="2" charset="-122"/>
              </a:rPr>
              <a:t>大办教育：</a:t>
            </a:r>
            <a:r>
              <a:rPr lang="zh-CN" altLang="en-US" sz="3200" dirty="0">
                <a:latin typeface="Times New Roman" panose="02020603050405020304" charset="0"/>
                <a:ea typeface="宋体" panose="02010600030101010101" pitchFamily="2" charset="-122"/>
              </a:rPr>
              <a:t>首批三十名留美幼童</a:t>
            </a:r>
            <a:endParaRPr lang="zh-CN" altLang="en-US" sz="3200" dirty="0">
              <a:latin typeface="Times New Roman" panose="02020603050405020304" charset="0"/>
              <a:ea typeface="宋体" panose="02010600030101010101" pitchFamily="2" charset="-122"/>
            </a:endParaRPr>
          </a:p>
        </p:txBody>
      </p:sp>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5842" name="Rectangle 2"/>
          <p:cNvSpPr>
            <a:spLocks noGrp="1"/>
          </p:cNvSpPr>
          <p:nvPr>
            <p:ph type="title" idx="4294967295"/>
          </p:nvPr>
        </p:nvSpPr>
        <p:spPr>
          <a:xfrm>
            <a:off x="3124200" y="304800"/>
            <a:ext cx="7543800" cy="609600"/>
          </a:xfrm>
          <a:solidFill>
            <a:schemeClr val="bg1">
              <a:alpha val="100000"/>
            </a:schemeClr>
          </a:solidFill>
        </p:spPr>
        <p:txBody>
          <a:bodyPr vert="horz" wrap="square" anchor="ctr"/>
          <a:p>
            <a:pPr eaLnBrk="1" hangingPunct="1"/>
            <a:r>
              <a:rPr lang="zh-CN" altLang="en-US" sz="4000" b="1">
                <a:solidFill>
                  <a:srgbClr val="1C1C1C"/>
                </a:solidFill>
                <a:ea typeface="黑体" panose="02010609060101010101" pitchFamily="2" charset="-122"/>
              </a:rPr>
              <a:t>洋务派创办的主要企业表</a:t>
            </a:r>
            <a:endParaRPr lang="zh-CN" altLang="en-US" sz="4000" b="1">
              <a:solidFill>
                <a:srgbClr val="1C1C1C"/>
              </a:solidFill>
              <a:ea typeface="黑体" panose="02010609060101010101" pitchFamily="2" charset="-122"/>
            </a:endParaRPr>
          </a:p>
        </p:txBody>
      </p:sp>
      <p:graphicFrame>
        <p:nvGraphicFramePr>
          <p:cNvPr id="35843" name="表格 35842"/>
          <p:cNvGraphicFramePr/>
          <p:nvPr/>
        </p:nvGraphicFramePr>
        <p:xfrm>
          <a:off x="2286000" y="1176338"/>
          <a:ext cx="8382000" cy="5283200"/>
        </p:xfrm>
        <a:graphic>
          <a:graphicData uri="http://schemas.openxmlformats.org/drawingml/2006/table">
            <a:tbl>
              <a:tblPr/>
              <a:tblGrid>
                <a:gridCol w="2139950"/>
                <a:gridCol w="3181350"/>
                <a:gridCol w="3060700"/>
              </a:tblGrid>
              <a:tr h="1100138">
                <a:tc>
                  <a:txBody>
                    <a:bodyPr wrap="square"/>
                    <a:lstStyle>
                      <a:lvl1pPr marL="342900" lvl="0" indent="-342900" algn="l" defTabSz="914400" eaLnBrk="0" fontAlgn="base" latinLnBrk="0" hangingPunct="0">
                        <a:lnSpc>
                          <a:spcPct val="100000"/>
                        </a:lnSpc>
                        <a:spcBef>
                          <a:spcPct val="20000"/>
                        </a:spcBef>
                        <a:spcAft>
                          <a:spcPct val="0"/>
                        </a:spcAft>
                        <a:buClrTx/>
                        <a:buSzTx/>
                        <a:buFontTx/>
                        <a:buChar char="•"/>
                        <a:defRPr sz="2800" b="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eaLnBrk="0" fontAlgn="base" latinLnBrk="0" hangingPunct="0">
                        <a:lnSpc>
                          <a:spcPct val="100000"/>
                        </a:lnSpc>
                        <a:spcBef>
                          <a:spcPct val="20000"/>
                        </a:spcBef>
                        <a:spcAft>
                          <a:spcPct val="0"/>
                        </a:spcAft>
                        <a:buClrTx/>
                        <a:buSzTx/>
                        <a:buFontTx/>
                        <a:buChar char="–"/>
                        <a:defRPr sz="2400" b="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eaLnBrk="0" fontAlgn="base" latinLnBrk="0" hangingPunct="0">
                        <a:lnSpc>
                          <a:spcPct val="100000"/>
                        </a:lnSpc>
                        <a:spcBef>
                          <a:spcPct val="20000"/>
                        </a:spcBef>
                        <a:spcAft>
                          <a:spcPct val="0"/>
                        </a:spcAft>
                        <a:buClrTx/>
                        <a:buSzTx/>
                        <a:buFontTx/>
                        <a:buChar char="•"/>
                        <a:defRPr sz="2000" b="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eaLnBrk="0" fontAlgn="base" latinLnBrk="0" hangingPunct="0">
                        <a:lnSpc>
                          <a:spcPct val="100000"/>
                        </a:lnSpc>
                        <a:spcBef>
                          <a:spcPct val="20000"/>
                        </a:spcBef>
                        <a:spcAft>
                          <a:spcPct val="0"/>
                        </a:spcAft>
                        <a:buClrTx/>
                        <a:buSzTx/>
                        <a:buFontTx/>
                        <a:buChar char="–"/>
                        <a:defRPr sz="1800" b="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eaLnBrk="0" fontAlgn="base" latinLnBrk="0" hangingPunct="0">
                        <a:lnSpc>
                          <a:spcPct val="100000"/>
                        </a:lnSpc>
                        <a:spcBef>
                          <a:spcPct val="20000"/>
                        </a:spcBef>
                        <a:spcAft>
                          <a:spcPct val="0"/>
                        </a:spcAft>
                        <a:buClrTx/>
                        <a:buSzTx/>
                        <a:buFontTx/>
                        <a:buChar char="»"/>
                        <a:defRPr sz="1800" b="0" u="none" kern="1200" baseline="0">
                          <a:solidFill>
                            <a:schemeClr val="tx1"/>
                          </a:solidFill>
                          <a:latin typeface="Arial" panose="020B0604020202020204" pitchFamily="34" charset="0"/>
                          <a:ea typeface="宋体" panose="02010600030101010101" pitchFamily="2" charset="-122"/>
                        </a:defRPr>
                      </a:lvl5pPr>
                    </a:lstStyle>
                    <a:p>
                      <a:pPr marL="0" lvl="0" indent="0" algn="ctr" eaLnBrk="1" hangingPunct="1">
                        <a:buNone/>
                      </a:pPr>
                      <a:r>
                        <a:rPr lang="en-US" altLang="zh-CN" sz="3200" b="1" dirty="0">
                          <a:solidFill>
                            <a:srgbClr val="1C1C1C"/>
                          </a:solidFill>
                          <a:latin typeface="黑体" panose="02010609060101010101" pitchFamily="2" charset="-122"/>
                          <a:ea typeface="黑体" panose="02010609060101010101" pitchFamily="2" charset="-122"/>
                        </a:rPr>
                        <a:t>    </a:t>
                      </a:r>
                      <a:r>
                        <a:rPr lang="zh-CN" altLang="en-US" b="1" dirty="0">
                          <a:solidFill>
                            <a:srgbClr val="1C1C1C"/>
                          </a:solidFill>
                          <a:latin typeface="黑体" panose="02010609060101010101" pitchFamily="2" charset="-122"/>
                          <a:ea typeface="黑体" panose="02010609060101010101" pitchFamily="2" charset="-122"/>
                        </a:rPr>
                        <a:t>企业名称</a:t>
                      </a:r>
                      <a:r>
                        <a:rPr lang="zh-CN" altLang="en-US" sz="3200" b="1" dirty="0">
                          <a:solidFill>
                            <a:srgbClr val="1C1C1C"/>
                          </a:solidFill>
                          <a:latin typeface="黑体" panose="02010609060101010101" pitchFamily="2" charset="-122"/>
                          <a:ea typeface="黑体" panose="02010609060101010101" pitchFamily="2" charset="-122"/>
                        </a:rPr>
                        <a:t>人物</a:t>
                      </a:r>
                      <a:endParaRPr lang="zh-CN" altLang="en-US" sz="3200" b="1" dirty="0">
                        <a:solidFill>
                          <a:srgbClr val="1C1C1C"/>
                        </a:solidFill>
                        <a:latin typeface="黑体" panose="02010609060101010101" pitchFamily="2" charset="-122"/>
                        <a:ea typeface="黑体" panose="02010609060101010101" pitchFamily="2" charset="-122"/>
                      </a:endParaRPr>
                    </a:p>
                  </a:txBody>
                  <a:tcPr vert="horz" anchor="t">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w="12700" cap="rnd" cmpd="sng">
                      <a:solidFill>
                        <a:schemeClr val="tx1"/>
                      </a:solidFill>
                      <a:prstDash val="solid"/>
                      <a:headEnd type="none" w="med" len="med"/>
                      <a:tailEnd type="none" w="med" len="med"/>
                    </a:lnTlToBr>
                    <a:lnBlToTr>
                      <a:noFill/>
                    </a:lnBlToTr>
                    <a:noFill/>
                  </a:tcPr>
                </a:tc>
                <a:tc>
                  <a:txBody>
                    <a:bodyPr wrap="square"/>
                    <a:lstStyle>
                      <a:lvl1pPr marL="342900" lvl="0" indent="-342900" algn="l" defTabSz="914400" eaLnBrk="0" fontAlgn="base" latinLnBrk="0" hangingPunct="0">
                        <a:lnSpc>
                          <a:spcPct val="100000"/>
                        </a:lnSpc>
                        <a:spcBef>
                          <a:spcPct val="20000"/>
                        </a:spcBef>
                        <a:spcAft>
                          <a:spcPct val="0"/>
                        </a:spcAft>
                        <a:buClrTx/>
                        <a:buSzTx/>
                        <a:buFontTx/>
                        <a:buChar char="•"/>
                        <a:defRPr sz="2800" b="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eaLnBrk="0" fontAlgn="base" latinLnBrk="0" hangingPunct="0">
                        <a:lnSpc>
                          <a:spcPct val="100000"/>
                        </a:lnSpc>
                        <a:spcBef>
                          <a:spcPct val="20000"/>
                        </a:spcBef>
                        <a:spcAft>
                          <a:spcPct val="0"/>
                        </a:spcAft>
                        <a:buClrTx/>
                        <a:buSzTx/>
                        <a:buFontTx/>
                        <a:buChar char="–"/>
                        <a:defRPr sz="2400" b="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eaLnBrk="0" fontAlgn="base" latinLnBrk="0" hangingPunct="0">
                        <a:lnSpc>
                          <a:spcPct val="100000"/>
                        </a:lnSpc>
                        <a:spcBef>
                          <a:spcPct val="20000"/>
                        </a:spcBef>
                        <a:spcAft>
                          <a:spcPct val="0"/>
                        </a:spcAft>
                        <a:buClrTx/>
                        <a:buSzTx/>
                        <a:buFontTx/>
                        <a:buChar char="•"/>
                        <a:defRPr sz="2000" b="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eaLnBrk="0" fontAlgn="base" latinLnBrk="0" hangingPunct="0">
                        <a:lnSpc>
                          <a:spcPct val="100000"/>
                        </a:lnSpc>
                        <a:spcBef>
                          <a:spcPct val="20000"/>
                        </a:spcBef>
                        <a:spcAft>
                          <a:spcPct val="0"/>
                        </a:spcAft>
                        <a:buClrTx/>
                        <a:buSzTx/>
                        <a:buFontTx/>
                        <a:buChar char="–"/>
                        <a:defRPr sz="1800" b="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eaLnBrk="0" fontAlgn="base" latinLnBrk="0" hangingPunct="0">
                        <a:lnSpc>
                          <a:spcPct val="100000"/>
                        </a:lnSpc>
                        <a:spcBef>
                          <a:spcPct val="20000"/>
                        </a:spcBef>
                        <a:spcAft>
                          <a:spcPct val="0"/>
                        </a:spcAft>
                        <a:buClrTx/>
                        <a:buSzTx/>
                        <a:buFontTx/>
                        <a:buChar char="»"/>
                        <a:defRPr sz="1800" b="0" u="none" kern="1200" baseline="0">
                          <a:solidFill>
                            <a:schemeClr val="tx1"/>
                          </a:solidFill>
                          <a:latin typeface="Arial" panose="020B0604020202020204" pitchFamily="34" charset="0"/>
                          <a:ea typeface="宋体" panose="02010600030101010101" pitchFamily="2" charset="-122"/>
                        </a:defRPr>
                      </a:lvl5pPr>
                    </a:lstStyle>
                    <a:p>
                      <a:pPr marL="0" lvl="0" indent="0" algn="ctr" eaLnBrk="1" hangingPunct="1">
                        <a:buNone/>
                      </a:pPr>
                      <a:r>
                        <a:rPr lang="zh-CN" altLang="en-US" sz="3200" b="1">
                          <a:solidFill>
                            <a:srgbClr val="1C1C1C"/>
                          </a:solidFill>
                          <a:latin typeface="黑体" panose="02010609060101010101" pitchFamily="2" charset="-122"/>
                          <a:ea typeface="黑体" panose="02010609060101010101" pitchFamily="2" charset="-122"/>
                        </a:rPr>
                        <a:t>军事工业</a:t>
                      </a:r>
                      <a:endParaRPr lang="zh-CN" altLang="en-US" sz="3200" b="1">
                        <a:solidFill>
                          <a:srgbClr val="1C1C1C"/>
                        </a:solidFill>
                        <a:latin typeface="黑体" panose="02010609060101010101" pitchFamily="2" charset="-122"/>
                        <a:ea typeface="黑体" panose="02010609060101010101" pitchFamily="2" charset="-122"/>
                      </a:endParaRPr>
                    </a:p>
                  </a:txBody>
                  <a:tcPr vert="horz" anchor="ct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wrap="square"/>
                    <a:lstStyle>
                      <a:lvl1pPr marL="342900" lvl="0" indent="-342900" algn="l" defTabSz="914400" eaLnBrk="0" fontAlgn="base" latinLnBrk="0" hangingPunct="0">
                        <a:lnSpc>
                          <a:spcPct val="100000"/>
                        </a:lnSpc>
                        <a:spcBef>
                          <a:spcPct val="20000"/>
                        </a:spcBef>
                        <a:spcAft>
                          <a:spcPct val="0"/>
                        </a:spcAft>
                        <a:buClrTx/>
                        <a:buSzTx/>
                        <a:buFontTx/>
                        <a:buChar char="•"/>
                        <a:defRPr sz="2800" b="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eaLnBrk="0" fontAlgn="base" latinLnBrk="0" hangingPunct="0">
                        <a:lnSpc>
                          <a:spcPct val="100000"/>
                        </a:lnSpc>
                        <a:spcBef>
                          <a:spcPct val="20000"/>
                        </a:spcBef>
                        <a:spcAft>
                          <a:spcPct val="0"/>
                        </a:spcAft>
                        <a:buClrTx/>
                        <a:buSzTx/>
                        <a:buFontTx/>
                        <a:buChar char="–"/>
                        <a:defRPr sz="2400" b="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eaLnBrk="0" fontAlgn="base" latinLnBrk="0" hangingPunct="0">
                        <a:lnSpc>
                          <a:spcPct val="100000"/>
                        </a:lnSpc>
                        <a:spcBef>
                          <a:spcPct val="20000"/>
                        </a:spcBef>
                        <a:spcAft>
                          <a:spcPct val="0"/>
                        </a:spcAft>
                        <a:buClrTx/>
                        <a:buSzTx/>
                        <a:buFontTx/>
                        <a:buChar char="•"/>
                        <a:defRPr sz="2000" b="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eaLnBrk="0" fontAlgn="base" latinLnBrk="0" hangingPunct="0">
                        <a:lnSpc>
                          <a:spcPct val="100000"/>
                        </a:lnSpc>
                        <a:spcBef>
                          <a:spcPct val="20000"/>
                        </a:spcBef>
                        <a:spcAft>
                          <a:spcPct val="0"/>
                        </a:spcAft>
                        <a:buClrTx/>
                        <a:buSzTx/>
                        <a:buFontTx/>
                        <a:buChar char="–"/>
                        <a:defRPr sz="1800" b="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eaLnBrk="0" fontAlgn="base" latinLnBrk="0" hangingPunct="0">
                        <a:lnSpc>
                          <a:spcPct val="100000"/>
                        </a:lnSpc>
                        <a:spcBef>
                          <a:spcPct val="20000"/>
                        </a:spcBef>
                        <a:spcAft>
                          <a:spcPct val="0"/>
                        </a:spcAft>
                        <a:buClrTx/>
                        <a:buSzTx/>
                        <a:buFontTx/>
                        <a:buChar char="»"/>
                        <a:defRPr sz="1800" b="0" u="none" kern="1200" baseline="0">
                          <a:solidFill>
                            <a:schemeClr val="tx1"/>
                          </a:solidFill>
                          <a:latin typeface="Arial" panose="020B0604020202020204" pitchFamily="34" charset="0"/>
                          <a:ea typeface="宋体" panose="02010600030101010101" pitchFamily="2" charset="-122"/>
                        </a:defRPr>
                      </a:lvl5pPr>
                    </a:lstStyle>
                    <a:p>
                      <a:pPr marL="0" lvl="0" indent="0" algn="ctr" eaLnBrk="1" hangingPunct="1">
                        <a:buNone/>
                      </a:pPr>
                      <a:r>
                        <a:rPr lang="zh-CN" altLang="en-US" sz="3200" b="1">
                          <a:solidFill>
                            <a:srgbClr val="1C1C1C"/>
                          </a:solidFill>
                          <a:latin typeface="黑体" panose="02010609060101010101" pitchFamily="2" charset="-122"/>
                          <a:ea typeface="黑体" panose="02010609060101010101" pitchFamily="2" charset="-122"/>
                        </a:rPr>
                        <a:t>民用工业</a:t>
                      </a:r>
                      <a:endParaRPr lang="zh-CN" altLang="en-US" sz="3200" b="1">
                        <a:solidFill>
                          <a:srgbClr val="1C1C1C"/>
                        </a:solidFill>
                        <a:latin typeface="黑体" panose="02010609060101010101" pitchFamily="2" charset="-122"/>
                        <a:ea typeface="黑体" panose="02010609060101010101" pitchFamily="2" charset="-122"/>
                      </a:endParaRPr>
                    </a:p>
                  </a:txBody>
                  <a:tcPr vert="horz" anchor="ct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r>
              <a:tr h="865187">
                <a:tc>
                  <a:txBody>
                    <a:bodyPr wrap="square"/>
                    <a:lstStyle>
                      <a:lvl1pPr marL="342900" lvl="0" indent="-342900" algn="l" defTabSz="914400" eaLnBrk="0" fontAlgn="base" latinLnBrk="0" hangingPunct="0">
                        <a:lnSpc>
                          <a:spcPct val="100000"/>
                        </a:lnSpc>
                        <a:spcBef>
                          <a:spcPct val="20000"/>
                        </a:spcBef>
                        <a:spcAft>
                          <a:spcPct val="0"/>
                        </a:spcAft>
                        <a:buClrTx/>
                        <a:buSzTx/>
                        <a:buFontTx/>
                        <a:buChar char="•"/>
                        <a:defRPr sz="2800" b="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eaLnBrk="0" fontAlgn="base" latinLnBrk="0" hangingPunct="0">
                        <a:lnSpc>
                          <a:spcPct val="100000"/>
                        </a:lnSpc>
                        <a:spcBef>
                          <a:spcPct val="20000"/>
                        </a:spcBef>
                        <a:spcAft>
                          <a:spcPct val="0"/>
                        </a:spcAft>
                        <a:buClrTx/>
                        <a:buSzTx/>
                        <a:buFontTx/>
                        <a:buChar char="–"/>
                        <a:defRPr sz="2400" b="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eaLnBrk="0" fontAlgn="base" latinLnBrk="0" hangingPunct="0">
                        <a:lnSpc>
                          <a:spcPct val="100000"/>
                        </a:lnSpc>
                        <a:spcBef>
                          <a:spcPct val="20000"/>
                        </a:spcBef>
                        <a:spcAft>
                          <a:spcPct val="0"/>
                        </a:spcAft>
                        <a:buClrTx/>
                        <a:buSzTx/>
                        <a:buFontTx/>
                        <a:buChar char="•"/>
                        <a:defRPr sz="2000" b="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eaLnBrk="0" fontAlgn="base" latinLnBrk="0" hangingPunct="0">
                        <a:lnSpc>
                          <a:spcPct val="100000"/>
                        </a:lnSpc>
                        <a:spcBef>
                          <a:spcPct val="20000"/>
                        </a:spcBef>
                        <a:spcAft>
                          <a:spcPct val="0"/>
                        </a:spcAft>
                        <a:buClrTx/>
                        <a:buSzTx/>
                        <a:buFontTx/>
                        <a:buChar char="–"/>
                        <a:defRPr sz="1800" b="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eaLnBrk="0" fontAlgn="base" latinLnBrk="0" hangingPunct="0">
                        <a:lnSpc>
                          <a:spcPct val="100000"/>
                        </a:lnSpc>
                        <a:spcBef>
                          <a:spcPct val="20000"/>
                        </a:spcBef>
                        <a:spcAft>
                          <a:spcPct val="0"/>
                        </a:spcAft>
                        <a:buClrTx/>
                        <a:buSzTx/>
                        <a:buFontTx/>
                        <a:buChar char="»"/>
                        <a:defRPr sz="1800" b="0" u="none" kern="1200" baseline="0">
                          <a:solidFill>
                            <a:schemeClr val="tx1"/>
                          </a:solidFill>
                          <a:latin typeface="Arial" panose="020B0604020202020204" pitchFamily="34" charset="0"/>
                          <a:ea typeface="宋体" panose="02010600030101010101" pitchFamily="2" charset="-122"/>
                        </a:defRPr>
                      </a:lvl5pPr>
                    </a:lstStyle>
                    <a:p>
                      <a:pPr marL="0" lvl="0" indent="0" algn="ctr" eaLnBrk="1" hangingPunct="1">
                        <a:buNone/>
                      </a:pPr>
                      <a:r>
                        <a:rPr lang="zh-CN" altLang="en-US" sz="3200" b="1">
                          <a:solidFill>
                            <a:srgbClr val="1C1C1C"/>
                          </a:solidFill>
                          <a:latin typeface="黑体" panose="02010609060101010101" pitchFamily="2" charset="-122"/>
                          <a:ea typeface="黑体" panose="02010609060101010101" pitchFamily="2" charset="-122"/>
                        </a:rPr>
                        <a:t>曾国藩</a:t>
                      </a:r>
                      <a:endParaRPr lang="zh-CN" altLang="en-US" sz="3200" b="1">
                        <a:solidFill>
                          <a:srgbClr val="1C1C1C"/>
                        </a:solidFill>
                        <a:latin typeface="黑体" panose="02010609060101010101" pitchFamily="2" charset="-122"/>
                        <a:ea typeface="黑体" panose="02010609060101010101" pitchFamily="2" charset="-122"/>
                      </a:endParaRPr>
                    </a:p>
                  </a:txBody>
                  <a:tcPr vert="horz" anchor="t">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wrap="square"/>
                    <a:lstStyle>
                      <a:lvl1pPr marL="342900" lvl="0" indent="-342900" algn="l" defTabSz="914400" eaLnBrk="0" fontAlgn="base" latinLnBrk="0" hangingPunct="0">
                        <a:lnSpc>
                          <a:spcPct val="100000"/>
                        </a:lnSpc>
                        <a:spcBef>
                          <a:spcPct val="20000"/>
                        </a:spcBef>
                        <a:spcAft>
                          <a:spcPct val="0"/>
                        </a:spcAft>
                        <a:buClrTx/>
                        <a:buSzTx/>
                        <a:buFontTx/>
                        <a:buChar char="•"/>
                        <a:defRPr sz="2800" b="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eaLnBrk="0" fontAlgn="base" latinLnBrk="0" hangingPunct="0">
                        <a:lnSpc>
                          <a:spcPct val="100000"/>
                        </a:lnSpc>
                        <a:spcBef>
                          <a:spcPct val="20000"/>
                        </a:spcBef>
                        <a:spcAft>
                          <a:spcPct val="0"/>
                        </a:spcAft>
                        <a:buClrTx/>
                        <a:buSzTx/>
                        <a:buFontTx/>
                        <a:buChar char="–"/>
                        <a:defRPr sz="2400" b="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eaLnBrk="0" fontAlgn="base" latinLnBrk="0" hangingPunct="0">
                        <a:lnSpc>
                          <a:spcPct val="100000"/>
                        </a:lnSpc>
                        <a:spcBef>
                          <a:spcPct val="20000"/>
                        </a:spcBef>
                        <a:spcAft>
                          <a:spcPct val="0"/>
                        </a:spcAft>
                        <a:buClrTx/>
                        <a:buSzTx/>
                        <a:buFontTx/>
                        <a:buChar char="•"/>
                        <a:defRPr sz="2000" b="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eaLnBrk="0" fontAlgn="base" latinLnBrk="0" hangingPunct="0">
                        <a:lnSpc>
                          <a:spcPct val="100000"/>
                        </a:lnSpc>
                        <a:spcBef>
                          <a:spcPct val="20000"/>
                        </a:spcBef>
                        <a:spcAft>
                          <a:spcPct val="0"/>
                        </a:spcAft>
                        <a:buClrTx/>
                        <a:buSzTx/>
                        <a:buFontTx/>
                        <a:buChar char="–"/>
                        <a:defRPr sz="1800" b="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eaLnBrk="0" fontAlgn="base" latinLnBrk="0" hangingPunct="0">
                        <a:lnSpc>
                          <a:spcPct val="100000"/>
                        </a:lnSpc>
                        <a:spcBef>
                          <a:spcPct val="20000"/>
                        </a:spcBef>
                        <a:spcAft>
                          <a:spcPct val="0"/>
                        </a:spcAft>
                        <a:buClrTx/>
                        <a:buSzTx/>
                        <a:buFontTx/>
                        <a:buChar char="»"/>
                        <a:defRPr sz="1800" b="0" u="none" kern="1200" baseline="0">
                          <a:solidFill>
                            <a:schemeClr val="tx1"/>
                          </a:solidFill>
                          <a:latin typeface="Arial" panose="020B0604020202020204" pitchFamily="34" charset="0"/>
                          <a:ea typeface="宋体" panose="02010600030101010101" pitchFamily="2" charset="-122"/>
                        </a:defRPr>
                      </a:lvl5pPr>
                    </a:lstStyle>
                    <a:p>
                      <a:pPr marL="0" lvl="0" indent="0" algn="ctr" eaLnBrk="1" hangingPunct="1">
                        <a:buNone/>
                      </a:pPr>
                      <a:endParaRPr lang="zh-CN" altLang="en-US" sz="3200" b="1">
                        <a:solidFill>
                          <a:srgbClr val="0000FF"/>
                        </a:solidFill>
                        <a:latin typeface="黑体" panose="02010609060101010101" pitchFamily="2" charset="-122"/>
                        <a:ea typeface="黑体" panose="02010609060101010101" pitchFamily="2" charset="-122"/>
                      </a:endParaRPr>
                    </a:p>
                  </a:txBody>
                  <a:tcPr vert="horz" anchor="t">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wrap="square"/>
                    <a:lstStyle>
                      <a:lvl1pPr marL="342900" lvl="0" indent="-342900" algn="l" defTabSz="914400" eaLnBrk="0" fontAlgn="base" latinLnBrk="0" hangingPunct="0">
                        <a:lnSpc>
                          <a:spcPct val="100000"/>
                        </a:lnSpc>
                        <a:spcBef>
                          <a:spcPct val="20000"/>
                        </a:spcBef>
                        <a:spcAft>
                          <a:spcPct val="0"/>
                        </a:spcAft>
                        <a:buClrTx/>
                        <a:buSzTx/>
                        <a:buFontTx/>
                        <a:buChar char="•"/>
                        <a:defRPr sz="2800" b="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eaLnBrk="0" fontAlgn="base" latinLnBrk="0" hangingPunct="0">
                        <a:lnSpc>
                          <a:spcPct val="100000"/>
                        </a:lnSpc>
                        <a:spcBef>
                          <a:spcPct val="20000"/>
                        </a:spcBef>
                        <a:spcAft>
                          <a:spcPct val="0"/>
                        </a:spcAft>
                        <a:buClrTx/>
                        <a:buSzTx/>
                        <a:buFontTx/>
                        <a:buChar char="–"/>
                        <a:defRPr sz="2400" b="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eaLnBrk="0" fontAlgn="base" latinLnBrk="0" hangingPunct="0">
                        <a:lnSpc>
                          <a:spcPct val="100000"/>
                        </a:lnSpc>
                        <a:spcBef>
                          <a:spcPct val="20000"/>
                        </a:spcBef>
                        <a:spcAft>
                          <a:spcPct val="0"/>
                        </a:spcAft>
                        <a:buClrTx/>
                        <a:buSzTx/>
                        <a:buFontTx/>
                        <a:buChar char="•"/>
                        <a:defRPr sz="2000" b="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eaLnBrk="0" fontAlgn="base" latinLnBrk="0" hangingPunct="0">
                        <a:lnSpc>
                          <a:spcPct val="100000"/>
                        </a:lnSpc>
                        <a:spcBef>
                          <a:spcPct val="20000"/>
                        </a:spcBef>
                        <a:spcAft>
                          <a:spcPct val="0"/>
                        </a:spcAft>
                        <a:buClrTx/>
                        <a:buSzTx/>
                        <a:buFontTx/>
                        <a:buChar char="–"/>
                        <a:defRPr sz="1800" b="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eaLnBrk="0" fontAlgn="base" latinLnBrk="0" hangingPunct="0">
                        <a:lnSpc>
                          <a:spcPct val="100000"/>
                        </a:lnSpc>
                        <a:spcBef>
                          <a:spcPct val="20000"/>
                        </a:spcBef>
                        <a:spcAft>
                          <a:spcPct val="0"/>
                        </a:spcAft>
                        <a:buClrTx/>
                        <a:buSzTx/>
                        <a:buFontTx/>
                        <a:buChar char="»"/>
                        <a:defRPr sz="1800" b="0" u="none" kern="1200" baseline="0">
                          <a:solidFill>
                            <a:schemeClr val="tx1"/>
                          </a:solidFill>
                          <a:latin typeface="Arial" panose="020B0604020202020204" pitchFamily="34" charset="0"/>
                          <a:ea typeface="宋体" panose="02010600030101010101" pitchFamily="2" charset="-122"/>
                        </a:defRPr>
                      </a:lvl5pPr>
                    </a:lstStyle>
                    <a:p>
                      <a:pPr marL="0" lvl="0" indent="0" algn="ctr" eaLnBrk="1" hangingPunct="1">
                        <a:buNone/>
                      </a:pPr>
                      <a:endParaRPr lang="zh-CN" altLang="en-US" sz="3200" b="1">
                        <a:solidFill>
                          <a:srgbClr val="0000FF"/>
                        </a:solidFill>
                        <a:latin typeface="黑体" panose="02010609060101010101" pitchFamily="2" charset="-122"/>
                        <a:ea typeface="黑体" panose="02010609060101010101" pitchFamily="2" charset="-122"/>
                      </a:endParaRPr>
                    </a:p>
                  </a:txBody>
                  <a:tcPr vert="horz" anchor="t">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r>
              <a:tr h="1117600">
                <a:tc>
                  <a:txBody>
                    <a:bodyPr wrap="square"/>
                    <a:lstStyle>
                      <a:lvl1pPr marL="342900" lvl="0" indent="-342900" algn="l" defTabSz="914400" eaLnBrk="0" fontAlgn="base" latinLnBrk="0" hangingPunct="0">
                        <a:lnSpc>
                          <a:spcPct val="100000"/>
                        </a:lnSpc>
                        <a:spcBef>
                          <a:spcPct val="20000"/>
                        </a:spcBef>
                        <a:spcAft>
                          <a:spcPct val="0"/>
                        </a:spcAft>
                        <a:buClrTx/>
                        <a:buSzTx/>
                        <a:buFontTx/>
                        <a:buChar char="•"/>
                        <a:defRPr sz="2800" b="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eaLnBrk="0" fontAlgn="base" latinLnBrk="0" hangingPunct="0">
                        <a:lnSpc>
                          <a:spcPct val="100000"/>
                        </a:lnSpc>
                        <a:spcBef>
                          <a:spcPct val="20000"/>
                        </a:spcBef>
                        <a:spcAft>
                          <a:spcPct val="0"/>
                        </a:spcAft>
                        <a:buClrTx/>
                        <a:buSzTx/>
                        <a:buFontTx/>
                        <a:buChar char="–"/>
                        <a:defRPr sz="2400" b="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eaLnBrk="0" fontAlgn="base" latinLnBrk="0" hangingPunct="0">
                        <a:lnSpc>
                          <a:spcPct val="100000"/>
                        </a:lnSpc>
                        <a:spcBef>
                          <a:spcPct val="20000"/>
                        </a:spcBef>
                        <a:spcAft>
                          <a:spcPct val="0"/>
                        </a:spcAft>
                        <a:buClrTx/>
                        <a:buSzTx/>
                        <a:buFontTx/>
                        <a:buChar char="•"/>
                        <a:defRPr sz="2000" b="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eaLnBrk="0" fontAlgn="base" latinLnBrk="0" hangingPunct="0">
                        <a:lnSpc>
                          <a:spcPct val="100000"/>
                        </a:lnSpc>
                        <a:spcBef>
                          <a:spcPct val="20000"/>
                        </a:spcBef>
                        <a:spcAft>
                          <a:spcPct val="0"/>
                        </a:spcAft>
                        <a:buClrTx/>
                        <a:buSzTx/>
                        <a:buFontTx/>
                        <a:buChar char="–"/>
                        <a:defRPr sz="1800" b="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eaLnBrk="0" fontAlgn="base" latinLnBrk="0" hangingPunct="0">
                        <a:lnSpc>
                          <a:spcPct val="100000"/>
                        </a:lnSpc>
                        <a:spcBef>
                          <a:spcPct val="20000"/>
                        </a:spcBef>
                        <a:spcAft>
                          <a:spcPct val="0"/>
                        </a:spcAft>
                        <a:buClrTx/>
                        <a:buSzTx/>
                        <a:buFontTx/>
                        <a:buChar char="»"/>
                        <a:defRPr sz="1800" b="0" u="none" kern="1200" baseline="0">
                          <a:solidFill>
                            <a:schemeClr val="tx1"/>
                          </a:solidFill>
                          <a:latin typeface="Arial" panose="020B0604020202020204" pitchFamily="34" charset="0"/>
                          <a:ea typeface="宋体" panose="02010600030101010101" pitchFamily="2" charset="-122"/>
                        </a:defRPr>
                      </a:lvl5pPr>
                    </a:lstStyle>
                    <a:p>
                      <a:pPr marL="0" lvl="0" indent="0" algn="ctr" eaLnBrk="1" hangingPunct="1">
                        <a:buNone/>
                      </a:pPr>
                      <a:r>
                        <a:rPr lang="zh-CN" altLang="en-US" sz="3200" b="1">
                          <a:solidFill>
                            <a:srgbClr val="1C1C1C"/>
                          </a:solidFill>
                          <a:latin typeface="黑体" panose="02010609060101010101" pitchFamily="2" charset="-122"/>
                          <a:ea typeface="黑体" panose="02010609060101010101" pitchFamily="2" charset="-122"/>
                        </a:rPr>
                        <a:t>李鸿章</a:t>
                      </a:r>
                      <a:endParaRPr lang="zh-CN" altLang="en-US" sz="3200" b="1">
                        <a:solidFill>
                          <a:srgbClr val="1C1C1C"/>
                        </a:solidFill>
                        <a:latin typeface="黑体" panose="02010609060101010101" pitchFamily="2" charset="-122"/>
                        <a:ea typeface="黑体" panose="02010609060101010101" pitchFamily="2" charset="-122"/>
                      </a:endParaRPr>
                    </a:p>
                  </a:txBody>
                  <a:tcPr vert="horz" anchor="t">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wrap="square"/>
                    <a:lstStyle>
                      <a:lvl1pPr marL="342900" lvl="0" indent="-342900" algn="l" defTabSz="914400" eaLnBrk="0" fontAlgn="base" latinLnBrk="0" hangingPunct="0">
                        <a:lnSpc>
                          <a:spcPct val="100000"/>
                        </a:lnSpc>
                        <a:spcBef>
                          <a:spcPct val="20000"/>
                        </a:spcBef>
                        <a:spcAft>
                          <a:spcPct val="0"/>
                        </a:spcAft>
                        <a:buClrTx/>
                        <a:buSzTx/>
                        <a:buFontTx/>
                        <a:buChar char="•"/>
                        <a:defRPr sz="2800" b="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eaLnBrk="0" fontAlgn="base" latinLnBrk="0" hangingPunct="0">
                        <a:lnSpc>
                          <a:spcPct val="100000"/>
                        </a:lnSpc>
                        <a:spcBef>
                          <a:spcPct val="20000"/>
                        </a:spcBef>
                        <a:spcAft>
                          <a:spcPct val="0"/>
                        </a:spcAft>
                        <a:buClrTx/>
                        <a:buSzTx/>
                        <a:buFontTx/>
                        <a:buChar char="–"/>
                        <a:defRPr sz="2400" b="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eaLnBrk="0" fontAlgn="base" latinLnBrk="0" hangingPunct="0">
                        <a:lnSpc>
                          <a:spcPct val="100000"/>
                        </a:lnSpc>
                        <a:spcBef>
                          <a:spcPct val="20000"/>
                        </a:spcBef>
                        <a:spcAft>
                          <a:spcPct val="0"/>
                        </a:spcAft>
                        <a:buClrTx/>
                        <a:buSzTx/>
                        <a:buFontTx/>
                        <a:buChar char="•"/>
                        <a:defRPr sz="2000" b="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eaLnBrk="0" fontAlgn="base" latinLnBrk="0" hangingPunct="0">
                        <a:lnSpc>
                          <a:spcPct val="100000"/>
                        </a:lnSpc>
                        <a:spcBef>
                          <a:spcPct val="20000"/>
                        </a:spcBef>
                        <a:spcAft>
                          <a:spcPct val="0"/>
                        </a:spcAft>
                        <a:buClrTx/>
                        <a:buSzTx/>
                        <a:buFontTx/>
                        <a:buChar char="–"/>
                        <a:defRPr sz="1800" b="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eaLnBrk="0" fontAlgn="base" latinLnBrk="0" hangingPunct="0">
                        <a:lnSpc>
                          <a:spcPct val="100000"/>
                        </a:lnSpc>
                        <a:spcBef>
                          <a:spcPct val="20000"/>
                        </a:spcBef>
                        <a:spcAft>
                          <a:spcPct val="0"/>
                        </a:spcAft>
                        <a:buClrTx/>
                        <a:buSzTx/>
                        <a:buFontTx/>
                        <a:buChar char="»"/>
                        <a:defRPr sz="1800" b="0" u="none" kern="1200" baseline="0">
                          <a:solidFill>
                            <a:schemeClr val="tx1"/>
                          </a:solidFill>
                          <a:latin typeface="Arial" panose="020B0604020202020204" pitchFamily="34" charset="0"/>
                          <a:ea typeface="宋体" panose="02010600030101010101" pitchFamily="2" charset="-122"/>
                        </a:defRPr>
                      </a:lvl5pPr>
                    </a:lstStyle>
                    <a:p>
                      <a:pPr marL="0" lvl="0" indent="0" algn="ctr" eaLnBrk="1" hangingPunct="1">
                        <a:buNone/>
                      </a:pPr>
                      <a:endParaRPr lang="zh-CN" altLang="en-US" sz="3200" b="1">
                        <a:solidFill>
                          <a:srgbClr val="0000FF"/>
                        </a:solidFill>
                        <a:latin typeface="黑体" panose="02010609060101010101" pitchFamily="2" charset="-122"/>
                        <a:ea typeface="黑体" panose="02010609060101010101" pitchFamily="2" charset="-122"/>
                      </a:endParaRPr>
                    </a:p>
                  </a:txBody>
                  <a:tcPr vert="horz" anchor="t">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wrap="square"/>
                    <a:lstStyle>
                      <a:lvl1pPr marL="342900" lvl="0" indent="-342900" algn="l" defTabSz="914400" eaLnBrk="0" fontAlgn="base" latinLnBrk="0" hangingPunct="0">
                        <a:lnSpc>
                          <a:spcPct val="100000"/>
                        </a:lnSpc>
                        <a:spcBef>
                          <a:spcPct val="20000"/>
                        </a:spcBef>
                        <a:spcAft>
                          <a:spcPct val="0"/>
                        </a:spcAft>
                        <a:buClrTx/>
                        <a:buSzTx/>
                        <a:buFontTx/>
                        <a:buChar char="•"/>
                        <a:defRPr sz="2800" b="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eaLnBrk="0" fontAlgn="base" latinLnBrk="0" hangingPunct="0">
                        <a:lnSpc>
                          <a:spcPct val="100000"/>
                        </a:lnSpc>
                        <a:spcBef>
                          <a:spcPct val="20000"/>
                        </a:spcBef>
                        <a:spcAft>
                          <a:spcPct val="0"/>
                        </a:spcAft>
                        <a:buClrTx/>
                        <a:buSzTx/>
                        <a:buFontTx/>
                        <a:buChar char="–"/>
                        <a:defRPr sz="2400" b="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eaLnBrk="0" fontAlgn="base" latinLnBrk="0" hangingPunct="0">
                        <a:lnSpc>
                          <a:spcPct val="100000"/>
                        </a:lnSpc>
                        <a:spcBef>
                          <a:spcPct val="20000"/>
                        </a:spcBef>
                        <a:spcAft>
                          <a:spcPct val="0"/>
                        </a:spcAft>
                        <a:buClrTx/>
                        <a:buSzTx/>
                        <a:buFontTx/>
                        <a:buChar char="•"/>
                        <a:defRPr sz="2000" b="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eaLnBrk="0" fontAlgn="base" latinLnBrk="0" hangingPunct="0">
                        <a:lnSpc>
                          <a:spcPct val="100000"/>
                        </a:lnSpc>
                        <a:spcBef>
                          <a:spcPct val="20000"/>
                        </a:spcBef>
                        <a:spcAft>
                          <a:spcPct val="0"/>
                        </a:spcAft>
                        <a:buClrTx/>
                        <a:buSzTx/>
                        <a:buFontTx/>
                        <a:buChar char="–"/>
                        <a:defRPr sz="1800" b="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eaLnBrk="0" fontAlgn="base" latinLnBrk="0" hangingPunct="0">
                        <a:lnSpc>
                          <a:spcPct val="100000"/>
                        </a:lnSpc>
                        <a:spcBef>
                          <a:spcPct val="20000"/>
                        </a:spcBef>
                        <a:spcAft>
                          <a:spcPct val="0"/>
                        </a:spcAft>
                        <a:buClrTx/>
                        <a:buSzTx/>
                        <a:buFontTx/>
                        <a:buChar char="»"/>
                        <a:defRPr sz="1800" b="0" u="none" kern="1200" baseline="0">
                          <a:solidFill>
                            <a:schemeClr val="tx1"/>
                          </a:solidFill>
                          <a:latin typeface="Arial" panose="020B0604020202020204" pitchFamily="34" charset="0"/>
                          <a:ea typeface="宋体" panose="02010600030101010101" pitchFamily="2" charset="-122"/>
                        </a:defRPr>
                      </a:lvl5pPr>
                    </a:lstStyle>
                    <a:p>
                      <a:pPr marL="0" lvl="0" indent="0" algn="ctr" eaLnBrk="1" hangingPunct="1">
                        <a:buNone/>
                      </a:pPr>
                      <a:endParaRPr lang="zh-CN" altLang="en-US" sz="3200" b="1">
                        <a:solidFill>
                          <a:srgbClr val="0000FF"/>
                        </a:solidFill>
                        <a:latin typeface="黑体" panose="02010609060101010101" pitchFamily="2" charset="-122"/>
                        <a:ea typeface="黑体" panose="02010609060101010101" pitchFamily="2" charset="-122"/>
                      </a:endParaRPr>
                    </a:p>
                  </a:txBody>
                  <a:tcPr vert="horz" anchor="t">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r>
              <a:tr h="728663">
                <a:tc>
                  <a:txBody>
                    <a:bodyPr wrap="square"/>
                    <a:lstStyle>
                      <a:lvl1pPr marL="342900" lvl="0" indent="-342900" algn="l" defTabSz="914400" eaLnBrk="0" fontAlgn="base" latinLnBrk="0" hangingPunct="0">
                        <a:lnSpc>
                          <a:spcPct val="100000"/>
                        </a:lnSpc>
                        <a:spcBef>
                          <a:spcPct val="20000"/>
                        </a:spcBef>
                        <a:spcAft>
                          <a:spcPct val="0"/>
                        </a:spcAft>
                        <a:buClrTx/>
                        <a:buSzTx/>
                        <a:buFontTx/>
                        <a:buChar char="•"/>
                        <a:defRPr sz="2800" b="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eaLnBrk="0" fontAlgn="base" latinLnBrk="0" hangingPunct="0">
                        <a:lnSpc>
                          <a:spcPct val="100000"/>
                        </a:lnSpc>
                        <a:spcBef>
                          <a:spcPct val="20000"/>
                        </a:spcBef>
                        <a:spcAft>
                          <a:spcPct val="0"/>
                        </a:spcAft>
                        <a:buClrTx/>
                        <a:buSzTx/>
                        <a:buFontTx/>
                        <a:buChar char="–"/>
                        <a:defRPr sz="2400" b="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eaLnBrk="0" fontAlgn="base" latinLnBrk="0" hangingPunct="0">
                        <a:lnSpc>
                          <a:spcPct val="100000"/>
                        </a:lnSpc>
                        <a:spcBef>
                          <a:spcPct val="20000"/>
                        </a:spcBef>
                        <a:spcAft>
                          <a:spcPct val="0"/>
                        </a:spcAft>
                        <a:buClrTx/>
                        <a:buSzTx/>
                        <a:buFontTx/>
                        <a:buChar char="•"/>
                        <a:defRPr sz="2000" b="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eaLnBrk="0" fontAlgn="base" latinLnBrk="0" hangingPunct="0">
                        <a:lnSpc>
                          <a:spcPct val="100000"/>
                        </a:lnSpc>
                        <a:spcBef>
                          <a:spcPct val="20000"/>
                        </a:spcBef>
                        <a:spcAft>
                          <a:spcPct val="0"/>
                        </a:spcAft>
                        <a:buClrTx/>
                        <a:buSzTx/>
                        <a:buFontTx/>
                        <a:buChar char="–"/>
                        <a:defRPr sz="1800" b="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eaLnBrk="0" fontAlgn="base" latinLnBrk="0" hangingPunct="0">
                        <a:lnSpc>
                          <a:spcPct val="100000"/>
                        </a:lnSpc>
                        <a:spcBef>
                          <a:spcPct val="20000"/>
                        </a:spcBef>
                        <a:spcAft>
                          <a:spcPct val="0"/>
                        </a:spcAft>
                        <a:buClrTx/>
                        <a:buSzTx/>
                        <a:buFontTx/>
                        <a:buChar char="»"/>
                        <a:defRPr sz="1800" b="0" u="none" kern="1200" baseline="0">
                          <a:solidFill>
                            <a:schemeClr val="tx1"/>
                          </a:solidFill>
                          <a:latin typeface="Arial" panose="020B0604020202020204" pitchFamily="34" charset="0"/>
                          <a:ea typeface="宋体" panose="02010600030101010101" pitchFamily="2" charset="-122"/>
                        </a:defRPr>
                      </a:lvl5pPr>
                    </a:lstStyle>
                    <a:p>
                      <a:pPr marL="0" lvl="0" indent="0" algn="ctr" eaLnBrk="1" hangingPunct="1">
                        <a:buNone/>
                      </a:pPr>
                      <a:r>
                        <a:rPr lang="zh-CN" altLang="en-US" sz="3200" b="1">
                          <a:solidFill>
                            <a:srgbClr val="1C1C1C"/>
                          </a:solidFill>
                          <a:latin typeface="黑体" panose="02010609060101010101" pitchFamily="2" charset="-122"/>
                          <a:ea typeface="黑体" panose="02010609060101010101" pitchFamily="2" charset="-122"/>
                        </a:rPr>
                        <a:t>左宗棠</a:t>
                      </a:r>
                      <a:endParaRPr lang="zh-CN" altLang="en-US" sz="3200" b="1">
                        <a:solidFill>
                          <a:srgbClr val="1C1C1C"/>
                        </a:solidFill>
                        <a:latin typeface="黑体" panose="02010609060101010101" pitchFamily="2" charset="-122"/>
                        <a:ea typeface="黑体" panose="02010609060101010101" pitchFamily="2" charset="-122"/>
                      </a:endParaRPr>
                    </a:p>
                  </a:txBody>
                  <a:tcPr vert="horz" anchor="t">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wrap="square"/>
                    <a:lstStyle>
                      <a:lvl1pPr marL="342900" lvl="0" indent="-342900" algn="l" defTabSz="914400" eaLnBrk="0" fontAlgn="base" latinLnBrk="0" hangingPunct="0">
                        <a:lnSpc>
                          <a:spcPct val="100000"/>
                        </a:lnSpc>
                        <a:spcBef>
                          <a:spcPct val="20000"/>
                        </a:spcBef>
                        <a:spcAft>
                          <a:spcPct val="0"/>
                        </a:spcAft>
                        <a:buClrTx/>
                        <a:buSzTx/>
                        <a:buFontTx/>
                        <a:buChar char="•"/>
                        <a:defRPr sz="2800" b="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eaLnBrk="0" fontAlgn="base" latinLnBrk="0" hangingPunct="0">
                        <a:lnSpc>
                          <a:spcPct val="100000"/>
                        </a:lnSpc>
                        <a:spcBef>
                          <a:spcPct val="20000"/>
                        </a:spcBef>
                        <a:spcAft>
                          <a:spcPct val="0"/>
                        </a:spcAft>
                        <a:buClrTx/>
                        <a:buSzTx/>
                        <a:buFontTx/>
                        <a:buChar char="–"/>
                        <a:defRPr sz="2400" b="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eaLnBrk="0" fontAlgn="base" latinLnBrk="0" hangingPunct="0">
                        <a:lnSpc>
                          <a:spcPct val="100000"/>
                        </a:lnSpc>
                        <a:spcBef>
                          <a:spcPct val="20000"/>
                        </a:spcBef>
                        <a:spcAft>
                          <a:spcPct val="0"/>
                        </a:spcAft>
                        <a:buClrTx/>
                        <a:buSzTx/>
                        <a:buFontTx/>
                        <a:buChar char="•"/>
                        <a:defRPr sz="2000" b="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eaLnBrk="0" fontAlgn="base" latinLnBrk="0" hangingPunct="0">
                        <a:lnSpc>
                          <a:spcPct val="100000"/>
                        </a:lnSpc>
                        <a:spcBef>
                          <a:spcPct val="20000"/>
                        </a:spcBef>
                        <a:spcAft>
                          <a:spcPct val="0"/>
                        </a:spcAft>
                        <a:buClrTx/>
                        <a:buSzTx/>
                        <a:buFontTx/>
                        <a:buChar char="–"/>
                        <a:defRPr sz="1800" b="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eaLnBrk="0" fontAlgn="base" latinLnBrk="0" hangingPunct="0">
                        <a:lnSpc>
                          <a:spcPct val="100000"/>
                        </a:lnSpc>
                        <a:spcBef>
                          <a:spcPct val="20000"/>
                        </a:spcBef>
                        <a:spcAft>
                          <a:spcPct val="0"/>
                        </a:spcAft>
                        <a:buClrTx/>
                        <a:buSzTx/>
                        <a:buFontTx/>
                        <a:buChar char="»"/>
                        <a:defRPr sz="1800" b="0" u="none" kern="1200" baseline="0">
                          <a:solidFill>
                            <a:schemeClr val="tx1"/>
                          </a:solidFill>
                          <a:latin typeface="Arial" panose="020B0604020202020204" pitchFamily="34" charset="0"/>
                          <a:ea typeface="宋体" panose="02010600030101010101" pitchFamily="2" charset="-122"/>
                        </a:defRPr>
                      </a:lvl5pPr>
                    </a:lstStyle>
                    <a:p>
                      <a:pPr marL="0" lvl="0" indent="0" algn="ctr" eaLnBrk="1" hangingPunct="1">
                        <a:buNone/>
                      </a:pPr>
                      <a:endParaRPr lang="zh-CN" altLang="en-US" sz="3200" b="1">
                        <a:solidFill>
                          <a:srgbClr val="0000FF"/>
                        </a:solidFill>
                        <a:latin typeface="黑体" panose="02010609060101010101" pitchFamily="2" charset="-122"/>
                        <a:ea typeface="黑体" panose="02010609060101010101" pitchFamily="2" charset="-122"/>
                      </a:endParaRPr>
                    </a:p>
                  </a:txBody>
                  <a:tcPr vert="horz" anchor="t">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wrap="square"/>
                    <a:lstStyle>
                      <a:lvl1pPr marL="342900" lvl="0" indent="-342900" algn="l" defTabSz="914400" eaLnBrk="0" fontAlgn="base" latinLnBrk="0" hangingPunct="0">
                        <a:lnSpc>
                          <a:spcPct val="100000"/>
                        </a:lnSpc>
                        <a:spcBef>
                          <a:spcPct val="20000"/>
                        </a:spcBef>
                        <a:spcAft>
                          <a:spcPct val="0"/>
                        </a:spcAft>
                        <a:buClrTx/>
                        <a:buSzTx/>
                        <a:buFontTx/>
                        <a:buChar char="•"/>
                        <a:defRPr sz="2800" b="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eaLnBrk="0" fontAlgn="base" latinLnBrk="0" hangingPunct="0">
                        <a:lnSpc>
                          <a:spcPct val="100000"/>
                        </a:lnSpc>
                        <a:spcBef>
                          <a:spcPct val="20000"/>
                        </a:spcBef>
                        <a:spcAft>
                          <a:spcPct val="0"/>
                        </a:spcAft>
                        <a:buClrTx/>
                        <a:buSzTx/>
                        <a:buFontTx/>
                        <a:buChar char="–"/>
                        <a:defRPr sz="2400" b="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eaLnBrk="0" fontAlgn="base" latinLnBrk="0" hangingPunct="0">
                        <a:lnSpc>
                          <a:spcPct val="100000"/>
                        </a:lnSpc>
                        <a:spcBef>
                          <a:spcPct val="20000"/>
                        </a:spcBef>
                        <a:spcAft>
                          <a:spcPct val="0"/>
                        </a:spcAft>
                        <a:buClrTx/>
                        <a:buSzTx/>
                        <a:buFontTx/>
                        <a:buChar char="•"/>
                        <a:defRPr sz="2000" b="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eaLnBrk="0" fontAlgn="base" latinLnBrk="0" hangingPunct="0">
                        <a:lnSpc>
                          <a:spcPct val="100000"/>
                        </a:lnSpc>
                        <a:spcBef>
                          <a:spcPct val="20000"/>
                        </a:spcBef>
                        <a:spcAft>
                          <a:spcPct val="0"/>
                        </a:spcAft>
                        <a:buClrTx/>
                        <a:buSzTx/>
                        <a:buFontTx/>
                        <a:buChar char="–"/>
                        <a:defRPr sz="1800" b="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eaLnBrk="0" fontAlgn="base" latinLnBrk="0" hangingPunct="0">
                        <a:lnSpc>
                          <a:spcPct val="100000"/>
                        </a:lnSpc>
                        <a:spcBef>
                          <a:spcPct val="20000"/>
                        </a:spcBef>
                        <a:spcAft>
                          <a:spcPct val="0"/>
                        </a:spcAft>
                        <a:buClrTx/>
                        <a:buSzTx/>
                        <a:buFontTx/>
                        <a:buChar char="»"/>
                        <a:defRPr sz="1800" b="0" u="none" kern="1200" baseline="0">
                          <a:solidFill>
                            <a:schemeClr val="tx1"/>
                          </a:solidFill>
                          <a:latin typeface="Arial" panose="020B0604020202020204" pitchFamily="34" charset="0"/>
                          <a:ea typeface="宋体" panose="02010600030101010101" pitchFamily="2" charset="-122"/>
                        </a:defRPr>
                      </a:lvl5pPr>
                    </a:lstStyle>
                    <a:p>
                      <a:pPr marL="0" lvl="0" indent="0" algn="ctr" eaLnBrk="1" hangingPunct="1">
                        <a:buNone/>
                      </a:pPr>
                      <a:endParaRPr lang="zh-CN" altLang="en-US" sz="3200" b="1">
                        <a:solidFill>
                          <a:srgbClr val="0000FF"/>
                        </a:solidFill>
                        <a:latin typeface="黑体" panose="02010609060101010101" pitchFamily="2" charset="-122"/>
                        <a:ea typeface="黑体" panose="02010609060101010101" pitchFamily="2" charset="-122"/>
                      </a:endParaRPr>
                    </a:p>
                  </a:txBody>
                  <a:tcPr vert="horz" anchor="t">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r>
              <a:tr h="608012">
                <a:tc>
                  <a:txBody>
                    <a:bodyPr wrap="square"/>
                    <a:lstStyle>
                      <a:lvl1pPr marL="342900" lvl="0" indent="-342900" algn="l" defTabSz="914400" eaLnBrk="0" fontAlgn="base" latinLnBrk="0" hangingPunct="0">
                        <a:lnSpc>
                          <a:spcPct val="100000"/>
                        </a:lnSpc>
                        <a:spcBef>
                          <a:spcPct val="20000"/>
                        </a:spcBef>
                        <a:spcAft>
                          <a:spcPct val="0"/>
                        </a:spcAft>
                        <a:buClrTx/>
                        <a:buSzTx/>
                        <a:buFontTx/>
                        <a:buChar char="•"/>
                        <a:defRPr sz="2800" b="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eaLnBrk="0" fontAlgn="base" latinLnBrk="0" hangingPunct="0">
                        <a:lnSpc>
                          <a:spcPct val="100000"/>
                        </a:lnSpc>
                        <a:spcBef>
                          <a:spcPct val="20000"/>
                        </a:spcBef>
                        <a:spcAft>
                          <a:spcPct val="0"/>
                        </a:spcAft>
                        <a:buClrTx/>
                        <a:buSzTx/>
                        <a:buFontTx/>
                        <a:buChar char="–"/>
                        <a:defRPr sz="2400" b="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eaLnBrk="0" fontAlgn="base" latinLnBrk="0" hangingPunct="0">
                        <a:lnSpc>
                          <a:spcPct val="100000"/>
                        </a:lnSpc>
                        <a:spcBef>
                          <a:spcPct val="20000"/>
                        </a:spcBef>
                        <a:spcAft>
                          <a:spcPct val="0"/>
                        </a:spcAft>
                        <a:buClrTx/>
                        <a:buSzTx/>
                        <a:buFontTx/>
                        <a:buChar char="•"/>
                        <a:defRPr sz="2000" b="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eaLnBrk="0" fontAlgn="base" latinLnBrk="0" hangingPunct="0">
                        <a:lnSpc>
                          <a:spcPct val="100000"/>
                        </a:lnSpc>
                        <a:spcBef>
                          <a:spcPct val="20000"/>
                        </a:spcBef>
                        <a:spcAft>
                          <a:spcPct val="0"/>
                        </a:spcAft>
                        <a:buClrTx/>
                        <a:buSzTx/>
                        <a:buFontTx/>
                        <a:buChar char="–"/>
                        <a:defRPr sz="1800" b="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eaLnBrk="0" fontAlgn="base" latinLnBrk="0" hangingPunct="0">
                        <a:lnSpc>
                          <a:spcPct val="100000"/>
                        </a:lnSpc>
                        <a:spcBef>
                          <a:spcPct val="20000"/>
                        </a:spcBef>
                        <a:spcAft>
                          <a:spcPct val="0"/>
                        </a:spcAft>
                        <a:buClrTx/>
                        <a:buSzTx/>
                        <a:buFontTx/>
                        <a:buChar char="»"/>
                        <a:defRPr sz="1800" b="0" u="none" kern="1200" baseline="0">
                          <a:solidFill>
                            <a:schemeClr val="tx1"/>
                          </a:solidFill>
                          <a:latin typeface="Arial" panose="020B0604020202020204" pitchFamily="34" charset="0"/>
                          <a:ea typeface="宋体" panose="02010600030101010101" pitchFamily="2" charset="-122"/>
                        </a:defRPr>
                      </a:lvl5pPr>
                    </a:lstStyle>
                    <a:p>
                      <a:pPr marL="0" lvl="0" indent="0" algn="ctr" eaLnBrk="1" hangingPunct="1">
                        <a:buNone/>
                      </a:pPr>
                      <a:r>
                        <a:rPr lang="zh-CN" altLang="en-US" sz="3200" b="1">
                          <a:solidFill>
                            <a:srgbClr val="1C1C1C"/>
                          </a:solidFill>
                          <a:latin typeface="黑体" panose="02010609060101010101" pitchFamily="2" charset="-122"/>
                          <a:ea typeface="黑体" panose="02010609060101010101" pitchFamily="2" charset="-122"/>
                        </a:rPr>
                        <a:t>崇厚</a:t>
                      </a:r>
                      <a:endParaRPr lang="zh-CN" altLang="en-US" sz="3200" b="1">
                        <a:solidFill>
                          <a:srgbClr val="1C1C1C"/>
                        </a:solidFill>
                        <a:latin typeface="黑体" panose="02010609060101010101" pitchFamily="2" charset="-122"/>
                        <a:ea typeface="黑体" panose="02010609060101010101" pitchFamily="2" charset="-122"/>
                      </a:endParaRPr>
                    </a:p>
                  </a:txBody>
                  <a:tcPr vert="horz" anchor="t">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wrap="square"/>
                    <a:lstStyle>
                      <a:lvl1pPr marL="342900" lvl="0" indent="-342900" algn="l" defTabSz="914400" eaLnBrk="0" fontAlgn="base" latinLnBrk="0" hangingPunct="0">
                        <a:lnSpc>
                          <a:spcPct val="100000"/>
                        </a:lnSpc>
                        <a:spcBef>
                          <a:spcPct val="20000"/>
                        </a:spcBef>
                        <a:spcAft>
                          <a:spcPct val="0"/>
                        </a:spcAft>
                        <a:buClrTx/>
                        <a:buSzTx/>
                        <a:buFontTx/>
                        <a:buChar char="•"/>
                        <a:defRPr sz="2800" b="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eaLnBrk="0" fontAlgn="base" latinLnBrk="0" hangingPunct="0">
                        <a:lnSpc>
                          <a:spcPct val="100000"/>
                        </a:lnSpc>
                        <a:spcBef>
                          <a:spcPct val="20000"/>
                        </a:spcBef>
                        <a:spcAft>
                          <a:spcPct val="0"/>
                        </a:spcAft>
                        <a:buClrTx/>
                        <a:buSzTx/>
                        <a:buFontTx/>
                        <a:buChar char="–"/>
                        <a:defRPr sz="2400" b="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eaLnBrk="0" fontAlgn="base" latinLnBrk="0" hangingPunct="0">
                        <a:lnSpc>
                          <a:spcPct val="100000"/>
                        </a:lnSpc>
                        <a:spcBef>
                          <a:spcPct val="20000"/>
                        </a:spcBef>
                        <a:spcAft>
                          <a:spcPct val="0"/>
                        </a:spcAft>
                        <a:buClrTx/>
                        <a:buSzTx/>
                        <a:buFontTx/>
                        <a:buChar char="•"/>
                        <a:defRPr sz="2000" b="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eaLnBrk="0" fontAlgn="base" latinLnBrk="0" hangingPunct="0">
                        <a:lnSpc>
                          <a:spcPct val="100000"/>
                        </a:lnSpc>
                        <a:spcBef>
                          <a:spcPct val="20000"/>
                        </a:spcBef>
                        <a:spcAft>
                          <a:spcPct val="0"/>
                        </a:spcAft>
                        <a:buClrTx/>
                        <a:buSzTx/>
                        <a:buFontTx/>
                        <a:buChar char="–"/>
                        <a:defRPr sz="1800" b="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eaLnBrk="0" fontAlgn="base" latinLnBrk="0" hangingPunct="0">
                        <a:lnSpc>
                          <a:spcPct val="100000"/>
                        </a:lnSpc>
                        <a:spcBef>
                          <a:spcPct val="20000"/>
                        </a:spcBef>
                        <a:spcAft>
                          <a:spcPct val="0"/>
                        </a:spcAft>
                        <a:buClrTx/>
                        <a:buSzTx/>
                        <a:buFontTx/>
                        <a:buChar char="»"/>
                        <a:defRPr sz="1800" b="0" u="none" kern="1200" baseline="0">
                          <a:solidFill>
                            <a:schemeClr val="tx1"/>
                          </a:solidFill>
                          <a:latin typeface="Arial" panose="020B0604020202020204" pitchFamily="34" charset="0"/>
                          <a:ea typeface="宋体" panose="02010600030101010101" pitchFamily="2" charset="-122"/>
                        </a:defRPr>
                      </a:lvl5pPr>
                    </a:lstStyle>
                    <a:p>
                      <a:pPr marL="0" lvl="0" indent="0" algn="ctr" eaLnBrk="1" hangingPunct="1">
                        <a:buNone/>
                      </a:pPr>
                      <a:endParaRPr lang="zh-CN" altLang="en-US" sz="3200" b="1">
                        <a:solidFill>
                          <a:srgbClr val="0000FF"/>
                        </a:solidFill>
                        <a:latin typeface="黑体" panose="02010609060101010101" pitchFamily="2" charset="-122"/>
                        <a:ea typeface="黑体" panose="02010609060101010101" pitchFamily="2" charset="-122"/>
                      </a:endParaRPr>
                    </a:p>
                  </a:txBody>
                  <a:tcPr vert="horz" anchor="t">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wrap="square"/>
                    <a:lstStyle>
                      <a:lvl1pPr marL="342900" lvl="0" indent="-342900" algn="l" defTabSz="914400" eaLnBrk="0" fontAlgn="base" latinLnBrk="0" hangingPunct="0">
                        <a:lnSpc>
                          <a:spcPct val="100000"/>
                        </a:lnSpc>
                        <a:spcBef>
                          <a:spcPct val="20000"/>
                        </a:spcBef>
                        <a:spcAft>
                          <a:spcPct val="0"/>
                        </a:spcAft>
                        <a:buClrTx/>
                        <a:buSzTx/>
                        <a:buFontTx/>
                        <a:buChar char="•"/>
                        <a:defRPr sz="2800" b="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eaLnBrk="0" fontAlgn="base" latinLnBrk="0" hangingPunct="0">
                        <a:lnSpc>
                          <a:spcPct val="100000"/>
                        </a:lnSpc>
                        <a:spcBef>
                          <a:spcPct val="20000"/>
                        </a:spcBef>
                        <a:spcAft>
                          <a:spcPct val="0"/>
                        </a:spcAft>
                        <a:buClrTx/>
                        <a:buSzTx/>
                        <a:buFontTx/>
                        <a:buChar char="–"/>
                        <a:defRPr sz="2400" b="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eaLnBrk="0" fontAlgn="base" latinLnBrk="0" hangingPunct="0">
                        <a:lnSpc>
                          <a:spcPct val="100000"/>
                        </a:lnSpc>
                        <a:spcBef>
                          <a:spcPct val="20000"/>
                        </a:spcBef>
                        <a:spcAft>
                          <a:spcPct val="0"/>
                        </a:spcAft>
                        <a:buClrTx/>
                        <a:buSzTx/>
                        <a:buFontTx/>
                        <a:buChar char="•"/>
                        <a:defRPr sz="2000" b="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eaLnBrk="0" fontAlgn="base" latinLnBrk="0" hangingPunct="0">
                        <a:lnSpc>
                          <a:spcPct val="100000"/>
                        </a:lnSpc>
                        <a:spcBef>
                          <a:spcPct val="20000"/>
                        </a:spcBef>
                        <a:spcAft>
                          <a:spcPct val="0"/>
                        </a:spcAft>
                        <a:buClrTx/>
                        <a:buSzTx/>
                        <a:buFontTx/>
                        <a:buChar char="–"/>
                        <a:defRPr sz="1800" b="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eaLnBrk="0" fontAlgn="base" latinLnBrk="0" hangingPunct="0">
                        <a:lnSpc>
                          <a:spcPct val="100000"/>
                        </a:lnSpc>
                        <a:spcBef>
                          <a:spcPct val="20000"/>
                        </a:spcBef>
                        <a:spcAft>
                          <a:spcPct val="0"/>
                        </a:spcAft>
                        <a:buClrTx/>
                        <a:buSzTx/>
                        <a:buFontTx/>
                        <a:buChar char="»"/>
                        <a:defRPr sz="1800" b="0" u="none" kern="1200" baseline="0">
                          <a:solidFill>
                            <a:schemeClr val="tx1"/>
                          </a:solidFill>
                          <a:latin typeface="Arial" panose="020B0604020202020204" pitchFamily="34" charset="0"/>
                          <a:ea typeface="宋体" panose="02010600030101010101" pitchFamily="2" charset="-122"/>
                        </a:defRPr>
                      </a:lvl5pPr>
                    </a:lstStyle>
                    <a:p>
                      <a:pPr marL="0" lvl="0" indent="0" algn="ctr" eaLnBrk="1" hangingPunct="1">
                        <a:buNone/>
                      </a:pPr>
                      <a:endParaRPr lang="zh-CN" altLang="en-US" sz="3200" b="1">
                        <a:solidFill>
                          <a:srgbClr val="0000FF"/>
                        </a:solidFill>
                        <a:latin typeface="黑体" panose="02010609060101010101" pitchFamily="2" charset="-122"/>
                        <a:ea typeface="黑体" panose="02010609060101010101" pitchFamily="2" charset="-122"/>
                      </a:endParaRPr>
                    </a:p>
                  </a:txBody>
                  <a:tcPr vert="horz" anchor="t">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r>
              <a:tr h="863600">
                <a:tc>
                  <a:txBody>
                    <a:bodyPr wrap="square"/>
                    <a:lstStyle>
                      <a:lvl1pPr marL="342900" lvl="0" indent="-342900" algn="l" defTabSz="914400" eaLnBrk="0" fontAlgn="base" latinLnBrk="0" hangingPunct="0">
                        <a:lnSpc>
                          <a:spcPct val="100000"/>
                        </a:lnSpc>
                        <a:spcBef>
                          <a:spcPct val="20000"/>
                        </a:spcBef>
                        <a:spcAft>
                          <a:spcPct val="0"/>
                        </a:spcAft>
                        <a:buClrTx/>
                        <a:buSzTx/>
                        <a:buFontTx/>
                        <a:buChar char="•"/>
                        <a:defRPr sz="2800" b="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eaLnBrk="0" fontAlgn="base" latinLnBrk="0" hangingPunct="0">
                        <a:lnSpc>
                          <a:spcPct val="100000"/>
                        </a:lnSpc>
                        <a:spcBef>
                          <a:spcPct val="20000"/>
                        </a:spcBef>
                        <a:spcAft>
                          <a:spcPct val="0"/>
                        </a:spcAft>
                        <a:buClrTx/>
                        <a:buSzTx/>
                        <a:buFontTx/>
                        <a:buChar char="–"/>
                        <a:defRPr sz="2400" b="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eaLnBrk="0" fontAlgn="base" latinLnBrk="0" hangingPunct="0">
                        <a:lnSpc>
                          <a:spcPct val="100000"/>
                        </a:lnSpc>
                        <a:spcBef>
                          <a:spcPct val="20000"/>
                        </a:spcBef>
                        <a:spcAft>
                          <a:spcPct val="0"/>
                        </a:spcAft>
                        <a:buClrTx/>
                        <a:buSzTx/>
                        <a:buFontTx/>
                        <a:buChar char="•"/>
                        <a:defRPr sz="2000" b="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eaLnBrk="0" fontAlgn="base" latinLnBrk="0" hangingPunct="0">
                        <a:lnSpc>
                          <a:spcPct val="100000"/>
                        </a:lnSpc>
                        <a:spcBef>
                          <a:spcPct val="20000"/>
                        </a:spcBef>
                        <a:spcAft>
                          <a:spcPct val="0"/>
                        </a:spcAft>
                        <a:buClrTx/>
                        <a:buSzTx/>
                        <a:buFontTx/>
                        <a:buChar char="–"/>
                        <a:defRPr sz="1800" b="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eaLnBrk="0" fontAlgn="base" latinLnBrk="0" hangingPunct="0">
                        <a:lnSpc>
                          <a:spcPct val="100000"/>
                        </a:lnSpc>
                        <a:spcBef>
                          <a:spcPct val="20000"/>
                        </a:spcBef>
                        <a:spcAft>
                          <a:spcPct val="0"/>
                        </a:spcAft>
                        <a:buClrTx/>
                        <a:buSzTx/>
                        <a:buFontTx/>
                        <a:buChar char="»"/>
                        <a:defRPr sz="1800" b="0" u="none" kern="1200" baseline="0">
                          <a:solidFill>
                            <a:schemeClr val="tx1"/>
                          </a:solidFill>
                          <a:latin typeface="Arial" panose="020B0604020202020204" pitchFamily="34" charset="0"/>
                          <a:ea typeface="宋体" panose="02010600030101010101" pitchFamily="2" charset="-122"/>
                        </a:defRPr>
                      </a:lvl5pPr>
                    </a:lstStyle>
                    <a:p>
                      <a:pPr marL="0" lvl="0" indent="0" algn="ctr" eaLnBrk="1" hangingPunct="1">
                        <a:buNone/>
                      </a:pPr>
                      <a:r>
                        <a:rPr lang="zh-CN" altLang="en-US" sz="3200" b="1">
                          <a:solidFill>
                            <a:srgbClr val="1C1C1C"/>
                          </a:solidFill>
                          <a:latin typeface="黑体" panose="02010609060101010101" pitchFamily="2" charset="-122"/>
                          <a:ea typeface="黑体" panose="02010609060101010101" pitchFamily="2" charset="-122"/>
                        </a:rPr>
                        <a:t>张之洞</a:t>
                      </a:r>
                      <a:endParaRPr lang="zh-CN" altLang="en-US" sz="3200" b="1">
                        <a:solidFill>
                          <a:srgbClr val="1C1C1C"/>
                        </a:solidFill>
                        <a:latin typeface="黑体" panose="02010609060101010101" pitchFamily="2" charset="-122"/>
                        <a:ea typeface="黑体" panose="02010609060101010101" pitchFamily="2" charset="-122"/>
                      </a:endParaRPr>
                    </a:p>
                  </a:txBody>
                  <a:tcPr vert="horz" anchor="ct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c>
                  <a:txBody>
                    <a:bodyPr wrap="square"/>
                    <a:lstStyle>
                      <a:lvl1pPr marL="342900" lvl="0" indent="-342900" algn="l" defTabSz="914400" eaLnBrk="0" fontAlgn="base" latinLnBrk="0" hangingPunct="0">
                        <a:lnSpc>
                          <a:spcPct val="100000"/>
                        </a:lnSpc>
                        <a:spcBef>
                          <a:spcPct val="20000"/>
                        </a:spcBef>
                        <a:spcAft>
                          <a:spcPct val="0"/>
                        </a:spcAft>
                        <a:buClrTx/>
                        <a:buSzTx/>
                        <a:buFontTx/>
                        <a:buChar char="•"/>
                        <a:defRPr sz="2800" b="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eaLnBrk="0" fontAlgn="base" latinLnBrk="0" hangingPunct="0">
                        <a:lnSpc>
                          <a:spcPct val="100000"/>
                        </a:lnSpc>
                        <a:spcBef>
                          <a:spcPct val="20000"/>
                        </a:spcBef>
                        <a:spcAft>
                          <a:spcPct val="0"/>
                        </a:spcAft>
                        <a:buClrTx/>
                        <a:buSzTx/>
                        <a:buFontTx/>
                        <a:buChar char="–"/>
                        <a:defRPr sz="2400" b="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eaLnBrk="0" fontAlgn="base" latinLnBrk="0" hangingPunct="0">
                        <a:lnSpc>
                          <a:spcPct val="100000"/>
                        </a:lnSpc>
                        <a:spcBef>
                          <a:spcPct val="20000"/>
                        </a:spcBef>
                        <a:spcAft>
                          <a:spcPct val="0"/>
                        </a:spcAft>
                        <a:buClrTx/>
                        <a:buSzTx/>
                        <a:buFontTx/>
                        <a:buChar char="•"/>
                        <a:defRPr sz="2000" b="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eaLnBrk="0" fontAlgn="base" latinLnBrk="0" hangingPunct="0">
                        <a:lnSpc>
                          <a:spcPct val="100000"/>
                        </a:lnSpc>
                        <a:spcBef>
                          <a:spcPct val="20000"/>
                        </a:spcBef>
                        <a:spcAft>
                          <a:spcPct val="0"/>
                        </a:spcAft>
                        <a:buClrTx/>
                        <a:buSzTx/>
                        <a:buFontTx/>
                        <a:buChar char="–"/>
                        <a:defRPr sz="1800" b="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eaLnBrk="0" fontAlgn="base" latinLnBrk="0" hangingPunct="0">
                        <a:lnSpc>
                          <a:spcPct val="100000"/>
                        </a:lnSpc>
                        <a:spcBef>
                          <a:spcPct val="20000"/>
                        </a:spcBef>
                        <a:spcAft>
                          <a:spcPct val="0"/>
                        </a:spcAft>
                        <a:buClrTx/>
                        <a:buSzTx/>
                        <a:buFontTx/>
                        <a:buChar char="»"/>
                        <a:defRPr sz="1800" b="0" u="none" kern="1200" baseline="0">
                          <a:solidFill>
                            <a:schemeClr val="tx1"/>
                          </a:solidFill>
                          <a:latin typeface="Arial" panose="020B0604020202020204" pitchFamily="34" charset="0"/>
                          <a:ea typeface="宋体" panose="02010600030101010101" pitchFamily="2" charset="-122"/>
                        </a:defRPr>
                      </a:lvl5pPr>
                    </a:lstStyle>
                    <a:p>
                      <a:pPr marL="0" lvl="0" indent="0" algn="ctr" eaLnBrk="1" hangingPunct="1">
                        <a:buNone/>
                      </a:pPr>
                      <a:endParaRPr lang="zh-CN" altLang="en-US" sz="3200" b="1">
                        <a:solidFill>
                          <a:srgbClr val="0000FF"/>
                        </a:solidFill>
                        <a:latin typeface="黑体" panose="02010609060101010101" pitchFamily="2" charset="-122"/>
                        <a:ea typeface="黑体" panose="02010609060101010101" pitchFamily="2" charset="-122"/>
                      </a:endParaRPr>
                    </a:p>
                  </a:txBody>
                  <a:tcPr vert="horz" anchor="t">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c>
                  <a:txBody>
                    <a:bodyPr wrap="square"/>
                    <a:lstStyle>
                      <a:lvl1pPr marL="342900" lvl="0" indent="-342900" algn="l" defTabSz="914400" eaLnBrk="0" fontAlgn="base" latinLnBrk="0" hangingPunct="0">
                        <a:lnSpc>
                          <a:spcPct val="100000"/>
                        </a:lnSpc>
                        <a:spcBef>
                          <a:spcPct val="20000"/>
                        </a:spcBef>
                        <a:spcAft>
                          <a:spcPct val="0"/>
                        </a:spcAft>
                        <a:buClrTx/>
                        <a:buSzTx/>
                        <a:buFontTx/>
                        <a:buChar char="•"/>
                        <a:defRPr sz="2800" b="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eaLnBrk="0" fontAlgn="base" latinLnBrk="0" hangingPunct="0">
                        <a:lnSpc>
                          <a:spcPct val="100000"/>
                        </a:lnSpc>
                        <a:spcBef>
                          <a:spcPct val="20000"/>
                        </a:spcBef>
                        <a:spcAft>
                          <a:spcPct val="0"/>
                        </a:spcAft>
                        <a:buClrTx/>
                        <a:buSzTx/>
                        <a:buFontTx/>
                        <a:buChar char="–"/>
                        <a:defRPr sz="2400" b="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eaLnBrk="0" fontAlgn="base" latinLnBrk="0" hangingPunct="0">
                        <a:lnSpc>
                          <a:spcPct val="100000"/>
                        </a:lnSpc>
                        <a:spcBef>
                          <a:spcPct val="20000"/>
                        </a:spcBef>
                        <a:spcAft>
                          <a:spcPct val="0"/>
                        </a:spcAft>
                        <a:buClrTx/>
                        <a:buSzTx/>
                        <a:buFontTx/>
                        <a:buChar char="•"/>
                        <a:defRPr sz="2000" b="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eaLnBrk="0" fontAlgn="base" latinLnBrk="0" hangingPunct="0">
                        <a:lnSpc>
                          <a:spcPct val="100000"/>
                        </a:lnSpc>
                        <a:spcBef>
                          <a:spcPct val="20000"/>
                        </a:spcBef>
                        <a:spcAft>
                          <a:spcPct val="0"/>
                        </a:spcAft>
                        <a:buClrTx/>
                        <a:buSzTx/>
                        <a:buFontTx/>
                        <a:buChar char="–"/>
                        <a:defRPr sz="1800" b="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eaLnBrk="0" fontAlgn="base" latinLnBrk="0" hangingPunct="0">
                        <a:lnSpc>
                          <a:spcPct val="100000"/>
                        </a:lnSpc>
                        <a:spcBef>
                          <a:spcPct val="20000"/>
                        </a:spcBef>
                        <a:spcAft>
                          <a:spcPct val="0"/>
                        </a:spcAft>
                        <a:buClrTx/>
                        <a:buSzTx/>
                        <a:buFontTx/>
                        <a:buChar char="»"/>
                        <a:defRPr sz="1800" b="0" u="none" kern="1200" baseline="0">
                          <a:solidFill>
                            <a:schemeClr val="tx1"/>
                          </a:solidFill>
                          <a:latin typeface="Arial" panose="020B0604020202020204" pitchFamily="34" charset="0"/>
                          <a:ea typeface="宋体" panose="02010600030101010101" pitchFamily="2" charset="-122"/>
                        </a:defRPr>
                      </a:lvl5pPr>
                    </a:lstStyle>
                    <a:p>
                      <a:pPr marL="0" lvl="0" indent="0" algn="ctr" eaLnBrk="1" hangingPunct="1">
                        <a:buNone/>
                      </a:pPr>
                      <a:endParaRPr lang="zh-CN" altLang="en-US" sz="3200" b="1">
                        <a:solidFill>
                          <a:srgbClr val="0000FF"/>
                        </a:solidFill>
                        <a:latin typeface="黑体" panose="02010609060101010101" pitchFamily="2" charset="-122"/>
                        <a:ea typeface="黑体" panose="02010609060101010101" pitchFamily="2" charset="-122"/>
                      </a:endParaRPr>
                    </a:p>
                  </a:txBody>
                  <a:tcPr vert="horz" anchor="t">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r>
            </a:tbl>
          </a:graphicData>
        </a:graphic>
      </p:graphicFrame>
      <p:sp>
        <p:nvSpPr>
          <p:cNvPr id="35874" name="Text Box 34"/>
          <p:cNvSpPr txBox="1"/>
          <p:nvPr/>
        </p:nvSpPr>
        <p:spPr>
          <a:xfrm>
            <a:off x="4530725" y="2392363"/>
            <a:ext cx="2621280" cy="583565"/>
          </a:xfrm>
          <a:prstGeom prst="rect">
            <a:avLst/>
          </a:prstGeom>
          <a:noFill/>
          <a:ln w="9525">
            <a:noFill/>
          </a:ln>
        </p:spPr>
        <p:txBody>
          <a:bodyPr wrap="none">
            <a:spAutoFit/>
          </a:bodyPr>
          <a:p>
            <a:pPr>
              <a:spcBef>
                <a:spcPct val="20000"/>
              </a:spcBef>
            </a:pPr>
            <a:r>
              <a:rPr lang="zh-CN" altLang="en-US" sz="3200" dirty="0">
                <a:solidFill>
                  <a:srgbClr val="0000FF"/>
                </a:solidFill>
                <a:latin typeface="Times New Roman" panose="02020603050405020304" charset="0"/>
              </a:rPr>
              <a:t>安庆内军械所</a:t>
            </a:r>
            <a:endParaRPr lang="zh-CN" altLang="en-US" sz="3200" b="0" dirty="0">
              <a:solidFill>
                <a:srgbClr val="0000FF"/>
              </a:solidFill>
              <a:latin typeface="Times New Roman" panose="02020603050405020304" charset="0"/>
            </a:endParaRPr>
          </a:p>
        </p:txBody>
      </p:sp>
      <p:sp>
        <p:nvSpPr>
          <p:cNvPr id="35875" name="Text Box 35"/>
          <p:cNvSpPr txBox="1"/>
          <p:nvPr/>
        </p:nvSpPr>
        <p:spPr>
          <a:xfrm>
            <a:off x="4530725" y="3306763"/>
            <a:ext cx="2621280" cy="583565"/>
          </a:xfrm>
          <a:prstGeom prst="rect">
            <a:avLst/>
          </a:prstGeom>
          <a:noFill/>
          <a:ln w="9525">
            <a:noFill/>
          </a:ln>
        </p:spPr>
        <p:txBody>
          <a:bodyPr wrap="none">
            <a:spAutoFit/>
          </a:bodyPr>
          <a:p>
            <a:r>
              <a:rPr lang="zh-CN" altLang="en-US" sz="3200" dirty="0">
                <a:solidFill>
                  <a:srgbClr val="0000FF"/>
                </a:solidFill>
                <a:latin typeface="Times New Roman" panose="02020603050405020304" charset="0"/>
              </a:rPr>
              <a:t>江南制造总局</a:t>
            </a:r>
            <a:endParaRPr lang="zh-CN" altLang="en-US" sz="3200" dirty="0">
              <a:solidFill>
                <a:srgbClr val="0000FF"/>
              </a:solidFill>
              <a:latin typeface="Times New Roman" panose="02020603050405020304" charset="0"/>
            </a:endParaRPr>
          </a:p>
        </p:txBody>
      </p:sp>
      <p:sp>
        <p:nvSpPr>
          <p:cNvPr id="35876" name="Text Box 36"/>
          <p:cNvSpPr txBox="1"/>
          <p:nvPr/>
        </p:nvSpPr>
        <p:spPr>
          <a:xfrm>
            <a:off x="4786313" y="4297363"/>
            <a:ext cx="2214880" cy="583565"/>
          </a:xfrm>
          <a:prstGeom prst="rect">
            <a:avLst/>
          </a:prstGeom>
          <a:noFill/>
          <a:ln w="9525">
            <a:noFill/>
          </a:ln>
        </p:spPr>
        <p:txBody>
          <a:bodyPr wrap="none">
            <a:spAutoFit/>
          </a:bodyPr>
          <a:p>
            <a:pPr>
              <a:spcBef>
                <a:spcPct val="20000"/>
              </a:spcBef>
            </a:pPr>
            <a:r>
              <a:rPr lang="zh-CN" altLang="en-US" sz="3200" dirty="0">
                <a:solidFill>
                  <a:srgbClr val="0000FF"/>
                </a:solidFill>
                <a:latin typeface="Times New Roman" panose="02020603050405020304" charset="0"/>
              </a:rPr>
              <a:t>福州船政局</a:t>
            </a:r>
            <a:endParaRPr lang="zh-CN" altLang="en-US" sz="3200" b="0" dirty="0">
              <a:solidFill>
                <a:srgbClr val="0000FF"/>
              </a:solidFill>
              <a:latin typeface="Times New Roman" panose="02020603050405020304" charset="0"/>
            </a:endParaRPr>
          </a:p>
        </p:txBody>
      </p:sp>
      <p:sp>
        <p:nvSpPr>
          <p:cNvPr id="35877" name="Text Box 37"/>
          <p:cNvSpPr txBox="1"/>
          <p:nvPr/>
        </p:nvSpPr>
        <p:spPr>
          <a:xfrm>
            <a:off x="4427538" y="5059363"/>
            <a:ext cx="3027680" cy="583565"/>
          </a:xfrm>
          <a:prstGeom prst="rect">
            <a:avLst/>
          </a:prstGeom>
          <a:noFill/>
          <a:ln w="9525">
            <a:noFill/>
          </a:ln>
        </p:spPr>
        <p:txBody>
          <a:bodyPr wrap="none">
            <a:spAutoFit/>
          </a:bodyPr>
          <a:p>
            <a:r>
              <a:rPr lang="zh-CN" altLang="en-US" sz="3200" dirty="0">
                <a:solidFill>
                  <a:srgbClr val="0000FF"/>
                </a:solidFill>
                <a:latin typeface="Times New Roman" panose="02020603050405020304" charset="0"/>
              </a:rPr>
              <a:t>天津机器制造局</a:t>
            </a:r>
            <a:endParaRPr lang="zh-CN" altLang="en-US" sz="3200" dirty="0">
              <a:solidFill>
                <a:srgbClr val="0000FF"/>
              </a:solidFill>
              <a:latin typeface="Times New Roman" panose="02020603050405020304" charset="0"/>
            </a:endParaRPr>
          </a:p>
        </p:txBody>
      </p:sp>
      <p:sp>
        <p:nvSpPr>
          <p:cNvPr id="35878" name="Text Box 38"/>
          <p:cNvSpPr txBox="1"/>
          <p:nvPr/>
        </p:nvSpPr>
        <p:spPr>
          <a:xfrm>
            <a:off x="7627938" y="3078163"/>
            <a:ext cx="3027680" cy="1076325"/>
          </a:xfrm>
          <a:prstGeom prst="rect">
            <a:avLst/>
          </a:prstGeom>
          <a:noFill/>
          <a:ln w="9525">
            <a:noFill/>
          </a:ln>
        </p:spPr>
        <p:txBody>
          <a:bodyPr wrap="none">
            <a:spAutoFit/>
          </a:bodyPr>
          <a:p>
            <a:r>
              <a:rPr lang="zh-CN" altLang="en-US" sz="3200" dirty="0">
                <a:solidFill>
                  <a:schemeClr val="hlink"/>
                </a:solidFill>
                <a:latin typeface="黑体" panose="02010609060101010101" pitchFamily="2" charset="-122"/>
              </a:rPr>
              <a:t>天津开平煤矿</a:t>
            </a:r>
            <a:endParaRPr lang="zh-CN" altLang="en-US" sz="3200" dirty="0">
              <a:solidFill>
                <a:schemeClr val="hlink"/>
              </a:solidFill>
              <a:latin typeface="黑体" panose="02010609060101010101" pitchFamily="2" charset="-122"/>
            </a:endParaRPr>
          </a:p>
          <a:p>
            <a:r>
              <a:rPr lang="zh-CN" altLang="en-US" sz="3200" dirty="0">
                <a:solidFill>
                  <a:schemeClr val="hlink"/>
                </a:solidFill>
                <a:latin typeface="黑体" panose="02010609060101010101" pitchFamily="2" charset="-122"/>
              </a:rPr>
              <a:t>上海轮船招商局</a:t>
            </a:r>
            <a:endParaRPr lang="zh-CN" altLang="en-US" sz="3200" dirty="0">
              <a:solidFill>
                <a:schemeClr val="hlink"/>
              </a:solidFill>
              <a:latin typeface="黑体" panose="02010609060101010101" pitchFamily="2" charset="-122"/>
            </a:endParaRPr>
          </a:p>
        </p:txBody>
      </p:sp>
      <p:sp>
        <p:nvSpPr>
          <p:cNvPr id="35879" name="Text Box 39"/>
          <p:cNvSpPr txBox="1"/>
          <p:nvPr/>
        </p:nvSpPr>
        <p:spPr>
          <a:xfrm>
            <a:off x="7696200" y="5486400"/>
            <a:ext cx="3048000" cy="1076325"/>
          </a:xfrm>
          <a:prstGeom prst="rect">
            <a:avLst/>
          </a:prstGeom>
          <a:noFill/>
          <a:ln w="9525">
            <a:noFill/>
          </a:ln>
        </p:spPr>
        <p:txBody>
          <a:bodyPr>
            <a:spAutoFit/>
          </a:bodyPr>
          <a:p>
            <a:r>
              <a:rPr lang="zh-CN" altLang="en-US" sz="3200" dirty="0">
                <a:solidFill>
                  <a:schemeClr val="hlink"/>
                </a:solidFill>
                <a:latin typeface="黑体" panose="02010609060101010101" pitchFamily="2" charset="-122"/>
              </a:rPr>
              <a:t>汉阳铁厂、     湖北织布局</a:t>
            </a:r>
            <a:endParaRPr lang="zh-CN" altLang="en-US" sz="3200" b="0" dirty="0">
              <a:solidFill>
                <a:schemeClr val="hlink"/>
              </a:solidFill>
              <a:latin typeface="黑体" panose="02010609060101010101" pitchFamily="2" charset="-122"/>
            </a:endParaRPr>
          </a:p>
        </p:txBody>
      </p:sp>
    </p:spTree>
  </p:cSld>
  <p:clrMapOvr>
    <a:masterClrMapping/>
  </p:clrMapOvr>
  <p:transition>
    <p:split orient="vert"/>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6866" name="矩形 36865"/>
          <p:cNvSpPr>
            <a:spLocks noRot="1"/>
          </p:cNvSpPr>
          <p:nvPr/>
        </p:nvSpPr>
        <p:spPr>
          <a:xfrm>
            <a:off x="882650" y="1484630"/>
            <a:ext cx="10426065" cy="690245"/>
          </a:xfrm>
          <a:prstGeom prst="rect">
            <a:avLst/>
          </a:prstGeom>
          <a:noFill/>
          <a:ln w="9525">
            <a:noFill/>
          </a:ln>
        </p:spPr>
        <p:txBody>
          <a:bodyPr/>
          <a:lstStyle>
            <a:lvl1pPr marL="342900" lvl="0" indent="-342900" algn="l" defTabSz="914400" eaLnBrk="0" fontAlgn="base" latinLnBrk="0" hangingPunct="0">
              <a:lnSpc>
                <a:spcPct val="100000"/>
              </a:lnSpc>
              <a:spcBef>
                <a:spcPct val="20000"/>
              </a:spcBef>
              <a:spcAft>
                <a:spcPct val="0"/>
              </a:spcAft>
              <a:buChar char="•"/>
              <a:defRPr sz="3200" b="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eaLnBrk="0" fontAlgn="base" latinLnBrk="0" hangingPunct="0">
              <a:lnSpc>
                <a:spcPct val="100000"/>
              </a:lnSpc>
              <a:spcBef>
                <a:spcPct val="20000"/>
              </a:spcBef>
              <a:spcAft>
                <a:spcPct val="0"/>
              </a:spcAft>
              <a:buChar char="–"/>
              <a:defRPr sz="2800" b="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eaLnBrk="0" fontAlgn="base" latinLnBrk="0" hangingPunct="0">
              <a:lnSpc>
                <a:spcPct val="100000"/>
              </a:lnSpc>
              <a:spcBef>
                <a:spcPct val="20000"/>
              </a:spcBef>
              <a:spcAft>
                <a:spcPct val="0"/>
              </a:spcAft>
              <a:buChar char="•"/>
              <a:defRPr sz="2400" b="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eaLnBrk="0" fontAlgn="base" latinLnBrk="0" hangingPunct="0">
              <a:lnSpc>
                <a:spcPct val="100000"/>
              </a:lnSpc>
              <a:spcBef>
                <a:spcPct val="20000"/>
              </a:spcBef>
              <a:spcAft>
                <a:spcPct val="0"/>
              </a:spcAft>
              <a:buChar char="–"/>
              <a:defRPr sz="2000" b="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eaLnBrk="0" fontAlgn="base" latinLnBrk="0" hangingPunct="0">
              <a:lnSpc>
                <a:spcPct val="100000"/>
              </a:lnSpc>
              <a:spcBef>
                <a:spcPct val="20000"/>
              </a:spcBef>
              <a:spcAft>
                <a:spcPct val="0"/>
              </a:spcAft>
              <a:buChar char="»"/>
              <a:defRPr sz="2000" b="0" u="none" kern="1200" baseline="0">
                <a:solidFill>
                  <a:schemeClr val="tx1"/>
                </a:solidFill>
                <a:latin typeface="Arial" panose="020B0604020202020204" pitchFamily="34" charset="0"/>
                <a:ea typeface="宋体" panose="02010600030101010101" pitchFamily="2" charset="-122"/>
              </a:defRPr>
            </a:lvl5pPr>
          </a:lstStyle>
          <a:p>
            <a:pPr lvl="0">
              <a:buNone/>
            </a:pPr>
            <a:r>
              <a:rPr lang="zh-CN" altLang="en-US" sz="3600" b="1" dirty="0">
                <a:solidFill>
                  <a:srgbClr val="000000"/>
                </a:solidFill>
              </a:rPr>
              <a:t>       </a:t>
            </a:r>
            <a:r>
              <a:rPr lang="en-US" altLang="zh-CN" sz="3600" b="1" dirty="0">
                <a:solidFill>
                  <a:srgbClr val="000000"/>
                </a:solidFill>
              </a:rPr>
              <a:t>(1)</a:t>
            </a:r>
            <a:r>
              <a:rPr lang="zh-CN" altLang="en-US" sz="3600" b="1" dirty="0">
                <a:solidFill>
                  <a:srgbClr val="000000"/>
                </a:solidFill>
              </a:rPr>
              <a:t>破产：甲午战争的惨败宣告洋务运动的破产    </a:t>
            </a:r>
            <a:endParaRPr lang="zh-CN" altLang="en-US" sz="4000" b="1" dirty="0">
              <a:solidFill>
                <a:srgbClr val="000000"/>
              </a:solidFill>
            </a:endParaRPr>
          </a:p>
        </p:txBody>
      </p:sp>
      <p:sp>
        <p:nvSpPr>
          <p:cNvPr id="36867" name="矩形 36866"/>
          <p:cNvSpPr/>
          <p:nvPr/>
        </p:nvSpPr>
        <p:spPr>
          <a:xfrm>
            <a:off x="2208213" y="3357563"/>
            <a:ext cx="7991475" cy="2306955"/>
          </a:xfrm>
          <a:prstGeom prst="rect">
            <a:avLst/>
          </a:prstGeom>
          <a:noFill/>
          <a:ln w="9525">
            <a:noFill/>
          </a:ln>
        </p:spPr>
        <p:txBody>
          <a:bodyPr>
            <a:spAutoFit/>
          </a:bodyPr>
          <a:p>
            <a:r>
              <a:rPr lang="en-US" altLang="zh-CN" sz="3600" dirty="0">
                <a:solidFill>
                  <a:srgbClr val="000000"/>
                </a:solidFill>
                <a:latin typeface="Tahoma" panose="020B0604030504040204" pitchFamily="34" charset="0"/>
                <a:ea typeface="宋体" panose="02010600030101010101" pitchFamily="2" charset="-122"/>
              </a:rPr>
              <a:t>a.</a:t>
            </a:r>
            <a:r>
              <a:rPr lang="zh-CN" altLang="en-US" sz="3600" dirty="0">
                <a:solidFill>
                  <a:srgbClr val="000000"/>
                </a:solidFill>
                <a:latin typeface="Tahoma" panose="020B0604030504040204" pitchFamily="34" charset="0"/>
                <a:ea typeface="宋体" panose="02010600030101010101" pitchFamily="2" charset="-122"/>
              </a:rPr>
              <a:t>没有彻底变革封建制度</a:t>
            </a:r>
            <a:r>
              <a:rPr lang="en-US" altLang="zh-CN" sz="3600" dirty="0">
                <a:solidFill>
                  <a:srgbClr val="000000"/>
                </a:solidFill>
                <a:latin typeface="Tahoma" panose="020B0604030504040204" pitchFamily="34" charset="0"/>
                <a:ea typeface="宋体" panose="02010600030101010101" pitchFamily="2" charset="-122"/>
              </a:rPr>
              <a:t>(</a:t>
            </a:r>
            <a:r>
              <a:rPr lang="zh-CN" altLang="en-US" sz="3600" dirty="0">
                <a:solidFill>
                  <a:srgbClr val="000000"/>
                </a:solidFill>
                <a:latin typeface="Tahoma" panose="020B0604030504040204" pitchFamily="34" charset="0"/>
                <a:ea typeface="宋体" panose="02010600030101010101" pitchFamily="2" charset="-122"/>
              </a:rPr>
              <a:t>根本原因</a:t>
            </a:r>
            <a:r>
              <a:rPr lang="en-US" altLang="zh-CN" sz="3600" dirty="0">
                <a:solidFill>
                  <a:srgbClr val="000000"/>
                </a:solidFill>
                <a:latin typeface="Tahoma" panose="020B0604030504040204" pitchFamily="34" charset="0"/>
                <a:ea typeface="宋体" panose="02010600030101010101" pitchFamily="2" charset="-122"/>
              </a:rPr>
              <a:t>)</a:t>
            </a:r>
            <a:endParaRPr lang="en-US" altLang="zh-CN" sz="3600" dirty="0">
              <a:solidFill>
                <a:srgbClr val="000000"/>
              </a:solidFill>
              <a:latin typeface="Tahoma" panose="020B0604030504040204" pitchFamily="34" charset="0"/>
              <a:ea typeface="宋体" panose="02010600030101010101" pitchFamily="2" charset="-122"/>
            </a:endParaRPr>
          </a:p>
          <a:p>
            <a:r>
              <a:rPr lang="en-US" altLang="zh-CN" sz="3600" dirty="0">
                <a:solidFill>
                  <a:srgbClr val="000000"/>
                </a:solidFill>
                <a:latin typeface="Tahoma" panose="020B0604030504040204" pitchFamily="34" charset="0"/>
                <a:ea typeface="宋体" panose="02010600030101010101" pitchFamily="2" charset="-122"/>
              </a:rPr>
              <a:t>b.</a:t>
            </a:r>
            <a:r>
              <a:rPr lang="zh-CN" altLang="en-US" sz="3600" dirty="0">
                <a:solidFill>
                  <a:srgbClr val="000000"/>
                </a:solidFill>
                <a:latin typeface="Tahoma" panose="020B0604030504040204" pitchFamily="34" charset="0"/>
                <a:ea typeface="宋体" panose="02010600030101010101" pitchFamily="2" charset="-122"/>
              </a:rPr>
              <a:t>列强不希望中国富强</a:t>
            </a:r>
            <a:endParaRPr lang="zh-CN" altLang="en-US" sz="3600" dirty="0">
              <a:solidFill>
                <a:srgbClr val="000000"/>
              </a:solidFill>
              <a:latin typeface="Tahoma" panose="020B0604030504040204" pitchFamily="34" charset="0"/>
              <a:ea typeface="宋体" panose="02010600030101010101" pitchFamily="2" charset="-122"/>
            </a:endParaRPr>
          </a:p>
          <a:p>
            <a:r>
              <a:rPr lang="en-US" altLang="zh-CN" sz="3600" dirty="0">
                <a:solidFill>
                  <a:srgbClr val="000000"/>
                </a:solidFill>
                <a:latin typeface="Tahoma" panose="020B0604030504040204" pitchFamily="34" charset="0"/>
                <a:ea typeface="宋体" panose="02010600030101010101" pitchFamily="2" charset="-122"/>
              </a:rPr>
              <a:t>c.</a:t>
            </a:r>
            <a:r>
              <a:rPr lang="zh-CN" altLang="en-US" sz="3600" dirty="0">
                <a:solidFill>
                  <a:srgbClr val="000000"/>
                </a:solidFill>
                <a:latin typeface="Tahoma" panose="020B0604030504040204" pitchFamily="34" charset="0"/>
                <a:ea typeface="宋体" panose="02010600030101010101" pitchFamily="2" charset="-122"/>
              </a:rPr>
              <a:t>顽固派的阻挠和破坏</a:t>
            </a:r>
            <a:endParaRPr lang="zh-CN" altLang="en-US" sz="3600" dirty="0">
              <a:solidFill>
                <a:srgbClr val="000000"/>
              </a:solidFill>
              <a:latin typeface="Tahoma" panose="020B0604030504040204" pitchFamily="34" charset="0"/>
              <a:ea typeface="宋体" panose="02010600030101010101" pitchFamily="2" charset="-122"/>
            </a:endParaRPr>
          </a:p>
          <a:p>
            <a:r>
              <a:rPr lang="en-US" altLang="zh-CN" sz="3600" dirty="0">
                <a:solidFill>
                  <a:srgbClr val="000000"/>
                </a:solidFill>
                <a:latin typeface="Tahoma" panose="020B0604030504040204" pitchFamily="34" charset="0"/>
                <a:ea typeface="宋体" panose="02010600030101010101" pitchFamily="2" charset="-122"/>
              </a:rPr>
              <a:t>d.</a:t>
            </a:r>
            <a:r>
              <a:rPr lang="zh-CN" altLang="en-US" sz="3600" dirty="0">
                <a:solidFill>
                  <a:srgbClr val="000000"/>
                </a:solidFill>
                <a:latin typeface="Tahoma" panose="020B0604030504040204" pitchFamily="34" charset="0"/>
                <a:ea typeface="宋体" panose="02010600030101010101" pitchFamily="2" charset="-122"/>
              </a:rPr>
              <a:t>中央缺乏一个健全有力的领导核心</a:t>
            </a:r>
            <a:r>
              <a:rPr lang="zh-CN" altLang="en-US" b="0" dirty="0">
                <a:solidFill>
                  <a:srgbClr val="000000"/>
                </a:solidFill>
                <a:latin typeface="Tahoma" panose="020B0604030504040204" pitchFamily="34" charset="0"/>
                <a:ea typeface="宋体" panose="02010600030101010101" pitchFamily="2" charset="-122"/>
              </a:rPr>
              <a:t>  </a:t>
            </a:r>
            <a:endParaRPr lang="zh-CN" altLang="en-US" b="0" dirty="0">
              <a:solidFill>
                <a:srgbClr val="000000"/>
              </a:solidFill>
              <a:latin typeface="Tahoma" panose="020B0604030504040204" pitchFamily="34" charset="0"/>
              <a:ea typeface="宋体" panose="02010600030101010101" pitchFamily="2" charset="-122"/>
            </a:endParaRPr>
          </a:p>
        </p:txBody>
      </p:sp>
      <p:sp>
        <p:nvSpPr>
          <p:cNvPr id="36868" name="矩形 36867"/>
          <p:cNvSpPr/>
          <p:nvPr/>
        </p:nvSpPr>
        <p:spPr>
          <a:xfrm>
            <a:off x="1703388" y="765175"/>
            <a:ext cx="2447925" cy="645160"/>
          </a:xfrm>
          <a:prstGeom prst="rect">
            <a:avLst/>
          </a:prstGeom>
          <a:noFill/>
          <a:ln w="9525">
            <a:noFill/>
          </a:ln>
        </p:spPr>
        <p:txBody>
          <a:bodyPr>
            <a:spAutoFit/>
          </a:bodyPr>
          <a:p>
            <a:pPr>
              <a:spcBef>
                <a:spcPct val="20000"/>
              </a:spcBef>
              <a:buClr>
                <a:schemeClr val="hlink"/>
              </a:buClr>
              <a:buSzPct val="90000"/>
            </a:pPr>
            <a:r>
              <a:rPr lang="en-US" altLang="zh-CN" sz="3600" dirty="0">
                <a:latin typeface="隶书" panose="02010509060101010101" pitchFamily="49" charset="-122"/>
                <a:ea typeface="隶书" panose="02010509060101010101" pitchFamily="49" charset="-122"/>
              </a:rPr>
              <a:t>5.</a:t>
            </a:r>
            <a:r>
              <a:rPr lang="zh-CN" altLang="en-US" sz="3600" dirty="0">
                <a:latin typeface="隶书" panose="02010509060101010101" pitchFamily="49" charset="-122"/>
                <a:ea typeface="隶书" panose="02010509060101010101" pitchFamily="49" charset="-122"/>
              </a:rPr>
              <a:t>结果</a:t>
            </a:r>
            <a:endParaRPr lang="zh-CN" altLang="en-US" sz="3600" dirty="0">
              <a:latin typeface="隶书" panose="02010509060101010101" pitchFamily="49" charset="-122"/>
              <a:ea typeface="隶书" panose="02010509060101010101" pitchFamily="49" charset="-122"/>
            </a:endParaRPr>
          </a:p>
        </p:txBody>
      </p:sp>
      <p:sp>
        <p:nvSpPr>
          <p:cNvPr id="36869" name="矩形 36868"/>
          <p:cNvSpPr/>
          <p:nvPr/>
        </p:nvSpPr>
        <p:spPr>
          <a:xfrm>
            <a:off x="1703705" y="2712720"/>
            <a:ext cx="2773680" cy="645160"/>
          </a:xfrm>
          <a:prstGeom prst="rect">
            <a:avLst/>
          </a:prstGeom>
          <a:noFill/>
          <a:ln w="9525">
            <a:noFill/>
          </a:ln>
        </p:spPr>
        <p:txBody>
          <a:bodyPr wrap="none" anchor="t">
            <a:spAutoFit/>
          </a:bodyPr>
          <a:p>
            <a:r>
              <a:rPr lang="en-US" altLang="zh-CN" sz="3600" dirty="0">
                <a:solidFill>
                  <a:srgbClr val="000000"/>
                </a:solidFill>
                <a:latin typeface="Tahoma" panose="020B0604030504040204" pitchFamily="34" charset="0"/>
                <a:ea typeface="宋体" panose="02010600030101010101" pitchFamily="2" charset="-122"/>
              </a:rPr>
              <a:t>(2)</a:t>
            </a:r>
            <a:r>
              <a:rPr lang="zh-CN" altLang="en-US" sz="3600" dirty="0">
                <a:solidFill>
                  <a:srgbClr val="000000"/>
                </a:solidFill>
                <a:latin typeface="Tahoma" panose="020B0604030504040204" pitchFamily="34" charset="0"/>
                <a:ea typeface="宋体" panose="02010600030101010101" pitchFamily="2" charset="-122"/>
              </a:rPr>
              <a:t>破产原因</a:t>
            </a:r>
            <a:r>
              <a:rPr lang="en-US" altLang="zh-CN" sz="3600" dirty="0">
                <a:solidFill>
                  <a:srgbClr val="000000"/>
                </a:solidFill>
                <a:latin typeface="Tahoma" panose="020B0604030504040204" pitchFamily="34" charset="0"/>
                <a:ea typeface="宋体" panose="02010600030101010101" pitchFamily="2" charset="-122"/>
              </a:rPr>
              <a:t>:</a:t>
            </a:r>
            <a:endParaRPr lang="en-US" altLang="zh-CN" sz="3600" dirty="0">
              <a:solidFill>
                <a:srgbClr val="000000"/>
              </a:solidFill>
              <a:latin typeface="Tahoma" panose="020B0604030504040204" pitchFamily="34" charset="0"/>
              <a:ea typeface="宋体" panose="02010600030101010101"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nodeType="clickEffect">
                                  <p:stCondLst>
                                    <p:cond delay="0"/>
                                  </p:stCondLst>
                                  <p:childTnLst>
                                    <p:set>
                                      <p:cBhvr>
                                        <p:cTn id="6" dur="1" fill="hold">
                                          <p:stCondLst>
                                            <p:cond delay="0"/>
                                          </p:stCondLst>
                                        </p:cTn>
                                        <p:tgtEl>
                                          <p:spTgt spid="36866">
                                            <p:txEl>
                                              <p:charRg st="0" end="34"/>
                                            </p:txEl>
                                          </p:spTgt>
                                        </p:tgtEl>
                                        <p:attrNameLst>
                                          <p:attrName>style.visibility</p:attrName>
                                        </p:attrNameLst>
                                      </p:cBhvr>
                                      <p:to>
                                        <p:strVal val="visible"/>
                                      </p:to>
                                    </p:set>
                                    <p:animEffect transition="in" filter="diamond(in)">
                                      <p:cBhvr>
                                        <p:cTn id="7" dur="2000"/>
                                        <p:tgtEl>
                                          <p:spTgt spid="36866">
                                            <p:txEl>
                                              <p:charRg st="0" end="34"/>
                                            </p:txEl>
                                          </p:spTgt>
                                        </p:tgtEl>
                                      </p:cBhvr>
                                    </p:animEffect>
                                  </p:childTnLst>
                                </p:cTn>
                              </p:par>
                            </p:childTnLst>
                          </p:cTn>
                        </p:par>
                      </p:childTnLst>
                    </p:cTn>
                  </p:par>
                  <p:par>
                    <p:cTn id="8" fill="hold">
                      <p:stCondLst>
                        <p:cond delay="indefinite"/>
                      </p:stCondLst>
                      <p:childTnLst>
                        <p:par>
                          <p:cTn id="9" fill="hold">
                            <p:stCondLst>
                              <p:cond delay="0"/>
                            </p:stCondLst>
                            <p:childTnLst>
                              <p:par>
                                <p:cTn id="10" presetID="8" presetClass="entr" presetSubtype="16" fill="hold" grpId="0" nodeType="clickEffect">
                                  <p:stCondLst>
                                    <p:cond delay="0"/>
                                  </p:stCondLst>
                                  <p:childTnLst>
                                    <p:set>
                                      <p:cBhvr>
                                        <p:cTn id="11" dur="1" fill="hold">
                                          <p:stCondLst>
                                            <p:cond delay="0"/>
                                          </p:stCondLst>
                                        </p:cTn>
                                        <p:tgtEl>
                                          <p:spTgt spid="36867"/>
                                        </p:tgtEl>
                                        <p:attrNameLst>
                                          <p:attrName>style.visibility</p:attrName>
                                        </p:attrNameLst>
                                      </p:cBhvr>
                                      <p:to>
                                        <p:strVal val="visible"/>
                                      </p:to>
                                    </p:set>
                                    <p:animEffect transition="in" filter="diamond(in)">
                                      <p:cBhvr>
                                        <p:cTn id="12" dur="2000"/>
                                        <p:tgtEl>
                                          <p:spTgt spid="3686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867"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7890" name="Text Box 2"/>
          <p:cNvSpPr txBox="1"/>
          <p:nvPr/>
        </p:nvSpPr>
        <p:spPr>
          <a:xfrm>
            <a:off x="774700" y="962025"/>
            <a:ext cx="10565130" cy="1076325"/>
          </a:xfrm>
          <a:prstGeom prst="rect">
            <a:avLst/>
          </a:prstGeom>
          <a:noFill/>
          <a:ln w="9525">
            <a:noFill/>
          </a:ln>
        </p:spPr>
        <p:txBody>
          <a:bodyPr wrap="square">
            <a:spAutoFit/>
          </a:bodyPr>
          <a:p>
            <a:pPr eaLnBrk="0" hangingPunct="0"/>
            <a:r>
              <a:rPr lang="en-US" altLang="zh-CN" sz="2800" dirty="0">
                <a:solidFill>
                  <a:srgbClr val="CC0000"/>
                </a:solidFill>
                <a:latin typeface="黑体" panose="02010609060101010101" pitchFamily="2" charset="-122"/>
              </a:rPr>
              <a:t>   </a:t>
            </a:r>
            <a:r>
              <a:rPr lang="zh-CN" altLang="en-US" sz="3200" dirty="0">
                <a:solidFill>
                  <a:srgbClr val="CC0000"/>
                </a:solidFill>
                <a:latin typeface="宋体" panose="02010600030101010101" pitchFamily="2" charset="-122"/>
                <a:ea typeface="宋体" panose="02010600030101010101" pitchFamily="2" charset="-122"/>
                <a:cs typeface="宋体" panose="02010600030101010101" pitchFamily="2" charset="-122"/>
              </a:rPr>
              <a:t>积极：</a:t>
            </a:r>
            <a:r>
              <a:rPr lang="en-US" altLang="zh-CN" sz="3200" dirty="0">
                <a:latin typeface="宋体" panose="02010600030101010101" pitchFamily="2" charset="-122"/>
                <a:ea typeface="宋体" panose="02010600030101010101" pitchFamily="2" charset="-122"/>
                <a:cs typeface="宋体" panose="02010600030101010101" pitchFamily="2" charset="-122"/>
              </a:rPr>
              <a:t>1</a:t>
            </a:r>
            <a:r>
              <a:rPr lang="zh-CN" altLang="en-US" sz="3200" dirty="0">
                <a:latin typeface="宋体" panose="02010600030101010101" pitchFamily="2" charset="-122"/>
                <a:ea typeface="宋体" panose="02010600030101010101" pitchFamily="2" charset="-122"/>
                <a:cs typeface="宋体" panose="02010600030101010101" pitchFamily="2" charset="-122"/>
              </a:rPr>
              <a:t>、引进了西方近代技术和设备，有利于我国生产力的发展和提高；</a:t>
            </a:r>
            <a:endParaRPr lang="zh-CN" altLang="en-US" sz="3200" dirty="0">
              <a:latin typeface="宋体" panose="02010600030101010101" pitchFamily="2" charset="-122"/>
              <a:ea typeface="宋体" panose="02010600030101010101" pitchFamily="2" charset="-122"/>
              <a:cs typeface="宋体" panose="02010600030101010101" pitchFamily="2" charset="-122"/>
            </a:endParaRPr>
          </a:p>
        </p:txBody>
      </p:sp>
      <p:sp>
        <p:nvSpPr>
          <p:cNvPr id="37891" name="Text Box 3"/>
          <p:cNvSpPr txBox="1"/>
          <p:nvPr/>
        </p:nvSpPr>
        <p:spPr>
          <a:xfrm>
            <a:off x="913130" y="3114675"/>
            <a:ext cx="10777855" cy="1814830"/>
          </a:xfrm>
          <a:prstGeom prst="rect">
            <a:avLst/>
          </a:prstGeom>
          <a:noFill/>
          <a:ln w="9525">
            <a:noFill/>
          </a:ln>
        </p:spPr>
        <p:txBody>
          <a:bodyPr wrap="square">
            <a:spAutoFit/>
          </a:bodyPr>
          <a:p>
            <a:pPr eaLnBrk="0" hangingPunct="0">
              <a:spcBef>
                <a:spcPct val="50000"/>
              </a:spcBef>
            </a:pPr>
            <a:r>
              <a:rPr lang="en-US" altLang="zh-CN" sz="3200" dirty="0">
                <a:latin typeface="宋体" panose="02010600030101010101" pitchFamily="2" charset="-122"/>
                <a:ea typeface="宋体" panose="02010600030101010101" pitchFamily="2" charset="-122"/>
                <a:cs typeface="宋体" panose="02010600030101010101" pitchFamily="2" charset="-122"/>
              </a:rPr>
              <a:t>3</a:t>
            </a:r>
            <a:r>
              <a:rPr lang="zh-CN" altLang="en-US" sz="3200" dirty="0">
                <a:latin typeface="宋体" panose="02010600030101010101" pitchFamily="2" charset="-122"/>
                <a:ea typeface="宋体" panose="02010600030101010101" pitchFamily="2" charset="-122"/>
                <a:cs typeface="宋体" panose="02010600030101010101" pitchFamily="2" charset="-122"/>
              </a:rPr>
              <a:t>、创办新式学堂，选派留学生 </a:t>
            </a:r>
            <a:r>
              <a:rPr lang="en-US" altLang="zh-CN" sz="3200" dirty="0">
                <a:latin typeface="宋体" panose="02010600030101010101" pitchFamily="2" charset="-122"/>
                <a:ea typeface="宋体" panose="02010600030101010101" pitchFamily="2" charset="-122"/>
                <a:cs typeface="宋体" panose="02010600030101010101" pitchFamily="2" charset="-122"/>
              </a:rPr>
              <a:t>,</a:t>
            </a:r>
            <a:r>
              <a:rPr lang="zh-CN" altLang="en-US" sz="3200" dirty="0">
                <a:latin typeface="宋体" panose="02010600030101010101" pitchFamily="2" charset="-122"/>
                <a:ea typeface="宋体" panose="02010600030101010101" pitchFamily="2" charset="-122"/>
                <a:cs typeface="宋体" panose="02010600030101010101" pitchFamily="2" charset="-122"/>
              </a:rPr>
              <a:t>培养了一批掌握先进技术的人才，也有利于新思想的传播，开启了</a:t>
            </a:r>
            <a:r>
              <a:rPr lang="zh-CN" altLang="en-US" sz="3200" dirty="0">
                <a:solidFill>
                  <a:srgbClr val="CC0000"/>
                </a:solidFill>
                <a:latin typeface="宋体" panose="02010600030101010101" pitchFamily="2" charset="-122"/>
                <a:ea typeface="宋体" panose="02010600030101010101" pitchFamily="2" charset="-122"/>
                <a:cs typeface="宋体" panose="02010600030101010101" pitchFamily="2" charset="-122"/>
              </a:rPr>
              <a:t>教育的近代化</a:t>
            </a:r>
            <a:r>
              <a:rPr lang="zh-CN" altLang="en-US" sz="3200" dirty="0">
                <a:latin typeface="宋体" panose="02010600030101010101" pitchFamily="2" charset="-122"/>
                <a:ea typeface="宋体" panose="02010600030101010101" pitchFamily="2" charset="-122"/>
                <a:cs typeface="宋体" panose="02010600030101010101" pitchFamily="2" charset="-122"/>
              </a:rPr>
              <a:t>；</a:t>
            </a:r>
            <a:endParaRPr lang="zh-CN" altLang="en-US" sz="3200" dirty="0">
              <a:latin typeface="宋体" panose="02010600030101010101" pitchFamily="2" charset="-122"/>
              <a:ea typeface="宋体" panose="02010600030101010101" pitchFamily="2" charset="-122"/>
              <a:cs typeface="宋体" panose="02010600030101010101" pitchFamily="2" charset="-122"/>
            </a:endParaRPr>
          </a:p>
          <a:p>
            <a:pPr eaLnBrk="0" hangingPunct="0">
              <a:spcBef>
                <a:spcPct val="50000"/>
              </a:spcBef>
            </a:pPr>
            <a:r>
              <a:rPr lang="en-US" altLang="zh-CN" sz="3200" dirty="0">
                <a:latin typeface="宋体" panose="02010600030101010101" pitchFamily="2" charset="-122"/>
                <a:ea typeface="宋体" panose="02010600030101010101" pitchFamily="2" charset="-122"/>
                <a:cs typeface="宋体" panose="02010600030101010101" pitchFamily="2" charset="-122"/>
              </a:rPr>
              <a:t>4</a:t>
            </a:r>
            <a:r>
              <a:rPr lang="zh-CN" altLang="en-US" sz="3200" dirty="0">
                <a:latin typeface="宋体" panose="02010600030101010101" pitchFamily="2" charset="-122"/>
                <a:ea typeface="宋体" panose="02010600030101010101" pitchFamily="2" charset="-122"/>
                <a:cs typeface="宋体" panose="02010600030101010101" pitchFamily="2" charset="-122"/>
              </a:rPr>
              <a:t>、创办三支海军，有利于</a:t>
            </a:r>
            <a:r>
              <a:rPr lang="zh-CN" altLang="en-US" sz="3200" dirty="0">
                <a:solidFill>
                  <a:srgbClr val="CC0000"/>
                </a:solidFill>
                <a:latin typeface="宋体" panose="02010600030101010101" pitchFamily="2" charset="-122"/>
                <a:ea typeface="宋体" panose="02010600030101010101" pitchFamily="2" charset="-122"/>
                <a:cs typeface="宋体" panose="02010600030101010101" pitchFamily="2" charset="-122"/>
              </a:rPr>
              <a:t>军事近代化</a:t>
            </a:r>
            <a:r>
              <a:rPr lang="zh-CN" altLang="en-US" sz="3200" dirty="0">
                <a:latin typeface="宋体" panose="02010600030101010101" pitchFamily="2" charset="-122"/>
                <a:ea typeface="宋体" panose="02010600030101010101" pitchFamily="2" charset="-122"/>
                <a:cs typeface="宋体" panose="02010600030101010101" pitchFamily="2" charset="-122"/>
              </a:rPr>
              <a:t>。</a:t>
            </a:r>
            <a:endParaRPr lang="zh-CN" altLang="en-US" sz="3200" dirty="0">
              <a:latin typeface="宋体" panose="02010600030101010101" pitchFamily="2" charset="-122"/>
              <a:ea typeface="宋体" panose="02010600030101010101" pitchFamily="2" charset="-122"/>
              <a:cs typeface="宋体" panose="02010600030101010101" pitchFamily="2" charset="-122"/>
            </a:endParaRPr>
          </a:p>
        </p:txBody>
      </p:sp>
      <p:sp>
        <p:nvSpPr>
          <p:cNvPr id="37892" name="Text Box 4"/>
          <p:cNvSpPr txBox="1"/>
          <p:nvPr/>
        </p:nvSpPr>
        <p:spPr>
          <a:xfrm>
            <a:off x="774700" y="2038350"/>
            <a:ext cx="11113135" cy="1076325"/>
          </a:xfrm>
          <a:prstGeom prst="rect">
            <a:avLst/>
          </a:prstGeom>
          <a:noFill/>
          <a:ln w="9525">
            <a:noFill/>
          </a:ln>
        </p:spPr>
        <p:txBody>
          <a:bodyPr wrap="square">
            <a:spAutoFit/>
          </a:bodyPr>
          <a:p>
            <a:pPr eaLnBrk="0" hangingPunct="0"/>
            <a:r>
              <a:rPr lang="en-US" altLang="zh-CN" sz="2800" dirty="0">
                <a:latin typeface="黑体" panose="02010609060101010101" pitchFamily="2" charset="-122"/>
              </a:rPr>
              <a:t>  </a:t>
            </a:r>
            <a:r>
              <a:rPr lang="en-US" altLang="zh-CN" sz="2800" dirty="0">
                <a:latin typeface="宋体" panose="02010600030101010101" pitchFamily="2" charset="-122"/>
                <a:ea typeface="宋体" panose="02010600030101010101" pitchFamily="2" charset="-122"/>
                <a:cs typeface="宋体" panose="02010600030101010101" pitchFamily="2" charset="-122"/>
              </a:rPr>
              <a:t> </a:t>
            </a:r>
            <a:r>
              <a:rPr lang="en-US" altLang="zh-CN" sz="3200" dirty="0">
                <a:latin typeface="宋体" panose="02010600030101010101" pitchFamily="2" charset="-122"/>
                <a:ea typeface="宋体" panose="02010600030101010101" pitchFamily="2" charset="-122"/>
                <a:cs typeface="宋体" panose="02010600030101010101" pitchFamily="2" charset="-122"/>
              </a:rPr>
              <a:t>2</a:t>
            </a:r>
            <a:r>
              <a:rPr lang="zh-CN" altLang="en-US" sz="3200" dirty="0">
                <a:latin typeface="宋体" panose="02010600030101010101" pitchFamily="2" charset="-122"/>
                <a:ea typeface="宋体" panose="02010600030101010101" pitchFamily="2" charset="-122"/>
                <a:cs typeface="宋体" panose="02010600030101010101" pitchFamily="2" charset="-122"/>
              </a:rPr>
              <a:t>、中国</a:t>
            </a:r>
            <a:r>
              <a:rPr lang="zh-CN" altLang="en-US" sz="3200" dirty="0">
                <a:solidFill>
                  <a:srgbClr val="CC0000"/>
                </a:solidFill>
                <a:latin typeface="宋体" panose="02010600030101010101" pitchFamily="2" charset="-122"/>
                <a:ea typeface="宋体" panose="02010600030101010101" pitchFamily="2" charset="-122"/>
                <a:cs typeface="宋体" panose="02010600030101010101" pitchFamily="2" charset="-122"/>
              </a:rPr>
              <a:t>工业近代化</a:t>
            </a:r>
            <a:r>
              <a:rPr lang="zh-CN" altLang="en-US" sz="3200" dirty="0">
                <a:latin typeface="宋体" panose="02010600030101010101" pitchFamily="2" charset="-122"/>
                <a:ea typeface="宋体" panose="02010600030101010101" pitchFamily="2" charset="-122"/>
                <a:cs typeface="宋体" panose="02010600030101010101" pitchFamily="2" charset="-122"/>
              </a:rPr>
              <a:t>开始起步；客观上刺激了中国民族资本主义的产生和发展，对外国经济侵略起到一定抵制作用。</a:t>
            </a:r>
            <a:endParaRPr lang="zh-CN" altLang="en-US" sz="3200" dirty="0">
              <a:latin typeface="宋体" panose="02010600030101010101" pitchFamily="2" charset="-122"/>
              <a:ea typeface="宋体" panose="02010600030101010101" pitchFamily="2" charset="-122"/>
              <a:cs typeface="宋体" panose="02010600030101010101" pitchFamily="2" charset="-122"/>
            </a:endParaRPr>
          </a:p>
        </p:txBody>
      </p:sp>
      <p:sp>
        <p:nvSpPr>
          <p:cNvPr id="37893" name="Text Box 7"/>
          <p:cNvSpPr txBox="1"/>
          <p:nvPr/>
        </p:nvSpPr>
        <p:spPr>
          <a:xfrm>
            <a:off x="349250" y="55245"/>
            <a:ext cx="2590800" cy="706755"/>
          </a:xfrm>
          <a:prstGeom prst="rect">
            <a:avLst/>
          </a:prstGeom>
          <a:noFill/>
          <a:ln w="9525">
            <a:noFill/>
          </a:ln>
        </p:spPr>
        <p:txBody>
          <a:bodyPr>
            <a:spAutoFit/>
          </a:bodyPr>
          <a:p>
            <a:pPr>
              <a:spcBef>
                <a:spcPct val="50000"/>
              </a:spcBef>
            </a:pPr>
            <a:r>
              <a:rPr lang="en-US" altLang="zh-CN" sz="4000" dirty="0">
                <a:solidFill>
                  <a:schemeClr val="hlink"/>
                </a:solidFill>
                <a:latin typeface="黑体" panose="02010609060101010101" pitchFamily="2" charset="-122"/>
              </a:rPr>
              <a:t>6</a:t>
            </a:r>
            <a:r>
              <a:rPr lang="zh-CN" altLang="en-US" sz="4000" dirty="0">
                <a:solidFill>
                  <a:schemeClr val="hlink"/>
                </a:solidFill>
                <a:latin typeface="黑体" panose="02010609060101010101" pitchFamily="2" charset="-122"/>
              </a:rPr>
              <a:t>、评价</a:t>
            </a:r>
            <a:endParaRPr lang="zh-CN" altLang="en-US" sz="4000" dirty="0">
              <a:solidFill>
                <a:schemeClr val="hlink"/>
              </a:solidFill>
              <a:latin typeface="黑体" panose="02010609060101010101" pitchFamily="2" charset="-122"/>
            </a:endParaRPr>
          </a:p>
        </p:txBody>
      </p:sp>
      <p:sp>
        <p:nvSpPr>
          <p:cNvPr id="37895" name="Text Box 34"/>
          <p:cNvSpPr txBox="1"/>
          <p:nvPr/>
        </p:nvSpPr>
        <p:spPr>
          <a:xfrm>
            <a:off x="2834640" y="6192203"/>
            <a:ext cx="5857875" cy="521970"/>
          </a:xfrm>
          <a:prstGeom prst="rect">
            <a:avLst/>
          </a:prstGeom>
          <a:solidFill>
            <a:schemeClr val="folHlink"/>
          </a:solidFill>
          <a:ln w="9525" cap="flat" cmpd="sng">
            <a:solidFill>
              <a:srgbClr val="FF9900"/>
            </a:solidFill>
            <a:prstDash val="solid"/>
            <a:miter/>
            <a:headEnd type="none" w="med" len="med"/>
            <a:tailEnd type="none" w="med" len="med"/>
          </a:ln>
        </p:spPr>
        <p:txBody>
          <a:bodyPr>
            <a:spAutoFit/>
          </a:bodyPr>
          <a:p>
            <a:pPr algn="ctr">
              <a:spcBef>
                <a:spcPct val="50000"/>
              </a:spcBef>
            </a:pPr>
            <a:r>
              <a:rPr lang="zh-CN" altLang="en-US" sz="2800" dirty="0">
                <a:solidFill>
                  <a:srgbClr val="FFFF00"/>
                </a:solidFill>
                <a:latin typeface="Times New Roman" panose="02020603050405020304" charset="0"/>
              </a:rPr>
              <a:t>洋务运动是中国近代化的开端！</a:t>
            </a:r>
            <a:endParaRPr lang="zh-CN" altLang="en-US" sz="2800" dirty="0">
              <a:solidFill>
                <a:srgbClr val="FFFF00"/>
              </a:solidFill>
              <a:latin typeface="Times New Roman" panose="02020603050405020304" charset="0"/>
            </a:endParaRPr>
          </a:p>
        </p:txBody>
      </p:sp>
      <p:sp>
        <p:nvSpPr>
          <p:cNvPr id="2" name="文本框 1"/>
          <p:cNvSpPr txBox="1"/>
          <p:nvPr/>
        </p:nvSpPr>
        <p:spPr>
          <a:xfrm>
            <a:off x="774700" y="4929505"/>
            <a:ext cx="11383645" cy="1272540"/>
          </a:xfrm>
          <a:prstGeom prst="rect">
            <a:avLst/>
          </a:prstGeom>
          <a:noFill/>
        </p:spPr>
        <p:txBody>
          <a:bodyPr wrap="square" rtlCol="0">
            <a:spAutoFit/>
          </a:bodyPr>
          <a:p>
            <a:pPr marL="0" marR="0" lvl="0" indent="0" algn="l" defTabSz="914400" rtl="0" eaLnBrk="1" fontAlgn="base" latinLnBrk="0" hangingPunct="1">
              <a:lnSpc>
                <a:spcPct val="120000"/>
              </a:lnSpc>
              <a:spcBef>
                <a:spcPct val="0"/>
              </a:spcBef>
              <a:spcAft>
                <a:spcPct val="0"/>
              </a:spcAft>
              <a:buClrTx/>
              <a:buSzTx/>
              <a:buFontTx/>
              <a:buNone/>
              <a:defRPr/>
            </a:pPr>
            <a:r>
              <a:rPr lang="zh-CN" altLang="en-US" sz="3200" b="1" noProof="0" dirty="0" smtClean="0">
                <a:ln>
                  <a:noFill/>
                </a:ln>
                <a:solidFill>
                  <a:srgbClr val="CC0000"/>
                </a:solidFill>
                <a:effectLst/>
                <a:uLnTx/>
                <a:uFillTx/>
                <a:latin typeface="Arial" panose="020B0604020202020204" pitchFamily="34" charset="0"/>
                <a:ea typeface="楷体_GB2312" pitchFamily="49" charset="-122"/>
                <a:sym typeface="+mn-ea"/>
              </a:rPr>
              <a:t>局限性：</a:t>
            </a:r>
            <a:r>
              <a:rPr lang="zh-CN" altLang="en-US" sz="3200" b="1" noProof="0" dirty="0" smtClean="0">
                <a:ln>
                  <a:noFill/>
                </a:ln>
                <a:solidFill>
                  <a:schemeClr val="tx1">
                    <a:lumMod val="50000"/>
                  </a:schemeClr>
                </a:solidFill>
                <a:effectLst/>
                <a:uLnTx/>
                <a:uFillTx/>
                <a:latin typeface="Arial" panose="020B0604020202020204" pitchFamily="34" charset="0"/>
                <a:ea typeface="楷体_GB2312" pitchFamily="49" charset="-122"/>
                <a:sym typeface="+mn-ea"/>
              </a:rPr>
              <a:t>只是学习西方的科技，没有认识到中国制度上的落后性，不能从根本上改变中国落后的局面。</a:t>
            </a:r>
            <a:endParaRPr lang="zh-CN" altLang="en-US" sz="3200" b="1" noProof="0" dirty="0" smtClean="0">
              <a:ln>
                <a:noFill/>
              </a:ln>
              <a:solidFill>
                <a:schemeClr val="tx1">
                  <a:lumMod val="50000"/>
                </a:schemeClr>
              </a:solidFill>
              <a:effectLst/>
              <a:uLnTx/>
              <a:uFillTx/>
              <a:latin typeface="Arial" panose="020B0604020202020204" pitchFamily="34" charset="0"/>
              <a:ea typeface="楷体_GB2312" pitchFamily="49" charset="-122"/>
              <a:sym typeface="+mn-ea"/>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7895"/>
                                        </p:tgtEl>
                                        <p:attrNameLst>
                                          <p:attrName>style.visibility</p:attrName>
                                        </p:attrNameLst>
                                      </p:cBhvr>
                                      <p:to>
                                        <p:strVal val="visible"/>
                                      </p:to>
                                    </p:set>
                                    <p:animEffect transition="in" filter="fade">
                                      <p:cBhvr>
                                        <p:cTn id="7" dur="2000"/>
                                        <p:tgtEl>
                                          <p:spTgt spid="3789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895" grpId="0" bldLvl="0"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0" name="文本框 99"/>
          <p:cNvSpPr txBox="1"/>
          <p:nvPr/>
        </p:nvSpPr>
        <p:spPr>
          <a:xfrm>
            <a:off x="321945" y="280035"/>
            <a:ext cx="11616690" cy="4523105"/>
          </a:xfrm>
          <a:prstGeom prst="rect">
            <a:avLst/>
          </a:prstGeom>
          <a:noFill/>
          <a:ln w="9525">
            <a:noFill/>
          </a:ln>
        </p:spPr>
        <p:txBody>
          <a:bodyPr wrap="square">
            <a:spAutoFit/>
          </a:bodyPr>
          <a:p>
            <a:pPr indent="355600"/>
            <a:r>
              <a:rPr lang="en-US" sz="3200" b="0">
                <a:solidFill>
                  <a:srgbClr val="FF0000"/>
                </a:solidFill>
                <a:latin typeface="Times New Roman" panose="02020603050405020304" charset="0"/>
                <a:ea typeface="宋体" panose="02010600030101010101" pitchFamily="2" charset="-122"/>
              </a:rPr>
              <a:t>1.[</a:t>
            </a:r>
            <a:r>
              <a:rPr lang="zh-CN" sz="3200" b="0">
                <a:solidFill>
                  <a:srgbClr val="FF0000"/>
                </a:solidFill>
                <a:ea typeface="宋体" panose="02010600030101010101" pitchFamily="2" charset="-122"/>
              </a:rPr>
              <a:t>知识拓展</a:t>
            </a:r>
            <a:r>
              <a:rPr lang="en-US" sz="3200" b="0">
                <a:solidFill>
                  <a:srgbClr val="FF0000"/>
                </a:solidFill>
                <a:latin typeface="Times New Roman" panose="02020603050405020304" charset="0"/>
                <a:ea typeface="宋体" panose="02010600030101010101" pitchFamily="2" charset="-122"/>
              </a:rPr>
              <a:t>]</a:t>
            </a:r>
            <a:r>
              <a:rPr lang="zh-CN" sz="3200" b="0">
                <a:solidFill>
                  <a:srgbClr val="FF0000"/>
                </a:solidFill>
                <a:ea typeface="宋体" panose="02010600030101010101" pitchFamily="2" charset="-122"/>
              </a:rPr>
              <a:t>正确区分洋务运动与民族资本主义</a:t>
            </a:r>
            <a:endParaRPr lang="zh-CN" sz="3200" b="0">
              <a:solidFill>
                <a:srgbClr val="FF0000"/>
              </a:solidFill>
              <a:ea typeface="宋体" panose="02010600030101010101" pitchFamily="2" charset="-122"/>
            </a:endParaRPr>
          </a:p>
          <a:p>
            <a:pPr indent="355600"/>
            <a:r>
              <a:rPr lang="en-US" sz="3200" b="0">
                <a:solidFill>
                  <a:schemeClr val="tx1"/>
                </a:solidFill>
                <a:latin typeface="Times New Roman" panose="02020603050405020304" charset="0"/>
                <a:ea typeface="宋体" panose="02010600030101010101" pitchFamily="2" charset="-122"/>
              </a:rPr>
              <a:t>(1)</a:t>
            </a:r>
            <a:r>
              <a:rPr lang="zh-CN" sz="3200" b="0">
                <a:solidFill>
                  <a:schemeClr val="tx1"/>
                </a:solidFill>
                <a:ea typeface="宋体" panose="02010600030101010101" pitchFamily="2" charset="-122"/>
              </a:rPr>
              <a:t>洋务派是封建地主阶级的代表，而不是资产阶级的代表。</a:t>
            </a:r>
            <a:r>
              <a:rPr lang="en-US" sz="3200" b="0">
                <a:solidFill>
                  <a:schemeClr val="tx1"/>
                </a:solidFill>
                <a:latin typeface="Times New Roman" panose="02020603050405020304" charset="0"/>
                <a:ea typeface="宋体" panose="02010600030101010101" pitchFamily="2" charset="-122"/>
              </a:rPr>
              <a:t>    (2)</a:t>
            </a:r>
            <a:r>
              <a:rPr lang="zh-CN" sz="3200" b="0">
                <a:solidFill>
                  <a:schemeClr val="tx1"/>
                </a:solidFill>
                <a:ea typeface="宋体" panose="02010600030101010101" pitchFamily="2" charset="-122"/>
              </a:rPr>
              <a:t>洋务运动创办的是民用企业，不是民族资本主义企业。</a:t>
            </a:r>
            <a:r>
              <a:rPr lang="en-US" sz="3200" b="0">
                <a:solidFill>
                  <a:schemeClr val="tx1"/>
                </a:solidFill>
                <a:latin typeface="Times New Roman" panose="02020603050405020304" charset="0"/>
                <a:ea typeface="宋体" panose="02010600030101010101" pitchFamily="2" charset="-122"/>
              </a:rPr>
              <a:t></a:t>
            </a:r>
            <a:r>
              <a:rPr lang="en-US" sz="3200" b="0">
                <a:solidFill>
                  <a:srgbClr val="FF0000"/>
                </a:solidFill>
                <a:latin typeface="Times New Roman" panose="02020603050405020304" charset="0"/>
                <a:ea typeface="宋体" panose="02010600030101010101" pitchFamily="2" charset="-122"/>
              </a:rPr>
              <a:t>2.[</a:t>
            </a:r>
            <a:r>
              <a:rPr lang="zh-CN" sz="3200" b="0">
                <a:solidFill>
                  <a:srgbClr val="FF0000"/>
                </a:solidFill>
                <a:ea typeface="宋体" panose="02010600030101010101" pitchFamily="2" charset="-122"/>
              </a:rPr>
              <a:t>概念阐释</a:t>
            </a:r>
            <a:r>
              <a:rPr lang="en-US" sz="3200" b="0">
                <a:solidFill>
                  <a:srgbClr val="FF0000"/>
                </a:solidFill>
                <a:latin typeface="Times New Roman" panose="02020603050405020304" charset="0"/>
                <a:ea typeface="宋体" panose="02010600030101010101" pitchFamily="2" charset="-122"/>
              </a:rPr>
              <a:t>]</a:t>
            </a:r>
            <a:r>
              <a:rPr lang="zh-CN" sz="3200" b="0">
                <a:solidFill>
                  <a:srgbClr val="FF0000"/>
                </a:solidFill>
                <a:ea typeface="宋体" panose="02010600030101010101" pitchFamily="2" charset="-122"/>
              </a:rPr>
              <a:t>中国近代民族工业</a:t>
            </a:r>
            <a:endParaRPr lang="zh-CN" sz="3200" b="0">
              <a:solidFill>
                <a:srgbClr val="FF0000"/>
              </a:solidFill>
              <a:ea typeface="宋体" panose="02010600030101010101" pitchFamily="2" charset="-122"/>
            </a:endParaRPr>
          </a:p>
          <a:p>
            <a:pPr indent="355600"/>
            <a:r>
              <a:rPr lang="en-US" sz="3200" b="0">
                <a:solidFill>
                  <a:schemeClr val="tx1"/>
                </a:solidFill>
                <a:latin typeface="Times New Roman" panose="02020603050405020304" charset="0"/>
                <a:ea typeface="宋体" panose="02010600030101010101" pitchFamily="2" charset="-122"/>
              </a:rPr>
              <a:t>(1)</a:t>
            </a:r>
            <a:r>
              <a:rPr lang="en-US" sz="3200" b="0">
                <a:solidFill>
                  <a:schemeClr val="tx1"/>
                </a:solidFill>
                <a:latin typeface="宋体" panose="02010600030101010101" pitchFamily="2" charset="-122"/>
                <a:cs typeface="Times New Roman" panose="02020603050405020304" charset="0"/>
              </a:rPr>
              <a:t>“</a:t>
            </a:r>
            <a:r>
              <a:rPr lang="zh-CN" sz="3200" b="0">
                <a:solidFill>
                  <a:schemeClr val="tx1"/>
                </a:solidFill>
                <a:ea typeface="宋体" panose="02010600030101010101" pitchFamily="2" charset="-122"/>
              </a:rPr>
              <a:t>近代</a:t>
            </a:r>
            <a:r>
              <a:rPr lang="en-US" sz="3200" b="0">
                <a:solidFill>
                  <a:schemeClr val="tx1"/>
                </a:solidFill>
                <a:latin typeface="宋体" panose="02010600030101010101" pitchFamily="2" charset="-122"/>
                <a:cs typeface="Times New Roman" panose="02020603050405020304" charset="0"/>
              </a:rPr>
              <a:t>”</a:t>
            </a:r>
            <a:r>
              <a:rPr lang="zh-CN" sz="3200" b="0">
                <a:solidFill>
                  <a:schemeClr val="tx1"/>
                </a:solidFill>
                <a:ea typeface="宋体" panose="02010600030101010101" pitchFamily="2" charset="-122"/>
              </a:rPr>
              <a:t>从生产力角度理解，指使用</a:t>
            </a:r>
            <a:r>
              <a:rPr lang="en-US" sz="3200" b="0">
                <a:solidFill>
                  <a:schemeClr val="tx1"/>
                </a:solidFill>
                <a:latin typeface="宋体" panose="02010600030101010101" pitchFamily="2" charset="-122"/>
                <a:cs typeface="Times New Roman" panose="02020603050405020304" charset="0"/>
              </a:rPr>
              <a:t>“</a:t>
            </a:r>
            <a:r>
              <a:rPr lang="zh-CN" sz="3200" b="0">
                <a:solidFill>
                  <a:schemeClr val="tx1"/>
                </a:solidFill>
                <a:ea typeface="宋体" panose="02010600030101010101" pitchFamily="2" charset="-122"/>
              </a:rPr>
              <a:t>机器</a:t>
            </a:r>
            <a:r>
              <a:rPr lang="en-US" sz="3200" b="0">
                <a:solidFill>
                  <a:schemeClr val="tx1"/>
                </a:solidFill>
                <a:latin typeface="宋体" panose="02010600030101010101" pitchFamily="2" charset="-122"/>
                <a:cs typeface="Times New Roman" panose="02020603050405020304" charset="0"/>
              </a:rPr>
              <a:t>”</a:t>
            </a:r>
            <a:r>
              <a:rPr lang="zh-CN" sz="3200" b="0">
                <a:solidFill>
                  <a:schemeClr val="tx1"/>
                </a:solidFill>
                <a:ea typeface="宋体" panose="02010600030101010101" pitchFamily="2" charset="-122"/>
              </a:rPr>
              <a:t>进行生产。</a:t>
            </a:r>
            <a:r>
              <a:rPr lang="en-US" sz="3200" b="0">
                <a:solidFill>
                  <a:schemeClr val="tx1"/>
                </a:solidFill>
                <a:latin typeface="Times New Roman" panose="02020603050405020304" charset="0"/>
                <a:ea typeface="宋体" panose="02010600030101010101" pitchFamily="2" charset="-122"/>
              </a:rPr>
              <a:t>    (2)</a:t>
            </a:r>
            <a:r>
              <a:rPr lang="en-US" sz="3200" b="0">
                <a:solidFill>
                  <a:schemeClr val="tx1"/>
                </a:solidFill>
                <a:latin typeface="宋体" panose="02010600030101010101" pitchFamily="2" charset="-122"/>
                <a:cs typeface="Times New Roman" panose="02020603050405020304" charset="0"/>
              </a:rPr>
              <a:t>“</a:t>
            </a:r>
            <a:r>
              <a:rPr lang="zh-CN" sz="3200" b="0">
                <a:solidFill>
                  <a:schemeClr val="tx1"/>
                </a:solidFill>
                <a:ea typeface="宋体" panose="02010600030101010101" pitchFamily="2" charset="-122"/>
              </a:rPr>
              <a:t>民族工业</a:t>
            </a:r>
            <a:r>
              <a:rPr lang="en-US" sz="3200" b="0">
                <a:solidFill>
                  <a:schemeClr val="tx1"/>
                </a:solidFill>
                <a:latin typeface="宋体" panose="02010600030101010101" pitchFamily="2" charset="-122"/>
                <a:cs typeface="Times New Roman" panose="02020603050405020304" charset="0"/>
              </a:rPr>
              <a:t>”</a:t>
            </a:r>
            <a:r>
              <a:rPr lang="zh-CN" sz="3200" b="0">
                <a:solidFill>
                  <a:schemeClr val="tx1"/>
                </a:solidFill>
                <a:ea typeface="宋体" panose="02010600030101010101" pitchFamily="2" charset="-122"/>
              </a:rPr>
              <a:t>强调</a:t>
            </a:r>
            <a:r>
              <a:rPr lang="en-US" sz="3200" b="0">
                <a:solidFill>
                  <a:schemeClr val="tx1"/>
                </a:solidFill>
                <a:latin typeface="宋体" panose="02010600030101010101" pitchFamily="2" charset="-122"/>
                <a:cs typeface="Times New Roman" panose="02020603050405020304" charset="0"/>
              </a:rPr>
              <a:t>“</a:t>
            </a:r>
            <a:r>
              <a:rPr lang="zh-CN" sz="3200" b="0">
                <a:solidFill>
                  <a:schemeClr val="tx1"/>
                </a:solidFill>
                <a:ea typeface="宋体" panose="02010600030101010101" pitchFamily="2" charset="-122"/>
              </a:rPr>
              <a:t>民族性</a:t>
            </a:r>
            <a:r>
              <a:rPr lang="en-US" sz="3200" b="0">
                <a:solidFill>
                  <a:schemeClr val="tx1"/>
                </a:solidFill>
                <a:latin typeface="宋体" panose="02010600030101010101" pitchFamily="2" charset="-122"/>
                <a:cs typeface="Times New Roman" panose="02020603050405020304" charset="0"/>
              </a:rPr>
              <a:t>”</a:t>
            </a:r>
            <a:r>
              <a:rPr lang="zh-CN" sz="3200" b="0">
                <a:solidFill>
                  <a:schemeClr val="tx1"/>
                </a:solidFill>
                <a:ea typeface="宋体" panose="02010600030101010101" pitchFamily="2" charset="-122"/>
              </a:rPr>
              <a:t>，指由中国民间资本投资而兴建的工厂制工业。</a:t>
            </a:r>
            <a:r>
              <a:rPr lang="en-US" sz="3200" b="0">
                <a:solidFill>
                  <a:schemeClr val="tx1"/>
                </a:solidFill>
                <a:latin typeface="Times New Roman" panose="02020603050405020304" charset="0"/>
                <a:ea typeface="宋体" panose="02010600030101010101" pitchFamily="2" charset="-122"/>
              </a:rPr>
              <a:t>    (3)</a:t>
            </a:r>
            <a:r>
              <a:rPr lang="zh-CN" sz="3200" b="0">
                <a:solidFill>
                  <a:schemeClr val="tx1"/>
                </a:solidFill>
                <a:ea typeface="宋体" panose="02010600030101010101" pitchFamily="2" charset="-122"/>
              </a:rPr>
              <a:t>近代民族工业：由中国民间资本投资兴建的、使用机器生产的工厂制工业</a:t>
            </a:r>
            <a:endParaRPr lang="zh-CN" sz="3200" b="0">
              <a:solidFill>
                <a:schemeClr val="tx1"/>
              </a:solidFill>
              <a:ea typeface="宋体" panose="02010600030101010101" pitchFamily="2" charset="-122"/>
            </a:endParaRPr>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490855" y="331470"/>
            <a:ext cx="7668895" cy="645160"/>
          </a:xfrm>
          <a:prstGeom prst="rect">
            <a:avLst/>
          </a:prstGeom>
          <a:noFill/>
        </p:spPr>
        <p:txBody>
          <a:bodyPr wrap="square" rtlCol="0">
            <a:spAutoFit/>
          </a:bodyPr>
          <a:p>
            <a:r>
              <a:rPr lang="zh-CN" altLang="en-US" sz="3600">
                <a:solidFill>
                  <a:srgbClr val="FF0000"/>
                </a:solidFill>
              </a:rPr>
              <a:t>三、边疆危机与甲午中日战争</a:t>
            </a:r>
            <a:endParaRPr lang="zh-CN" altLang="en-US" sz="3600">
              <a:solidFill>
                <a:srgbClr val="FF0000"/>
              </a:solidFill>
            </a:endParaRPr>
          </a:p>
        </p:txBody>
      </p:sp>
      <p:sp>
        <p:nvSpPr>
          <p:cNvPr id="3" name="文本框 2"/>
          <p:cNvSpPr txBox="1"/>
          <p:nvPr/>
        </p:nvSpPr>
        <p:spPr>
          <a:xfrm>
            <a:off x="7452360" y="2216150"/>
            <a:ext cx="3589020" cy="3538220"/>
          </a:xfrm>
          <a:prstGeom prst="rect">
            <a:avLst/>
          </a:prstGeom>
          <a:noFill/>
        </p:spPr>
        <p:txBody>
          <a:bodyPr wrap="square" rtlCol="0">
            <a:spAutoFit/>
          </a:bodyPr>
          <a:p>
            <a:r>
              <a:rPr lang="en-US" altLang="zh-CN" sz="3200"/>
              <a:t>19</a:t>
            </a:r>
            <a:r>
              <a:rPr lang="zh-CN" altLang="en-US" sz="3200"/>
              <a:t>世纪</a:t>
            </a:r>
            <a:r>
              <a:rPr lang="en-US" altLang="zh-CN" sz="3200"/>
              <a:t>60</a:t>
            </a:r>
            <a:r>
              <a:rPr lang="zh-CN" altLang="en-US" sz="3200"/>
              <a:t>年代后，中国西北、西南、东南边疆地区安全遇到了严重危机，俄国、英国、日本、法国加紧了对中国的侵略。</a:t>
            </a:r>
            <a:endParaRPr lang="zh-CN" altLang="en-US" sz="3200"/>
          </a:p>
        </p:txBody>
      </p:sp>
      <p:pic>
        <p:nvPicPr>
          <p:cNvPr id="4" name="图片 3"/>
          <p:cNvPicPr>
            <a:picLocks noChangeAspect="1"/>
          </p:cNvPicPr>
          <p:nvPr/>
        </p:nvPicPr>
        <p:blipFill>
          <a:blip r:embed="rId1"/>
          <a:stretch>
            <a:fillRect/>
          </a:stretch>
        </p:blipFill>
        <p:spPr>
          <a:xfrm>
            <a:off x="490855" y="1510030"/>
            <a:ext cx="6615430" cy="4950460"/>
          </a:xfrm>
          <a:prstGeom prst="rect">
            <a:avLst/>
          </a:prstGeom>
        </p:spPr>
      </p:pic>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6146" name="矩形 5"/>
          <p:cNvSpPr/>
          <p:nvPr/>
        </p:nvSpPr>
        <p:spPr>
          <a:xfrm>
            <a:off x="502195" y="939897"/>
            <a:ext cx="7070349" cy="922020"/>
          </a:xfrm>
          <a:prstGeom prst="rect">
            <a:avLst/>
          </a:prstGeom>
          <a:noFill/>
          <a:ln w="9525">
            <a:noFill/>
          </a:ln>
        </p:spPr>
        <p:txBody>
          <a:bodyPr wrap="square">
            <a:spAutoFit/>
          </a:bodyPr>
          <a:p>
            <a:pPr eaLnBrk="1" hangingPunct="1">
              <a:lnSpc>
                <a:spcPct val="150000"/>
              </a:lnSpc>
            </a:pPr>
            <a:r>
              <a:rPr lang="zh-CN" altLang="en-US" sz="3600" b="1" dirty="0">
                <a:solidFill>
                  <a:srgbClr val="7030A0"/>
                </a:solidFill>
                <a:latin typeface="微软雅黑" panose="020B0503020204020204" charset="-122"/>
                <a:ea typeface="宋体" panose="02010600030101010101" pitchFamily="2" charset="-122"/>
              </a:rPr>
              <a:t>背景：</a:t>
            </a:r>
            <a:endParaRPr lang="zh-CN" altLang="en-US" sz="3600" b="1" dirty="0">
              <a:solidFill>
                <a:srgbClr val="7030A0"/>
              </a:solidFill>
              <a:latin typeface="微软雅黑" panose="020B0503020204020204" charset="-122"/>
              <a:ea typeface="宋体" panose="02010600030101010101" pitchFamily="2" charset="-122"/>
            </a:endParaRPr>
          </a:p>
        </p:txBody>
      </p:sp>
      <p:sp>
        <p:nvSpPr>
          <p:cNvPr id="2" name="矩形 1"/>
          <p:cNvSpPr/>
          <p:nvPr/>
        </p:nvSpPr>
        <p:spPr>
          <a:xfrm>
            <a:off x="339090" y="2075815"/>
            <a:ext cx="11513820" cy="4523105"/>
          </a:xfrm>
          <a:prstGeom prst="rect">
            <a:avLst/>
          </a:prstGeom>
          <a:noFill/>
          <a:ln w="9525">
            <a:noFill/>
          </a:ln>
        </p:spPr>
        <p:txBody>
          <a:bodyPr wrap="square">
            <a:spAutoFit/>
          </a:bodyPr>
          <a:p>
            <a:pPr eaLnBrk="1" hangingPunct="1">
              <a:lnSpc>
                <a:spcPct val="150000"/>
              </a:lnSpc>
            </a:pPr>
            <a:r>
              <a:rPr lang="en-US" altLang="zh-CN" sz="3200" dirty="0">
                <a:solidFill>
                  <a:srgbClr val="7030A0"/>
                </a:solidFill>
                <a:latin typeface="华文中宋" panose="02010600040101010101" pitchFamily="2" charset="-122"/>
                <a:ea typeface="华文中宋" panose="02010600040101010101" pitchFamily="2" charset="-122"/>
                <a:cs typeface="华文中宋" panose="02010600040101010101" pitchFamily="2" charset="-122"/>
              </a:rPr>
              <a:t>1.</a:t>
            </a:r>
            <a:r>
              <a:rPr lang="zh-CN" altLang="en-US" sz="3200" dirty="0">
                <a:solidFill>
                  <a:srgbClr val="7030A0"/>
                </a:solidFill>
                <a:latin typeface="华文中宋" panose="02010600040101010101" pitchFamily="2" charset="-122"/>
                <a:ea typeface="华文中宋" panose="02010600040101010101" pitchFamily="2" charset="-122"/>
                <a:cs typeface="华文中宋" panose="02010600040101010101" pitchFamily="2" charset="-122"/>
              </a:rPr>
              <a:t>国际背景</a:t>
            </a:r>
            <a:r>
              <a:rPr lang="zh-CN" altLang="en-US" sz="3200" dirty="0">
                <a:solidFill>
                  <a:srgbClr val="000000"/>
                </a:solidFill>
                <a:latin typeface="华文中宋" panose="02010600040101010101" pitchFamily="2" charset="-122"/>
                <a:ea typeface="华文中宋" panose="02010600040101010101" pitchFamily="2" charset="-122"/>
                <a:cs typeface="华文中宋" panose="02010600040101010101" pitchFamily="2" charset="-122"/>
              </a:rPr>
              <a:t>：</a:t>
            </a:r>
            <a:r>
              <a:rPr lang="en-US" altLang="zh-CN" sz="3200" dirty="0">
                <a:solidFill>
                  <a:srgbClr val="000000"/>
                </a:solidFill>
                <a:latin typeface="华文中宋" panose="02010600040101010101" pitchFamily="2" charset="-122"/>
                <a:ea typeface="华文中宋" panose="02010600040101010101" pitchFamily="2" charset="-122"/>
                <a:cs typeface="华文中宋" panose="02010600040101010101" pitchFamily="2" charset="-122"/>
              </a:rPr>
              <a:t>19</a:t>
            </a:r>
            <a:r>
              <a:rPr lang="zh-CN" altLang="en-US" sz="3200" dirty="0">
                <a:solidFill>
                  <a:srgbClr val="000000"/>
                </a:solidFill>
                <a:latin typeface="华文中宋" panose="02010600040101010101" pitchFamily="2" charset="-122"/>
                <a:ea typeface="华文中宋" panose="02010600040101010101" pitchFamily="2" charset="-122"/>
                <a:cs typeface="华文中宋" panose="02010600040101010101" pitchFamily="2" charset="-122"/>
              </a:rPr>
              <a:t>世纪</a:t>
            </a:r>
            <a:r>
              <a:rPr lang="en-US" altLang="zh-CN" sz="3200" dirty="0">
                <a:solidFill>
                  <a:srgbClr val="000000"/>
                </a:solidFill>
                <a:latin typeface="华文中宋" panose="02010600040101010101" pitchFamily="2" charset="-122"/>
                <a:ea typeface="华文中宋" panose="02010600040101010101" pitchFamily="2" charset="-122"/>
                <a:cs typeface="华文中宋" panose="02010600040101010101" pitchFamily="2" charset="-122"/>
              </a:rPr>
              <a:t>70</a:t>
            </a:r>
            <a:r>
              <a:rPr lang="zh-CN" altLang="en-US" sz="3200" dirty="0">
                <a:solidFill>
                  <a:srgbClr val="000000"/>
                </a:solidFill>
                <a:latin typeface="华文中宋" panose="02010600040101010101" pitchFamily="2" charset="-122"/>
                <a:ea typeface="华文中宋" panose="02010600040101010101" pitchFamily="2" charset="-122"/>
                <a:cs typeface="华文中宋" panose="02010600040101010101" pitchFamily="2" charset="-122"/>
              </a:rPr>
              <a:t>年代，世界主要资本主义国家向</a:t>
            </a:r>
            <a:r>
              <a:rPr lang="zh-CN" altLang="en-US" sz="3200" dirty="0">
                <a:solidFill>
                  <a:srgbClr val="C00000"/>
                </a:solidFill>
                <a:latin typeface="华文中宋" panose="02010600040101010101" pitchFamily="2" charset="-122"/>
                <a:ea typeface="华文中宋" panose="02010600040101010101" pitchFamily="2" charset="-122"/>
                <a:cs typeface="华文中宋" panose="02010600040101010101" pitchFamily="2" charset="-122"/>
              </a:rPr>
              <a:t>垄断资本主义</a:t>
            </a:r>
            <a:r>
              <a:rPr lang="zh-CN" altLang="en-US" sz="3200" dirty="0">
                <a:solidFill>
                  <a:srgbClr val="000000"/>
                </a:solidFill>
                <a:latin typeface="华文中宋" panose="02010600040101010101" pitchFamily="2" charset="-122"/>
                <a:ea typeface="华文中宋" panose="02010600040101010101" pitchFamily="2" charset="-122"/>
                <a:cs typeface="华文中宋" panose="02010600040101010101" pitchFamily="2" charset="-122"/>
              </a:rPr>
              <a:t>阶段过渡，为了适应</a:t>
            </a:r>
            <a:r>
              <a:rPr lang="zh-CN" altLang="en-US" sz="3200" dirty="0">
                <a:solidFill>
                  <a:srgbClr val="C00000"/>
                </a:solidFill>
                <a:latin typeface="华文中宋" panose="02010600040101010101" pitchFamily="2" charset="-122"/>
                <a:ea typeface="华文中宋" panose="02010600040101010101" pitchFamily="2" charset="-122"/>
                <a:cs typeface="华文中宋" panose="02010600040101010101" pitchFamily="2" charset="-122"/>
              </a:rPr>
              <a:t>对外商品和资本输出以及争夺殖民市场</a:t>
            </a:r>
            <a:r>
              <a:rPr lang="zh-CN" altLang="en-US" sz="3200" dirty="0">
                <a:solidFill>
                  <a:srgbClr val="000000"/>
                </a:solidFill>
                <a:latin typeface="华文中宋" panose="02010600040101010101" pitchFamily="2" charset="-122"/>
                <a:ea typeface="华文中宋" panose="02010600040101010101" pitchFamily="2" charset="-122"/>
                <a:cs typeface="华文中宋" panose="02010600040101010101" pitchFamily="2" charset="-122"/>
              </a:rPr>
              <a:t>的需要，列强掀起一个新的争夺殖民地的高潮。</a:t>
            </a:r>
            <a:endParaRPr lang="zh-CN" altLang="en-US" sz="3200" dirty="0">
              <a:solidFill>
                <a:srgbClr val="000000"/>
              </a:solidFill>
              <a:latin typeface="华文中宋" panose="02010600040101010101" pitchFamily="2" charset="-122"/>
              <a:ea typeface="华文中宋" panose="02010600040101010101" pitchFamily="2" charset="-122"/>
              <a:cs typeface="华文中宋" panose="02010600040101010101" pitchFamily="2" charset="-122"/>
            </a:endParaRPr>
          </a:p>
          <a:p>
            <a:pPr eaLnBrk="1" hangingPunct="1">
              <a:lnSpc>
                <a:spcPct val="150000"/>
              </a:lnSpc>
            </a:pPr>
            <a:r>
              <a:rPr lang="en-US" altLang="zh-CN" sz="3200" dirty="0">
                <a:solidFill>
                  <a:srgbClr val="000000"/>
                </a:solidFill>
                <a:latin typeface="华文中宋" panose="02010600040101010101" pitchFamily="2" charset="-122"/>
                <a:ea typeface="华文中宋" panose="02010600040101010101" pitchFamily="2" charset="-122"/>
                <a:cs typeface="华文中宋" panose="02010600040101010101" pitchFamily="2" charset="-122"/>
              </a:rPr>
              <a:t>2.1864</a:t>
            </a:r>
            <a:r>
              <a:rPr lang="zh-CN" altLang="en-US" sz="3200" dirty="0">
                <a:solidFill>
                  <a:srgbClr val="000000"/>
                </a:solidFill>
                <a:latin typeface="华文中宋" panose="02010600040101010101" pitchFamily="2" charset="-122"/>
                <a:ea typeface="华文中宋" panose="02010600040101010101" pitchFamily="2" charset="-122"/>
                <a:cs typeface="华文中宋" panose="02010600040101010101" pitchFamily="2" charset="-122"/>
              </a:rPr>
              <a:t>年，新疆少数民族上层分子反对清政府，形成内乱局面。阿古柏趁机</a:t>
            </a:r>
            <a:r>
              <a:rPr lang="zh-CN" altLang="en-US" sz="3200" dirty="0">
                <a:solidFill>
                  <a:srgbClr val="000000"/>
                </a:solidFill>
                <a:latin typeface="华文中宋" panose="02010600040101010101" pitchFamily="2" charset="-122"/>
                <a:ea typeface="华文中宋" panose="02010600040101010101" pitchFamily="2" charset="-122"/>
                <a:cs typeface="华文中宋" panose="02010600040101010101" pitchFamily="2" charset="-122"/>
              </a:rPr>
              <a:t>侵占新疆，俄英竞相勾结和支持阿古柏，沙俄直接出殡抢占伊犁地区。</a:t>
            </a:r>
            <a:endParaRPr lang="zh-CN" altLang="en-US" sz="3200" dirty="0">
              <a:solidFill>
                <a:srgbClr val="000000"/>
              </a:solidFill>
              <a:latin typeface="华文中宋" panose="02010600040101010101" pitchFamily="2" charset="-122"/>
              <a:ea typeface="华文中宋" panose="02010600040101010101" pitchFamily="2" charset="-122"/>
              <a:cs typeface="华文中宋" panose="02010600040101010101" pitchFamily="2" charset="-122"/>
            </a:endParaRPr>
          </a:p>
        </p:txBody>
      </p:sp>
      <p:sp>
        <p:nvSpPr>
          <p:cNvPr id="13" name="矩形 12"/>
          <p:cNvSpPr/>
          <p:nvPr/>
        </p:nvSpPr>
        <p:spPr>
          <a:xfrm>
            <a:off x="443493" y="110160"/>
            <a:ext cx="3394710" cy="829945"/>
          </a:xfrm>
          <a:prstGeom prst="rect">
            <a:avLst/>
          </a:prstGeom>
        </p:spPr>
        <p:txBody>
          <a:bodyPr wrap="non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3200" b="1" i="0" u="none" strike="noStrike" kern="100" cap="none" spc="0" normalizeH="0" baseline="0" noProof="0" dirty="0">
                <a:ln>
                  <a:noFill/>
                </a:ln>
                <a:solidFill>
                  <a:srgbClr val="C00000"/>
                </a:solidFill>
                <a:effectLst/>
                <a:uLnTx/>
                <a:uFillTx/>
                <a:latin typeface="微软雅黑" panose="020B0503020204020204" charset="-122"/>
                <a:ea typeface="微软雅黑" panose="020B0503020204020204" charset="-122"/>
                <a:cs typeface="Times New Roman" panose="02020603050405020304" charset="0"/>
              </a:rPr>
              <a:t>1.</a:t>
            </a:r>
            <a:r>
              <a:rPr kumimoji="0" lang="zh-CN" altLang="en-US" sz="3200" b="1" i="0" u="none" strike="noStrike" kern="100" cap="none" spc="0" normalizeH="0" baseline="0" noProof="0" dirty="0">
                <a:ln>
                  <a:noFill/>
                </a:ln>
                <a:solidFill>
                  <a:srgbClr val="C00000"/>
                </a:solidFill>
                <a:effectLst/>
                <a:uLnTx/>
                <a:uFillTx/>
                <a:latin typeface="微软雅黑" panose="020B0503020204020204" charset="-122"/>
                <a:ea typeface="微软雅黑" panose="020B0503020204020204" charset="-122"/>
                <a:cs typeface="Times New Roman" panose="02020603050405020304" charset="0"/>
              </a:rPr>
              <a:t>左宗棠收复新疆</a:t>
            </a:r>
            <a:endParaRPr kumimoji="0" lang="zh-CN" altLang="en-US" sz="3200" b="1" i="0" u="none" strike="noStrike" kern="1200" cap="none" spc="0" normalizeH="0" baseline="0" noProof="0" dirty="0">
              <a:ln>
                <a:noFill/>
              </a:ln>
              <a:solidFill>
                <a:srgbClr val="C00000"/>
              </a:solidFill>
              <a:effectLst/>
              <a:uLnTx/>
              <a:uFillTx/>
              <a:latin typeface="微软雅黑" panose="020B0503020204020204" charset="-122"/>
              <a:ea typeface="微软雅黑" panose="020B0503020204020204" charset="-122"/>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2" name="图片 1"/>
          <p:cNvPicPr>
            <a:picLocks noChangeAspect="1"/>
          </p:cNvPicPr>
          <p:nvPr/>
        </p:nvPicPr>
        <p:blipFill>
          <a:blip r:embed="rId1"/>
          <a:stretch>
            <a:fillRect/>
          </a:stretch>
        </p:blipFill>
        <p:spPr>
          <a:xfrm>
            <a:off x="4317365" y="847725"/>
            <a:ext cx="7392670" cy="5544820"/>
          </a:xfrm>
          <a:prstGeom prst="rect">
            <a:avLst/>
          </a:prstGeom>
        </p:spPr>
      </p:pic>
      <p:pic>
        <p:nvPicPr>
          <p:cNvPr id="3" name="图片 2"/>
          <p:cNvPicPr>
            <a:picLocks noChangeAspect="1"/>
          </p:cNvPicPr>
          <p:nvPr/>
        </p:nvPicPr>
        <p:blipFill>
          <a:blip r:embed="rId2"/>
          <a:stretch>
            <a:fillRect/>
          </a:stretch>
        </p:blipFill>
        <p:spPr>
          <a:xfrm>
            <a:off x="633730" y="756920"/>
            <a:ext cx="3562350" cy="5557520"/>
          </a:xfrm>
          <a:prstGeom prst="rect">
            <a:avLst/>
          </a:prstGeom>
        </p:spPr>
      </p:pic>
      <p:pic>
        <p:nvPicPr>
          <p:cNvPr id="4" name="图片 3"/>
          <p:cNvPicPr>
            <a:picLocks noChangeAspect="1"/>
          </p:cNvPicPr>
          <p:nvPr/>
        </p:nvPicPr>
        <p:blipFill>
          <a:blip r:embed="rId3"/>
          <a:stretch>
            <a:fillRect/>
          </a:stretch>
        </p:blipFill>
        <p:spPr>
          <a:xfrm>
            <a:off x="4532630" y="1028065"/>
            <a:ext cx="6649085" cy="5180965"/>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8132" name="Rectangle 4"/>
          <p:cNvSpPr/>
          <p:nvPr/>
        </p:nvSpPr>
        <p:spPr>
          <a:xfrm>
            <a:off x="445135" y="474980"/>
            <a:ext cx="10814685" cy="645160"/>
          </a:xfrm>
          <a:prstGeom prst="rect">
            <a:avLst/>
          </a:prstGeom>
          <a:noFill/>
          <a:ln w="9525">
            <a:noFill/>
          </a:ln>
        </p:spPr>
        <p:txBody>
          <a:bodyPr wrap="square" anchor="ctr">
            <a:spAutoFit/>
          </a:bodyPr>
          <a:p>
            <a:pPr eaLnBrk="0" hangingPunct="0"/>
            <a:r>
              <a:rPr lang="zh-CN" altLang="en-US" sz="3600" dirty="0">
                <a:solidFill>
                  <a:srgbClr val="FF0000"/>
                </a:solidFill>
                <a:latin typeface="黑体" panose="02010609060101010101" pitchFamily="2" charset="-122"/>
                <a:ea typeface="黑体" panose="02010609060101010101" pitchFamily="2" charset="-122"/>
              </a:rPr>
              <a:t>国内：</a:t>
            </a:r>
            <a:r>
              <a:rPr lang="zh-CN" altLang="en-US" sz="3600" dirty="0">
                <a:solidFill>
                  <a:srgbClr val="FF0000"/>
                </a:solidFill>
                <a:latin typeface="黑体" panose="02010609060101010101" pitchFamily="2" charset="-122"/>
                <a:ea typeface="黑体" panose="02010609060101010101" pitchFamily="2" charset="-122"/>
              </a:rPr>
              <a:t>（</a:t>
            </a:r>
            <a:r>
              <a:rPr lang="en-US" altLang="zh-CN" sz="3600" dirty="0">
                <a:solidFill>
                  <a:srgbClr val="FF0000"/>
                </a:solidFill>
                <a:latin typeface="黑体" panose="02010609060101010101" pitchFamily="2" charset="-122"/>
                <a:ea typeface="黑体" panose="02010609060101010101" pitchFamily="2" charset="-122"/>
              </a:rPr>
              <a:t>3</a:t>
            </a:r>
            <a:r>
              <a:rPr lang="zh-CN" altLang="en-US" sz="3600" dirty="0">
                <a:solidFill>
                  <a:srgbClr val="FF0000"/>
                </a:solidFill>
                <a:latin typeface="黑体" panose="02010609060101010101" pitchFamily="2" charset="-122"/>
                <a:ea typeface="黑体" panose="02010609060101010101" pitchFamily="2" charset="-122"/>
              </a:rPr>
              <a:t>）</a:t>
            </a:r>
            <a:r>
              <a:rPr lang="en-US" altLang="zh-CN" sz="3600" dirty="0">
                <a:solidFill>
                  <a:srgbClr val="FF0000"/>
                </a:solidFill>
                <a:latin typeface="黑体" panose="02010609060101010101" pitchFamily="2" charset="-122"/>
                <a:ea typeface="黑体" panose="02010609060101010101" pitchFamily="2" charset="-122"/>
              </a:rPr>
              <a:t>.</a:t>
            </a:r>
            <a:r>
              <a:rPr lang="zh-CN" altLang="en-US" sz="3600" dirty="0">
                <a:solidFill>
                  <a:srgbClr val="FF0000"/>
                </a:solidFill>
                <a:latin typeface="黑体" panose="02010609060101010101" pitchFamily="2" charset="-122"/>
                <a:ea typeface="黑体" panose="02010609060101010101" pitchFamily="2" charset="-122"/>
              </a:rPr>
              <a:t>清政府内部“海防”和“塞防”之争 </a:t>
            </a:r>
            <a:endParaRPr lang="zh-CN" altLang="en-US" sz="3600" dirty="0">
              <a:solidFill>
                <a:srgbClr val="FF0000"/>
              </a:solidFill>
              <a:latin typeface="黑体" panose="02010609060101010101" pitchFamily="2" charset="-122"/>
              <a:ea typeface="黑体" panose="02010609060101010101" pitchFamily="2" charset="-122"/>
            </a:endParaRPr>
          </a:p>
        </p:txBody>
      </p:sp>
      <p:pic>
        <p:nvPicPr>
          <p:cNvPr id="2" name="图片 1"/>
          <p:cNvPicPr>
            <a:picLocks noChangeAspect="1"/>
          </p:cNvPicPr>
          <p:nvPr/>
        </p:nvPicPr>
        <p:blipFill>
          <a:blip r:embed="rId1"/>
          <a:stretch>
            <a:fillRect/>
          </a:stretch>
        </p:blipFill>
        <p:spPr>
          <a:xfrm>
            <a:off x="980440" y="1609725"/>
            <a:ext cx="9278620" cy="4243070"/>
          </a:xfrm>
          <a:prstGeom prst="rect">
            <a:avLst/>
          </a:prstGeom>
        </p:spPr>
      </p:pic>
    </p:spTree>
    <p:custDataLst>
      <p:tags r:id="rId2"/>
    </p:custData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3" name="Group 17"/>
          <p:cNvGrpSpPr/>
          <p:nvPr/>
        </p:nvGrpSpPr>
        <p:grpSpPr>
          <a:xfrm>
            <a:off x="2255520" y="2426335"/>
            <a:ext cx="9483725" cy="3140710"/>
            <a:chOff x="1232" y="1139"/>
            <a:chExt cx="5204" cy="1777"/>
          </a:xfrm>
        </p:grpSpPr>
        <p:sp>
          <p:nvSpPr>
            <p:cNvPr id="12299" name="Text Box 11"/>
            <p:cNvSpPr txBox="1"/>
            <p:nvPr/>
          </p:nvSpPr>
          <p:spPr>
            <a:xfrm>
              <a:off x="1232" y="2708"/>
              <a:ext cx="861" cy="208"/>
            </a:xfrm>
            <a:prstGeom prst="rect">
              <a:avLst/>
            </a:prstGeom>
            <a:noFill/>
            <a:ln w="9525">
              <a:noFill/>
            </a:ln>
          </p:spPr>
          <p:txBody>
            <a:bodyPr>
              <a:spAutoFit/>
            </a:bodyPr>
            <a:p>
              <a:pPr>
                <a:spcBef>
                  <a:spcPct val="50000"/>
                </a:spcBef>
              </a:pPr>
              <a:r>
                <a:rPr lang="zh-CN" altLang="en-US" dirty="0">
                  <a:latin typeface="Arial" panose="020B0604020202020204" pitchFamily="34" charset="0"/>
                </a:rPr>
                <a:t>李鸿章</a:t>
              </a:r>
              <a:endParaRPr lang="zh-CN" altLang="en-US" dirty="0">
                <a:latin typeface="Arial" panose="020B0604020202020204" pitchFamily="34" charset="0"/>
              </a:endParaRPr>
            </a:p>
          </p:txBody>
        </p:sp>
        <p:sp>
          <p:nvSpPr>
            <p:cNvPr id="12297" name="Text Box 12"/>
            <p:cNvSpPr txBox="1"/>
            <p:nvPr/>
          </p:nvSpPr>
          <p:spPr>
            <a:xfrm>
              <a:off x="2526" y="1139"/>
              <a:ext cx="3910" cy="887"/>
            </a:xfrm>
            <a:prstGeom prst="rect">
              <a:avLst/>
            </a:prstGeom>
            <a:noFill/>
            <a:ln w="9525" cap="flat" cmpd="sng">
              <a:noFill/>
              <a:prstDash val="solid"/>
              <a:miter/>
              <a:headEnd type="none" w="med" len="med"/>
              <a:tailEnd type="none" w="med" len="med"/>
            </a:ln>
          </p:spPr>
          <p:txBody>
            <a:bodyPr wrap="square">
              <a:spAutoFit/>
            </a:bodyPr>
            <a:p>
              <a:pPr algn="l">
                <a:spcBef>
                  <a:spcPct val="50000"/>
                </a:spcBef>
              </a:pPr>
              <a:r>
                <a:rPr lang="zh-CN" altLang="en-US" sz="3200" dirty="0">
                  <a:latin typeface="黑体" panose="02010609060101010101" pitchFamily="2" charset="-122"/>
                  <a:ea typeface="黑体" panose="02010609060101010101" pitchFamily="2" charset="-122"/>
                </a:rPr>
                <a:t>新疆乃化外之地，茫茫沙漠，赤地千里</a:t>
              </a:r>
              <a:r>
                <a:rPr lang="en-US" sz="3200" dirty="0">
                  <a:latin typeface="黑体" panose="02010609060101010101" pitchFamily="2" charset="-122"/>
                  <a:ea typeface="黑体" panose="02010609060101010101" pitchFamily="2" charset="-122"/>
                </a:rPr>
                <a:t>...</a:t>
              </a:r>
              <a:r>
                <a:rPr lang="zh-CN" altLang="en-US" sz="3200" b="1">
                  <a:latin typeface="宋体" panose="02010600030101010101" pitchFamily="2" charset="-122"/>
                  <a:ea typeface="宋体" panose="02010600030101010101" pitchFamily="2" charset="-122"/>
                  <a:cs typeface="宋体" panose="02010600030101010101" pitchFamily="2" charset="-122"/>
                  <a:sym typeface="+mn-ea"/>
                </a:rPr>
                <a:t>新疆不复，于肢体之元气无伤；海疆不防，则心腹之患愈棘。</a:t>
              </a:r>
              <a:endParaRPr lang="zh-CN" altLang="en-US" sz="3200" b="1" dirty="0">
                <a:latin typeface="宋体" panose="02010600030101010101" pitchFamily="2" charset="-122"/>
                <a:ea typeface="宋体" panose="02010600030101010101" pitchFamily="2" charset="-122"/>
                <a:cs typeface="宋体" panose="02010600030101010101" pitchFamily="2" charset="-122"/>
                <a:sym typeface="+mn-ea"/>
              </a:endParaRPr>
            </a:p>
          </p:txBody>
        </p:sp>
      </p:grpSp>
      <p:pic>
        <p:nvPicPr>
          <p:cNvPr id="4" name="图片 3"/>
          <p:cNvPicPr>
            <a:picLocks noChangeAspect="1"/>
          </p:cNvPicPr>
          <p:nvPr/>
        </p:nvPicPr>
        <p:blipFill>
          <a:blip r:embed="rId1"/>
          <a:stretch>
            <a:fillRect/>
          </a:stretch>
        </p:blipFill>
        <p:spPr>
          <a:xfrm>
            <a:off x="1308735" y="1317625"/>
            <a:ext cx="2771140" cy="3415030"/>
          </a:xfrm>
          <a:prstGeom prst="rect">
            <a:avLst/>
          </a:prstGeom>
        </p:spPr>
      </p:pic>
    </p:spTree>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内容占位符 2"/>
          <p:cNvSpPr>
            <a:spLocks noGrp="1"/>
          </p:cNvSpPr>
          <p:nvPr>
            <p:ph idx="1"/>
          </p:nvPr>
        </p:nvSpPr>
        <p:spPr>
          <a:xfrm>
            <a:off x="4175760" y="609600"/>
            <a:ext cx="7632065" cy="5944870"/>
          </a:xfrm>
        </p:spPr>
        <p:txBody>
          <a:bodyPr>
            <a:normAutofit/>
          </a:bodyPr>
          <a:p>
            <a:pPr marL="342900" indent="-342900" algn="l" fontAlgn="base">
              <a:lnSpc>
                <a:spcPct val="120000"/>
              </a:lnSpc>
              <a:spcBef>
                <a:spcPct val="20000"/>
              </a:spcBef>
            </a:pPr>
            <a:r>
              <a:rPr lang="zh-CN" altLang="en-US" sz="3200" b="1">
                <a:latin typeface="宋体" panose="02010600030101010101" pitchFamily="2" charset="-122"/>
                <a:ea typeface="宋体" panose="02010600030101010101" pitchFamily="2" charset="-122"/>
                <a:cs typeface="宋体" panose="02010600030101010101" pitchFamily="2" charset="-122"/>
                <a:sym typeface="+mn-ea"/>
              </a:rPr>
              <a:t>我朝定鼎燕都，蒙部环卫北方，百数十年无烽燧之警……是故重新疆者所以保蒙古，保蒙古者所以卫京师。</a:t>
            </a:r>
            <a:r>
              <a:rPr lang="zh-CN" altLang="en-US" sz="3200" b="1">
                <a:solidFill>
                  <a:srgbClr val="FF0000"/>
                </a:solidFill>
                <a:latin typeface="宋体" panose="02010600030101010101" pitchFamily="2" charset="-122"/>
                <a:ea typeface="宋体" panose="02010600030101010101" pitchFamily="2" charset="-122"/>
                <a:cs typeface="宋体" panose="02010600030101010101" pitchFamily="2" charset="-122"/>
                <a:sym typeface="+mn-ea"/>
              </a:rPr>
              <a:t>时事之宜筹，漠谋之宜定者，东则海防，西则塞防，二者并重</a:t>
            </a:r>
            <a:r>
              <a:rPr lang="zh-CN" altLang="en-US" sz="3200" b="1">
                <a:latin typeface="宋体" panose="02010600030101010101" pitchFamily="2" charset="-122"/>
                <a:ea typeface="宋体" panose="02010600030101010101" pitchFamily="2" charset="-122"/>
                <a:cs typeface="宋体" panose="02010600030101010101" pitchFamily="2" charset="-122"/>
                <a:sym typeface="+mn-ea"/>
              </a:rPr>
              <a:t>。若新疆不固，则蒙部不安，匪特陕、甘、山西各边时虞侵轶，防不胜防，</a:t>
            </a:r>
            <a:r>
              <a:rPr lang="en-US" altLang="zh-CN" sz="3200" b="1">
                <a:latin typeface="宋体" panose="02010600030101010101" pitchFamily="2" charset="-122"/>
                <a:ea typeface="宋体" panose="02010600030101010101" pitchFamily="2" charset="-122"/>
                <a:cs typeface="宋体" panose="02010600030101010101" pitchFamily="2" charset="-122"/>
                <a:sym typeface="+mn-ea"/>
              </a:rPr>
              <a:t>......</a:t>
            </a:r>
            <a:endParaRPr lang="zh-CN" altLang="en-US" sz="2800" b="1">
              <a:latin typeface="宋体" panose="02010600030101010101" pitchFamily="2" charset="-122"/>
              <a:ea typeface="宋体" panose="02010600030101010101" pitchFamily="2" charset="-122"/>
              <a:cs typeface="宋体" panose="02010600030101010101" pitchFamily="2" charset="-122"/>
            </a:endParaRPr>
          </a:p>
          <a:p>
            <a:pPr marL="0" indent="0" algn="r" fontAlgn="base">
              <a:lnSpc>
                <a:spcPct val="120000"/>
              </a:lnSpc>
              <a:spcBef>
                <a:spcPct val="20000"/>
              </a:spcBef>
              <a:buNone/>
            </a:pPr>
            <a:r>
              <a:rPr lang="zh-CN" altLang="en-US" b="1">
                <a:latin typeface="宋体" panose="02010600030101010101" pitchFamily="2" charset="-122"/>
                <a:ea typeface="宋体" panose="02010600030101010101" pitchFamily="2" charset="-122"/>
                <a:cs typeface="宋体" panose="02010600030101010101" pitchFamily="2" charset="-122"/>
                <a:sym typeface="+mn-ea"/>
              </a:rPr>
              <a:t>                                                                </a:t>
            </a:r>
            <a:r>
              <a:rPr lang="en-US" altLang="zh-CN" sz="2800" b="1">
                <a:latin typeface="宋体" panose="02010600030101010101" pitchFamily="2" charset="-122"/>
                <a:ea typeface="宋体" panose="02010600030101010101" pitchFamily="2" charset="-122"/>
                <a:cs typeface="宋体" panose="02010600030101010101" pitchFamily="2" charset="-122"/>
                <a:sym typeface="+mn-ea"/>
              </a:rPr>
              <a:t>——</a:t>
            </a:r>
            <a:r>
              <a:rPr lang="zh-CN" altLang="en-US" sz="2800" b="1">
                <a:latin typeface="宋体" panose="02010600030101010101" pitchFamily="2" charset="-122"/>
                <a:ea typeface="宋体" panose="02010600030101010101" pitchFamily="2" charset="-122"/>
                <a:cs typeface="宋体" panose="02010600030101010101" pitchFamily="2" charset="-122"/>
                <a:sym typeface="+mn-ea"/>
              </a:rPr>
              <a:t>左宗棠</a:t>
            </a:r>
            <a:endParaRPr lang="zh-CN" altLang="en-US" sz="2800" b="1">
              <a:latin typeface="宋体" panose="02010600030101010101" pitchFamily="2" charset="-122"/>
              <a:ea typeface="宋体" panose="02010600030101010101" pitchFamily="2" charset="-122"/>
              <a:cs typeface="宋体" panose="02010600030101010101" pitchFamily="2" charset="-122"/>
            </a:endParaRPr>
          </a:p>
          <a:p>
            <a:endParaRPr lang="zh-CN" altLang="en-US" sz="2800" b="1">
              <a:latin typeface="宋体" panose="02010600030101010101" pitchFamily="2" charset="-122"/>
              <a:ea typeface="宋体" panose="02010600030101010101" pitchFamily="2" charset="-122"/>
              <a:cs typeface="宋体" panose="02010600030101010101" pitchFamily="2" charset="-122"/>
            </a:endParaRPr>
          </a:p>
        </p:txBody>
      </p:sp>
      <p:grpSp>
        <p:nvGrpSpPr>
          <p:cNvPr id="2" name="Group 14"/>
          <p:cNvGrpSpPr/>
          <p:nvPr/>
        </p:nvGrpSpPr>
        <p:grpSpPr>
          <a:xfrm>
            <a:off x="1359535" y="1012825"/>
            <a:ext cx="2502535" cy="3848303"/>
            <a:chOff x="840" y="890"/>
            <a:chExt cx="1405" cy="1930"/>
          </a:xfrm>
        </p:grpSpPr>
        <p:pic>
          <p:nvPicPr>
            <p:cNvPr id="12300" name="Picture 8" descr="19300001226280130648225091411_950"/>
            <p:cNvPicPr>
              <a:picLocks noChangeAspect="1"/>
            </p:cNvPicPr>
            <p:nvPr/>
          </p:nvPicPr>
          <p:blipFill>
            <a:blip r:embed="rId1"/>
            <a:stretch>
              <a:fillRect/>
            </a:stretch>
          </p:blipFill>
          <p:spPr>
            <a:xfrm>
              <a:off x="840" y="890"/>
              <a:ext cx="1405" cy="1724"/>
            </a:xfrm>
            <a:prstGeom prst="rect">
              <a:avLst/>
            </a:prstGeom>
            <a:noFill/>
            <a:ln w="9525">
              <a:noFill/>
            </a:ln>
          </p:spPr>
        </p:pic>
        <p:sp>
          <p:nvSpPr>
            <p:cNvPr id="12301" name="Text Box 10"/>
            <p:cNvSpPr txBox="1"/>
            <p:nvPr/>
          </p:nvSpPr>
          <p:spPr>
            <a:xfrm>
              <a:off x="1219" y="2635"/>
              <a:ext cx="771" cy="185"/>
            </a:xfrm>
            <a:prstGeom prst="rect">
              <a:avLst/>
            </a:prstGeom>
            <a:noFill/>
            <a:ln w="9525">
              <a:noFill/>
            </a:ln>
          </p:spPr>
          <p:txBody>
            <a:bodyPr>
              <a:spAutoFit/>
            </a:bodyPr>
            <a:p>
              <a:pPr>
                <a:spcBef>
                  <a:spcPct val="50000"/>
                </a:spcBef>
              </a:pPr>
              <a:r>
                <a:rPr lang="zh-CN" altLang="en-US" dirty="0">
                  <a:latin typeface="Arial" panose="020B0604020202020204" pitchFamily="34" charset="0"/>
                </a:rPr>
                <a:t>左宗棠</a:t>
              </a:r>
              <a:endParaRPr lang="zh-CN" altLang="en-US" dirty="0">
                <a:latin typeface="Arial" panose="020B0604020202020204" pitchFamily="34" charset="0"/>
              </a:endParaRPr>
            </a:p>
          </p:txBody>
        </p:sp>
      </p:grpSp>
    </p:spTree>
    <p:custDataLst>
      <p:tags r:id="rId2"/>
    </p:custData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8194" name="矩形 5"/>
          <p:cNvSpPr/>
          <p:nvPr/>
        </p:nvSpPr>
        <p:spPr>
          <a:xfrm>
            <a:off x="380365" y="100965"/>
            <a:ext cx="2292350" cy="829945"/>
          </a:xfrm>
          <a:prstGeom prst="rect">
            <a:avLst/>
          </a:prstGeom>
          <a:noFill/>
          <a:ln w="9525">
            <a:noFill/>
          </a:ln>
        </p:spPr>
        <p:txBody>
          <a:bodyPr wrap="square">
            <a:spAutoFit/>
          </a:bodyPr>
          <a:p>
            <a:pPr eaLnBrk="1" hangingPunct="1">
              <a:lnSpc>
                <a:spcPct val="150000"/>
              </a:lnSpc>
            </a:pPr>
            <a:r>
              <a:rPr lang="en-US" altLang="zh-CN" sz="3200" b="1" dirty="0">
                <a:solidFill>
                  <a:srgbClr val="7030A0"/>
                </a:solidFill>
                <a:latin typeface="微软雅黑" panose="020B0503020204020204" charset="-122"/>
                <a:ea typeface="宋体" panose="02010600030101010101" pitchFamily="2" charset="-122"/>
              </a:rPr>
              <a:t>2.</a:t>
            </a:r>
            <a:r>
              <a:rPr lang="zh-CN" altLang="en-US" sz="3200" b="1" dirty="0">
                <a:solidFill>
                  <a:srgbClr val="7030A0"/>
                </a:solidFill>
                <a:latin typeface="微软雅黑" panose="020B0503020204020204" charset="-122"/>
                <a:ea typeface="宋体" panose="02010600030101010101" pitchFamily="2" charset="-122"/>
              </a:rPr>
              <a:t>经过</a:t>
            </a:r>
            <a:endParaRPr lang="zh-CN" altLang="en-US" sz="3200" b="1" dirty="0">
              <a:solidFill>
                <a:srgbClr val="7030A0"/>
              </a:solidFill>
              <a:latin typeface="微软雅黑" panose="020B0503020204020204" charset="-122"/>
              <a:ea typeface="宋体" panose="02010600030101010101" pitchFamily="2" charset="-122"/>
            </a:endParaRPr>
          </a:p>
        </p:txBody>
      </p:sp>
      <p:sp>
        <p:nvSpPr>
          <p:cNvPr id="2" name="矩形 1"/>
          <p:cNvSpPr/>
          <p:nvPr/>
        </p:nvSpPr>
        <p:spPr>
          <a:xfrm>
            <a:off x="192405" y="828040"/>
            <a:ext cx="11807190" cy="6000750"/>
          </a:xfrm>
          <a:prstGeom prst="rect">
            <a:avLst/>
          </a:prstGeom>
          <a:noFill/>
          <a:ln w="9525">
            <a:noFill/>
          </a:ln>
        </p:spPr>
        <p:txBody>
          <a:bodyPr wrap="square">
            <a:spAutoFit/>
          </a:bodyPr>
          <a:p>
            <a:pPr eaLnBrk="1" hangingPunct="1">
              <a:lnSpc>
                <a:spcPct val="150000"/>
              </a:lnSpc>
            </a:pPr>
            <a:r>
              <a:rPr lang="en-US" altLang="zh-CN" sz="3200" dirty="0">
                <a:solidFill>
                  <a:srgbClr val="000000"/>
                </a:solidFill>
                <a:latin typeface="宋体" panose="02010600030101010101" pitchFamily="2" charset="-122"/>
                <a:ea typeface="宋体" panose="02010600030101010101" pitchFamily="2" charset="-122"/>
                <a:cs typeface="宋体" panose="02010600030101010101" pitchFamily="2" charset="-122"/>
              </a:rPr>
              <a:t>1. </a:t>
            </a:r>
            <a:r>
              <a:rPr lang="en-US" altLang="zh-CN" sz="3200" b="1" dirty="0">
                <a:solidFill>
                  <a:srgbClr val="000000"/>
                </a:solidFill>
                <a:latin typeface="宋体" panose="02010600030101010101" pitchFamily="2" charset="-122"/>
                <a:ea typeface="宋体" panose="02010600030101010101" pitchFamily="2" charset="-122"/>
                <a:cs typeface="宋体" panose="02010600030101010101" pitchFamily="2" charset="-122"/>
              </a:rPr>
              <a:t>1875</a:t>
            </a:r>
            <a:r>
              <a:rPr lang="zh-CN" altLang="en-US" sz="3200" b="1" dirty="0">
                <a:solidFill>
                  <a:srgbClr val="000000"/>
                </a:solidFill>
                <a:latin typeface="宋体" panose="02010600030101010101" pitchFamily="2" charset="-122"/>
                <a:ea typeface="宋体" panose="02010600030101010101" pitchFamily="2" charset="-122"/>
                <a:cs typeface="宋体" panose="02010600030101010101" pitchFamily="2" charset="-122"/>
              </a:rPr>
              <a:t>年，清政府命左宗棠为钦差大臣督办新疆军务，次年军西征，在新疆各族人民支持下，</a:t>
            </a:r>
            <a:r>
              <a:rPr lang="zh-CN" altLang="en-US" sz="3200" b="1" dirty="0">
                <a:solidFill>
                  <a:srgbClr val="C00000"/>
                </a:solidFill>
                <a:latin typeface="宋体" panose="02010600030101010101" pitchFamily="2" charset="-122"/>
                <a:ea typeface="宋体" panose="02010600030101010101" pitchFamily="2" charset="-122"/>
                <a:cs typeface="宋体" panose="02010600030101010101" pitchFamily="2" charset="-122"/>
              </a:rPr>
              <a:t>全歼阿古柏</a:t>
            </a:r>
            <a:r>
              <a:rPr lang="zh-CN" altLang="en-US" sz="3200" b="1" dirty="0">
                <a:solidFill>
                  <a:srgbClr val="000000"/>
                </a:solidFill>
                <a:latin typeface="宋体" panose="02010600030101010101" pitchFamily="2" charset="-122"/>
                <a:ea typeface="宋体" panose="02010600030101010101" pitchFamily="2" charset="-122"/>
                <a:cs typeface="宋体" panose="02010600030101010101" pitchFamily="2" charset="-122"/>
              </a:rPr>
              <a:t>军事势力。</a:t>
            </a:r>
            <a:endParaRPr lang="zh-CN" altLang="en-US" sz="3200" b="1" dirty="0">
              <a:solidFill>
                <a:srgbClr val="000000"/>
              </a:solidFill>
              <a:latin typeface="宋体" panose="02010600030101010101" pitchFamily="2" charset="-122"/>
              <a:ea typeface="宋体" panose="02010600030101010101" pitchFamily="2" charset="-122"/>
              <a:cs typeface="宋体" panose="02010600030101010101" pitchFamily="2" charset="-122"/>
            </a:endParaRPr>
          </a:p>
          <a:p>
            <a:pPr eaLnBrk="1" hangingPunct="1">
              <a:lnSpc>
                <a:spcPct val="150000"/>
              </a:lnSpc>
            </a:pPr>
            <a:r>
              <a:rPr lang="en-US" altLang="zh-CN" sz="3200" dirty="0">
                <a:solidFill>
                  <a:srgbClr val="000000"/>
                </a:solidFill>
                <a:latin typeface="宋体" panose="02010600030101010101" pitchFamily="2" charset="-122"/>
                <a:ea typeface="宋体" panose="02010600030101010101" pitchFamily="2" charset="-122"/>
                <a:cs typeface="宋体" panose="02010600030101010101" pitchFamily="2" charset="-122"/>
              </a:rPr>
              <a:t>2. </a:t>
            </a:r>
            <a:r>
              <a:rPr lang="en-US" altLang="zh-CN" sz="3200" b="1" dirty="0">
                <a:solidFill>
                  <a:srgbClr val="000000"/>
                </a:solidFill>
                <a:latin typeface="宋体" panose="02010600030101010101" pitchFamily="2" charset="-122"/>
                <a:ea typeface="宋体" panose="02010600030101010101" pitchFamily="2" charset="-122"/>
                <a:cs typeface="宋体" panose="02010600030101010101" pitchFamily="2" charset="-122"/>
              </a:rPr>
              <a:t>1878</a:t>
            </a:r>
            <a:r>
              <a:rPr lang="zh-CN" altLang="en-US" sz="3200" b="1" dirty="0">
                <a:solidFill>
                  <a:srgbClr val="000000"/>
                </a:solidFill>
                <a:latin typeface="宋体" panose="02010600030101010101" pitchFamily="2" charset="-122"/>
                <a:ea typeface="宋体" panose="02010600030101010101" pitchFamily="2" charset="-122"/>
                <a:cs typeface="宋体" panose="02010600030101010101" pitchFamily="2" charset="-122"/>
              </a:rPr>
              <a:t>年初，取得</a:t>
            </a:r>
            <a:r>
              <a:rPr lang="zh-CN" altLang="en-US" sz="3200" b="1" dirty="0">
                <a:solidFill>
                  <a:srgbClr val="C00000"/>
                </a:solidFill>
                <a:latin typeface="宋体" panose="02010600030101010101" pitchFamily="2" charset="-122"/>
                <a:ea typeface="宋体" panose="02010600030101010101" pitchFamily="2" charset="-122"/>
                <a:cs typeface="宋体" panose="02010600030101010101" pitchFamily="2" charset="-122"/>
              </a:rPr>
              <a:t>收复新疆（除伊犁外）</a:t>
            </a:r>
            <a:r>
              <a:rPr lang="zh-CN" altLang="en-US" sz="3200" b="1" dirty="0">
                <a:solidFill>
                  <a:srgbClr val="000000"/>
                </a:solidFill>
                <a:latin typeface="宋体" panose="02010600030101010101" pitchFamily="2" charset="-122"/>
                <a:ea typeface="宋体" panose="02010600030101010101" pitchFamily="2" charset="-122"/>
                <a:cs typeface="宋体" panose="02010600030101010101" pitchFamily="2" charset="-122"/>
              </a:rPr>
              <a:t>的重大胜利，</a:t>
            </a:r>
            <a:r>
              <a:rPr lang="zh-CN" altLang="en-US" sz="3200" b="1" dirty="0">
                <a:solidFill>
                  <a:srgbClr val="C00000"/>
                </a:solidFill>
                <a:latin typeface="宋体" panose="02010600030101010101" pitchFamily="2" charset="-122"/>
                <a:ea typeface="宋体" panose="02010600030101010101" pitchFamily="2" charset="-122"/>
                <a:cs typeface="宋体" panose="02010600030101010101" pitchFamily="2" charset="-122"/>
              </a:rPr>
              <a:t>粉碎了</a:t>
            </a:r>
            <a:r>
              <a:rPr lang="zh-CN" altLang="en-US" sz="3200" b="1" dirty="0">
                <a:solidFill>
                  <a:srgbClr val="000000"/>
                </a:solidFill>
                <a:latin typeface="宋体" panose="02010600030101010101" pitchFamily="2" charset="-122"/>
                <a:ea typeface="宋体" panose="02010600030101010101" pitchFamily="2" charset="-122"/>
                <a:cs typeface="宋体" panose="02010600030101010101" pitchFamily="2" charset="-122"/>
              </a:rPr>
              <a:t>俄英利用阿古柏分裂中国领土的阴谋。</a:t>
            </a:r>
            <a:endParaRPr lang="zh-CN" altLang="en-US" sz="3200" b="1" dirty="0">
              <a:solidFill>
                <a:srgbClr val="000000"/>
              </a:solidFill>
              <a:latin typeface="宋体" panose="02010600030101010101" pitchFamily="2" charset="-122"/>
              <a:ea typeface="宋体" panose="02010600030101010101" pitchFamily="2" charset="-122"/>
              <a:cs typeface="宋体" panose="02010600030101010101" pitchFamily="2" charset="-122"/>
            </a:endParaRPr>
          </a:p>
          <a:p>
            <a:pPr eaLnBrk="1" hangingPunct="1">
              <a:lnSpc>
                <a:spcPct val="150000"/>
              </a:lnSpc>
            </a:pPr>
            <a:r>
              <a:rPr lang="en-US" altLang="zh-CN" sz="3200" dirty="0">
                <a:solidFill>
                  <a:srgbClr val="000000"/>
                </a:solidFill>
                <a:latin typeface="宋体" panose="02010600030101010101" pitchFamily="2" charset="-122"/>
                <a:ea typeface="宋体" panose="02010600030101010101" pitchFamily="2" charset="-122"/>
                <a:cs typeface="宋体" panose="02010600030101010101" pitchFamily="2" charset="-122"/>
              </a:rPr>
              <a:t>3. </a:t>
            </a:r>
            <a:r>
              <a:rPr lang="en-US" altLang="zh-CN" sz="3200" b="1" dirty="0">
                <a:solidFill>
                  <a:schemeClr val="tx1"/>
                </a:solidFill>
                <a:latin typeface="宋体" panose="02010600030101010101" pitchFamily="2" charset="-122"/>
                <a:ea typeface="宋体" panose="02010600030101010101" pitchFamily="2" charset="-122"/>
                <a:cs typeface="宋体" panose="02010600030101010101" pitchFamily="2" charset="-122"/>
                <a:sym typeface="+mn-ea"/>
              </a:rPr>
              <a:t>1880</a:t>
            </a:r>
            <a:r>
              <a:rPr lang="zh-CN" altLang="en-US" sz="3200" b="1" dirty="0">
                <a:solidFill>
                  <a:schemeClr val="tx1"/>
                </a:solidFill>
                <a:latin typeface="宋体" panose="02010600030101010101" pitchFamily="2" charset="-122"/>
                <a:ea typeface="宋体" panose="02010600030101010101" pitchFamily="2" charset="-122"/>
                <a:cs typeface="宋体" panose="02010600030101010101" pitchFamily="2" charset="-122"/>
                <a:sym typeface="+mn-ea"/>
              </a:rPr>
              <a:t>年，左宗棠被再次任命为钦差大臣，赴新疆统筹军务。他在哈密建立抗俄军事基地。曾纪泽在左宗棠的军事支持下，迫使沙俄签订了</a:t>
            </a:r>
            <a:r>
              <a:rPr lang="en-US" altLang="zh-CN" sz="3200" b="1" dirty="0">
                <a:solidFill>
                  <a:schemeClr val="tx1"/>
                </a:solidFill>
                <a:latin typeface="宋体" panose="02010600030101010101" pitchFamily="2" charset="-122"/>
                <a:ea typeface="宋体" panose="02010600030101010101" pitchFamily="2" charset="-122"/>
                <a:cs typeface="宋体" panose="02010600030101010101" pitchFamily="2" charset="-122"/>
                <a:sym typeface="+mn-ea"/>
              </a:rPr>
              <a:t>《</a:t>
            </a:r>
            <a:r>
              <a:rPr lang="zh-CN" altLang="en-US" sz="3200" b="1" dirty="0">
                <a:solidFill>
                  <a:schemeClr val="tx1"/>
                </a:solidFill>
                <a:latin typeface="宋体" panose="02010600030101010101" pitchFamily="2" charset="-122"/>
                <a:ea typeface="宋体" panose="02010600030101010101" pitchFamily="2" charset="-122"/>
                <a:cs typeface="宋体" panose="02010600030101010101" pitchFamily="2" charset="-122"/>
                <a:sym typeface="+mn-ea"/>
              </a:rPr>
              <a:t>改订条约</a:t>
            </a:r>
            <a:r>
              <a:rPr lang="en-US" altLang="zh-CN" sz="3200" b="1" dirty="0">
                <a:solidFill>
                  <a:schemeClr val="tx1"/>
                </a:solidFill>
                <a:latin typeface="宋体" panose="02010600030101010101" pitchFamily="2" charset="-122"/>
                <a:ea typeface="宋体" panose="02010600030101010101" pitchFamily="2" charset="-122"/>
                <a:cs typeface="宋体" panose="02010600030101010101" pitchFamily="2" charset="-122"/>
                <a:sym typeface="+mn-ea"/>
              </a:rPr>
              <a:t>》</a:t>
            </a:r>
            <a:r>
              <a:rPr lang="zh-CN" altLang="en-US" sz="3200" b="1" dirty="0">
                <a:solidFill>
                  <a:schemeClr val="tx1"/>
                </a:solidFill>
                <a:latin typeface="宋体" panose="02010600030101010101" pitchFamily="2" charset="-122"/>
                <a:ea typeface="宋体" panose="02010600030101010101" pitchFamily="2" charset="-122"/>
                <a:cs typeface="宋体" panose="02010600030101010101" pitchFamily="2" charset="-122"/>
                <a:sym typeface="+mn-ea"/>
              </a:rPr>
              <a:t>。</a:t>
            </a:r>
            <a:r>
              <a:rPr lang="zh-CN" altLang="en-US" sz="3200" b="1" dirty="0">
                <a:solidFill>
                  <a:srgbClr val="7030A0"/>
                </a:solidFill>
                <a:latin typeface="宋体" panose="02010600030101010101" pitchFamily="2" charset="-122"/>
                <a:ea typeface="宋体" panose="02010600030101010101" pitchFamily="2" charset="-122"/>
                <a:cs typeface="宋体" panose="02010600030101010101" pitchFamily="2" charset="-122"/>
                <a:sym typeface="+mn-ea"/>
              </a:rPr>
              <a:t>中国收回伊犁</a:t>
            </a:r>
            <a:r>
              <a:rPr lang="zh-CN" altLang="en-US" sz="3200" b="1" dirty="0">
                <a:solidFill>
                  <a:schemeClr val="tx1"/>
                </a:solidFill>
                <a:latin typeface="宋体" panose="02010600030101010101" pitchFamily="2" charset="-122"/>
                <a:ea typeface="宋体" panose="02010600030101010101" pitchFamily="2" charset="-122"/>
                <a:cs typeface="宋体" panose="02010600030101010101" pitchFamily="2" charset="-122"/>
                <a:sym typeface="+mn-ea"/>
              </a:rPr>
              <a:t>，但被俄国割去霍尔果斯河以西的领土约</a:t>
            </a:r>
            <a:r>
              <a:rPr lang="en-US" altLang="zh-CN" sz="3200" b="1" dirty="0">
                <a:solidFill>
                  <a:schemeClr val="tx1"/>
                </a:solidFill>
                <a:latin typeface="宋体" panose="02010600030101010101" pitchFamily="2" charset="-122"/>
                <a:ea typeface="宋体" panose="02010600030101010101" pitchFamily="2" charset="-122"/>
                <a:cs typeface="宋体" panose="02010600030101010101" pitchFamily="2" charset="-122"/>
                <a:sym typeface="+mn-ea"/>
              </a:rPr>
              <a:t>7</a:t>
            </a:r>
            <a:r>
              <a:rPr lang="zh-CN" altLang="en-US" sz="3200" b="1" dirty="0">
                <a:solidFill>
                  <a:schemeClr val="tx1"/>
                </a:solidFill>
                <a:latin typeface="宋体" panose="02010600030101010101" pitchFamily="2" charset="-122"/>
                <a:ea typeface="宋体" panose="02010600030101010101" pitchFamily="2" charset="-122"/>
                <a:cs typeface="宋体" panose="02010600030101010101" pitchFamily="2" charset="-122"/>
                <a:sym typeface="+mn-ea"/>
              </a:rPr>
              <a:t>万平方公里。</a:t>
            </a:r>
            <a:endParaRPr lang="zh-CN" altLang="en-US" sz="3200" b="1" dirty="0">
              <a:solidFill>
                <a:schemeClr val="tx1"/>
              </a:solidFill>
              <a:latin typeface="宋体" panose="02010600030101010101" pitchFamily="2" charset="-122"/>
              <a:ea typeface="宋体" panose="02010600030101010101" pitchFamily="2" charset="-122"/>
              <a:cs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2" name="图片 1"/>
          <p:cNvPicPr>
            <a:picLocks noChangeAspect="1"/>
          </p:cNvPicPr>
          <p:nvPr/>
        </p:nvPicPr>
        <p:blipFill>
          <a:blip r:embed="rId1"/>
          <a:stretch>
            <a:fillRect/>
          </a:stretch>
        </p:blipFill>
        <p:spPr>
          <a:xfrm>
            <a:off x="5039360" y="709295"/>
            <a:ext cx="6904355" cy="4998720"/>
          </a:xfrm>
          <a:prstGeom prst="rect">
            <a:avLst/>
          </a:prstGeom>
        </p:spPr>
      </p:pic>
      <p:pic>
        <p:nvPicPr>
          <p:cNvPr id="3" name="图片 2"/>
          <p:cNvPicPr>
            <a:picLocks noChangeAspect="1"/>
          </p:cNvPicPr>
          <p:nvPr/>
        </p:nvPicPr>
        <p:blipFill>
          <a:blip r:embed="rId2"/>
          <a:stretch>
            <a:fillRect/>
          </a:stretch>
        </p:blipFill>
        <p:spPr>
          <a:xfrm>
            <a:off x="182880" y="1305560"/>
            <a:ext cx="4752975" cy="4070985"/>
          </a:xfrm>
          <a:prstGeom prst="rect">
            <a:avLst/>
          </a:prstGeom>
        </p:spPr>
      </p:pic>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242" name="矩形 5"/>
          <p:cNvSpPr/>
          <p:nvPr/>
        </p:nvSpPr>
        <p:spPr>
          <a:xfrm>
            <a:off x="484018" y="273255"/>
            <a:ext cx="7070348" cy="922020"/>
          </a:xfrm>
          <a:prstGeom prst="rect">
            <a:avLst/>
          </a:prstGeom>
          <a:noFill/>
          <a:ln w="9525">
            <a:noFill/>
          </a:ln>
        </p:spPr>
        <p:txBody>
          <a:bodyPr>
            <a:spAutoFit/>
          </a:bodyPr>
          <a:p>
            <a:pPr eaLnBrk="1" hangingPunct="1">
              <a:lnSpc>
                <a:spcPct val="150000"/>
              </a:lnSpc>
            </a:pPr>
            <a:r>
              <a:rPr lang="zh-CN" altLang="en-US" sz="3600" b="1" dirty="0">
                <a:solidFill>
                  <a:srgbClr val="000000"/>
                </a:solidFill>
                <a:latin typeface="微软雅黑" panose="020B0503020204020204" charset="-122"/>
                <a:ea typeface="宋体" panose="02010600030101010101" pitchFamily="2" charset="-122"/>
              </a:rPr>
              <a:t>结果：</a:t>
            </a:r>
            <a:endParaRPr lang="zh-CN" altLang="en-US" sz="3600" b="1" dirty="0">
              <a:solidFill>
                <a:srgbClr val="000000"/>
              </a:solidFill>
              <a:latin typeface="微软雅黑" panose="020B0503020204020204" charset="-122"/>
              <a:ea typeface="宋体" panose="02010600030101010101" pitchFamily="2" charset="-122"/>
            </a:endParaRPr>
          </a:p>
        </p:txBody>
      </p:sp>
      <p:sp>
        <p:nvSpPr>
          <p:cNvPr id="2" name="矩形 1"/>
          <p:cNvSpPr/>
          <p:nvPr/>
        </p:nvSpPr>
        <p:spPr>
          <a:xfrm>
            <a:off x="1483995" y="1443355"/>
            <a:ext cx="10162540" cy="829945"/>
          </a:xfrm>
          <a:prstGeom prst="rect">
            <a:avLst/>
          </a:prstGeom>
          <a:noFill/>
          <a:ln w="9525">
            <a:noFill/>
          </a:ln>
        </p:spPr>
        <p:txBody>
          <a:bodyPr wrap="square">
            <a:spAutoFit/>
          </a:bodyPr>
          <a:p>
            <a:pPr eaLnBrk="1" hangingPunct="1">
              <a:lnSpc>
                <a:spcPct val="150000"/>
              </a:lnSpc>
            </a:pPr>
            <a:r>
              <a:rPr lang="en-US" altLang="zh-CN" sz="3200" dirty="0">
                <a:solidFill>
                  <a:srgbClr val="000000"/>
                </a:solidFill>
                <a:latin typeface="微软雅黑" panose="020B0503020204020204" charset="-122"/>
                <a:ea typeface="微软雅黑" panose="020B0503020204020204" charset="-122"/>
              </a:rPr>
              <a:t>1884</a:t>
            </a:r>
            <a:r>
              <a:rPr lang="zh-CN" altLang="en-US" sz="3200" dirty="0">
                <a:solidFill>
                  <a:srgbClr val="000000"/>
                </a:solidFill>
                <a:latin typeface="微软雅黑" panose="020B0503020204020204" charset="-122"/>
                <a:ea typeface="微软雅黑" panose="020B0503020204020204" charset="-122"/>
              </a:rPr>
              <a:t>年设立</a:t>
            </a:r>
            <a:r>
              <a:rPr lang="zh-CN" altLang="en-US" sz="3200" dirty="0">
                <a:solidFill>
                  <a:srgbClr val="C00000"/>
                </a:solidFill>
                <a:latin typeface="微软雅黑" panose="020B0503020204020204" charset="-122"/>
                <a:ea typeface="微软雅黑" panose="020B0503020204020204" charset="-122"/>
              </a:rPr>
              <a:t>新疆行省</a:t>
            </a:r>
            <a:r>
              <a:rPr lang="zh-CN" altLang="en-US" sz="3200" dirty="0">
                <a:solidFill>
                  <a:srgbClr val="000000"/>
                </a:solidFill>
                <a:latin typeface="微软雅黑" panose="020B0503020204020204" charset="-122"/>
                <a:ea typeface="微软雅黑" panose="020B0503020204020204" charset="-122"/>
              </a:rPr>
              <a:t>，加强了清政府对新疆地区的控制。</a:t>
            </a:r>
            <a:endParaRPr lang="zh-CN" altLang="en-US" sz="3200" dirty="0">
              <a:solidFill>
                <a:srgbClr val="000000"/>
              </a:solidFill>
              <a:latin typeface="微软雅黑" panose="020B0503020204020204" charset="-122"/>
              <a:ea typeface="微软雅黑" panose="020B0503020204020204" charset="-122"/>
            </a:endParaRPr>
          </a:p>
        </p:txBody>
      </p:sp>
      <p:pic>
        <p:nvPicPr>
          <p:cNvPr id="4" name="图片 3"/>
          <p:cNvPicPr>
            <a:picLocks noChangeAspect="1"/>
          </p:cNvPicPr>
          <p:nvPr/>
        </p:nvPicPr>
        <p:blipFill>
          <a:blip r:embed="rId1"/>
          <a:stretch>
            <a:fillRect/>
          </a:stretch>
        </p:blipFill>
        <p:spPr>
          <a:xfrm>
            <a:off x="8015605" y="2470785"/>
            <a:ext cx="3115945" cy="4154805"/>
          </a:xfrm>
          <a:prstGeom prst="rect">
            <a:avLst/>
          </a:prstGeom>
        </p:spPr>
      </p:pic>
      <p:pic>
        <p:nvPicPr>
          <p:cNvPr id="5" name="图片 4"/>
          <p:cNvPicPr>
            <a:picLocks noChangeAspect="1"/>
          </p:cNvPicPr>
          <p:nvPr/>
        </p:nvPicPr>
        <p:blipFill>
          <a:blip r:embed="rId2"/>
          <a:stretch>
            <a:fillRect/>
          </a:stretch>
        </p:blipFill>
        <p:spPr>
          <a:xfrm>
            <a:off x="2370455" y="2371725"/>
            <a:ext cx="3052445" cy="435356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756285" y="439420"/>
            <a:ext cx="2871470" cy="583565"/>
          </a:xfrm>
          <a:prstGeom prst="rect">
            <a:avLst/>
          </a:prstGeom>
          <a:noFill/>
        </p:spPr>
        <p:txBody>
          <a:bodyPr wrap="square" rtlCol="0">
            <a:spAutoFit/>
          </a:bodyPr>
          <a:p>
            <a:r>
              <a:rPr lang="en-US" altLang="zh-CN" sz="3200">
                <a:solidFill>
                  <a:srgbClr val="FF0000"/>
                </a:solidFill>
              </a:rPr>
              <a:t>2.</a:t>
            </a:r>
            <a:r>
              <a:rPr lang="zh-CN" altLang="en-US" sz="3200">
                <a:solidFill>
                  <a:srgbClr val="FF0000"/>
                </a:solidFill>
              </a:rPr>
              <a:t>中法战争</a:t>
            </a:r>
            <a:endParaRPr lang="zh-CN" altLang="en-US" sz="3200">
              <a:solidFill>
                <a:srgbClr val="FF0000"/>
              </a:solidFill>
            </a:endParaRPr>
          </a:p>
        </p:txBody>
      </p:sp>
      <p:sp>
        <p:nvSpPr>
          <p:cNvPr id="100" name="文本框 99"/>
          <p:cNvSpPr txBox="1"/>
          <p:nvPr/>
        </p:nvSpPr>
        <p:spPr>
          <a:xfrm>
            <a:off x="756285" y="1861185"/>
            <a:ext cx="2684145" cy="3538220"/>
          </a:xfrm>
          <a:prstGeom prst="rect">
            <a:avLst/>
          </a:prstGeom>
          <a:noFill/>
          <a:ln w="9525">
            <a:noFill/>
          </a:ln>
        </p:spPr>
        <p:txBody>
          <a:bodyPr wrap="square">
            <a:spAutoFit/>
          </a:bodyPr>
          <a:p>
            <a:pPr indent="355600"/>
            <a:r>
              <a:rPr lang="en-US" sz="3200" b="0">
                <a:latin typeface="Times New Roman" panose="02020603050405020304" charset="0"/>
                <a:ea typeface="宋体" panose="02010600030101010101" pitchFamily="2" charset="-122"/>
              </a:rPr>
              <a:t>(1)</a:t>
            </a:r>
            <a:r>
              <a:rPr lang="zh-CN" sz="3200" b="0">
                <a:ea typeface="宋体" panose="02010600030101010101" pitchFamily="2" charset="-122"/>
              </a:rPr>
              <a:t>爆发：</a:t>
            </a:r>
            <a:r>
              <a:rPr lang="en-US" sz="3200" b="0">
                <a:latin typeface="宋体" panose="02010600030101010101" pitchFamily="2" charset="-122"/>
                <a:cs typeface="Times New Roman" panose="02020603050405020304" charset="0"/>
              </a:rPr>
              <a:t>①</a:t>
            </a:r>
            <a:r>
              <a:rPr lang="zh-CN" sz="3200" b="0">
                <a:ea typeface="宋体" panose="02010600030101010101" pitchFamily="2" charset="-122"/>
              </a:rPr>
              <a:t>越南是清朝的</a:t>
            </a:r>
            <a:r>
              <a:rPr lang="zh-CN" sz="3200" b="0" u="sng">
                <a:ea typeface="宋体" panose="02010600030101010101" pitchFamily="2" charset="-122"/>
              </a:rPr>
              <a:t>藩属国</a:t>
            </a:r>
            <a:r>
              <a:rPr lang="zh-CN" sz="3200" b="0">
                <a:ea typeface="宋体" panose="02010600030101010101" pitchFamily="2" charset="-122"/>
              </a:rPr>
              <a:t>，</a:t>
            </a:r>
            <a:r>
              <a:rPr lang="en-US" sz="3200" b="0">
                <a:latin typeface="Times New Roman" panose="02020603050405020304" charset="0"/>
                <a:ea typeface="宋体" panose="02010600030101010101" pitchFamily="2" charset="-122"/>
              </a:rPr>
              <a:t>1883</a:t>
            </a:r>
            <a:r>
              <a:rPr lang="zh-CN" sz="3200" b="0">
                <a:ea typeface="宋体" panose="02010600030101010101" pitchFamily="2" charset="-122"/>
              </a:rPr>
              <a:t>年，法国控制了越南，把侵略矛头对准了中国。</a:t>
            </a:r>
            <a:endParaRPr lang="zh-CN" altLang="en-US" sz="3200" b="0">
              <a:ea typeface="宋体" panose="02010600030101010101" pitchFamily="2" charset="-122"/>
            </a:endParaRPr>
          </a:p>
        </p:txBody>
      </p:sp>
      <p:pic>
        <p:nvPicPr>
          <p:cNvPr id="4" name="图片 3"/>
          <p:cNvPicPr>
            <a:picLocks noChangeAspect="1"/>
          </p:cNvPicPr>
          <p:nvPr/>
        </p:nvPicPr>
        <p:blipFill>
          <a:blip r:embed="rId1"/>
          <a:stretch>
            <a:fillRect/>
          </a:stretch>
        </p:blipFill>
        <p:spPr>
          <a:xfrm>
            <a:off x="3714750" y="541655"/>
            <a:ext cx="8177530" cy="5904230"/>
          </a:xfrm>
          <a:prstGeom prst="rect">
            <a:avLst/>
          </a:prstGeom>
        </p:spPr>
      </p:pic>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0" name="文本框 99"/>
          <p:cNvSpPr txBox="1"/>
          <p:nvPr/>
        </p:nvSpPr>
        <p:spPr>
          <a:xfrm>
            <a:off x="262255" y="1339215"/>
            <a:ext cx="2338070" cy="4523105"/>
          </a:xfrm>
          <a:prstGeom prst="rect">
            <a:avLst/>
          </a:prstGeom>
          <a:noFill/>
          <a:ln w="9525">
            <a:noFill/>
          </a:ln>
        </p:spPr>
        <p:txBody>
          <a:bodyPr wrap="square">
            <a:spAutoFit/>
          </a:bodyPr>
          <a:p>
            <a:pPr indent="0"/>
            <a:r>
              <a:rPr lang="zh-CN" sz="3200" b="0">
                <a:ea typeface="宋体" panose="02010600030101010101" pitchFamily="2" charset="-122"/>
              </a:rPr>
              <a:t>中法战争于</a:t>
            </a:r>
            <a:r>
              <a:rPr lang="en-US" altLang="zh-CN" sz="3200" b="0">
                <a:ea typeface="宋体" panose="02010600030101010101" pitchFamily="2" charset="-122"/>
              </a:rPr>
              <a:t>1883</a:t>
            </a:r>
            <a:r>
              <a:rPr lang="zh-CN" sz="3200" b="0">
                <a:ea typeface="宋体" panose="02010600030101010101" pitchFamily="2" charset="-122"/>
              </a:rPr>
              <a:t>年底打响。法军进攻</a:t>
            </a:r>
            <a:r>
              <a:rPr lang="zh-CN" sz="3200" b="0" u="sng">
                <a:ea typeface="宋体" panose="02010600030101010101" pitchFamily="2" charset="-122"/>
              </a:rPr>
              <a:t>台湾</a:t>
            </a:r>
            <a:r>
              <a:rPr lang="zh-CN" sz="3200" b="0">
                <a:ea typeface="宋体" panose="02010600030101010101" pitchFamily="2" charset="-122"/>
              </a:rPr>
              <a:t>没有得逞，在</a:t>
            </a:r>
            <a:r>
              <a:rPr lang="en-US" sz="3200" b="0">
                <a:latin typeface="Times New Roman" panose="02020603050405020304" charset="0"/>
                <a:ea typeface="宋体" panose="02010600030101010101" pitchFamily="2" charset="-122"/>
              </a:rPr>
              <a:t>1884</a:t>
            </a:r>
            <a:r>
              <a:rPr lang="zh-CN" sz="3200" b="0">
                <a:ea typeface="宋体" panose="02010600030101010101" pitchFamily="2" charset="-122"/>
              </a:rPr>
              <a:t>年</a:t>
            </a:r>
            <a:r>
              <a:rPr lang="en-US" sz="3200" b="0">
                <a:latin typeface="Times New Roman" panose="02020603050405020304" charset="0"/>
                <a:ea typeface="宋体" panose="02010600030101010101" pitchFamily="2" charset="-122"/>
              </a:rPr>
              <a:t>8</a:t>
            </a:r>
            <a:r>
              <a:rPr lang="zh-CN" sz="3200" b="0">
                <a:ea typeface="宋体" panose="02010600030101010101" pitchFamily="2" charset="-122"/>
              </a:rPr>
              <a:t>月偷袭</a:t>
            </a:r>
            <a:r>
              <a:rPr lang="zh-CN" sz="3200" b="0" u="sng">
                <a:ea typeface="宋体" panose="02010600030101010101" pitchFamily="2" charset="-122"/>
              </a:rPr>
              <a:t>马尾军港</a:t>
            </a:r>
            <a:r>
              <a:rPr lang="zh-CN" sz="3200" b="0">
                <a:ea typeface="宋体" panose="02010600030101010101" pitchFamily="2" charset="-122"/>
              </a:rPr>
              <a:t>，炮毁福州造船厂。</a:t>
            </a:r>
            <a:endParaRPr lang="zh-CN" altLang="en-US" sz="3200" b="0">
              <a:ea typeface="宋体" panose="02010600030101010101" pitchFamily="2" charset="-122"/>
            </a:endParaRPr>
          </a:p>
        </p:txBody>
      </p:sp>
      <p:pic>
        <p:nvPicPr>
          <p:cNvPr id="2" name="图片 1"/>
          <p:cNvPicPr>
            <a:picLocks noChangeAspect="1"/>
          </p:cNvPicPr>
          <p:nvPr/>
        </p:nvPicPr>
        <p:blipFill>
          <a:blip r:embed="rId1"/>
          <a:stretch>
            <a:fillRect/>
          </a:stretch>
        </p:blipFill>
        <p:spPr>
          <a:xfrm>
            <a:off x="2802890" y="217170"/>
            <a:ext cx="9297670" cy="6249670"/>
          </a:xfrm>
          <a:prstGeom prst="rect">
            <a:avLst/>
          </a:prstGeom>
        </p:spPr>
      </p:pic>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0" name="文本框 99"/>
          <p:cNvSpPr txBox="1"/>
          <p:nvPr/>
        </p:nvSpPr>
        <p:spPr>
          <a:xfrm>
            <a:off x="704850" y="640715"/>
            <a:ext cx="2385695" cy="5015865"/>
          </a:xfrm>
          <a:prstGeom prst="rect">
            <a:avLst/>
          </a:prstGeom>
          <a:noFill/>
          <a:ln w="9525">
            <a:noFill/>
          </a:ln>
        </p:spPr>
        <p:txBody>
          <a:bodyPr wrap="square">
            <a:spAutoFit/>
          </a:bodyPr>
          <a:p>
            <a:pPr indent="355600"/>
            <a:r>
              <a:rPr lang="zh-CN" sz="3200" b="0">
                <a:ea typeface="宋体" panose="02010600030101010101" pitchFamily="2" charset="-122"/>
              </a:rPr>
              <a:t>镇南关大捷：</a:t>
            </a:r>
            <a:r>
              <a:rPr lang="en-US" sz="3200" b="0">
                <a:latin typeface="Times New Roman" panose="02020603050405020304" charset="0"/>
                <a:ea typeface="宋体" panose="02010600030101010101" pitchFamily="2" charset="-122"/>
              </a:rPr>
              <a:t>1885</a:t>
            </a:r>
            <a:r>
              <a:rPr lang="zh-CN" sz="3200" b="0">
                <a:ea typeface="宋体" panose="02010600030101010101" pitchFamily="2" charset="-122"/>
              </a:rPr>
              <a:t>年，清军在</a:t>
            </a:r>
            <a:r>
              <a:rPr lang="zh-CN" sz="3200" b="0" u="sng">
                <a:ea typeface="宋体" panose="02010600030101010101" pitchFamily="2" charset="-122"/>
              </a:rPr>
              <a:t>冯子材</a:t>
            </a:r>
            <a:r>
              <a:rPr lang="zh-CN" sz="3200" b="0">
                <a:ea typeface="宋体" panose="02010600030101010101" pitchFamily="2" charset="-122"/>
              </a:rPr>
              <a:t>率领下取得镇南关大捷，法军败退。法国内阁因此倒台，清廷下达停战令。</a:t>
            </a:r>
            <a:endParaRPr lang="zh-CN" altLang="en-US" sz="3200" b="0">
              <a:ea typeface="宋体" panose="02010600030101010101" pitchFamily="2" charset="-122"/>
            </a:endParaRPr>
          </a:p>
        </p:txBody>
      </p:sp>
      <p:pic>
        <p:nvPicPr>
          <p:cNvPr id="3" name="图片 2"/>
          <p:cNvPicPr>
            <a:picLocks noChangeAspect="1"/>
          </p:cNvPicPr>
          <p:nvPr/>
        </p:nvPicPr>
        <p:blipFill>
          <a:blip r:embed="rId1"/>
          <a:stretch>
            <a:fillRect/>
          </a:stretch>
        </p:blipFill>
        <p:spPr>
          <a:xfrm>
            <a:off x="3262630" y="822960"/>
            <a:ext cx="3682365" cy="5759450"/>
          </a:xfrm>
          <a:prstGeom prst="rect">
            <a:avLst/>
          </a:prstGeom>
        </p:spPr>
      </p:pic>
      <p:pic>
        <p:nvPicPr>
          <p:cNvPr id="4" name="图片 3"/>
          <p:cNvPicPr>
            <a:picLocks noChangeAspect="1"/>
          </p:cNvPicPr>
          <p:nvPr/>
        </p:nvPicPr>
        <p:blipFill>
          <a:blip r:embed="rId2"/>
          <a:stretch>
            <a:fillRect/>
          </a:stretch>
        </p:blipFill>
        <p:spPr>
          <a:xfrm>
            <a:off x="7542530" y="830580"/>
            <a:ext cx="4274820" cy="5751830"/>
          </a:xfrm>
          <a:prstGeom prst="rect">
            <a:avLst/>
          </a:prstGeom>
        </p:spPr>
      </p:pic>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0" name="文本框 99"/>
          <p:cNvSpPr txBox="1"/>
          <p:nvPr/>
        </p:nvSpPr>
        <p:spPr>
          <a:xfrm>
            <a:off x="724535" y="552450"/>
            <a:ext cx="10791825" cy="3046095"/>
          </a:xfrm>
          <a:prstGeom prst="rect">
            <a:avLst/>
          </a:prstGeom>
          <a:noFill/>
          <a:ln w="9525">
            <a:noFill/>
          </a:ln>
        </p:spPr>
        <p:txBody>
          <a:bodyPr wrap="square">
            <a:spAutoFit/>
          </a:bodyPr>
          <a:p>
            <a:pPr indent="0"/>
            <a:r>
              <a:rPr lang="en-US" altLang="zh-CN" sz="3200" b="0">
                <a:ea typeface="宋体" panose="02010600030101010101" pitchFamily="2" charset="-122"/>
              </a:rPr>
              <a:t>1885.6</a:t>
            </a:r>
            <a:r>
              <a:rPr lang="zh-CN" altLang="en-US" sz="3200" b="0">
                <a:ea typeface="宋体" panose="02010600030101010101" pitchFamily="2" charset="-122"/>
              </a:rPr>
              <a:t>，</a:t>
            </a:r>
            <a:r>
              <a:rPr lang="zh-CN" sz="3200" b="0">
                <a:ea typeface="宋体" panose="02010600030101010101" pitchFamily="2" charset="-122"/>
              </a:rPr>
              <a:t>李鸿章与法国驻华公使签订了中法《越南条款》，清方承认法国对法属印度支那诸殖民地的宗主权，中国西南门户大开，云南、广西和广州湾（今湛江市），并使之一度变成法国的势力范围。受此战的影响，清廷于台湾设省，以刘铭传为巡抚大力推展现代化防务及新政，并积极筹建北洋水师。。</a:t>
            </a:r>
            <a:endParaRPr lang="zh-CN" altLang="en-US" sz="3200" b="0">
              <a:ea typeface="宋体" panose="02010600030101010101" pitchFamily="2" charset="-122"/>
            </a:endParaRPr>
          </a:p>
        </p:txBody>
      </p:sp>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323850" y="398780"/>
            <a:ext cx="11289665" cy="4523105"/>
          </a:xfrm>
          <a:prstGeom prst="rect">
            <a:avLst/>
          </a:prstGeom>
          <a:noFill/>
        </p:spPr>
        <p:txBody>
          <a:bodyPr wrap="square" rtlCol="0" anchor="t">
            <a:spAutoFit/>
          </a:bodyPr>
          <a:p>
            <a:r>
              <a:rPr lang="en-US" altLang="zh-CN" sz="3200"/>
              <a:t>      </a:t>
            </a:r>
            <a:r>
              <a:rPr lang="zh-CN" altLang="en-US" sz="3200"/>
              <a:t>中国在这次反侵略战争中，本有机会能取得最后胜利，但由于清统治者的懦弱、妥协，胜利的成果才被葬送，使得中国不败而败，法国不胜而胜。</a:t>
            </a:r>
            <a:endParaRPr lang="zh-CN" altLang="en-US" sz="3200"/>
          </a:p>
          <a:p>
            <a:r>
              <a:rPr lang="zh-CN" altLang="en-US" sz="3200"/>
              <a:t>     其次，清政府之所以对法议和，客观上也是因为英美等国的态度，他们担心中国一旦取得对法战争的全面胜利，就会进一步增强中国人民反对外国侵略者的决心，清政府也可能不再如以前那样驯服了，而且危及自己在华的侵略利益。英外交大臣就曾说：“中国的任何胜利，一般都会对欧洲人发生严重后果。”因此，他们极力施加影响，迫使清政府尽快对法妥协。</a:t>
            </a:r>
            <a:endParaRPr lang="zh-CN" altLang="en-US" sz="3200"/>
          </a:p>
        </p:txBody>
      </p:sp>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81936" name="文本框 81935"/>
          <p:cNvSpPr txBox="1"/>
          <p:nvPr/>
        </p:nvSpPr>
        <p:spPr>
          <a:xfrm>
            <a:off x="8074025" y="979805"/>
            <a:ext cx="3721735" cy="5507990"/>
          </a:xfrm>
          <a:prstGeom prst="rect">
            <a:avLst/>
          </a:prstGeom>
          <a:noFill/>
          <a:ln w="9525">
            <a:noFill/>
          </a:ln>
        </p:spPr>
        <p:txBody>
          <a:bodyPr wrap="square">
            <a:spAutoFit/>
          </a:bodyPr>
          <a:p>
            <a:pPr algn="l">
              <a:spcBef>
                <a:spcPct val="50000"/>
              </a:spcBef>
              <a:buClr>
                <a:schemeClr val="bg1"/>
              </a:buClr>
            </a:pPr>
            <a:r>
              <a:rPr lang="zh-CN" altLang="en-US" sz="2400" b="0" dirty="0">
                <a:latin typeface="华文中宋" panose="02010600040101010101" pitchFamily="2" charset="-122"/>
                <a:ea typeface="华文中宋" panose="02010600040101010101" pitchFamily="2" charset="-122"/>
              </a:rPr>
              <a:t>   </a:t>
            </a:r>
            <a:r>
              <a:rPr lang="zh-CN" altLang="en-US" sz="3200" b="0" dirty="0">
                <a:latin typeface="华文中宋" panose="02010600040101010101" pitchFamily="2" charset="-122"/>
                <a:ea typeface="华文中宋" panose="02010600040101010101" pitchFamily="2" charset="-122"/>
              </a:rPr>
              <a:t> </a:t>
            </a:r>
            <a:r>
              <a:rPr lang="zh-CN" altLang="en-US" sz="3200" b="1" dirty="0">
                <a:latin typeface="华文中宋" panose="02010600040101010101" pitchFamily="2" charset="-122"/>
                <a:ea typeface="华文中宋" panose="02010600040101010101" pitchFamily="2" charset="-122"/>
              </a:rPr>
              <a:t>日本“大陆政策”是一个旨在征服中国和世界的侵略政策。它的</a:t>
            </a:r>
            <a:r>
              <a:rPr lang="zh-CN" altLang="en-US" sz="3200" b="1" u="sng" dirty="0">
                <a:latin typeface="华文中宋" panose="02010600040101010101" pitchFamily="2" charset="-122"/>
                <a:ea typeface="华文中宋" panose="02010600040101010101" pitchFamily="2" charset="-122"/>
              </a:rPr>
              <a:t>第一步是侵占中国的台湾；第二步征服朝鲜；第三步侵占中国的东北和蒙古；第四步征服全中国；最后侵占亚洲，称霸世界。</a:t>
            </a:r>
            <a:endParaRPr lang="zh-CN" altLang="en-US" sz="3200" b="1">
              <a:solidFill>
                <a:srgbClr val="000099"/>
              </a:solidFill>
              <a:latin typeface="Times New Roman" panose="02020603050405020304" charset="0"/>
            </a:endParaRPr>
          </a:p>
        </p:txBody>
      </p:sp>
      <p:pic>
        <p:nvPicPr>
          <p:cNvPr id="2" name="图片 1"/>
          <p:cNvPicPr>
            <a:picLocks noChangeAspect="1"/>
          </p:cNvPicPr>
          <p:nvPr/>
        </p:nvPicPr>
        <p:blipFill>
          <a:blip r:embed="rId1"/>
          <a:stretch>
            <a:fillRect/>
          </a:stretch>
        </p:blipFill>
        <p:spPr>
          <a:xfrm>
            <a:off x="272415" y="1085850"/>
            <a:ext cx="7555865" cy="5588635"/>
          </a:xfrm>
          <a:prstGeom prst="rect">
            <a:avLst/>
          </a:prstGeom>
        </p:spPr>
      </p:pic>
      <p:sp>
        <p:nvSpPr>
          <p:cNvPr id="3" name="文本框 2"/>
          <p:cNvSpPr txBox="1"/>
          <p:nvPr/>
        </p:nvSpPr>
        <p:spPr>
          <a:xfrm>
            <a:off x="668020" y="222885"/>
            <a:ext cx="4504055" cy="583565"/>
          </a:xfrm>
          <a:prstGeom prst="rect">
            <a:avLst/>
          </a:prstGeom>
          <a:noFill/>
        </p:spPr>
        <p:txBody>
          <a:bodyPr wrap="square" rtlCol="0">
            <a:spAutoFit/>
          </a:bodyPr>
          <a:p>
            <a:r>
              <a:rPr lang="en-US" altLang="zh-CN" sz="3200">
                <a:solidFill>
                  <a:srgbClr val="FF0000"/>
                </a:solidFill>
              </a:rPr>
              <a:t>3.</a:t>
            </a:r>
            <a:r>
              <a:rPr lang="zh-CN" altLang="en-US" sz="3200">
                <a:solidFill>
                  <a:srgbClr val="FF0000"/>
                </a:solidFill>
              </a:rPr>
              <a:t>甲午中日战争</a:t>
            </a:r>
            <a:endParaRPr lang="zh-CN" altLang="en-US" sz="3200">
              <a:solidFill>
                <a:srgbClr val="FF0000"/>
              </a:solidFill>
            </a:endParaRPr>
          </a:p>
        </p:txBody>
      </p:sp>
    </p:spTree>
  </p:cSld>
  <p:clrMapOvr>
    <a:masterClrMapping/>
  </p:clrMapOvr>
  <p:transition spd="med">
    <p:pull dir="d"/>
  </p:transition>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6081" name="文本框 40961"/>
          <p:cNvSpPr txBox="1"/>
          <p:nvPr/>
        </p:nvSpPr>
        <p:spPr>
          <a:xfrm>
            <a:off x="4114800" y="1211263"/>
            <a:ext cx="533400" cy="368300"/>
          </a:xfrm>
          <a:prstGeom prst="rect">
            <a:avLst/>
          </a:prstGeom>
          <a:noFill/>
          <a:ln w="9525">
            <a:noFill/>
          </a:ln>
        </p:spPr>
        <p:txBody>
          <a:bodyPr anchor="t">
            <a:spAutoFit/>
          </a:bodyPr>
          <a:p>
            <a:pPr>
              <a:spcBef>
                <a:spcPct val="50000"/>
              </a:spcBef>
            </a:pPr>
            <a:endParaRPr lang="zh-CN">
              <a:latin typeface="Arial" panose="020B0604020202020204" pitchFamily="34" charset="0"/>
              <a:ea typeface="宋体" panose="02010600030101010101" pitchFamily="2" charset="-122"/>
            </a:endParaRPr>
          </a:p>
        </p:txBody>
      </p:sp>
      <p:sp>
        <p:nvSpPr>
          <p:cNvPr id="46082" name="文本框 40962"/>
          <p:cNvSpPr txBox="1"/>
          <p:nvPr/>
        </p:nvSpPr>
        <p:spPr>
          <a:xfrm>
            <a:off x="4556125" y="911225"/>
            <a:ext cx="309880" cy="368300"/>
          </a:xfrm>
          <a:prstGeom prst="rect">
            <a:avLst/>
          </a:prstGeom>
          <a:noFill/>
          <a:ln w="9525">
            <a:noFill/>
          </a:ln>
        </p:spPr>
        <p:txBody>
          <a:bodyPr wrap="none" anchor="t">
            <a:spAutoFit/>
          </a:bodyPr>
          <a:p>
            <a:endParaRPr lang="zh-CN">
              <a:latin typeface="Arial" panose="020B0604020202020204" pitchFamily="34" charset="0"/>
              <a:ea typeface="宋体" panose="02010600030101010101" pitchFamily="2" charset="-122"/>
            </a:endParaRPr>
          </a:p>
        </p:txBody>
      </p:sp>
      <p:sp>
        <p:nvSpPr>
          <p:cNvPr id="46083" name="矩形 40963"/>
          <p:cNvSpPr/>
          <p:nvPr/>
        </p:nvSpPr>
        <p:spPr>
          <a:xfrm>
            <a:off x="514350" y="588328"/>
            <a:ext cx="11394440" cy="4831080"/>
          </a:xfrm>
          <a:prstGeom prst="rect">
            <a:avLst/>
          </a:prstGeom>
          <a:noFill/>
          <a:ln w="9525">
            <a:noFill/>
          </a:ln>
        </p:spPr>
        <p:txBody>
          <a:bodyPr wrap="square" anchor="ctr">
            <a:spAutoFit/>
          </a:bodyPr>
          <a:p>
            <a:r>
              <a:rPr lang="en-US" altLang="zh-CN" sz="3200">
                <a:solidFill>
                  <a:schemeClr val="accent2"/>
                </a:solidFill>
                <a:latin typeface="黑体" panose="02010609060101010101" pitchFamily="2" charset="-122"/>
                <a:ea typeface="黑体" panose="02010609060101010101" pitchFamily="2" charset="-122"/>
              </a:rPr>
              <a:t>   </a:t>
            </a:r>
            <a:r>
              <a:rPr lang="en-US" altLang="zh-CN" sz="3600">
                <a:solidFill>
                  <a:schemeClr val="tx1"/>
                </a:solidFill>
                <a:latin typeface="黑体" panose="02010609060101010101" pitchFamily="2" charset="-122"/>
                <a:ea typeface="黑体" panose="02010609060101010101" pitchFamily="2" charset="-122"/>
              </a:rPr>
              <a:t>1884</a:t>
            </a:r>
            <a:r>
              <a:rPr lang="zh-CN" altLang="en-US" sz="3600">
                <a:solidFill>
                  <a:schemeClr val="tx1"/>
                </a:solidFill>
                <a:latin typeface="黑体" panose="02010609060101010101" pitchFamily="2" charset="-122"/>
                <a:ea typeface="黑体" panose="02010609060101010101" pitchFamily="2" charset="-122"/>
              </a:rPr>
              <a:t>年，日本思想家福泽谕吉在</a:t>
            </a:r>
            <a:r>
              <a:rPr lang="en-US" altLang="zh-CN" sz="3600">
                <a:solidFill>
                  <a:schemeClr val="tx1"/>
                </a:solidFill>
                <a:latin typeface="黑体" panose="02010609060101010101" pitchFamily="2" charset="-122"/>
                <a:ea typeface="黑体" panose="02010609060101010101" pitchFamily="2" charset="-122"/>
              </a:rPr>
              <a:t>《</a:t>
            </a:r>
            <a:r>
              <a:rPr lang="zh-CN" altLang="en-US" sz="3600">
                <a:solidFill>
                  <a:schemeClr val="tx1"/>
                </a:solidFill>
                <a:latin typeface="黑体" panose="02010609060101010101" pitchFamily="2" charset="-122"/>
                <a:ea typeface="黑体" panose="02010609060101010101" pitchFamily="2" charset="-122"/>
              </a:rPr>
              <a:t>脱亚入欧</a:t>
            </a:r>
            <a:r>
              <a:rPr lang="en-US" altLang="zh-CN" sz="3600">
                <a:solidFill>
                  <a:schemeClr val="tx1"/>
                </a:solidFill>
                <a:latin typeface="黑体" panose="02010609060101010101" pitchFamily="2" charset="-122"/>
                <a:ea typeface="黑体" panose="02010609060101010101" pitchFamily="2" charset="-122"/>
              </a:rPr>
              <a:t>》</a:t>
            </a:r>
            <a:r>
              <a:rPr lang="zh-CN" altLang="en-US" sz="3600">
                <a:solidFill>
                  <a:schemeClr val="tx1"/>
                </a:solidFill>
                <a:latin typeface="黑体" panose="02010609060101010101" pitchFamily="2" charset="-122"/>
                <a:ea typeface="黑体" panose="02010609060101010101" pitchFamily="2" charset="-122"/>
              </a:rPr>
              <a:t>一文中说：“为今之计，我国不能盲目等待邻国达成文明开化，共同振兴亚西亚，莫如与其脱离关系而与西洋文明共进退。支那（指中国）和朝鲜是日本的邻邦，同他们打交道用不着客气，完全可以模仿西洋人的处理方式。</a:t>
            </a:r>
            <a:r>
              <a:rPr lang="en-US" altLang="zh-CN" sz="3600">
                <a:solidFill>
                  <a:schemeClr val="tx1"/>
                </a:solidFill>
                <a:latin typeface="Arial" panose="020B0604020202020204" pitchFamily="34" charset="0"/>
                <a:ea typeface="黑体" panose="02010609060101010101" pitchFamily="2" charset="-122"/>
              </a:rPr>
              <a:t>……</a:t>
            </a:r>
            <a:r>
              <a:rPr lang="en-US" altLang="zh-CN" sz="3600">
                <a:solidFill>
                  <a:schemeClr val="tx1"/>
                </a:solidFill>
                <a:latin typeface="黑体" panose="02010609060101010101" pitchFamily="2" charset="-122"/>
                <a:ea typeface="黑体" panose="02010609060101010101" pitchFamily="2" charset="-122"/>
              </a:rPr>
              <a:t>”</a:t>
            </a:r>
            <a:r>
              <a:rPr lang="zh-CN" altLang="en-US" sz="3600">
                <a:solidFill>
                  <a:schemeClr val="tx1"/>
                </a:solidFill>
                <a:latin typeface="黑体" panose="02010609060101010101" pitchFamily="2" charset="-122"/>
                <a:ea typeface="黑体" panose="02010609060101010101" pitchFamily="2" charset="-122"/>
              </a:rPr>
              <a:t>我们日本人要</a:t>
            </a:r>
            <a:r>
              <a:rPr lang="en-US" altLang="zh-CN" sz="3600">
                <a:solidFill>
                  <a:schemeClr val="tx1"/>
                </a:solidFill>
                <a:latin typeface="Arial" panose="020B0604020202020204" pitchFamily="34" charset="0"/>
                <a:ea typeface="黑体" panose="02010609060101010101" pitchFamily="2" charset="-122"/>
              </a:rPr>
              <a:t>……</a:t>
            </a:r>
            <a:r>
              <a:rPr lang="zh-CN" altLang="en-US" sz="3600">
                <a:solidFill>
                  <a:schemeClr val="tx1"/>
                </a:solidFill>
                <a:latin typeface="黑体" panose="02010609060101010101" pitchFamily="2" charset="-122"/>
                <a:ea typeface="黑体" panose="02010609060101010101" pitchFamily="2" charset="-122"/>
              </a:rPr>
              <a:t>谢绝亚西亚东方的恶友。福泽谕吉的观点被称为“脱亚入欧论”。</a:t>
            </a:r>
            <a:endParaRPr lang="zh-CN" altLang="en-US" sz="3600">
              <a:solidFill>
                <a:schemeClr val="tx1"/>
              </a:solidFill>
              <a:latin typeface="黑体" panose="02010609060101010101" pitchFamily="2" charset="-122"/>
              <a:ea typeface="黑体" panose="02010609060101010101" pitchFamily="2" charset="-122"/>
            </a:endParaRPr>
          </a:p>
          <a:p>
            <a:r>
              <a:rPr lang="zh-CN" altLang="en-US" sz="2400">
                <a:solidFill>
                  <a:srgbClr val="FF0000"/>
                </a:solidFill>
                <a:latin typeface="Arial" panose="020B0604020202020204" pitchFamily="34" charset="0"/>
                <a:ea typeface="宋体" panose="02010600030101010101" pitchFamily="2" charset="-122"/>
              </a:rPr>
              <a:t>   </a:t>
            </a:r>
            <a:endParaRPr lang="zh-CN" altLang="en-US" sz="2400">
              <a:solidFill>
                <a:srgbClr val="FF0000"/>
              </a:solidFill>
              <a:latin typeface="Arial" panose="020B0604020202020204" pitchFamily="34" charset="0"/>
              <a:ea typeface="宋体" panose="02010600030101010101" pitchFamily="2" charset="-122"/>
            </a:endParaRPr>
          </a:p>
          <a:p>
            <a:r>
              <a:rPr lang="zh-CN" altLang="en-US" sz="2400">
                <a:solidFill>
                  <a:srgbClr val="FF0000"/>
                </a:solidFill>
                <a:latin typeface="Arial" panose="020B0604020202020204" pitchFamily="34" charset="0"/>
                <a:ea typeface="宋体" panose="02010600030101010101" pitchFamily="2" charset="-122"/>
              </a:rPr>
              <a:t>      </a:t>
            </a:r>
            <a:r>
              <a:rPr lang="zh-CN" altLang="en-US" sz="3200" b="1">
                <a:solidFill>
                  <a:srgbClr val="FF0000"/>
                </a:solidFill>
                <a:latin typeface="Arial" panose="020B0604020202020204" pitchFamily="34" charset="0"/>
                <a:ea typeface="宋体" panose="02010600030101010101" pitchFamily="2" charset="-122"/>
              </a:rPr>
              <a:t>福泽谕吉对亚洲邻国持何种态度，主张对他们采取何种政策？</a:t>
            </a:r>
            <a:r>
              <a:rPr lang="zh-CN" altLang="en-US" sz="3200">
                <a:solidFill>
                  <a:srgbClr val="FF0000"/>
                </a:solidFill>
                <a:latin typeface="Arial" panose="020B0604020202020204" pitchFamily="34" charset="0"/>
                <a:ea typeface="宋体" panose="02010600030101010101" pitchFamily="2" charset="-122"/>
              </a:rPr>
              <a:t> </a:t>
            </a:r>
            <a:r>
              <a:rPr lang="zh-CN" altLang="en-US" sz="3200">
                <a:solidFill>
                  <a:srgbClr val="FF0000"/>
                </a:solidFill>
                <a:latin typeface="黑体" panose="02010609060101010101" pitchFamily="2" charset="-122"/>
                <a:ea typeface="黑体" panose="02010609060101010101" pitchFamily="2" charset="-122"/>
              </a:rPr>
              <a:t> </a:t>
            </a:r>
            <a:endParaRPr lang="zh-CN" altLang="en-US" sz="3200">
              <a:solidFill>
                <a:srgbClr val="FF0000"/>
              </a:solidFill>
              <a:latin typeface="黑体" panose="02010609060101010101" pitchFamily="2" charset="-122"/>
              <a:ea typeface="黑体" panose="02010609060101010101" pitchFamily="2" charset="-122"/>
            </a:endParaRPr>
          </a:p>
        </p:txBody>
      </p:sp>
      <p:sp>
        <p:nvSpPr>
          <p:cNvPr id="40965" name="文本框 40964"/>
          <p:cNvSpPr txBox="1"/>
          <p:nvPr/>
        </p:nvSpPr>
        <p:spPr>
          <a:xfrm>
            <a:off x="664845" y="5622290"/>
            <a:ext cx="11243945" cy="583565"/>
          </a:xfrm>
          <a:prstGeom prst="rect">
            <a:avLst/>
          </a:prstGeom>
          <a:noFill/>
          <a:ln w="9525" cap="flat" cmpd="sng">
            <a:solidFill>
              <a:srgbClr val="00CCFF"/>
            </a:solidFill>
            <a:prstDash val="solid"/>
            <a:miter/>
            <a:headEnd type="none" w="med" len="med"/>
            <a:tailEnd type="none" w="med" len="med"/>
          </a:ln>
        </p:spPr>
        <p:txBody>
          <a:bodyPr wrap="square" anchor="t">
            <a:spAutoFit/>
          </a:bodyPr>
          <a:p>
            <a:pPr>
              <a:spcBef>
                <a:spcPct val="50000"/>
              </a:spcBef>
            </a:pPr>
            <a:r>
              <a:rPr lang="zh-CN" altLang="en-US" sz="3200" b="1">
                <a:solidFill>
                  <a:srgbClr val="7030A0"/>
                </a:solidFill>
                <a:latin typeface="黑体" panose="02010609060101010101" pitchFamily="2" charset="-122"/>
                <a:ea typeface="黑体" panose="02010609060101010101" pitchFamily="2" charset="-122"/>
              </a:rPr>
              <a:t>对亚洲邻国持轻蔑态度；主张模仿欧洲列强侵略亚洲国家。 </a:t>
            </a:r>
            <a:endParaRPr lang="zh-CN" altLang="en-US" sz="3200" b="1">
              <a:solidFill>
                <a:srgbClr val="7030A0"/>
              </a:solidFill>
              <a:latin typeface="黑体" panose="02010609060101010101" pitchFamily="2" charset="-122"/>
              <a:ea typeface="黑体" panose="0201060906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40965"/>
                                        </p:tgtEl>
                                        <p:attrNameLst>
                                          <p:attrName>style.visibility</p:attrName>
                                        </p:attrNameLst>
                                      </p:cBhvr>
                                      <p:to>
                                        <p:strVal val="visible"/>
                                      </p:to>
                                    </p:set>
                                    <p:anim calcmode="lin" valueType="num">
                                      <p:cBhvr additive="base">
                                        <p:cTn id="7" dur="500" fill="hold"/>
                                        <p:tgtEl>
                                          <p:spTgt spid="40965"/>
                                        </p:tgtEl>
                                        <p:attrNameLst>
                                          <p:attrName>ppt_x</p:attrName>
                                        </p:attrNameLst>
                                      </p:cBhvr>
                                      <p:tavLst>
                                        <p:tav tm="0">
                                          <p:val>
                                            <p:strVal val="0-#ppt_w/2"/>
                                          </p:val>
                                        </p:tav>
                                        <p:tav tm="100000">
                                          <p:val>
                                            <p:strVal val="#ppt_x"/>
                                          </p:val>
                                        </p:tav>
                                      </p:tavLst>
                                    </p:anim>
                                    <p:anim calcmode="lin" valueType="num">
                                      <p:cBhvr additive="base">
                                        <p:cTn id="8" dur="500" fill="hold"/>
                                        <p:tgtEl>
                                          <p:spTgt spid="4096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65" grpId="0" bldLvl="0" animBg="1"/>
    </p:bld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0" name="文本框 99"/>
          <p:cNvSpPr txBox="1"/>
          <p:nvPr/>
        </p:nvSpPr>
        <p:spPr>
          <a:xfrm>
            <a:off x="764540" y="642620"/>
            <a:ext cx="10564495" cy="3046095"/>
          </a:xfrm>
          <a:prstGeom prst="rect">
            <a:avLst/>
          </a:prstGeom>
          <a:noFill/>
          <a:ln w="9525">
            <a:noFill/>
          </a:ln>
        </p:spPr>
        <p:txBody>
          <a:bodyPr wrap="square">
            <a:spAutoFit/>
          </a:bodyPr>
          <a:p>
            <a:pPr indent="355600"/>
            <a:r>
              <a:rPr lang="en-US" sz="3200" b="0">
                <a:latin typeface="Times New Roman" panose="02020603050405020304" charset="0"/>
                <a:ea typeface="宋体" panose="02010600030101010101" pitchFamily="2" charset="-122"/>
              </a:rPr>
              <a:t>(1)</a:t>
            </a:r>
            <a:r>
              <a:rPr lang="zh-CN" sz="3200" b="0">
                <a:ea typeface="宋体" panose="02010600030101010101" pitchFamily="2" charset="-122"/>
              </a:rPr>
              <a:t>背景：</a:t>
            </a:r>
            <a:r>
              <a:rPr lang="en-US" sz="3200" b="0">
                <a:latin typeface="宋体" panose="02010600030101010101" pitchFamily="2" charset="-122"/>
                <a:cs typeface="Times New Roman" panose="02020603050405020304" charset="0"/>
              </a:rPr>
              <a:t>①</a:t>
            </a:r>
            <a:r>
              <a:rPr lang="zh-CN" sz="3200" b="0">
                <a:ea typeface="宋体" panose="02010600030101010101" pitchFamily="2" charset="-122"/>
              </a:rPr>
              <a:t>日本早就想占领中国</a:t>
            </a:r>
            <a:r>
              <a:rPr lang="zh-CN" sz="3200" b="0" u="sng">
                <a:ea typeface="宋体" panose="02010600030101010101" pitchFamily="2" charset="-122"/>
              </a:rPr>
              <a:t>台湾</a:t>
            </a:r>
            <a:r>
              <a:rPr lang="zh-CN" sz="3200" b="0">
                <a:ea typeface="宋体" panose="02010600030101010101" pitchFamily="2" charset="-122"/>
              </a:rPr>
              <a:t>和藩属国朝鲜、琉球，然后进攻中国大陆。</a:t>
            </a:r>
            <a:r>
              <a:rPr lang="en-US" sz="3200" b="0">
                <a:latin typeface="宋体" panose="02010600030101010101" pitchFamily="2" charset="-122"/>
                <a:cs typeface="Times New Roman" panose="02020603050405020304" charset="0"/>
              </a:rPr>
              <a:t>②</a:t>
            </a:r>
            <a:r>
              <a:rPr lang="zh-CN" sz="3200" b="0">
                <a:ea typeface="宋体" panose="02010600030101010101" pitchFamily="2" charset="-122"/>
              </a:rPr>
              <a:t>因朝鲜发生</a:t>
            </a:r>
            <a:r>
              <a:rPr lang="zh-CN" sz="3200" b="0" u="sng">
                <a:ea typeface="宋体" panose="02010600030101010101" pitchFamily="2" charset="-122"/>
              </a:rPr>
              <a:t>农民起义</a:t>
            </a:r>
            <a:r>
              <a:rPr lang="zh-CN" sz="3200" b="0">
                <a:ea typeface="宋体" panose="02010600030101010101" pitchFamily="2" charset="-122"/>
              </a:rPr>
              <a:t>，朝鲜国王请求清政府出兵。</a:t>
            </a:r>
            <a:r>
              <a:rPr lang="en-US" sz="3200" b="0">
                <a:latin typeface="宋体" panose="02010600030101010101" pitchFamily="2" charset="-122"/>
                <a:cs typeface="Times New Roman" panose="02020603050405020304" charset="0"/>
              </a:rPr>
              <a:t>③</a:t>
            </a:r>
            <a:r>
              <a:rPr lang="zh-CN" sz="3200" b="0">
                <a:ea typeface="宋体" panose="02010600030101010101" pitchFamily="2" charset="-122"/>
              </a:rPr>
              <a:t>通过</a:t>
            </a:r>
            <a:r>
              <a:rPr lang="zh-CN" sz="3200" b="0" u="sng">
                <a:ea typeface="宋体" panose="02010600030101010101" pitchFamily="2" charset="-122"/>
              </a:rPr>
              <a:t>明治维新</a:t>
            </a:r>
            <a:r>
              <a:rPr lang="zh-CN" sz="3200" b="0">
                <a:ea typeface="宋体" panose="02010600030101010101" pitchFamily="2" charset="-122"/>
              </a:rPr>
              <a:t>壮大了国力的日本，乘机出兵朝鲜，且在牙山口外</a:t>
            </a:r>
            <a:r>
              <a:rPr lang="zh-CN" sz="3200" b="0" u="sng">
                <a:ea typeface="宋体" panose="02010600030101010101" pitchFamily="2" charset="-122"/>
              </a:rPr>
              <a:t>丰岛</a:t>
            </a:r>
            <a:r>
              <a:rPr lang="zh-CN" sz="3200" b="0">
                <a:ea typeface="宋体" panose="02010600030101010101" pitchFamily="2" charset="-122"/>
              </a:rPr>
              <a:t>偷袭清朝运兵船，于是中日相互宣战。</a:t>
            </a:r>
            <a:endParaRPr lang="zh-CN" altLang="en-US" sz="3200" b="0">
              <a:ea typeface="宋体" panose="02010600030101010101" pitchFamily="2" charset="-122"/>
            </a:endParaRPr>
          </a:p>
        </p:txBody>
      </p:sp>
    </p:spTree>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76803" name="图片 79876" descr="0"/>
          <p:cNvPicPr>
            <a:picLocks noChangeAspect="1"/>
          </p:cNvPicPr>
          <p:nvPr/>
        </p:nvPicPr>
        <p:blipFill>
          <a:blip r:embed="rId1"/>
          <a:stretch>
            <a:fillRect/>
          </a:stretch>
        </p:blipFill>
        <p:spPr>
          <a:xfrm>
            <a:off x="3175" y="-635"/>
            <a:ext cx="12231370" cy="6886575"/>
          </a:xfrm>
          <a:prstGeom prst="rect">
            <a:avLst/>
          </a:prstGeom>
          <a:noFill/>
          <a:ln w="9525">
            <a:noFill/>
          </a:ln>
        </p:spPr>
      </p:pic>
    </p:spTree>
  </p:cSld>
  <p:clrMapOvr>
    <a:masterClrMapping/>
  </p:clrMapOvr>
  <mc:AlternateContent xmlns:mc="http://schemas.openxmlformats.org/markup-compatibility/2006">
    <mc:Choice xmlns:p14="http://schemas.microsoft.com/office/powerpoint/2010/main" Requires="p14">
      <p:transition p14:dur="250">
        <p:fade/>
      </p:transition>
    </mc:Choice>
    <mc:Fallback>
      <p:transition>
        <p:fade/>
      </p:transition>
    </mc:Fallback>
  </mc:AlternateContent>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34817" name="Picture 5" descr="20090821072117453"/>
          <p:cNvPicPr>
            <a:picLocks noChangeAspect="1"/>
          </p:cNvPicPr>
          <p:nvPr/>
        </p:nvPicPr>
        <p:blipFill>
          <a:blip r:embed="rId1"/>
          <a:stretch>
            <a:fillRect/>
          </a:stretch>
        </p:blipFill>
        <p:spPr>
          <a:xfrm>
            <a:off x="875030" y="427355"/>
            <a:ext cx="5076825" cy="3141663"/>
          </a:xfrm>
          <a:prstGeom prst="rect">
            <a:avLst/>
          </a:prstGeom>
          <a:noFill/>
          <a:ln w="9525">
            <a:noFill/>
          </a:ln>
        </p:spPr>
      </p:pic>
      <p:pic>
        <p:nvPicPr>
          <p:cNvPr id="34818" name="Picture 7" descr="97878061280530B6EB8C"/>
          <p:cNvPicPr>
            <a:picLocks noChangeAspect="1"/>
          </p:cNvPicPr>
          <p:nvPr/>
        </p:nvPicPr>
        <p:blipFill>
          <a:blip r:embed="rId2"/>
          <a:stretch>
            <a:fillRect/>
          </a:stretch>
        </p:blipFill>
        <p:spPr>
          <a:xfrm>
            <a:off x="6672580" y="-11430"/>
            <a:ext cx="5020310" cy="6740525"/>
          </a:xfrm>
          <a:prstGeom prst="rect">
            <a:avLst/>
          </a:prstGeom>
          <a:noFill/>
          <a:ln w="9525">
            <a:noFill/>
          </a:ln>
        </p:spPr>
      </p:pic>
      <p:sp>
        <p:nvSpPr>
          <p:cNvPr id="34819" name="Text Box 8"/>
          <p:cNvSpPr txBox="1"/>
          <p:nvPr/>
        </p:nvSpPr>
        <p:spPr>
          <a:xfrm>
            <a:off x="2208213" y="3933825"/>
            <a:ext cx="4103687" cy="1014730"/>
          </a:xfrm>
          <a:prstGeom prst="rect">
            <a:avLst/>
          </a:prstGeom>
          <a:noFill/>
          <a:ln w="9525">
            <a:noFill/>
          </a:ln>
        </p:spPr>
        <p:txBody>
          <a:bodyPr anchor="t">
            <a:spAutoFit/>
          </a:bodyPr>
          <a:p>
            <a:pPr>
              <a:spcBef>
                <a:spcPct val="50000"/>
              </a:spcBef>
            </a:pPr>
            <a:r>
              <a:rPr lang="zh-CN" altLang="en-US" sz="6000" b="1" dirty="0">
                <a:solidFill>
                  <a:schemeClr val="tx2"/>
                </a:solidFill>
                <a:latin typeface="Arial" panose="020B0604020202020204" pitchFamily="34" charset="0"/>
                <a:ea typeface="黑体" panose="02010609060101010101" pitchFamily="2" charset="-122"/>
              </a:rPr>
              <a:t>旅顺大屠杀</a:t>
            </a:r>
            <a:endParaRPr lang="zh-CN" altLang="en-US" sz="6000" b="1" dirty="0">
              <a:solidFill>
                <a:schemeClr val="tx2"/>
              </a:solidFill>
              <a:latin typeface="Arial" panose="020B0604020202020204" pitchFamily="34" charset="0"/>
              <a:ea typeface="黑体" panose="02010609060101010101" pitchFamily="2" charset="-122"/>
            </a:endParaRPr>
          </a:p>
        </p:txBody>
      </p:sp>
      <p:sp>
        <p:nvSpPr>
          <p:cNvPr id="86025" name="Rectangle 9"/>
          <p:cNvSpPr/>
          <p:nvPr/>
        </p:nvSpPr>
        <p:spPr>
          <a:xfrm>
            <a:off x="2279650" y="5157788"/>
            <a:ext cx="3671888" cy="1198880"/>
          </a:xfrm>
          <a:prstGeom prst="rect">
            <a:avLst/>
          </a:prstGeom>
          <a:solidFill>
            <a:srgbClr val="C3F3CE"/>
          </a:solidFill>
          <a:ln w="9525">
            <a:noFill/>
          </a:ln>
        </p:spPr>
        <p:txBody>
          <a:bodyPr anchor="t">
            <a:spAutoFit/>
          </a:bodyPr>
          <a:p>
            <a:r>
              <a:rPr lang="en-US" altLang="zh-CN" sz="3600" b="1" dirty="0">
                <a:solidFill>
                  <a:srgbClr val="000000"/>
                </a:solidFill>
                <a:latin typeface="黑体" panose="02010609060101010101" pitchFamily="2" charset="-122"/>
                <a:ea typeface="黑体" panose="02010609060101010101" pitchFamily="2" charset="-122"/>
              </a:rPr>
              <a:t>1894</a:t>
            </a:r>
            <a:r>
              <a:rPr lang="zh-CN" altLang="en-US" sz="3600" b="1" dirty="0">
                <a:solidFill>
                  <a:srgbClr val="000000"/>
                </a:solidFill>
                <a:latin typeface="黑体" panose="02010609060101010101" pitchFamily="2" charset="-122"/>
                <a:ea typeface="黑体" panose="02010609060101010101" pitchFamily="2" charset="-122"/>
              </a:rPr>
              <a:t>年</a:t>
            </a:r>
            <a:r>
              <a:rPr lang="en-US" altLang="zh-CN" sz="3600" b="1" dirty="0">
                <a:solidFill>
                  <a:srgbClr val="000000"/>
                </a:solidFill>
                <a:latin typeface="黑体" panose="02010609060101010101" pitchFamily="2" charset="-122"/>
                <a:ea typeface="黑体" panose="02010609060101010101" pitchFamily="2" charset="-122"/>
              </a:rPr>
              <a:t>11</a:t>
            </a:r>
            <a:r>
              <a:rPr lang="zh-CN" altLang="en-US" sz="3600" b="1" dirty="0">
                <a:solidFill>
                  <a:srgbClr val="000000"/>
                </a:solidFill>
                <a:latin typeface="黑体" panose="02010609060101010101" pitchFamily="2" charset="-122"/>
                <a:ea typeface="黑体" panose="02010609060101010101" pitchFamily="2" charset="-122"/>
              </a:rPr>
              <a:t>月</a:t>
            </a:r>
            <a:r>
              <a:rPr lang="en-US" altLang="zh-CN" sz="3600" b="1" dirty="0">
                <a:solidFill>
                  <a:srgbClr val="000000"/>
                </a:solidFill>
                <a:latin typeface="黑体" panose="02010609060101010101" pitchFamily="2" charset="-122"/>
                <a:ea typeface="黑体" panose="02010609060101010101" pitchFamily="2" charset="-122"/>
              </a:rPr>
              <a:t>21</a:t>
            </a:r>
            <a:r>
              <a:rPr lang="zh-CN" altLang="en-US" sz="3600" b="1" dirty="0">
                <a:solidFill>
                  <a:srgbClr val="000000"/>
                </a:solidFill>
                <a:latin typeface="黑体" panose="02010609060101010101" pitchFamily="2" charset="-122"/>
                <a:ea typeface="黑体" panose="02010609060101010101" pitchFamily="2" charset="-122"/>
              </a:rPr>
              <a:t>日</a:t>
            </a:r>
            <a:endParaRPr lang="zh-CN" altLang="en-US" sz="3600" b="1" dirty="0">
              <a:solidFill>
                <a:srgbClr val="000000"/>
              </a:solidFill>
              <a:latin typeface="黑体" panose="02010609060101010101" pitchFamily="2" charset="-122"/>
              <a:ea typeface="黑体" panose="02010609060101010101" pitchFamily="2" charset="-122"/>
            </a:endParaRPr>
          </a:p>
          <a:p>
            <a:r>
              <a:rPr lang="en-US" altLang="zh-CN" sz="3600" b="1" dirty="0">
                <a:solidFill>
                  <a:srgbClr val="000000"/>
                </a:solidFill>
                <a:latin typeface="黑体" panose="02010609060101010101" pitchFamily="2" charset="-122"/>
                <a:ea typeface="黑体" panose="02010609060101010101" pitchFamily="2" charset="-122"/>
              </a:rPr>
              <a:t>4</a:t>
            </a:r>
            <a:r>
              <a:rPr lang="zh-CN" altLang="en-US" sz="3600" b="1" dirty="0">
                <a:solidFill>
                  <a:srgbClr val="000000"/>
                </a:solidFill>
                <a:latin typeface="黑体" panose="02010609060101010101" pitchFamily="2" charset="-122"/>
                <a:ea typeface="黑体" panose="02010609060101010101" pitchFamily="2" charset="-122"/>
              </a:rPr>
              <a:t>天</a:t>
            </a:r>
            <a:r>
              <a:rPr lang="en-US" altLang="zh-CN" sz="3600" b="1" dirty="0">
                <a:solidFill>
                  <a:srgbClr val="000000"/>
                </a:solidFill>
                <a:latin typeface="黑体" panose="02010609060101010101" pitchFamily="2" charset="-122"/>
                <a:ea typeface="黑体" panose="02010609060101010101" pitchFamily="2" charset="-122"/>
              </a:rPr>
              <a:t>3</a:t>
            </a:r>
            <a:r>
              <a:rPr lang="zh-CN" altLang="en-US" sz="3600" b="1" dirty="0">
                <a:solidFill>
                  <a:srgbClr val="000000"/>
                </a:solidFill>
                <a:latin typeface="黑体" panose="02010609060101010101" pitchFamily="2" charset="-122"/>
                <a:ea typeface="黑体" panose="02010609060101010101" pitchFamily="2" charset="-122"/>
              </a:rPr>
              <a:t>夜</a:t>
            </a:r>
            <a:endParaRPr lang="zh-CN" altLang="en-US" sz="3600" b="1" dirty="0">
              <a:solidFill>
                <a:srgbClr val="000000"/>
              </a:solidFill>
              <a:latin typeface="黑体" panose="02010609060101010101" pitchFamily="2" charset="-122"/>
              <a:ea typeface="黑体" panose="02010609060101010101" pitchFamily="2" charset="-122"/>
            </a:endParaRPr>
          </a:p>
        </p:txBody>
      </p:sp>
    </p:spTree>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2" name="图片 1"/>
          <p:cNvPicPr>
            <a:picLocks noChangeAspect="1"/>
          </p:cNvPicPr>
          <p:nvPr/>
        </p:nvPicPr>
        <p:blipFill>
          <a:blip r:embed="rId1"/>
          <a:stretch>
            <a:fillRect/>
          </a:stretch>
        </p:blipFill>
        <p:spPr>
          <a:xfrm>
            <a:off x="2055495" y="2724150"/>
            <a:ext cx="8081010" cy="3785870"/>
          </a:xfrm>
          <a:prstGeom prst="rect">
            <a:avLst/>
          </a:prstGeom>
        </p:spPr>
      </p:pic>
      <p:sp>
        <p:nvSpPr>
          <p:cNvPr id="5" name="文本框 4"/>
          <p:cNvSpPr txBox="1"/>
          <p:nvPr/>
        </p:nvSpPr>
        <p:spPr>
          <a:xfrm>
            <a:off x="479425" y="331470"/>
            <a:ext cx="11330305" cy="1938020"/>
          </a:xfrm>
          <a:prstGeom prst="rect">
            <a:avLst/>
          </a:prstGeom>
          <a:noFill/>
        </p:spPr>
        <p:txBody>
          <a:bodyPr wrap="square" rtlCol="0">
            <a:spAutoFit/>
          </a:bodyPr>
          <a:p>
            <a:r>
              <a:rPr lang="zh-CN" altLang="zh-CN" sz="4000" dirty="0" smtClean="0">
                <a:solidFill>
                  <a:sysClr val="windowText" lastClr="000000"/>
                </a:solidFill>
                <a:latin typeface="Calibri" panose="020F0502020204030204" pitchFamily="34" charset="0"/>
                <a:cs typeface="+mn-ea"/>
                <a:sym typeface="+mn-ea"/>
              </a:rPr>
              <a:t>结果：黄海海战后，北洋水师</a:t>
            </a:r>
            <a:r>
              <a:rPr lang="zh-CN" altLang="zh-CN" sz="4000" u="sng" dirty="0" smtClean="0">
                <a:solidFill>
                  <a:sysClr val="windowText" lastClr="000000"/>
                </a:solidFill>
                <a:latin typeface="Calibri" panose="020F0502020204030204" pitchFamily="34" charset="0"/>
                <a:cs typeface="+mn-ea"/>
                <a:sym typeface="+mn-ea"/>
              </a:rPr>
              <a:t>主力尚存</a:t>
            </a:r>
            <a:r>
              <a:rPr lang="zh-CN" altLang="zh-CN" sz="4000" dirty="0" smtClean="0">
                <a:solidFill>
                  <a:sysClr val="windowText" lastClr="000000"/>
                </a:solidFill>
                <a:latin typeface="Calibri" panose="020F0502020204030204" pitchFamily="34" charset="0"/>
                <a:cs typeface="+mn-ea"/>
                <a:sym typeface="+mn-ea"/>
              </a:rPr>
              <a:t>，北洋大臣李鸿章“</a:t>
            </a:r>
            <a:r>
              <a:rPr lang="zh-CN" altLang="en-US" sz="4000" dirty="0" smtClean="0">
                <a:solidFill>
                  <a:sysClr val="windowText" lastClr="000000"/>
                </a:solidFill>
                <a:latin typeface="Calibri" panose="020F0502020204030204" pitchFamily="34" charset="0"/>
                <a:cs typeface="+mn-ea"/>
                <a:sym typeface="+mn-ea"/>
              </a:rPr>
              <a:t>避战保船</a:t>
            </a:r>
            <a:r>
              <a:rPr lang="en-US" altLang="zh-CN" sz="4000" dirty="0" smtClean="0">
                <a:solidFill>
                  <a:sysClr val="windowText" lastClr="000000"/>
                </a:solidFill>
                <a:latin typeface="Calibri" panose="020F0502020204030204" pitchFamily="34" charset="0"/>
                <a:cs typeface="+mn-ea"/>
                <a:sym typeface="+mn-ea"/>
              </a:rPr>
              <a:t>”</a:t>
            </a:r>
            <a:r>
              <a:rPr lang="zh-CN" altLang="zh-CN" sz="4000" dirty="0" smtClean="0">
                <a:solidFill>
                  <a:sysClr val="windowText" lastClr="000000"/>
                </a:solidFill>
                <a:latin typeface="Calibri" panose="020F0502020204030204" pitchFamily="34" charset="0"/>
                <a:cs typeface="+mn-ea"/>
                <a:sym typeface="+mn-ea"/>
              </a:rPr>
              <a:t>，从而失去了黄海海域的制海权，最终在威海卫战役中北洋舰队全军覆没。</a:t>
            </a:r>
            <a:endParaRPr lang="zh-CN" altLang="en-US" sz="4000"/>
          </a:p>
        </p:txBody>
      </p:sp>
    </p:spTree>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7" name="内容占位符 6"/>
          <p:cNvPicPr>
            <a:picLocks noChangeAspect="1"/>
          </p:cNvPicPr>
          <p:nvPr>
            <p:ph sz="quarter" idx="4"/>
          </p:nvPr>
        </p:nvPicPr>
        <p:blipFill>
          <a:blip r:embed="rId1"/>
          <a:stretch>
            <a:fillRect/>
          </a:stretch>
        </p:blipFill>
        <p:spPr>
          <a:xfrm>
            <a:off x="6875145" y="1025525"/>
            <a:ext cx="4934585" cy="4806950"/>
          </a:xfrm>
          <a:prstGeom prst="rect">
            <a:avLst/>
          </a:prstGeom>
        </p:spPr>
      </p:pic>
      <p:pic>
        <p:nvPicPr>
          <p:cNvPr id="8" name="图片 7"/>
          <p:cNvPicPr>
            <a:picLocks noChangeAspect="1"/>
          </p:cNvPicPr>
          <p:nvPr/>
        </p:nvPicPr>
        <p:blipFill>
          <a:blip r:embed="rId2"/>
          <a:stretch>
            <a:fillRect/>
          </a:stretch>
        </p:blipFill>
        <p:spPr>
          <a:xfrm>
            <a:off x="335915" y="1273175"/>
            <a:ext cx="5969000" cy="4476750"/>
          </a:xfrm>
          <a:prstGeom prst="rect">
            <a:avLst/>
          </a:prstGeom>
        </p:spPr>
      </p:pic>
    </p:spTree>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6865" name="Text Box 4"/>
          <p:cNvSpPr txBox="1"/>
          <p:nvPr/>
        </p:nvSpPr>
        <p:spPr>
          <a:xfrm>
            <a:off x="1177925" y="1155065"/>
            <a:ext cx="9835515" cy="3507740"/>
          </a:xfrm>
          <a:prstGeom prst="rect">
            <a:avLst/>
          </a:prstGeom>
          <a:noFill/>
          <a:ln w="9525">
            <a:noFill/>
          </a:ln>
        </p:spPr>
        <p:txBody>
          <a:bodyPr wrap="square" anchor="t">
            <a:spAutoFit/>
          </a:bodyPr>
          <a:p>
            <a:pPr defTabSz="914400">
              <a:spcBef>
                <a:spcPct val="50000"/>
              </a:spcBef>
            </a:pPr>
            <a:r>
              <a:rPr lang="zh-CN" altLang="en-US" sz="3600" b="1" dirty="0">
                <a:solidFill>
                  <a:schemeClr val="tx2"/>
                </a:solidFill>
                <a:latin typeface="黑体" panose="02010609060101010101" pitchFamily="2" charset="-122"/>
                <a:ea typeface="黑体" panose="02010609060101010101" pitchFamily="2" charset="-122"/>
              </a:rPr>
              <a:t>　　　</a:t>
            </a:r>
            <a:r>
              <a:rPr lang="zh-CN" altLang="en-US" sz="3600" b="1" dirty="0">
                <a:solidFill>
                  <a:srgbClr val="FF0000"/>
                </a:solidFill>
                <a:latin typeface="黑体" panose="02010609060101010101" pitchFamily="2" charset="-122"/>
                <a:ea typeface="黑体" panose="02010609060101010101" pitchFamily="2" charset="-122"/>
              </a:rPr>
              <a:t>西方报刊对此发表评论说</a:t>
            </a:r>
            <a:r>
              <a:rPr lang="en-US" altLang="zh-CN" sz="3600" b="1" dirty="0">
                <a:solidFill>
                  <a:srgbClr val="FF0000"/>
                </a:solidFill>
                <a:latin typeface="黑体" panose="02010609060101010101" pitchFamily="2" charset="-122"/>
                <a:ea typeface="黑体" panose="02010609060101010101" pitchFamily="2" charset="-122"/>
              </a:rPr>
              <a:t>:</a:t>
            </a:r>
            <a:endParaRPr lang="en-US" altLang="zh-CN" sz="3600" b="1" dirty="0">
              <a:solidFill>
                <a:srgbClr val="FF0000"/>
              </a:solidFill>
              <a:latin typeface="黑体" panose="02010609060101010101" pitchFamily="2" charset="-122"/>
              <a:ea typeface="黑体" panose="02010609060101010101" pitchFamily="2" charset="-122"/>
            </a:endParaRPr>
          </a:p>
          <a:p>
            <a:pPr defTabSz="914400">
              <a:spcBef>
                <a:spcPct val="50000"/>
              </a:spcBef>
            </a:pPr>
            <a:r>
              <a:rPr lang="en-US" altLang="zh-CN" sz="6000" b="1" dirty="0">
                <a:solidFill>
                  <a:srgbClr val="000C0C"/>
                </a:solidFill>
                <a:latin typeface="黑体" panose="02010609060101010101" pitchFamily="2" charset="-122"/>
                <a:ea typeface="黑体" panose="02010609060101010101" pitchFamily="2" charset="-122"/>
              </a:rPr>
              <a:t> </a:t>
            </a:r>
            <a:r>
              <a:rPr lang="en-US" altLang="zh-CN" sz="4800" b="1" dirty="0">
                <a:solidFill>
                  <a:srgbClr val="000C0C"/>
                </a:solidFill>
                <a:latin typeface="Arial" panose="020B0604020202020204"/>
                <a:ea typeface="黑体" panose="02010609060101010101" pitchFamily="2" charset="-122"/>
              </a:rPr>
              <a:t>“</a:t>
            </a:r>
            <a:r>
              <a:rPr lang="zh-CN" altLang="en-US" sz="4800" b="1" dirty="0">
                <a:solidFill>
                  <a:srgbClr val="000C0C"/>
                </a:solidFill>
                <a:latin typeface="黑体" panose="02010609060101010101" pitchFamily="2" charset="-122"/>
                <a:ea typeface="黑体" panose="02010609060101010101" pitchFamily="2" charset="-122"/>
              </a:rPr>
              <a:t>日本是披着文明的皮面带有野蛮筋骨的怪兽。日本今已摘下文明的假面具，暴露了野蛮的真面目。</a:t>
            </a:r>
            <a:r>
              <a:rPr lang="zh-CN" altLang="en-US" sz="4800" b="1" dirty="0">
                <a:solidFill>
                  <a:srgbClr val="000C0C"/>
                </a:solidFill>
                <a:latin typeface="Arial" panose="020B0604020202020204"/>
                <a:ea typeface="黑体" panose="02010609060101010101" pitchFamily="2" charset="-122"/>
              </a:rPr>
              <a:t>”</a:t>
            </a:r>
            <a:endParaRPr lang="zh-CN" altLang="en-US" sz="4800" b="1" dirty="0">
              <a:solidFill>
                <a:srgbClr val="000C0C"/>
              </a:solidFill>
              <a:latin typeface="黑体" panose="02010609060101010101" pitchFamily="2" charset="-122"/>
              <a:ea typeface="黑体" panose="02010609060101010101" pitchFamily="2" charset="-122"/>
            </a:endParaRPr>
          </a:p>
        </p:txBody>
      </p:sp>
    </p:spTree>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文本框 2"/>
          <p:cNvSpPr txBox="1"/>
          <p:nvPr/>
        </p:nvSpPr>
        <p:spPr>
          <a:xfrm>
            <a:off x="1459865" y="4792980"/>
            <a:ext cx="3418840" cy="583565"/>
          </a:xfrm>
          <a:prstGeom prst="rect">
            <a:avLst/>
          </a:prstGeom>
          <a:noFill/>
        </p:spPr>
        <p:txBody>
          <a:bodyPr wrap="square" rtlCol="0">
            <a:spAutoFit/>
          </a:bodyPr>
          <a:p>
            <a:r>
              <a:rPr lang="zh-CN" altLang="en-US" sz="3200"/>
              <a:t>清军失败原因：</a:t>
            </a:r>
            <a:endParaRPr lang="zh-CN" altLang="en-US" sz="3200"/>
          </a:p>
        </p:txBody>
      </p:sp>
      <p:sp>
        <p:nvSpPr>
          <p:cNvPr id="4" name="文本框 3"/>
          <p:cNvSpPr txBox="1"/>
          <p:nvPr/>
        </p:nvSpPr>
        <p:spPr>
          <a:xfrm>
            <a:off x="5508625" y="3822700"/>
            <a:ext cx="4526280" cy="583565"/>
          </a:xfrm>
          <a:prstGeom prst="rect">
            <a:avLst/>
          </a:prstGeom>
          <a:noFill/>
        </p:spPr>
        <p:txBody>
          <a:bodyPr wrap="square" rtlCol="0" anchor="t">
            <a:spAutoFit/>
          </a:bodyPr>
          <a:p>
            <a:pPr algn="ctr"/>
            <a:r>
              <a:rPr lang="zh-CN" altLang="en-US" sz="3200" b="1" dirty="0">
                <a:solidFill>
                  <a:srgbClr val="000000"/>
                </a:solidFill>
                <a:latin typeface="黑体" panose="02010609060101010101" pitchFamily="2" charset="-122"/>
                <a:ea typeface="黑体" panose="02010609060101010101" pitchFamily="2" charset="-122"/>
                <a:sym typeface="+mn-ea"/>
              </a:rPr>
              <a:t>客观原因</a:t>
            </a:r>
            <a:r>
              <a:rPr lang="en-US" altLang="zh-CN" sz="3200" b="1">
                <a:solidFill>
                  <a:srgbClr val="000000"/>
                </a:solidFill>
                <a:latin typeface="黑体" panose="02010609060101010101" pitchFamily="2" charset="-122"/>
                <a:ea typeface="黑体" panose="02010609060101010101" pitchFamily="2" charset="-122"/>
                <a:sym typeface="+mn-ea"/>
              </a:rPr>
              <a:t>:</a:t>
            </a:r>
            <a:r>
              <a:rPr lang="zh-CN" altLang="en-US" sz="3200" b="1" dirty="0">
                <a:solidFill>
                  <a:srgbClr val="000000"/>
                </a:solidFill>
                <a:latin typeface="黑体" panose="02010609060101010101" pitchFamily="2" charset="-122"/>
                <a:ea typeface="黑体" panose="02010609060101010101" pitchFamily="2" charset="-122"/>
                <a:sym typeface="+mn-ea"/>
              </a:rPr>
              <a:t>敌强我弱</a:t>
            </a:r>
            <a:endParaRPr lang="zh-CN" altLang="en-US" sz="3200" b="1" dirty="0">
              <a:solidFill>
                <a:srgbClr val="000000"/>
              </a:solidFill>
              <a:latin typeface="黑体" panose="02010609060101010101" pitchFamily="2" charset="-122"/>
              <a:ea typeface="黑体" panose="02010609060101010101" pitchFamily="2" charset="-122"/>
              <a:sym typeface="+mn-ea"/>
            </a:endParaRPr>
          </a:p>
        </p:txBody>
      </p:sp>
      <p:sp>
        <p:nvSpPr>
          <p:cNvPr id="5" name="文本框 4"/>
          <p:cNvSpPr txBox="1"/>
          <p:nvPr/>
        </p:nvSpPr>
        <p:spPr>
          <a:xfrm>
            <a:off x="5508308" y="4792980"/>
            <a:ext cx="5287645" cy="583565"/>
          </a:xfrm>
          <a:prstGeom prst="rect">
            <a:avLst/>
          </a:prstGeom>
          <a:noFill/>
        </p:spPr>
        <p:txBody>
          <a:bodyPr wrap="none" rtlCol="0" anchor="t">
            <a:spAutoFit/>
          </a:bodyPr>
          <a:p>
            <a:pPr algn="ctr"/>
            <a:r>
              <a:rPr lang="zh-CN" altLang="en-US" sz="3200" b="1" dirty="0">
                <a:solidFill>
                  <a:srgbClr val="000000"/>
                </a:solidFill>
                <a:latin typeface="黑体" panose="02010609060101010101" pitchFamily="2" charset="-122"/>
                <a:ea typeface="黑体" panose="02010609060101010101" pitchFamily="2" charset="-122"/>
                <a:sym typeface="+mn-ea"/>
              </a:rPr>
              <a:t>主观原因</a:t>
            </a:r>
            <a:r>
              <a:rPr lang="en-US" altLang="zh-CN" sz="3200" b="1" dirty="0">
                <a:solidFill>
                  <a:srgbClr val="000000"/>
                </a:solidFill>
                <a:latin typeface="黑体" panose="02010609060101010101" pitchFamily="2" charset="-122"/>
                <a:ea typeface="黑体" panose="02010609060101010101" pitchFamily="2" charset="-122"/>
                <a:sym typeface="+mn-ea"/>
              </a:rPr>
              <a:t>:</a:t>
            </a:r>
            <a:r>
              <a:rPr lang="zh-CN" altLang="en-US" sz="3200" b="1" dirty="0">
                <a:solidFill>
                  <a:srgbClr val="000000"/>
                </a:solidFill>
                <a:latin typeface="黑体" panose="02010609060101010101" pitchFamily="2" charset="-122"/>
                <a:ea typeface="黑体" panose="02010609060101010101" pitchFamily="2" charset="-122"/>
                <a:sym typeface="+mn-ea"/>
              </a:rPr>
              <a:t>李鸿章的避战策略</a:t>
            </a:r>
            <a:endParaRPr lang="zh-CN" altLang="en-US" sz="3200" b="1" dirty="0">
              <a:solidFill>
                <a:srgbClr val="000000"/>
              </a:solidFill>
              <a:latin typeface="黑体" panose="02010609060101010101" pitchFamily="2" charset="-122"/>
              <a:ea typeface="黑体" panose="02010609060101010101" pitchFamily="2" charset="-122"/>
              <a:sym typeface="+mn-ea"/>
            </a:endParaRPr>
          </a:p>
        </p:txBody>
      </p:sp>
      <p:sp>
        <p:nvSpPr>
          <p:cNvPr id="6" name="文本框 5"/>
          <p:cNvSpPr txBox="1"/>
          <p:nvPr/>
        </p:nvSpPr>
        <p:spPr>
          <a:xfrm>
            <a:off x="5508625" y="5728335"/>
            <a:ext cx="5199380" cy="583565"/>
          </a:xfrm>
          <a:prstGeom prst="rect">
            <a:avLst/>
          </a:prstGeom>
          <a:noFill/>
        </p:spPr>
        <p:txBody>
          <a:bodyPr wrap="square" rtlCol="0" anchor="t">
            <a:spAutoFit/>
          </a:bodyPr>
          <a:p>
            <a:r>
              <a:rPr lang="zh-CN" altLang="en-US" sz="3200" b="1" dirty="0">
                <a:solidFill>
                  <a:srgbClr val="FF0000"/>
                </a:solidFill>
                <a:latin typeface="Times New Roman" panose="02020603050405020304" charset="0"/>
                <a:ea typeface="黑体" panose="02010609060101010101" pitchFamily="2" charset="-122"/>
                <a:sym typeface="+mn-ea"/>
              </a:rPr>
              <a:t>根本原因</a:t>
            </a:r>
            <a:r>
              <a:rPr lang="en-US" altLang="zh-CN" sz="3200" b="1" dirty="0">
                <a:solidFill>
                  <a:srgbClr val="FF0000"/>
                </a:solidFill>
                <a:latin typeface="Times New Roman" panose="02020603050405020304" charset="0"/>
                <a:ea typeface="黑体" panose="02010609060101010101" pitchFamily="2" charset="-122"/>
                <a:sym typeface="+mn-ea"/>
              </a:rPr>
              <a:t>:</a:t>
            </a:r>
            <a:r>
              <a:rPr lang="zh-CN" altLang="en-US" sz="3200" b="1" dirty="0">
                <a:solidFill>
                  <a:srgbClr val="FF0000"/>
                </a:solidFill>
                <a:latin typeface="Times New Roman" panose="02020603050405020304" charset="0"/>
                <a:ea typeface="黑体" panose="02010609060101010101" pitchFamily="2" charset="-122"/>
                <a:sym typeface="+mn-ea"/>
              </a:rPr>
              <a:t>清政府的腐败</a:t>
            </a:r>
            <a:endParaRPr lang="zh-CN" altLang="en-US" sz="3200" b="1" dirty="0">
              <a:solidFill>
                <a:srgbClr val="FF0000"/>
              </a:solidFill>
              <a:latin typeface="Times New Roman" panose="02020603050405020304" charset="0"/>
              <a:ea typeface="黑体" panose="02010609060101010101" pitchFamily="2" charset="-122"/>
              <a:sym typeface="+mn-ea"/>
            </a:endParaRPr>
          </a:p>
        </p:txBody>
      </p:sp>
      <p:sp>
        <p:nvSpPr>
          <p:cNvPr id="15362" name="矩形 5"/>
          <p:cNvSpPr/>
          <p:nvPr/>
        </p:nvSpPr>
        <p:spPr>
          <a:xfrm>
            <a:off x="521970" y="382270"/>
            <a:ext cx="11316970" cy="2953385"/>
          </a:xfrm>
          <a:prstGeom prst="rect">
            <a:avLst/>
          </a:prstGeom>
          <a:noFill/>
          <a:ln w="9525">
            <a:noFill/>
          </a:ln>
        </p:spPr>
        <p:txBody>
          <a:bodyPr wrap="square">
            <a:spAutoFit/>
          </a:bodyPr>
          <a:p>
            <a:pPr eaLnBrk="1" hangingPunct="1">
              <a:lnSpc>
                <a:spcPct val="150000"/>
              </a:lnSpc>
            </a:pPr>
            <a:r>
              <a:rPr lang="zh-CN" altLang="en-US" sz="3600" dirty="0">
                <a:solidFill>
                  <a:schemeClr val="tx1"/>
                </a:solidFill>
                <a:latin typeface="微软雅黑" panose="020B0503020204020204" charset="-122"/>
                <a:ea typeface="微软雅黑" panose="020B0503020204020204" charset="-122"/>
              </a:rPr>
              <a:t>“</a:t>
            </a:r>
            <a:r>
              <a:rPr lang="zh-CN" altLang="en-US" sz="3200" dirty="0">
                <a:solidFill>
                  <a:schemeClr val="tx1"/>
                </a:solidFill>
                <a:latin typeface="微软雅黑" panose="020B0503020204020204" charset="-122"/>
                <a:ea typeface="微软雅黑" panose="020B0503020204020204" charset="-122"/>
              </a:rPr>
              <a:t>海军备款三千万，仅购数艘，而太后即命提款，营构颐和园。问海军衙门所管何职，则颐和园之工程也。”</a:t>
            </a:r>
            <a:r>
              <a:rPr lang="zh-CN" altLang="en-US" sz="3200" dirty="0">
                <a:solidFill>
                  <a:srgbClr val="000000"/>
                </a:solidFill>
                <a:latin typeface="微软雅黑" panose="020B0503020204020204" charset="-122"/>
                <a:ea typeface="微软雅黑" panose="020B0503020204020204" charset="-122"/>
              </a:rPr>
              <a:t>  </a:t>
            </a:r>
            <a:r>
              <a:rPr lang="zh-CN" altLang="en-US" sz="2400" dirty="0">
                <a:solidFill>
                  <a:srgbClr val="000000"/>
                </a:solidFill>
                <a:latin typeface="微软雅黑" panose="020B0503020204020204" charset="-122"/>
                <a:ea typeface="微软雅黑" panose="020B0503020204020204" charset="-122"/>
              </a:rPr>
              <a:t>                </a:t>
            </a:r>
            <a:endParaRPr lang="en-US" altLang="zh-CN" sz="2400" dirty="0">
              <a:solidFill>
                <a:srgbClr val="000000"/>
              </a:solidFill>
              <a:latin typeface="微软雅黑" panose="020B0503020204020204" charset="-122"/>
              <a:ea typeface="微软雅黑" panose="020B0503020204020204" charset="-122"/>
            </a:endParaRPr>
          </a:p>
          <a:p>
            <a:pPr algn="ctr" eaLnBrk="1" hangingPunct="1">
              <a:lnSpc>
                <a:spcPct val="150000"/>
              </a:lnSpc>
            </a:pPr>
            <a:r>
              <a:rPr lang="en-US" altLang="zh-CN" sz="2400" dirty="0">
                <a:solidFill>
                  <a:srgbClr val="000000"/>
                </a:solidFill>
                <a:latin typeface="微软雅黑" panose="020B0503020204020204" charset="-122"/>
                <a:ea typeface="微软雅黑" panose="020B0503020204020204" charset="-122"/>
              </a:rPr>
              <a:t>                                            ——</a:t>
            </a:r>
            <a:r>
              <a:rPr lang="zh-CN" altLang="en-US" sz="2400" dirty="0">
                <a:solidFill>
                  <a:srgbClr val="000000"/>
                </a:solidFill>
                <a:latin typeface="微软雅黑" panose="020B0503020204020204" charset="-122"/>
                <a:ea typeface="微软雅黑" panose="020B0503020204020204" charset="-122"/>
              </a:rPr>
              <a:t>梁启超</a:t>
            </a:r>
            <a:r>
              <a:rPr lang="en-US" altLang="zh-CN" sz="2400" dirty="0">
                <a:solidFill>
                  <a:srgbClr val="000000"/>
                </a:solidFill>
                <a:latin typeface="微软雅黑" panose="020B0503020204020204" charset="-122"/>
                <a:ea typeface="微软雅黑" panose="020B0503020204020204" charset="-122"/>
              </a:rPr>
              <a:t>《</a:t>
            </a:r>
            <a:r>
              <a:rPr lang="zh-CN" altLang="en-US" sz="2400" dirty="0">
                <a:solidFill>
                  <a:srgbClr val="000000"/>
                </a:solidFill>
                <a:latin typeface="微软雅黑" panose="020B0503020204020204" charset="-122"/>
                <a:ea typeface="微软雅黑" panose="020B0503020204020204" charset="-122"/>
              </a:rPr>
              <a:t>戊戌政变记</a:t>
            </a:r>
            <a:r>
              <a:rPr lang="en-US" altLang="zh-CN" sz="2400" dirty="0">
                <a:solidFill>
                  <a:srgbClr val="000000"/>
                </a:solidFill>
                <a:latin typeface="微软雅黑" panose="020B0503020204020204" charset="-122"/>
                <a:ea typeface="微软雅黑" panose="020B0503020204020204" charset="-122"/>
              </a:rPr>
              <a:t>》</a:t>
            </a:r>
            <a:endParaRPr lang="en-US" altLang="zh-CN" sz="2400" dirty="0">
              <a:solidFill>
                <a:srgbClr val="000000"/>
              </a:solidFill>
              <a:latin typeface="微软雅黑" panose="020B0503020204020204" charset="-122"/>
              <a:ea typeface="微软雅黑" panose="020B0503020204020204" charset="-122"/>
            </a:endParaRPr>
          </a:p>
          <a:p>
            <a:pPr algn="l" eaLnBrk="1" hangingPunct="1">
              <a:lnSpc>
                <a:spcPct val="150000"/>
              </a:lnSpc>
            </a:pPr>
            <a:r>
              <a:rPr lang="zh-CN" altLang="zh-CN" sz="3200" dirty="0">
                <a:solidFill>
                  <a:srgbClr val="000000"/>
                </a:solidFill>
                <a:latin typeface="微软雅黑" panose="020B0503020204020204" charset="-122"/>
                <a:ea typeface="宋体" panose="02010600030101010101" pitchFamily="2" charset="-122"/>
              </a:rPr>
              <a:t>甲午战败的原因？</a:t>
            </a:r>
            <a:endParaRPr lang="zh-CN" altLang="zh-CN" sz="3200" dirty="0">
              <a:solidFill>
                <a:srgbClr val="000000"/>
              </a:solidFill>
              <a:latin typeface="微软雅黑" panose="020B0503020204020204" charset="-122"/>
              <a:ea typeface="宋体" panose="02010600030101010101" pitchFamily="2" charset="-122"/>
            </a:endParaRPr>
          </a:p>
        </p:txBody>
      </p:sp>
    </p:spTree>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80898" name="图片 80897" descr="jwbn002"/>
          <p:cNvPicPr>
            <a:picLocks noChangeAspect="1"/>
          </p:cNvPicPr>
          <p:nvPr/>
        </p:nvPicPr>
        <p:blipFill>
          <a:blip r:embed="rId1"/>
          <a:stretch>
            <a:fillRect/>
          </a:stretch>
        </p:blipFill>
        <p:spPr>
          <a:xfrm>
            <a:off x="4130040" y="1739900"/>
            <a:ext cx="3429000" cy="4489450"/>
          </a:xfrm>
          <a:prstGeom prst="rect">
            <a:avLst/>
          </a:prstGeom>
          <a:noFill/>
          <a:ln w="9525">
            <a:noFill/>
          </a:ln>
        </p:spPr>
      </p:pic>
      <p:sp>
        <p:nvSpPr>
          <p:cNvPr id="80899" name="矩形 80898"/>
          <p:cNvSpPr/>
          <p:nvPr/>
        </p:nvSpPr>
        <p:spPr>
          <a:xfrm>
            <a:off x="3863975" y="260350"/>
            <a:ext cx="3960813" cy="920750"/>
          </a:xfrm>
          <a:prstGeom prst="rect">
            <a:avLst/>
          </a:prstGeom>
          <a:noFill/>
          <a:ln w="9525">
            <a:noFill/>
          </a:ln>
        </p:spPr>
        <p:txBody>
          <a:bodyPr lIns="91434" tIns="45717" rIns="91434" bIns="45717">
            <a:spAutoFit/>
          </a:bodyPr>
          <a:p>
            <a:pPr algn="ctr"/>
            <a:r>
              <a:rPr lang="zh-CN" altLang="en-US" sz="5400" b="1" dirty="0">
                <a:solidFill>
                  <a:schemeClr val="tx1"/>
                </a:solidFill>
                <a:latin typeface="Times New Roman" panose="02020603050405020304" charset="0"/>
                <a:ea typeface="隶书" panose="02010509060101010101" pitchFamily="49" charset="-122"/>
              </a:rPr>
              <a:t>臭不要脸</a:t>
            </a:r>
            <a:endParaRPr lang="zh-CN" altLang="en-US" sz="5400" b="1" dirty="0">
              <a:solidFill>
                <a:schemeClr val="tx1"/>
              </a:solidFill>
              <a:latin typeface="Times New Roman" panose="02020603050405020304" charset="0"/>
              <a:ea typeface="隶书" panose="02010509060101010101" pitchFamily="49" charset="-122"/>
            </a:endParaRPr>
          </a:p>
        </p:txBody>
      </p:sp>
      <p:grpSp>
        <p:nvGrpSpPr>
          <p:cNvPr id="80900" name="组合 80899"/>
          <p:cNvGrpSpPr/>
          <p:nvPr/>
        </p:nvGrpSpPr>
        <p:grpSpPr>
          <a:xfrm>
            <a:off x="2063750" y="1125538"/>
            <a:ext cx="1219200" cy="5543550"/>
            <a:chOff x="0" y="1344"/>
            <a:chExt cx="768" cy="2640"/>
          </a:xfrm>
        </p:grpSpPr>
        <p:sp>
          <p:nvSpPr>
            <p:cNvPr id="80901" name="竖卷形 80900"/>
            <p:cNvSpPr/>
            <p:nvPr/>
          </p:nvSpPr>
          <p:spPr>
            <a:xfrm>
              <a:off x="0" y="1344"/>
              <a:ext cx="768" cy="2544"/>
            </a:xfrm>
            <a:prstGeom prst="verticalScroll">
              <a:avLst>
                <a:gd name="adj" fmla="val 12500"/>
              </a:avLst>
            </a:prstGeom>
            <a:solidFill>
              <a:srgbClr val="FF0000"/>
            </a:solidFill>
            <a:ln w="9525" cap="flat" cmpd="sng">
              <a:solidFill>
                <a:schemeClr val="tx1"/>
              </a:solidFill>
              <a:prstDash val="solid"/>
              <a:headEnd type="none" w="med" len="med"/>
              <a:tailEnd type="none" w="med" len="med"/>
            </a:ln>
          </p:spPr>
          <p:txBody>
            <a:bodyPr vert="eaVert" wrap="none" lIns="91434" tIns="45717" rIns="91434" bIns="45717" anchor="ctr"/>
            <a:p>
              <a:pPr algn="ctr"/>
              <a:endParaRPr sz="2400" dirty="0">
                <a:solidFill>
                  <a:srgbClr val="FFFF66"/>
                </a:solidFill>
                <a:latin typeface="Times New Roman" panose="02020603050405020304" charset="0"/>
              </a:endParaRPr>
            </a:p>
          </p:txBody>
        </p:sp>
        <p:sp>
          <p:nvSpPr>
            <p:cNvPr id="80902" name="文本框 80901"/>
            <p:cNvSpPr txBox="1"/>
            <p:nvPr/>
          </p:nvSpPr>
          <p:spPr>
            <a:xfrm>
              <a:off x="74" y="1392"/>
              <a:ext cx="541" cy="2592"/>
            </a:xfrm>
            <a:prstGeom prst="rect">
              <a:avLst/>
            </a:prstGeom>
            <a:noFill/>
            <a:ln w="9525">
              <a:noFill/>
            </a:ln>
          </p:spPr>
          <p:txBody>
            <a:bodyPr vert="eaVert" lIns="91434" tIns="45717" rIns="91434" bIns="45717">
              <a:spAutoFit/>
            </a:bodyPr>
            <a:p>
              <a:pPr>
                <a:spcBef>
                  <a:spcPct val="50000"/>
                </a:spcBef>
              </a:pPr>
              <a:r>
                <a:rPr lang="zh-CN" altLang="en-US" sz="4400" b="1" dirty="0">
                  <a:solidFill>
                    <a:srgbClr val="FFFF00"/>
                  </a:solidFill>
                  <a:latin typeface="隶书" panose="02010509060101010101" pitchFamily="49" charset="-122"/>
                  <a:ea typeface="隶书" panose="02010509060101010101" pitchFamily="49" charset="-122"/>
                </a:rPr>
                <a:t>三军败绩  割地求和</a:t>
              </a:r>
              <a:endParaRPr lang="zh-CN" altLang="en-US" sz="4400" b="1" dirty="0">
                <a:solidFill>
                  <a:srgbClr val="FFFF00"/>
                </a:solidFill>
                <a:latin typeface="隶书" panose="02010509060101010101" pitchFamily="49" charset="-122"/>
                <a:ea typeface="隶书" panose="02010509060101010101" pitchFamily="49" charset="-122"/>
              </a:endParaRPr>
            </a:p>
          </p:txBody>
        </p:sp>
      </p:grpSp>
      <p:grpSp>
        <p:nvGrpSpPr>
          <p:cNvPr id="80903" name="组合 80902"/>
          <p:cNvGrpSpPr/>
          <p:nvPr/>
        </p:nvGrpSpPr>
        <p:grpSpPr>
          <a:xfrm>
            <a:off x="8543925" y="1052513"/>
            <a:ext cx="1219200" cy="5472112"/>
            <a:chOff x="3984" y="1008"/>
            <a:chExt cx="768" cy="2544"/>
          </a:xfrm>
        </p:grpSpPr>
        <p:sp>
          <p:nvSpPr>
            <p:cNvPr id="80904" name="竖卷形 80903"/>
            <p:cNvSpPr/>
            <p:nvPr/>
          </p:nvSpPr>
          <p:spPr>
            <a:xfrm>
              <a:off x="3984" y="1008"/>
              <a:ext cx="768" cy="2544"/>
            </a:xfrm>
            <a:prstGeom prst="verticalScroll">
              <a:avLst>
                <a:gd name="adj" fmla="val 12500"/>
              </a:avLst>
            </a:prstGeom>
            <a:solidFill>
              <a:srgbClr val="FF0000"/>
            </a:solidFill>
            <a:ln w="9525" cap="flat" cmpd="sng">
              <a:solidFill>
                <a:schemeClr val="tx1"/>
              </a:solidFill>
              <a:prstDash val="solid"/>
              <a:headEnd type="none" w="med" len="med"/>
              <a:tailEnd type="none" w="med" len="med"/>
            </a:ln>
          </p:spPr>
          <p:txBody>
            <a:bodyPr vert="eaVert" wrap="none" lIns="91434" tIns="45717" rIns="91434" bIns="45717" anchor="ctr"/>
            <a:p>
              <a:pPr algn="ctr"/>
              <a:endParaRPr sz="2400" dirty="0">
                <a:solidFill>
                  <a:srgbClr val="FFFF66"/>
                </a:solidFill>
                <a:latin typeface="Times New Roman" panose="02020603050405020304" charset="0"/>
              </a:endParaRPr>
            </a:p>
          </p:txBody>
        </p:sp>
        <p:sp>
          <p:nvSpPr>
            <p:cNvPr id="80905" name="文本框 80904"/>
            <p:cNvSpPr txBox="1"/>
            <p:nvPr/>
          </p:nvSpPr>
          <p:spPr>
            <a:xfrm>
              <a:off x="4058" y="1104"/>
              <a:ext cx="541" cy="2405"/>
            </a:xfrm>
            <a:prstGeom prst="rect">
              <a:avLst/>
            </a:prstGeom>
            <a:noFill/>
            <a:ln w="9525">
              <a:noFill/>
            </a:ln>
          </p:spPr>
          <p:txBody>
            <a:bodyPr vert="eaVert" lIns="91434" tIns="45717" rIns="91434" bIns="45717">
              <a:spAutoFit/>
            </a:bodyPr>
            <a:p>
              <a:pPr>
                <a:spcBef>
                  <a:spcPct val="50000"/>
                </a:spcBef>
              </a:pPr>
              <a:r>
                <a:rPr lang="zh-CN" altLang="en-US" sz="4400" b="1" dirty="0">
                  <a:solidFill>
                    <a:srgbClr val="FFFF00"/>
                  </a:solidFill>
                  <a:latin typeface="隶书" panose="02010509060101010101" pitchFamily="49" charset="-122"/>
                  <a:ea typeface="隶书" panose="02010509060101010101" pitchFamily="49" charset="-122"/>
                </a:rPr>
                <a:t>万寿无疆  普天同庆</a:t>
              </a:r>
              <a:endParaRPr lang="zh-CN" altLang="en-US" sz="4400" b="1" dirty="0">
                <a:solidFill>
                  <a:srgbClr val="FFFF00"/>
                </a:solidFill>
                <a:latin typeface="隶书" panose="02010509060101010101" pitchFamily="49" charset="-122"/>
                <a:ea typeface="隶书" panose="02010509060101010101" pitchFamily="49" charset="-122"/>
              </a:endParaRPr>
            </a:p>
          </p:txBody>
        </p:sp>
      </p:grpSp>
    </p:spTree>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0961" name="Rectangle 8" descr="花束"/>
          <p:cNvSpPr/>
          <p:nvPr/>
        </p:nvSpPr>
        <p:spPr>
          <a:xfrm>
            <a:off x="-5715" y="0"/>
            <a:ext cx="12141200" cy="6858000"/>
          </a:xfrm>
          <a:prstGeom prst="rect">
            <a:avLst/>
          </a:prstGeom>
          <a:noFill/>
          <a:ln w="9525" cap="flat" cmpd="sng">
            <a:solidFill>
              <a:schemeClr val="tx1"/>
            </a:solidFill>
            <a:prstDash val="solid"/>
            <a:miter/>
            <a:headEnd type="none" w="med" len="med"/>
            <a:tailEnd type="none" w="med" len="med"/>
          </a:ln>
        </p:spPr>
        <p:txBody>
          <a:bodyPr wrap="none" anchor="ctr"/>
          <a:p>
            <a:endParaRPr lang="zh-CN" altLang="en-US" dirty="0">
              <a:latin typeface="Arial" panose="020B0604020202020204" pitchFamily="34" charset="0"/>
              <a:ea typeface="宋体" panose="02010600030101010101" pitchFamily="2" charset="-122"/>
            </a:endParaRPr>
          </a:p>
        </p:txBody>
      </p:sp>
      <p:pic>
        <p:nvPicPr>
          <p:cNvPr id="40962" name="Picture 5" descr="20073615332117"/>
          <p:cNvPicPr>
            <a:picLocks noChangeAspect="1"/>
          </p:cNvPicPr>
          <p:nvPr/>
        </p:nvPicPr>
        <p:blipFill>
          <a:blip r:embed="rId1"/>
          <a:stretch>
            <a:fillRect/>
          </a:stretch>
        </p:blipFill>
        <p:spPr>
          <a:xfrm>
            <a:off x="358140" y="116205"/>
            <a:ext cx="6372225" cy="4097020"/>
          </a:xfrm>
          <a:prstGeom prst="rect">
            <a:avLst/>
          </a:prstGeom>
          <a:noFill/>
          <a:ln w="9525">
            <a:noFill/>
          </a:ln>
        </p:spPr>
      </p:pic>
      <p:pic>
        <p:nvPicPr>
          <p:cNvPr id="80903" name="Picture 7" descr="857965322563"/>
          <p:cNvPicPr>
            <a:picLocks noChangeAspect="1"/>
          </p:cNvPicPr>
          <p:nvPr/>
        </p:nvPicPr>
        <p:blipFill>
          <a:blip r:embed="rId2"/>
          <a:stretch>
            <a:fillRect/>
          </a:stretch>
        </p:blipFill>
        <p:spPr>
          <a:xfrm>
            <a:off x="2673350" y="3065780"/>
            <a:ext cx="9144000" cy="3860800"/>
          </a:xfrm>
          <a:prstGeom prst="rect">
            <a:avLst/>
          </a:prstGeom>
          <a:noFill/>
          <a:ln w="9525">
            <a:noFill/>
          </a:ln>
        </p:spPr>
      </p:pic>
    </p:spTree>
  </p:cSld>
  <p:clrMapOvr>
    <a:masterClrMapping/>
  </p:clrMapOvr>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0" name="文本框 99"/>
          <p:cNvSpPr txBox="1"/>
          <p:nvPr/>
        </p:nvSpPr>
        <p:spPr>
          <a:xfrm>
            <a:off x="1864995" y="1715770"/>
            <a:ext cx="8117840" cy="3046095"/>
          </a:xfrm>
          <a:prstGeom prst="rect">
            <a:avLst/>
          </a:prstGeom>
          <a:noFill/>
          <a:ln w="9525">
            <a:noFill/>
          </a:ln>
        </p:spPr>
        <p:txBody>
          <a:bodyPr wrap="square">
            <a:spAutoFit/>
          </a:bodyPr>
          <a:p>
            <a:pPr indent="0"/>
            <a:r>
              <a:rPr lang="zh-CN" sz="3200" b="0">
                <a:cs typeface="楷体_GB2312" charset="0"/>
              </a:rPr>
              <a:t>面对《马关条约》的赔款，日本外交大臣直言：</a:t>
            </a:r>
            <a:r>
              <a:rPr lang="en-US" sz="3200" b="0">
                <a:latin typeface="Times New Roman" panose="02020603050405020304" charset="0"/>
                <a:ea typeface="宋体" panose="02010600030101010101" pitchFamily="2" charset="-122"/>
              </a:rPr>
              <a:t>“</a:t>
            </a:r>
            <a:r>
              <a:rPr lang="zh-CN" sz="3200" b="0">
                <a:cs typeface="楷体_GB2312" charset="0"/>
              </a:rPr>
              <a:t>在这笔赔款之前，日本财政部门根本料想不到会有好几亿日元的收入</a:t>
            </a:r>
            <a:r>
              <a:rPr lang="en-US" sz="3200" b="0">
                <a:latin typeface="Times New Roman" panose="02020603050405020304" charset="0"/>
                <a:ea typeface="宋体" panose="02010600030101010101" pitchFamily="2" charset="-122"/>
              </a:rPr>
              <a:t>……</a:t>
            </a:r>
            <a:r>
              <a:rPr lang="en-US" sz="3200" b="0">
                <a:latin typeface="Times New Roman" panose="02020603050405020304" charset="0"/>
                <a:cs typeface="楷体_GB2312" charset="0"/>
              </a:rPr>
              <a:t>(</a:t>
            </a:r>
            <a:r>
              <a:rPr lang="zh-CN" sz="3200" b="0">
                <a:cs typeface="楷体_GB2312" charset="0"/>
              </a:rPr>
              <a:t>以前日本</a:t>
            </a:r>
            <a:r>
              <a:rPr lang="en-US" sz="3200" b="0">
                <a:latin typeface="Times New Roman" panose="02020603050405020304" charset="0"/>
                <a:cs typeface="楷体_GB2312" charset="0"/>
              </a:rPr>
              <a:t>)</a:t>
            </a:r>
            <a:r>
              <a:rPr lang="zh-CN" sz="3200" b="0">
                <a:cs typeface="楷体_GB2312" charset="0"/>
              </a:rPr>
              <a:t>全部收入只有八千万日元，所以，一想到现在有三亿五千万日元滚滚而来，无论政府或私人都顿觉无比的富裕。</a:t>
            </a:r>
            <a:r>
              <a:rPr lang="en-US" sz="3200" b="0">
                <a:latin typeface="Times New Roman" panose="02020603050405020304" charset="0"/>
                <a:ea typeface="宋体" panose="02010600030101010101" pitchFamily="2" charset="-122"/>
              </a:rPr>
              <a:t>”</a:t>
            </a:r>
            <a:endParaRPr lang="en-US" altLang="en-US" sz="3200" b="0">
              <a:latin typeface="Times New Roman" panose="02020603050405020304" charset="0"/>
              <a:ea typeface="宋体" panose="02010600030101010101" pitchFamily="2" charset="-122"/>
            </a:endParaRPr>
          </a:p>
        </p:txBody>
      </p:sp>
    </p:spTree>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0177" name="文本框 27649"/>
          <p:cNvSpPr txBox="1"/>
          <p:nvPr/>
        </p:nvSpPr>
        <p:spPr>
          <a:xfrm>
            <a:off x="1524000" y="228600"/>
            <a:ext cx="9144000" cy="583565"/>
          </a:xfrm>
          <a:prstGeom prst="rect">
            <a:avLst/>
          </a:prstGeom>
          <a:noFill/>
          <a:ln w="9525">
            <a:noFill/>
          </a:ln>
        </p:spPr>
        <p:txBody>
          <a:bodyPr anchor="t">
            <a:spAutoFit/>
          </a:bodyPr>
          <a:p>
            <a:pPr>
              <a:spcBef>
                <a:spcPct val="50000"/>
              </a:spcBef>
              <a:buClr>
                <a:schemeClr val="bg1"/>
              </a:buClr>
            </a:pPr>
            <a:r>
              <a:rPr lang="en-US" altLang="zh-CN" sz="3200" b="1" dirty="0">
                <a:solidFill>
                  <a:schemeClr val="accent2"/>
                </a:solidFill>
                <a:latin typeface="Times New Roman" panose="02020603050405020304" charset="0"/>
                <a:ea typeface="黑体" panose="02010609060101010101" pitchFamily="2" charset="-122"/>
              </a:rPr>
              <a:t>                 《</a:t>
            </a:r>
            <a:r>
              <a:rPr lang="zh-CN" altLang="en-US" sz="3200" b="1" dirty="0">
                <a:solidFill>
                  <a:schemeClr val="accent2"/>
                </a:solidFill>
                <a:latin typeface="Times New Roman" panose="02020603050405020304" charset="0"/>
                <a:ea typeface="黑体" panose="02010609060101010101" pitchFamily="2" charset="-122"/>
              </a:rPr>
              <a:t>马关条约</a:t>
            </a:r>
            <a:r>
              <a:rPr lang="en-US" altLang="zh-CN" sz="3200" b="1" dirty="0">
                <a:solidFill>
                  <a:schemeClr val="accent2"/>
                </a:solidFill>
                <a:latin typeface="Times New Roman" panose="02020603050405020304" charset="0"/>
                <a:ea typeface="黑体" panose="02010609060101010101" pitchFamily="2" charset="-122"/>
              </a:rPr>
              <a:t>》</a:t>
            </a:r>
            <a:r>
              <a:rPr lang="zh-CN" altLang="en-US" sz="3200" b="1" dirty="0">
                <a:solidFill>
                  <a:schemeClr val="accent2"/>
                </a:solidFill>
                <a:latin typeface="Times New Roman" panose="02020603050405020304" charset="0"/>
                <a:ea typeface="黑体" panose="02010609060101010101" pitchFamily="2" charset="-122"/>
              </a:rPr>
              <a:t>的签订及其影响</a:t>
            </a:r>
            <a:endParaRPr lang="zh-CN" altLang="en-US" sz="3200" b="1" dirty="0">
              <a:solidFill>
                <a:schemeClr val="accent2"/>
              </a:solidFill>
              <a:latin typeface="Times New Roman" panose="02020603050405020304" charset="0"/>
              <a:ea typeface="黑体" panose="02010609060101010101" pitchFamily="2" charset="-122"/>
            </a:endParaRPr>
          </a:p>
        </p:txBody>
      </p:sp>
      <p:sp>
        <p:nvSpPr>
          <p:cNvPr id="50178" name="任意多边形 27650"/>
          <p:cNvSpPr/>
          <p:nvPr/>
        </p:nvSpPr>
        <p:spPr>
          <a:xfrm>
            <a:off x="2397760" y="1015683"/>
            <a:ext cx="6818313" cy="431800"/>
          </a:xfrm>
          <a:custGeom>
            <a:avLst/>
            <a:gdLst/>
            <a:ahLst/>
            <a:cxnLst/>
            <a:pathLst>
              <a:path w="4332" h="108">
                <a:moveTo>
                  <a:pt x="0" y="108"/>
                </a:moveTo>
                <a:lnTo>
                  <a:pt x="0" y="0"/>
                </a:lnTo>
                <a:lnTo>
                  <a:pt x="4332" y="0"/>
                </a:lnTo>
                <a:lnTo>
                  <a:pt x="4332" y="96"/>
                </a:lnTo>
              </a:path>
            </a:pathLst>
          </a:custGeom>
          <a:noFill/>
          <a:ln w="38100" cap="flat" cmpd="sng">
            <a:solidFill>
              <a:srgbClr val="000000"/>
            </a:solidFill>
            <a:prstDash val="solid"/>
            <a:round/>
            <a:headEnd type="none" w="med" len="med"/>
            <a:tailEnd type="none" w="med" len="med"/>
          </a:ln>
        </p:spPr>
        <p:txBody>
          <a:bodyPr/>
          <a:p>
            <a:endParaRPr lang="zh-CN" altLang="en-US"/>
          </a:p>
        </p:txBody>
      </p:sp>
      <p:sp>
        <p:nvSpPr>
          <p:cNvPr id="50179" name="文本框 27651"/>
          <p:cNvSpPr txBox="1"/>
          <p:nvPr/>
        </p:nvSpPr>
        <p:spPr>
          <a:xfrm>
            <a:off x="358140" y="2190115"/>
            <a:ext cx="5107305" cy="4471035"/>
          </a:xfrm>
          <a:prstGeom prst="rect">
            <a:avLst/>
          </a:prstGeom>
          <a:noFill/>
          <a:ln w="9525">
            <a:noFill/>
          </a:ln>
        </p:spPr>
        <p:txBody>
          <a:bodyPr wrap="square" anchor="t">
            <a:spAutoFit/>
          </a:bodyPr>
          <a:p>
            <a:pPr>
              <a:lnSpc>
                <a:spcPct val="120000"/>
              </a:lnSpc>
              <a:spcBef>
                <a:spcPct val="50000"/>
              </a:spcBef>
              <a:buClr>
                <a:schemeClr val="bg1"/>
              </a:buClr>
            </a:pPr>
            <a:r>
              <a:rPr lang="en-US" altLang="zh-CN" sz="3200" dirty="0">
                <a:solidFill>
                  <a:srgbClr val="000000"/>
                </a:solidFill>
                <a:latin typeface="黑体" panose="02010609060101010101" pitchFamily="2" charset="-122"/>
                <a:ea typeface="黑体" panose="02010609060101010101" pitchFamily="2" charset="-122"/>
                <a:sym typeface="Wingdings 2" panose="05020102010507070707" pitchFamily="18" charset="2"/>
              </a:rPr>
              <a:t></a:t>
            </a:r>
            <a:r>
              <a:rPr lang="zh-CN" altLang="en-US" sz="3200" dirty="0">
                <a:solidFill>
                  <a:srgbClr val="000000"/>
                </a:solidFill>
                <a:latin typeface="黑体" panose="02010609060101010101" pitchFamily="2" charset="-122"/>
                <a:ea typeface="黑体" panose="02010609060101010101" pitchFamily="2" charset="-122"/>
                <a:sym typeface="Wingdings 2" panose="05020102010507070707" pitchFamily="18" charset="2"/>
              </a:rPr>
              <a:t>割辽东半岛、澎湖列岛和台湾及其附属岛屿给日本。                        </a:t>
            </a:r>
            <a:r>
              <a:rPr lang="en-US" altLang="zh-CN" sz="3200" dirty="0">
                <a:solidFill>
                  <a:srgbClr val="000000"/>
                </a:solidFill>
                <a:latin typeface="黑体" panose="02010609060101010101" pitchFamily="2" charset="-122"/>
                <a:ea typeface="黑体" panose="02010609060101010101" pitchFamily="2" charset="-122"/>
                <a:sym typeface="Wingdings 2" panose="05020102010507070707" pitchFamily="18" charset="2"/>
              </a:rPr>
              <a:t></a:t>
            </a:r>
            <a:r>
              <a:rPr lang="zh-CN" altLang="en-US" sz="3200" dirty="0">
                <a:solidFill>
                  <a:srgbClr val="000000"/>
                </a:solidFill>
                <a:latin typeface="黑体" panose="02010609060101010101" pitchFamily="2" charset="-122"/>
                <a:ea typeface="黑体" panose="02010609060101010101" pitchFamily="2" charset="-122"/>
                <a:sym typeface="Wingdings 2" panose="05020102010507070707" pitchFamily="18" charset="2"/>
              </a:rPr>
              <a:t>赔偿日本军费二亿两。     </a:t>
            </a:r>
            <a:endParaRPr lang="zh-CN" altLang="en-US" sz="3200" dirty="0">
              <a:solidFill>
                <a:srgbClr val="000000"/>
              </a:solidFill>
              <a:latin typeface="黑体" panose="02010609060101010101" pitchFamily="2" charset="-122"/>
              <a:ea typeface="黑体" panose="02010609060101010101" pitchFamily="2" charset="-122"/>
              <a:sym typeface="Wingdings 2" panose="05020102010507070707" pitchFamily="18" charset="2"/>
            </a:endParaRPr>
          </a:p>
          <a:p>
            <a:pPr>
              <a:lnSpc>
                <a:spcPct val="120000"/>
              </a:lnSpc>
              <a:spcBef>
                <a:spcPct val="50000"/>
              </a:spcBef>
              <a:buClr>
                <a:schemeClr val="bg1"/>
              </a:buClr>
            </a:pPr>
            <a:r>
              <a:rPr lang="en-US" altLang="zh-CN" sz="3200" dirty="0">
                <a:solidFill>
                  <a:srgbClr val="000000"/>
                </a:solidFill>
                <a:latin typeface="黑体" panose="02010609060101010101" pitchFamily="2" charset="-122"/>
                <a:ea typeface="黑体" panose="02010609060101010101" pitchFamily="2" charset="-122"/>
                <a:sym typeface="Wingdings 2" panose="05020102010507070707" pitchFamily="18" charset="2"/>
              </a:rPr>
              <a:t></a:t>
            </a:r>
            <a:r>
              <a:rPr lang="zh-CN" altLang="en-US" sz="3200" dirty="0">
                <a:solidFill>
                  <a:srgbClr val="000000"/>
                </a:solidFill>
                <a:latin typeface="黑体" panose="02010609060101010101" pitchFamily="2" charset="-122"/>
                <a:ea typeface="黑体" panose="02010609060101010101" pitchFamily="2" charset="-122"/>
                <a:sym typeface="Wingdings 2" panose="05020102010507070707" pitchFamily="18" charset="2"/>
              </a:rPr>
              <a:t>增开重庆、沙市、苏州、杭州为通商口岸。                                         </a:t>
            </a:r>
            <a:r>
              <a:rPr lang="en-US" altLang="zh-CN" sz="3200" dirty="0">
                <a:solidFill>
                  <a:srgbClr val="000000"/>
                </a:solidFill>
                <a:latin typeface="黑体" panose="02010609060101010101" pitchFamily="2" charset="-122"/>
                <a:ea typeface="黑体" panose="02010609060101010101" pitchFamily="2" charset="-122"/>
                <a:sym typeface="Wingdings 2" panose="05020102010507070707" pitchFamily="18" charset="2"/>
              </a:rPr>
              <a:t></a:t>
            </a:r>
            <a:r>
              <a:rPr lang="zh-CN" altLang="en-US" sz="3200" dirty="0">
                <a:solidFill>
                  <a:srgbClr val="000000"/>
                </a:solidFill>
                <a:latin typeface="黑体" panose="02010609060101010101" pitchFamily="2" charset="-122"/>
                <a:ea typeface="黑体" panose="02010609060101010101" pitchFamily="2" charset="-122"/>
                <a:sym typeface="Wingdings 2" panose="05020102010507070707" pitchFamily="18" charset="2"/>
              </a:rPr>
              <a:t>允许日本在中国通商口岸开设工厂。</a:t>
            </a:r>
            <a:endParaRPr lang="zh-CN" altLang="en-US" sz="3200" dirty="0">
              <a:solidFill>
                <a:srgbClr val="000000"/>
              </a:solidFill>
              <a:latin typeface="黑体" panose="02010609060101010101" pitchFamily="2" charset="-122"/>
              <a:ea typeface="黑体" panose="02010609060101010101" pitchFamily="2" charset="-122"/>
              <a:sym typeface="Wingdings 2" panose="05020102010507070707" pitchFamily="18" charset="2"/>
            </a:endParaRPr>
          </a:p>
        </p:txBody>
      </p:sp>
      <p:sp>
        <p:nvSpPr>
          <p:cNvPr id="27653" name="文本框 27652"/>
          <p:cNvSpPr txBox="1"/>
          <p:nvPr/>
        </p:nvSpPr>
        <p:spPr>
          <a:xfrm>
            <a:off x="5353685" y="2045970"/>
            <a:ext cx="6757035" cy="4815840"/>
          </a:xfrm>
          <a:prstGeom prst="rect">
            <a:avLst/>
          </a:prstGeom>
          <a:noFill/>
          <a:ln w="9525">
            <a:noFill/>
          </a:ln>
        </p:spPr>
        <p:txBody>
          <a:bodyPr wrap="square" anchor="t">
            <a:spAutoFit/>
          </a:bodyPr>
          <a:p>
            <a:pPr algn="l">
              <a:lnSpc>
                <a:spcPct val="110000"/>
              </a:lnSpc>
              <a:spcBef>
                <a:spcPct val="50000"/>
              </a:spcBef>
              <a:buClr>
                <a:schemeClr val="bg1"/>
              </a:buClr>
            </a:pPr>
            <a:r>
              <a:rPr lang="en-US" altLang="zh-CN" sz="3200" b="1" dirty="0">
                <a:solidFill>
                  <a:srgbClr val="7030A0"/>
                </a:solidFill>
                <a:latin typeface="黑体" panose="02010609060101010101" pitchFamily="2" charset="-122"/>
                <a:ea typeface="黑体" panose="02010609060101010101" pitchFamily="2" charset="-122"/>
                <a:sym typeface="Wingdings 2" panose="05020102010507070707" pitchFamily="18" charset="2"/>
              </a:rPr>
              <a:t></a:t>
            </a:r>
            <a:r>
              <a:rPr lang="en-US" altLang="zh-CN" sz="3200" b="1" dirty="0">
                <a:solidFill>
                  <a:srgbClr val="7030A0"/>
                </a:solidFill>
                <a:latin typeface="黑体" panose="02010609060101010101" pitchFamily="2" charset="-122"/>
                <a:ea typeface="黑体" panose="02010609060101010101" pitchFamily="2" charset="-122"/>
                <a:sym typeface="+mn-ea"/>
              </a:rPr>
              <a:t>进一步破坏中国领土和主权完整，并刺激了列强瓜分中国的野心。</a:t>
            </a:r>
            <a:endParaRPr lang="en-US" altLang="zh-CN" sz="3200" b="1" dirty="0">
              <a:solidFill>
                <a:srgbClr val="7030A0"/>
              </a:solidFill>
              <a:latin typeface="黑体" panose="02010609060101010101" pitchFamily="2" charset="-122"/>
              <a:ea typeface="黑体" panose="02010609060101010101" pitchFamily="2" charset="-122"/>
              <a:sym typeface="Wingdings 2" panose="05020102010507070707" pitchFamily="18" charset="2"/>
            </a:endParaRPr>
          </a:p>
          <a:p>
            <a:pPr algn="l">
              <a:lnSpc>
                <a:spcPct val="110000"/>
              </a:lnSpc>
              <a:spcBef>
                <a:spcPct val="50000"/>
              </a:spcBef>
              <a:buClr>
                <a:schemeClr val="bg1"/>
              </a:buClr>
            </a:pPr>
            <a:r>
              <a:rPr lang="en-US" altLang="zh-CN" sz="3200" b="1" dirty="0">
                <a:solidFill>
                  <a:srgbClr val="7030A0"/>
                </a:solidFill>
                <a:latin typeface="黑体" panose="02010609060101010101" pitchFamily="2" charset="-122"/>
                <a:ea typeface="黑体" panose="02010609060101010101" pitchFamily="2" charset="-122"/>
                <a:sym typeface="Wingdings 2" panose="05020102010507070707" pitchFamily="18" charset="2"/>
              </a:rPr>
              <a:t></a:t>
            </a:r>
            <a:r>
              <a:rPr lang="en-US" altLang="zh-CN" sz="3200" b="1" dirty="0">
                <a:solidFill>
                  <a:srgbClr val="7030A0"/>
                </a:solidFill>
                <a:latin typeface="黑体" panose="02010609060101010101" pitchFamily="2" charset="-122"/>
                <a:ea typeface="黑体" panose="02010609060101010101" pitchFamily="2" charset="-122"/>
                <a:sym typeface="+mn-ea"/>
              </a:rPr>
              <a:t>大大加重了中国人民的负担，便利了列强通过政治贷款进一步控制中国经济命脉。</a:t>
            </a:r>
            <a:r>
              <a:rPr lang="en-US" altLang="zh-CN" sz="3200" b="1" dirty="0">
                <a:solidFill>
                  <a:srgbClr val="7030A0"/>
                </a:solidFill>
                <a:latin typeface="黑体" panose="02010609060101010101" pitchFamily="2" charset="-122"/>
                <a:ea typeface="黑体" panose="02010609060101010101" pitchFamily="2" charset="-122"/>
                <a:sym typeface="Wingdings 2" panose="05020102010507070707" pitchFamily="18" charset="2"/>
              </a:rPr>
              <a:t>   </a:t>
            </a:r>
            <a:endParaRPr lang="en-US" altLang="zh-CN" sz="3200" b="1" dirty="0">
              <a:solidFill>
                <a:srgbClr val="7030A0"/>
              </a:solidFill>
              <a:latin typeface="黑体" panose="02010609060101010101" pitchFamily="2" charset="-122"/>
              <a:ea typeface="黑体" panose="02010609060101010101" pitchFamily="2" charset="-122"/>
              <a:sym typeface="Wingdings 2" panose="05020102010507070707" pitchFamily="18" charset="2"/>
            </a:endParaRPr>
          </a:p>
          <a:p>
            <a:pPr algn="l">
              <a:lnSpc>
                <a:spcPct val="110000"/>
              </a:lnSpc>
              <a:spcBef>
                <a:spcPct val="50000"/>
              </a:spcBef>
              <a:buClr>
                <a:schemeClr val="bg1"/>
              </a:buClr>
            </a:pPr>
            <a:r>
              <a:rPr lang="en-US" altLang="zh-CN" sz="3200" b="1" dirty="0">
                <a:solidFill>
                  <a:srgbClr val="7030A0"/>
                </a:solidFill>
                <a:latin typeface="黑体" panose="02010609060101010101" pitchFamily="2" charset="-122"/>
                <a:ea typeface="黑体" panose="02010609060101010101" pitchFamily="2" charset="-122"/>
                <a:sym typeface="Wingdings 2" panose="05020102010507070707" pitchFamily="18" charset="2"/>
              </a:rPr>
              <a:t>列强侵略势力深入中国内地    </a:t>
            </a:r>
            <a:r>
              <a:rPr lang="zh-CN" altLang="en-US" sz="3200" b="1" dirty="0">
                <a:solidFill>
                  <a:srgbClr val="7030A0"/>
                </a:solidFill>
                <a:latin typeface="黑体" panose="02010609060101010101" pitchFamily="2" charset="-122"/>
                <a:ea typeface="黑体" panose="02010609060101010101" pitchFamily="2" charset="-122"/>
                <a:sym typeface="Wingdings 2" panose="05020102010507070707" pitchFamily="18" charset="2"/>
              </a:rPr>
              <a:t>                         </a:t>
            </a:r>
            <a:endParaRPr lang="zh-CN" altLang="en-US" sz="3200" b="1" dirty="0">
              <a:solidFill>
                <a:srgbClr val="7030A0"/>
              </a:solidFill>
              <a:latin typeface="黑体" panose="02010609060101010101" pitchFamily="2" charset="-122"/>
              <a:ea typeface="黑体" panose="02010609060101010101" pitchFamily="2" charset="-122"/>
              <a:sym typeface="Wingdings 2" panose="05020102010507070707" pitchFamily="18" charset="2"/>
            </a:endParaRPr>
          </a:p>
          <a:p>
            <a:pPr algn="just">
              <a:spcAft>
                <a:spcPts val="0"/>
              </a:spcAft>
            </a:pPr>
            <a:r>
              <a:rPr lang="en-US" altLang="zh-CN" sz="3200" b="1" dirty="0">
                <a:solidFill>
                  <a:srgbClr val="7030A0"/>
                </a:solidFill>
                <a:latin typeface="黑体" panose="02010609060101010101" pitchFamily="2" charset="-122"/>
                <a:ea typeface="黑体" panose="02010609060101010101" pitchFamily="2" charset="-122"/>
                <a:sym typeface="Wingdings 2" panose="05020102010507070707" pitchFamily="18" charset="2"/>
              </a:rPr>
              <a:t></a:t>
            </a:r>
            <a:r>
              <a:rPr lang="en-US" altLang="zh-CN" sz="3200" b="1" dirty="0">
                <a:solidFill>
                  <a:srgbClr val="7030A0"/>
                </a:solidFill>
                <a:latin typeface="黑体" panose="02010609060101010101" pitchFamily="2" charset="-122"/>
                <a:ea typeface="黑体" panose="02010609060101010101" pitchFamily="2" charset="-122"/>
                <a:sym typeface="+mn-ea"/>
              </a:rPr>
              <a:t>拓展了列强对华资本输出的途径，严重阻碍了中国民族资本主义的发展。</a:t>
            </a:r>
            <a:endParaRPr lang="en-US" altLang="zh-CN" sz="3200" b="1" dirty="0">
              <a:solidFill>
                <a:srgbClr val="7030A0"/>
              </a:solidFill>
              <a:latin typeface="黑体" panose="02010609060101010101" pitchFamily="2" charset="-122"/>
              <a:ea typeface="黑体" panose="02010609060101010101" pitchFamily="2" charset="-122"/>
              <a:sym typeface="Wingdings 2" panose="05020102010507070707" pitchFamily="18" charset="2"/>
            </a:endParaRPr>
          </a:p>
        </p:txBody>
      </p:sp>
      <p:sp>
        <p:nvSpPr>
          <p:cNvPr id="50189" name="文本框 27661"/>
          <p:cNvSpPr txBox="1"/>
          <p:nvPr/>
        </p:nvSpPr>
        <p:spPr>
          <a:xfrm>
            <a:off x="1203325" y="1524000"/>
            <a:ext cx="3200400" cy="521970"/>
          </a:xfrm>
          <a:prstGeom prst="rect">
            <a:avLst/>
          </a:prstGeom>
          <a:noFill/>
          <a:ln w="9525" cap="flat" cmpd="sng">
            <a:solidFill>
              <a:schemeClr val="accent2"/>
            </a:solidFill>
            <a:prstDash val="solid"/>
            <a:miter/>
            <a:headEnd type="none" w="med" len="med"/>
            <a:tailEnd type="none" w="med" len="med"/>
          </a:ln>
        </p:spPr>
        <p:txBody>
          <a:bodyPr anchor="t">
            <a:spAutoFit/>
          </a:bodyPr>
          <a:p>
            <a:pPr algn="ctr">
              <a:spcBef>
                <a:spcPct val="50000"/>
              </a:spcBef>
              <a:buClr>
                <a:schemeClr val="bg1"/>
              </a:buClr>
            </a:pPr>
            <a:r>
              <a:rPr lang="zh-CN" altLang="en-US" sz="2800" b="1" dirty="0">
                <a:latin typeface="黑体" panose="02010609060101010101" pitchFamily="2" charset="-122"/>
                <a:ea typeface="黑体" panose="02010609060101010101" pitchFamily="2" charset="-122"/>
              </a:rPr>
              <a:t>内     容</a:t>
            </a:r>
            <a:endParaRPr lang="zh-CN" altLang="en-US" sz="2800" b="1" dirty="0">
              <a:latin typeface="黑体" panose="02010609060101010101" pitchFamily="2" charset="-122"/>
              <a:ea typeface="黑体" panose="02010609060101010101" pitchFamily="2" charset="-122"/>
            </a:endParaRPr>
          </a:p>
        </p:txBody>
      </p:sp>
      <p:sp>
        <p:nvSpPr>
          <p:cNvPr id="50190" name="文本框 27662"/>
          <p:cNvSpPr txBox="1"/>
          <p:nvPr/>
        </p:nvSpPr>
        <p:spPr>
          <a:xfrm>
            <a:off x="7315200" y="1447800"/>
            <a:ext cx="3048000" cy="521970"/>
          </a:xfrm>
          <a:prstGeom prst="rect">
            <a:avLst/>
          </a:prstGeom>
          <a:noFill/>
          <a:ln w="9525" cap="flat" cmpd="sng">
            <a:solidFill>
              <a:schemeClr val="accent2"/>
            </a:solidFill>
            <a:prstDash val="solid"/>
            <a:miter/>
            <a:headEnd type="none" w="med" len="med"/>
            <a:tailEnd type="none" w="med" len="med"/>
          </a:ln>
        </p:spPr>
        <p:txBody>
          <a:bodyPr anchor="t">
            <a:spAutoFit/>
          </a:bodyPr>
          <a:p>
            <a:pPr algn="ctr">
              <a:spcBef>
                <a:spcPct val="50000"/>
              </a:spcBef>
              <a:buClr>
                <a:schemeClr val="bg1"/>
              </a:buClr>
            </a:pPr>
            <a:r>
              <a:rPr lang="zh-CN" altLang="en-US" sz="2800" b="1" dirty="0">
                <a:latin typeface="黑体" panose="02010609060101010101" pitchFamily="2" charset="-122"/>
                <a:ea typeface="黑体" panose="02010609060101010101" pitchFamily="2" charset="-122"/>
              </a:rPr>
              <a:t>影    响</a:t>
            </a:r>
            <a:endParaRPr lang="zh-CN" altLang="en-US" sz="2800" b="1" dirty="0">
              <a:latin typeface="黑体" panose="02010609060101010101" pitchFamily="2" charset="-122"/>
              <a:ea typeface="黑体" panose="02010609060101010101" pitchFamily="2" charset="-122"/>
            </a:endParaRPr>
          </a:p>
        </p:txBody>
      </p:sp>
      <p:sp>
        <p:nvSpPr>
          <p:cNvPr id="27664" name="文本框 27663"/>
          <p:cNvSpPr txBox="1"/>
          <p:nvPr/>
        </p:nvSpPr>
        <p:spPr>
          <a:xfrm>
            <a:off x="1524000" y="3335338"/>
            <a:ext cx="8077200" cy="645160"/>
          </a:xfrm>
          <a:prstGeom prst="rect">
            <a:avLst/>
          </a:prstGeom>
          <a:solidFill>
            <a:srgbClr val="FFFF00"/>
          </a:solidFill>
          <a:ln w="9525">
            <a:noFill/>
          </a:ln>
        </p:spPr>
        <p:txBody>
          <a:bodyPr anchor="t">
            <a:spAutoFit/>
          </a:bodyPr>
          <a:p>
            <a:pPr algn="ctr">
              <a:spcBef>
                <a:spcPct val="50000"/>
              </a:spcBef>
              <a:buClr>
                <a:schemeClr val="bg1"/>
              </a:buClr>
            </a:pPr>
            <a:r>
              <a:rPr lang="zh-CN" altLang="en-US" sz="3600" b="1" dirty="0">
                <a:latin typeface="Times New Roman" panose="02020603050405020304" charset="0"/>
                <a:ea typeface="黑体" panose="02010609060101010101" pitchFamily="2" charset="-122"/>
              </a:rPr>
              <a:t>中国社会半殖民地化的程度大大加深</a:t>
            </a:r>
            <a:endParaRPr lang="zh-CN" altLang="en-US" sz="3600" b="1" dirty="0">
              <a:latin typeface="Times New Roman" panose="02020603050405020304" charset="0"/>
              <a:ea typeface="黑体" panose="02010609060101010101" pitchFamily="2" charset="-122"/>
            </a:endParaRPr>
          </a:p>
        </p:txBody>
      </p:sp>
    </p:spTree>
  </p:cSld>
  <p:clrMapOvr>
    <a:masterClrMapping/>
  </p:clrMapOvr>
  <p:transition spd="med">
    <p:fade thruBlk="1"/>
  </p:transition>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9153" name="矩形 44033"/>
          <p:cNvSpPr/>
          <p:nvPr/>
        </p:nvSpPr>
        <p:spPr>
          <a:xfrm>
            <a:off x="3287713" y="549275"/>
            <a:ext cx="6383655" cy="5490210"/>
          </a:xfrm>
          <a:prstGeom prst="rect">
            <a:avLst/>
          </a:prstGeom>
          <a:noFill/>
          <a:ln w="9525">
            <a:noFill/>
          </a:ln>
        </p:spPr>
        <p:txBody>
          <a:bodyPr wrap="none" anchor="t">
            <a:spAutoFit/>
          </a:bodyPr>
          <a:p>
            <a:pPr>
              <a:lnSpc>
                <a:spcPct val="130000"/>
              </a:lnSpc>
            </a:pPr>
            <a:r>
              <a:rPr lang="zh-CN" altLang="en-US" sz="5400" b="1">
                <a:solidFill>
                  <a:srgbClr val="7030A0"/>
                </a:solidFill>
                <a:latin typeface="黑体" panose="02010609060101010101" pitchFamily="2" charset="-122"/>
                <a:ea typeface="黑体" panose="02010609060101010101" pitchFamily="2" charset="-122"/>
              </a:rPr>
              <a:t>世间万物抵春愁，</a:t>
            </a:r>
            <a:endParaRPr lang="zh-CN" altLang="en-US" sz="5400" b="1">
              <a:solidFill>
                <a:srgbClr val="7030A0"/>
              </a:solidFill>
              <a:latin typeface="黑体" panose="02010609060101010101" pitchFamily="2" charset="-122"/>
              <a:ea typeface="黑体" panose="02010609060101010101" pitchFamily="2" charset="-122"/>
            </a:endParaRPr>
          </a:p>
          <a:p>
            <a:pPr>
              <a:lnSpc>
                <a:spcPct val="130000"/>
              </a:lnSpc>
            </a:pPr>
            <a:r>
              <a:rPr lang="zh-CN" altLang="en-US" sz="5400" b="1">
                <a:solidFill>
                  <a:srgbClr val="7030A0"/>
                </a:solidFill>
                <a:latin typeface="黑体" panose="02010609060101010101" pitchFamily="2" charset="-122"/>
                <a:ea typeface="黑体" panose="02010609060101010101" pitchFamily="2" charset="-122"/>
              </a:rPr>
              <a:t>合向苍冥一哭休。</a:t>
            </a:r>
            <a:endParaRPr lang="zh-CN" altLang="en-US" sz="5400" b="1">
              <a:solidFill>
                <a:srgbClr val="7030A0"/>
              </a:solidFill>
              <a:latin typeface="黑体" panose="02010609060101010101" pitchFamily="2" charset="-122"/>
              <a:ea typeface="黑体" panose="02010609060101010101" pitchFamily="2" charset="-122"/>
            </a:endParaRPr>
          </a:p>
          <a:p>
            <a:pPr>
              <a:lnSpc>
                <a:spcPct val="130000"/>
              </a:lnSpc>
            </a:pPr>
            <a:r>
              <a:rPr lang="zh-CN" altLang="en-US" sz="5400" b="1">
                <a:solidFill>
                  <a:srgbClr val="7030A0"/>
                </a:solidFill>
                <a:latin typeface="黑体" panose="02010609060101010101" pitchFamily="2" charset="-122"/>
                <a:ea typeface="黑体" panose="02010609060101010101" pitchFamily="2" charset="-122"/>
              </a:rPr>
              <a:t>四万万人齐落下泪，</a:t>
            </a:r>
            <a:endParaRPr lang="zh-CN" altLang="en-US" sz="5400" b="1">
              <a:solidFill>
                <a:srgbClr val="7030A0"/>
              </a:solidFill>
              <a:latin typeface="黑体" panose="02010609060101010101" pitchFamily="2" charset="-122"/>
              <a:ea typeface="黑体" panose="02010609060101010101" pitchFamily="2" charset="-122"/>
            </a:endParaRPr>
          </a:p>
          <a:p>
            <a:pPr>
              <a:lnSpc>
                <a:spcPct val="130000"/>
              </a:lnSpc>
            </a:pPr>
            <a:r>
              <a:rPr lang="zh-CN" altLang="en-US" sz="5400" b="1">
                <a:solidFill>
                  <a:srgbClr val="7030A0"/>
                </a:solidFill>
                <a:latin typeface="黑体" panose="02010609060101010101" pitchFamily="2" charset="-122"/>
                <a:ea typeface="黑体" panose="02010609060101010101" pitchFamily="2" charset="-122"/>
              </a:rPr>
              <a:t>天涯何处是神州。</a:t>
            </a:r>
            <a:endParaRPr lang="zh-CN" altLang="en-US" sz="5400" b="1">
              <a:solidFill>
                <a:srgbClr val="0000CC"/>
              </a:solidFill>
              <a:latin typeface="楷体_GB2312" pitchFamily="49" charset="-122"/>
              <a:ea typeface="楷体_GB2312" pitchFamily="49" charset="-122"/>
            </a:endParaRPr>
          </a:p>
          <a:p>
            <a:pPr>
              <a:lnSpc>
                <a:spcPct val="130000"/>
              </a:lnSpc>
            </a:pPr>
            <a:r>
              <a:rPr lang="zh-CN" altLang="en-US" sz="5400" b="1">
                <a:solidFill>
                  <a:srgbClr val="0000CC"/>
                </a:solidFill>
                <a:latin typeface="楷体_GB2312" pitchFamily="49" charset="-122"/>
                <a:ea typeface="楷体_GB2312" pitchFamily="49" charset="-122"/>
              </a:rPr>
              <a:t>     －－谭嗣同</a:t>
            </a:r>
            <a:endParaRPr lang="zh-CN" altLang="en-US" sz="5400" b="1">
              <a:solidFill>
                <a:srgbClr val="0000CC"/>
              </a:solidFill>
              <a:latin typeface="楷体_GB2312" pitchFamily="49" charset="-122"/>
              <a:ea typeface="楷体_GB2312" pitchFamily="49" charset="-122"/>
            </a:endParaRPr>
          </a:p>
        </p:txBody>
      </p:sp>
    </p:spTree>
  </p:cSld>
  <p:clrMapOvr>
    <a:masterClrMapping/>
  </p:clrMapOvr>
  <p:transition spd="med">
    <p:random/>
    <p:sndAc>
      <p:stSnd>
        <p:snd r:embed="rId1" name="coin.wav"/>
      </p:stSnd>
    </p:sndAc>
  </p:transition>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53249" name="图片 26625" descr="mda045p"/>
          <p:cNvPicPr>
            <a:picLocks noChangeAspect="1"/>
          </p:cNvPicPr>
          <p:nvPr/>
        </p:nvPicPr>
        <p:blipFill>
          <a:blip r:embed="rId1"/>
          <a:srcRect l="35101" t="6976"/>
          <a:stretch>
            <a:fillRect/>
          </a:stretch>
        </p:blipFill>
        <p:spPr>
          <a:xfrm>
            <a:off x="5664200" y="218440"/>
            <a:ext cx="4824730" cy="6134100"/>
          </a:xfrm>
          <a:prstGeom prst="rect">
            <a:avLst/>
          </a:prstGeom>
          <a:noFill/>
          <a:ln w="9525" cap="flat" cmpd="sng">
            <a:solidFill>
              <a:srgbClr val="FF0000"/>
            </a:solidFill>
            <a:prstDash val="solid"/>
            <a:miter/>
            <a:headEnd type="none" w="med" len="med"/>
            <a:tailEnd type="none" w="med" len="med"/>
          </a:ln>
        </p:spPr>
      </p:pic>
      <p:grpSp>
        <p:nvGrpSpPr>
          <p:cNvPr id="53250" name="组合 26626"/>
          <p:cNvGrpSpPr/>
          <p:nvPr/>
        </p:nvGrpSpPr>
        <p:grpSpPr>
          <a:xfrm>
            <a:off x="548640" y="218440"/>
            <a:ext cx="4886960" cy="6134735"/>
            <a:chOff x="204" y="436"/>
            <a:chExt cx="2260" cy="3566"/>
          </a:xfrm>
        </p:grpSpPr>
        <p:pic>
          <p:nvPicPr>
            <p:cNvPr id="53251" name="图片 26627"/>
            <p:cNvPicPr>
              <a:picLocks noChangeAspect="1"/>
            </p:cNvPicPr>
            <p:nvPr/>
          </p:nvPicPr>
          <p:blipFill>
            <a:blip r:embed="rId2"/>
            <a:stretch>
              <a:fillRect/>
            </a:stretch>
          </p:blipFill>
          <p:spPr>
            <a:xfrm>
              <a:off x="204" y="436"/>
              <a:ext cx="2260" cy="3566"/>
            </a:xfrm>
            <a:prstGeom prst="rect">
              <a:avLst/>
            </a:prstGeom>
            <a:noFill/>
            <a:ln w="9525" cap="flat" cmpd="sng">
              <a:solidFill>
                <a:srgbClr val="FF0000"/>
              </a:solidFill>
              <a:prstDash val="solid"/>
              <a:miter/>
              <a:headEnd type="none" w="med" len="med"/>
              <a:tailEnd type="none" w="med" len="med"/>
            </a:ln>
          </p:spPr>
        </p:pic>
        <p:sp>
          <p:nvSpPr>
            <p:cNvPr id="53252" name="文本框 26628"/>
            <p:cNvSpPr txBox="1"/>
            <p:nvPr/>
          </p:nvSpPr>
          <p:spPr>
            <a:xfrm>
              <a:off x="340" y="3408"/>
              <a:ext cx="501" cy="268"/>
            </a:xfrm>
            <a:prstGeom prst="rect">
              <a:avLst/>
            </a:prstGeom>
            <a:solidFill>
              <a:srgbClr val="FF0000"/>
            </a:solidFill>
            <a:ln w="9525" cap="flat" cmpd="sng">
              <a:solidFill>
                <a:srgbClr val="FF0000"/>
              </a:solidFill>
              <a:prstDash val="solid"/>
              <a:miter/>
              <a:headEnd type="none" w="med" len="med"/>
              <a:tailEnd type="none" w="med" len="med"/>
            </a:ln>
          </p:spPr>
          <p:txBody>
            <a:bodyPr wrap="square" anchor="t">
              <a:spAutoFit/>
            </a:bodyPr>
            <a:p>
              <a:pPr>
                <a:buClr>
                  <a:schemeClr val="bg1"/>
                </a:buClr>
              </a:pPr>
              <a:r>
                <a:rPr lang="zh-CN" altLang="en-US" sz="2400" b="1" dirty="0">
                  <a:solidFill>
                    <a:schemeClr val="bg1"/>
                  </a:solidFill>
                  <a:latin typeface="Times New Roman" panose="02020603050405020304" charset="0"/>
                  <a:ea typeface="宋体" panose="02010600030101010101" pitchFamily="2" charset="-122"/>
                </a:rPr>
                <a:t>广州</a:t>
              </a:r>
              <a:endParaRPr lang="zh-CN" altLang="en-US" sz="2400" b="1" dirty="0">
                <a:solidFill>
                  <a:schemeClr val="bg1"/>
                </a:solidFill>
                <a:latin typeface="Times New Roman" panose="02020603050405020304" charset="0"/>
                <a:ea typeface="宋体" panose="02010600030101010101" pitchFamily="2" charset="-122"/>
              </a:endParaRPr>
            </a:p>
          </p:txBody>
        </p:sp>
        <p:sp>
          <p:nvSpPr>
            <p:cNvPr id="53253" name="文本框 26629"/>
            <p:cNvSpPr txBox="1"/>
            <p:nvPr/>
          </p:nvSpPr>
          <p:spPr>
            <a:xfrm>
              <a:off x="975" y="3205"/>
              <a:ext cx="680" cy="268"/>
            </a:xfrm>
            <a:prstGeom prst="rect">
              <a:avLst/>
            </a:prstGeom>
            <a:solidFill>
              <a:srgbClr val="FF0000"/>
            </a:solidFill>
            <a:ln w="9525" cap="flat" cmpd="sng">
              <a:solidFill>
                <a:srgbClr val="FF0000"/>
              </a:solidFill>
              <a:prstDash val="solid"/>
              <a:miter/>
              <a:headEnd type="none" w="med" len="med"/>
              <a:tailEnd type="none" w="med" len="med"/>
            </a:ln>
          </p:spPr>
          <p:txBody>
            <a:bodyPr anchor="t">
              <a:spAutoFit/>
            </a:bodyPr>
            <a:p>
              <a:pPr algn="ctr">
                <a:spcBef>
                  <a:spcPct val="50000"/>
                </a:spcBef>
                <a:buClr>
                  <a:schemeClr val="bg1"/>
                </a:buClr>
              </a:pPr>
              <a:r>
                <a:rPr lang="zh-CN" altLang="en-US" sz="2400" b="1" dirty="0">
                  <a:solidFill>
                    <a:schemeClr val="bg1"/>
                  </a:solidFill>
                  <a:latin typeface="Times New Roman" panose="02020603050405020304" charset="0"/>
                  <a:ea typeface="宋体" panose="02010600030101010101" pitchFamily="2" charset="-122"/>
                </a:rPr>
                <a:t>厦门</a:t>
              </a:r>
              <a:endParaRPr lang="zh-CN" altLang="en-US" sz="2400" b="1" dirty="0">
                <a:solidFill>
                  <a:schemeClr val="bg1"/>
                </a:solidFill>
                <a:latin typeface="Times New Roman" panose="02020603050405020304" charset="0"/>
                <a:ea typeface="宋体" panose="02010600030101010101" pitchFamily="2" charset="-122"/>
              </a:endParaRPr>
            </a:p>
          </p:txBody>
        </p:sp>
        <p:sp>
          <p:nvSpPr>
            <p:cNvPr id="53254" name="文本框 26630"/>
            <p:cNvSpPr txBox="1"/>
            <p:nvPr/>
          </p:nvSpPr>
          <p:spPr>
            <a:xfrm>
              <a:off x="1374" y="2745"/>
              <a:ext cx="501" cy="268"/>
            </a:xfrm>
            <a:prstGeom prst="rect">
              <a:avLst/>
            </a:prstGeom>
            <a:solidFill>
              <a:srgbClr val="FF0000"/>
            </a:solidFill>
            <a:ln w="9525" cap="flat" cmpd="sng">
              <a:solidFill>
                <a:srgbClr val="FF0000"/>
              </a:solidFill>
              <a:prstDash val="solid"/>
              <a:miter/>
              <a:headEnd type="none" w="med" len="med"/>
              <a:tailEnd type="none" w="med" len="med"/>
            </a:ln>
          </p:spPr>
          <p:txBody>
            <a:bodyPr wrap="square" anchor="t">
              <a:spAutoFit/>
            </a:bodyPr>
            <a:p>
              <a:pPr>
                <a:buClr>
                  <a:schemeClr val="bg1"/>
                </a:buClr>
              </a:pPr>
              <a:r>
                <a:rPr lang="zh-CN" altLang="en-US" sz="2400" b="1" dirty="0">
                  <a:solidFill>
                    <a:schemeClr val="bg1"/>
                  </a:solidFill>
                  <a:latin typeface="Times New Roman" panose="02020603050405020304" charset="0"/>
                  <a:ea typeface="宋体" panose="02010600030101010101" pitchFamily="2" charset="-122"/>
                </a:rPr>
                <a:t>福州</a:t>
              </a:r>
              <a:endParaRPr lang="zh-CN" altLang="en-US" sz="2400" b="1" dirty="0">
                <a:solidFill>
                  <a:schemeClr val="bg1"/>
                </a:solidFill>
                <a:latin typeface="Times New Roman" panose="02020603050405020304" charset="0"/>
                <a:ea typeface="宋体" panose="02010600030101010101" pitchFamily="2" charset="-122"/>
              </a:endParaRPr>
            </a:p>
          </p:txBody>
        </p:sp>
        <p:sp>
          <p:nvSpPr>
            <p:cNvPr id="53255" name="文本框 26631"/>
            <p:cNvSpPr txBox="1"/>
            <p:nvPr/>
          </p:nvSpPr>
          <p:spPr>
            <a:xfrm>
              <a:off x="1555" y="2269"/>
              <a:ext cx="501" cy="268"/>
            </a:xfrm>
            <a:prstGeom prst="rect">
              <a:avLst/>
            </a:prstGeom>
            <a:solidFill>
              <a:srgbClr val="FF0000"/>
            </a:solidFill>
            <a:ln w="9525" cap="flat" cmpd="sng">
              <a:solidFill>
                <a:srgbClr val="FF0000"/>
              </a:solidFill>
              <a:prstDash val="solid"/>
              <a:miter/>
              <a:headEnd type="none" w="med" len="med"/>
              <a:tailEnd type="none" w="med" len="med"/>
            </a:ln>
          </p:spPr>
          <p:txBody>
            <a:bodyPr wrap="square" anchor="t">
              <a:spAutoFit/>
            </a:bodyPr>
            <a:p>
              <a:pPr>
                <a:buClr>
                  <a:schemeClr val="bg1"/>
                </a:buClr>
              </a:pPr>
              <a:r>
                <a:rPr lang="zh-CN" altLang="en-US" sz="2400" b="1" dirty="0">
                  <a:solidFill>
                    <a:schemeClr val="bg1"/>
                  </a:solidFill>
                  <a:latin typeface="Times New Roman" panose="02020603050405020304" charset="0"/>
                  <a:ea typeface="宋体" panose="02010600030101010101" pitchFamily="2" charset="-122"/>
                </a:rPr>
                <a:t>宁波</a:t>
              </a:r>
              <a:endParaRPr lang="zh-CN" altLang="en-US" sz="2400" b="1" dirty="0">
                <a:solidFill>
                  <a:schemeClr val="bg1"/>
                </a:solidFill>
                <a:latin typeface="Times New Roman" panose="02020603050405020304" charset="0"/>
                <a:ea typeface="宋体" panose="02010600030101010101" pitchFamily="2" charset="-122"/>
              </a:endParaRPr>
            </a:p>
          </p:txBody>
        </p:sp>
        <p:sp>
          <p:nvSpPr>
            <p:cNvPr id="53256" name="文本框 26632"/>
            <p:cNvSpPr txBox="1"/>
            <p:nvPr/>
          </p:nvSpPr>
          <p:spPr>
            <a:xfrm>
              <a:off x="1555" y="1952"/>
              <a:ext cx="501" cy="268"/>
            </a:xfrm>
            <a:prstGeom prst="rect">
              <a:avLst/>
            </a:prstGeom>
            <a:solidFill>
              <a:srgbClr val="FF0000"/>
            </a:solidFill>
            <a:ln w="9525" cap="flat" cmpd="sng">
              <a:solidFill>
                <a:srgbClr val="FF0000"/>
              </a:solidFill>
              <a:prstDash val="solid"/>
              <a:miter/>
              <a:headEnd type="none" w="med" len="med"/>
              <a:tailEnd type="none" w="med" len="med"/>
            </a:ln>
          </p:spPr>
          <p:txBody>
            <a:bodyPr wrap="square" anchor="t">
              <a:spAutoFit/>
            </a:bodyPr>
            <a:p>
              <a:pPr>
                <a:buClr>
                  <a:schemeClr val="bg1"/>
                </a:buClr>
              </a:pPr>
              <a:r>
                <a:rPr lang="zh-CN" altLang="en-US" sz="2400" b="1" dirty="0">
                  <a:solidFill>
                    <a:schemeClr val="bg1"/>
                  </a:solidFill>
                  <a:latin typeface="Times New Roman" panose="02020603050405020304" charset="0"/>
                  <a:ea typeface="宋体" panose="02010600030101010101" pitchFamily="2" charset="-122"/>
                </a:rPr>
                <a:t>上海</a:t>
              </a:r>
              <a:endParaRPr lang="zh-CN" altLang="en-US" sz="2400" b="1" dirty="0">
                <a:solidFill>
                  <a:schemeClr val="bg1"/>
                </a:solidFill>
                <a:latin typeface="Times New Roman" panose="02020603050405020304" charset="0"/>
                <a:ea typeface="宋体" panose="02010600030101010101" pitchFamily="2" charset="-122"/>
              </a:endParaRPr>
            </a:p>
          </p:txBody>
        </p:sp>
      </p:grpSp>
      <p:sp>
        <p:nvSpPr>
          <p:cNvPr id="53257" name="动作按钮: 后退或前一项 26633"/>
          <p:cNvSpPr/>
          <p:nvPr/>
        </p:nvSpPr>
        <p:spPr>
          <a:xfrm>
            <a:off x="10287000" y="6553200"/>
            <a:ext cx="381000" cy="304800"/>
          </a:xfrm>
          <a:prstGeom prst="actionButtonBackPrevious">
            <a:avLst/>
          </a:prstGeom>
          <a:solidFill>
            <a:schemeClr val="bg1"/>
          </a:solidFill>
          <a:ln w="38100">
            <a:noFill/>
          </a:ln>
        </p:spPr>
        <p:txBody>
          <a:bodyPr anchor="t"/>
          <a:p>
            <a:endParaRPr lang="zh-CN" altLang="en-US">
              <a:latin typeface="Arial" panose="020B0604020202020204" pitchFamily="34" charset="0"/>
              <a:ea typeface="宋体" panose="02010600030101010101" pitchFamily="2" charset="-122"/>
            </a:endParaRPr>
          </a:p>
        </p:txBody>
      </p:sp>
      <p:sp>
        <p:nvSpPr>
          <p:cNvPr id="53258" name="椭圆 26634"/>
          <p:cNvSpPr/>
          <p:nvPr/>
        </p:nvSpPr>
        <p:spPr>
          <a:xfrm>
            <a:off x="5867400" y="4114800"/>
            <a:ext cx="609600" cy="914400"/>
          </a:xfrm>
          <a:prstGeom prst="ellipse">
            <a:avLst/>
          </a:prstGeom>
          <a:noFill/>
          <a:ln w="76200" cap="flat" cmpd="sng">
            <a:solidFill>
              <a:srgbClr val="FF3300"/>
            </a:solidFill>
            <a:prstDash val="solid"/>
            <a:round/>
            <a:headEnd type="none" w="med" len="med"/>
            <a:tailEnd type="none" w="med" len="med"/>
          </a:ln>
        </p:spPr>
        <p:txBody>
          <a:bodyPr anchor="t"/>
          <a:p>
            <a:endParaRPr lang="zh-CN" altLang="en-US">
              <a:latin typeface="Arial" panose="020B0604020202020204" pitchFamily="34" charset="0"/>
              <a:ea typeface="宋体" panose="02010600030101010101" pitchFamily="2" charset="-122"/>
            </a:endParaRPr>
          </a:p>
        </p:txBody>
      </p:sp>
      <p:sp>
        <p:nvSpPr>
          <p:cNvPr id="53259" name="椭圆 26635"/>
          <p:cNvSpPr/>
          <p:nvPr/>
        </p:nvSpPr>
        <p:spPr>
          <a:xfrm>
            <a:off x="6858000" y="3657600"/>
            <a:ext cx="609600" cy="914400"/>
          </a:xfrm>
          <a:prstGeom prst="ellipse">
            <a:avLst/>
          </a:prstGeom>
          <a:noFill/>
          <a:ln w="76200" cap="flat" cmpd="sng">
            <a:solidFill>
              <a:srgbClr val="FF3300"/>
            </a:solidFill>
            <a:prstDash val="solid"/>
            <a:round/>
            <a:headEnd type="none" w="med" len="med"/>
            <a:tailEnd type="none" w="med" len="med"/>
          </a:ln>
        </p:spPr>
        <p:txBody>
          <a:bodyPr anchor="t"/>
          <a:p>
            <a:endParaRPr lang="zh-CN" altLang="en-US">
              <a:latin typeface="Arial" panose="020B0604020202020204" pitchFamily="34" charset="0"/>
              <a:ea typeface="宋体" panose="02010600030101010101" pitchFamily="2" charset="-122"/>
            </a:endParaRPr>
          </a:p>
        </p:txBody>
      </p:sp>
      <p:sp>
        <p:nvSpPr>
          <p:cNvPr id="53260" name="椭圆 26636"/>
          <p:cNvSpPr/>
          <p:nvPr/>
        </p:nvSpPr>
        <p:spPr>
          <a:xfrm>
            <a:off x="8991600" y="3276600"/>
            <a:ext cx="609600" cy="914400"/>
          </a:xfrm>
          <a:prstGeom prst="ellipse">
            <a:avLst/>
          </a:prstGeom>
          <a:noFill/>
          <a:ln w="76200" cap="flat" cmpd="sng">
            <a:solidFill>
              <a:srgbClr val="FF3300"/>
            </a:solidFill>
            <a:prstDash val="solid"/>
            <a:round/>
            <a:headEnd type="none" w="med" len="med"/>
            <a:tailEnd type="none" w="med" len="med"/>
          </a:ln>
        </p:spPr>
        <p:txBody>
          <a:bodyPr anchor="t"/>
          <a:p>
            <a:endParaRPr lang="zh-CN" altLang="en-US">
              <a:latin typeface="Arial" panose="020B0604020202020204" pitchFamily="34" charset="0"/>
              <a:ea typeface="宋体" panose="02010600030101010101" pitchFamily="2" charset="-122"/>
            </a:endParaRPr>
          </a:p>
        </p:txBody>
      </p:sp>
    </p:spTree>
  </p:cSld>
  <p:clrMapOvr>
    <a:masterClrMapping/>
  </p:clrMapOvr>
  <p:transition spd="med">
    <p:fade thruBlk="1"/>
  </p:transition>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4273" name="文本框 45057"/>
          <p:cNvSpPr txBox="1"/>
          <p:nvPr/>
        </p:nvSpPr>
        <p:spPr>
          <a:xfrm>
            <a:off x="1752600" y="-69850"/>
            <a:ext cx="8153400" cy="922020"/>
          </a:xfrm>
          <a:prstGeom prst="rect">
            <a:avLst/>
          </a:prstGeom>
          <a:noFill/>
          <a:ln w="9525">
            <a:noFill/>
          </a:ln>
        </p:spPr>
        <p:txBody>
          <a:bodyPr anchor="t">
            <a:spAutoFit/>
          </a:bodyPr>
          <a:p>
            <a:pPr>
              <a:spcBef>
                <a:spcPct val="50000"/>
              </a:spcBef>
            </a:pPr>
            <a:r>
              <a:rPr lang="zh-CN" altLang="en-US" sz="5400" b="1">
                <a:solidFill>
                  <a:srgbClr val="FF0000"/>
                </a:solidFill>
                <a:latin typeface="Arial" panose="020B0604020202020204" pitchFamily="34" charset="0"/>
                <a:ea typeface="华文行楷" panose="02010800040101010101" pitchFamily="2" charset="-122"/>
              </a:rPr>
              <a:t>思考</a:t>
            </a:r>
            <a:r>
              <a:rPr lang="en-US" altLang="zh-CN" sz="5400" b="1">
                <a:solidFill>
                  <a:srgbClr val="FF0000"/>
                </a:solidFill>
                <a:latin typeface="Arial" panose="020B0604020202020204" pitchFamily="34" charset="0"/>
                <a:ea typeface="华文行楷" panose="02010800040101010101" pitchFamily="2" charset="-122"/>
              </a:rPr>
              <a:t>——</a:t>
            </a:r>
            <a:endParaRPr lang="en-US" altLang="zh-CN" sz="5400" b="1">
              <a:solidFill>
                <a:srgbClr val="FF0000"/>
              </a:solidFill>
              <a:latin typeface="Arial" panose="020B0604020202020204" pitchFamily="34" charset="0"/>
              <a:ea typeface="华文行楷" panose="02010800040101010101" pitchFamily="2" charset="-122"/>
            </a:endParaRPr>
          </a:p>
        </p:txBody>
      </p:sp>
      <p:sp>
        <p:nvSpPr>
          <p:cNvPr id="54274" name="文本框 45058"/>
          <p:cNvSpPr txBox="1"/>
          <p:nvPr/>
        </p:nvSpPr>
        <p:spPr>
          <a:xfrm>
            <a:off x="1905000" y="765175"/>
            <a:ext cx="9131935" cy="1076325"/>
          </a:xfrm>
          <a:prstGeom prst="rect">
            <a:avLst/>
          </a:prstGeom>
          <a:noFill/>
          <a:ln w="9525">
            <a:noFill/>
          </a:ln>
        </p:spPr>
        <p:txBody>
          <a:bodyPr wrap="square" anchor="t">
            <a:spAutoFit/>
          </a:bodyPr>
          <a:p>
            <a:pPr>
              <a:spcBef>
                <a:spcPct val="50000"/>
              </a:spcBef>
            </a:pPr>
            <a:r>
              <a:rPr lang="zh-CN" altLang="en-US" sz="3200" b="1" dirty="0">
                <a:solidFill>
                  <a:schemeClr val="accent2"/>
                </a:solidFill>
                <a:latin typeface="黑体" panose="02010609060101010101" pitchFamily="2" charset="-122"/>
                <a:ea typeface="黑体" panose="02010609060101010101" pitchFamily="2" charset="-122"/>
              </a:rPr>
              <a:t>    比较《马关条约》与《南京条约》，结合所学知识，认识《马关条约</a:t>
            </a:r>
            <a:r>
              <a:rPr lang="zh-CN" altLang="en-US" sz="3200" b="1" dirty="0">
                <a:solidFill>
                  <a:srgbClr val="FF0000"/>
                </a:solidFill>
                <a:latin typeface="黑体" panose="02010609060101010101" pitchFamily="2" charset="-122"/>
                <a:ea typeface="黑体" panose="02010609060101010101" pitchFamily="2" charset="-122"/>
              </a:rPr>
              <a:t>》对中国社会的影响</a:t>
            </a:r>
            <a:r>
              <a:rPr lang="zh-CN" altLang="en-US" sz="3200" b="1" dirty="0">
                <a:solidFill>
                  <a:schemeClr val="accent2"/>
                </a:solidFill>
                <a:latin typeface="黑体" panose="02010609060101010101" pitchFamily="2" charset="-122"/>
                <a:ea typeface="黑体" panose="02010609060101010101" pitchFamily="2" charset="-122"/>
              </a:rPr>
              <a:t>？</a:t>
            </a:r>
            <a:endParaRPr lang="zh-CN" altLang="en-US" sz="3200" b="1" dirty="0">
              <a:solidFill>
                <a:schemeClr val="accent2"/>
              </a:solidFill>
              <a:latin typeface="黑体" panose="02010609060101010101" pitchFamily="2" charset="-122"/>
              <a:ea typeface="黑体" panose="02010609060101010101" pitchFamily="2" charset="-122"/>
            </a:endParaRPr>
          </a:p>
        </p:txBody>
      </p:sp>
      <p:sp>
        <p:nvSpPr>
          <p:cNvPr id="54275" name="文本框 45059"/>
          <p:cNvSpPr txBox="1"/>
          <p:nvPr/>
        </p:nvSpPr>
        <p:spPr>
          <a:xfrm>
            <a:off x="1981200" y="2452688"/>
            <a:ext cx="609600" cy="521970"/>
          </a:xfrm>
          <a:prstGeom prst="rect">
            <a:avLst/>
          </a:prstGeom>
          <a:solidFill>
            <a:srgbClr val="00FF00"/>
          </a:solidFill>
          <a:ln w="9525">
            <a:noFill/>
          </a:ln>
        </p:spPr>
        <p:txBody>
          <a:bodyPr anchor="t">
            <a:spAutoFit/>
          </a:bodyPr>
          <a:p>
            <a:pPr>
              <a:spcBef>
                <a:spcPct val="50000"/>
              </a:spcBef>
            </a:pPr>
            <a:r>
              <a:rPr lang="zh-CN" altLang="en-US" sz="2800" b="1">
                <a:solidFill>
                  <a:srgbClr val="FF0000"/>
                </a:solidFill>
                <a:latin typeface="Arial" panose="020B0604020202020204" pitchFamily="34" charset="0"/>
                <a:ea typeface="宋体" panose="02010600030101010101" pitchFamily="2" charset="-122"/>
              </a:rPr>
              <a:t>割</a:t>
            </a:r>
            <a:endParaRPr lang="zh-CN" altLang="en-US" sz="2800" b="1">
              <a:solidFill>
                <a:srgbClr val="FF0000"/>
              </a:solidFill>
              <a:latin typeface="Arial" panose="020B0604020202020204" pitchFamily="34" charset="0"/>
              <a:ea typeface="宋体" panose="02010600030101010101" pitchFamily="2" charset="-122"/>
            </a:endParaRPr>
          </a:p>
        </p:txBody>
      </p:sp>
      <p:sp>
        <p:nvSpPr>
          <p:cNvPr id="54276" name="文本框 45060"/>
          <p:cNvSpPr txBox="1"/>
          <p:nvPr/>
        </p:nvSpPr>
        <p:spPr>
          <a:xfrm>
            <a:off x="1981200" y="3824288"/>
            <a:ext cx="609600" cy="521970"/>
          </a:xfrm>
          <a:prstGeom prst="rect">
            <a:avLst/>
          </a:prstGeom>
          <a:solidFill>
            <a:srgbClr val="00FF00"/>
          </a:solidFill>
          <a:ln w="9525">
            <a:noFill/>
          </a:ln>
        </p:spPr>
        <p:txBody>
          <a:bodyPr anchor="t">
            <a:spAutoFit/>
          </a:bodyPr>
          <a:p>
            <a:pPr>
              <a:spcBef>
                <a:spcPct val="50000"/>
              </a:spcBef>
            </a:pPr>
            <a:r>
              <a:rPr lang="zh-CN" altLang="en-US" sz="2800" b="1">
                <a:solidFill>
                  <a:srgbClr val="FF0000"/>
                </a:solidFill>
                <a:latin typeface="Arial" panose="020B0604020202020204" pitchFamily="34" charset="0"/>
                <a:ea typeface="宋体" panose="02010600030101010101" pitchFamily="2" charset="-122"/>
              </a:rPr>
              <a:t>赔</a:t>
            </a:r>
            <a:endParaRPr lang="zh-CN" altLang="en-US" sz="2800" b="1">
              <a:solidFill>
                <a:srgbClr val="FF0000"/>
              </a:solidFill>
              <a:latin typeface="Arial" panose="020B0604020202020204" pitchFamily="34" charset="0"/>
              <a:ea typeface="宋体" panose="02010600030101010101" pitchFamily="2" charset="-122"/>
            </a:endParaRPr>
          </a:p>
        </p:txBody>
      </p:sp>
      <p:sp>
        <p:nvSpPr>
          <p:cNvPr id="54277" name="文本框 45061"/>
          <p:cNvSpPr txBox="1"/>
          <p:nvPr/>
        </p:nvSpPr>
        <p:spPr>
          <a:xfrm>
            <a:off x="1981200" y="5043488"/>
            <a:ext cx="609600" cy="521970"/>
          </a:xfrm>
          <a:prstGeom prst="rect">
            <a:avLst/>
          </a:prstGeom>
          <a:solidFill>
            <a:srgbClr val="00FF00"/>
          </a:solidFill>
          <a:ln w="9525">
            <a:noFill/>
          </a:ln>
        </p:spPr>
        <p:txBody>
          <a:bodyPr anchor="t">
            <a:spAutoFit/>
          </a:bodyPr>
          <a:p>
            <a:pPr>
              <a:spcBef>
                <a:spcPct val="50000"/>
              </a:spcBef>
            </a:pPr>
            <a:r>
              <a:rPr lang="zh-CN" altLang="en-US" sz="2800" b="1">
                <a:solidFill>
                  <a:srgbClr val="FF0000"/>
                </a:solidFill>
                <a:latin typeface="Arial" panose="020B0604020202020204" pitchFamily="34" charset="0"/>
                <a:ea typeface="宋体" panose="02010600030101010101" pitchFamily="2" charset="-122"/>
              </a:rPr>
              <a:t>开</a:t>
            </a:r>
            <a:endParaRPr lang="zh-CN" altLang="en-US" sz="2800" b="1">
              <a:solidFill>
                <a:srgbClr val="FF0000"/>
              </a:solidFill>
              <a:latin typeface="Arial" panose="020B0604020202020204" pitchFamily="34" charset="0"/>
              <a:ea typeface="宋体" panose="02010600030101010101" pitchFamily="2" charset="-122"/>
            </a:endParaRPr>
          </a:p>
        </p:txBody>
      </p:sp>
      <p:sp>
        <p:nvSpPr>
          <p:cNvPr id="54278" name="文本框 45062"/>
          <p:cNvSpPr txBox="1"/>
          <p:nvPr/>
        </p:nvSpPr>
        <p:spPr>
          <a:xfrm>
            <a:off x="1981200" y="6096000"/>
            <a:ext cx="838200" cy="460375"/>
          </a:xfrm>
          <a:prstGeom prst="rect">
            <a:avLst/>
          </a:prstGeom>
          <a:solidFill>
            <a:srgbClr val="00FF00"/>
          </a:solidFill>
          <a:ln w="9525">
            <a:noFill/>
          </a:ln>
        </p:spPr>
        <p:txBody>
          <a:bodyPr anchor="t">
            <a:spAutoFit/>
          </a:bodyPr>
          <a:p>
            <a:pPr>
              <a:spcBef>
                <a:spcPct val="50000"/>
              </a:spcBef>
            </a:pPr>
            <a:r>
              <a:rPr lang="zh-CN" altLang="en-US" sz="2400" b="1">
                <a:solidFill>
                  <a:srgbClr val="FF0000"/>
                </a:solidFill>
                <a:latin typeface="Arial" panose="020B0604020202020204" pitchFamily="34" charset="0"/>
                <a:ea typeface="宋体" panose="02010600030101010101" pitchFamily="2" charset="-122"/>
              </a:rPr>
              <a:t>其他</a:t>
            </a:r>
            <a:endParaRPr lang="zh-CN" altLang="en-US" sz="2400" b="1">
              <a:solidFill>
                <a:srgbClr val="FF0000"/>
              </a:solidFill>
              <a:latin typeface="Arial" panose="020B0604020202020204" pitchFamily="34" charset="0"/>
              <a:ea typeface="宋体" panose="02010600030101010101" pitchFamily="2" charset="-122"/>
            </a:endParaRPr>
          </a:p>
        </p:txBody>
      </p:sp>
      <p:sp>
        <p:nvSpPr>
          <p:cNvPr id="54279" name="文本框 45063"/>
          <p:cNvSpPr txBox="1"/>
          <p:nvPr/>
        </p:nvSpPr>
        <p:spPr>
          <a:xfrm>
            <a:off x="3048000" y="2452688"/>
            <a:ext cx="1752600" cy="521970"/>
          </a:xfrm>
          <a:prstGeom prst="rect">
            <a:avLst/>
          </a:prstGeom>
          <a:solidFill>
            <a:srgbClr val="CCFFFF"/>
          </a:solidFill>
          <a:ln w="9525">
            <a:noFill/>
          </a:ln>
        </p:spPr>
        <p:txBody>
          <a:bodyPr anchor="t">
            <a:spAutoFit/>
          </a:bodyPr>
          <a:p>
            <a:pPr>
              <a:spcBef>
                <a:spcPct val="50000"/>
              </a:spcBef>
            </a:pPr>
            <a:r>
              <a:rPr lang="zh-CN" altLang="en-US" sz="2800" b="1">
                <a:solidFill>
                  <a:srgbClr val="FF0000"/>
                </a:solidFill>
                <a:latin typeface="Arial" panose="020B0604020202020204" pitchFamily="34" charset="0"/>
                <a:ea typeface="宋体" panose="02010600030101010101" pitchFamily="2" charset="-122"/>
              </a:rPr>
              <a:t>香港岛</a:t>
            </a:r>
            <a:endParaRPr lang="zh-CN" altLang="en-US" sz="2800" b="1">
              <a:solidFill>
                <a:srgbClr val="FF0000"/>
              </a:solidFill>
              <a:latin typeface="Arial" panose="020B0604020202020204" pitchFamily="34" charset="0"/>
              <a:ea typeface="宋体" panose="02010600030101010101" pitchFamily="2" charset="-122"/>
            </a:endParaRPr>
          </a:p>
        </p:txBody>
      </p:sp>
      <p:sp>
        <p:nvSpPr>
          <p:cNvPr id="54280" name="文本框 45064"/>
          <p:cNvSpPr txBox="1"/>
          <p:nvPr/>
        </p:nvSpPr>
        <p:spPr>
          <a:xfrm>
            <a:off x="3048000" y="3824288"/>
            <a:ext cx="1752600" cy="460375"/>
          </a:xfrm>
          <a:prstGeom prst="rect">
            <a:avLst/>
          </a:prstGeom>
          <a:solidFill>
            <a:srgbClr val="CCFFFF"/>
          </a:solidFill>
          <a:ln w="9525">
            <a:noFill/>
          </a:ln>
        </p:spPr>
        <p:txBody>
          <a:bodyPr anchor="t">
            <a:spAutoFit/>
          </a:bodyPr>
          <a:p>
            <a:pPr algn="ctr">
              <a:spcBef>
                <a:spcPct val="50000"/>
              </a:spcBef>
            </a:pPr>
            <a:r>
              <a:rPr lang="en-US" altLang="zh-CN" sz="2400" b="1">
                <a:latin typeface="宋体" panose="02010600030101010101" pitchFamily="2" charset="-122"/>
                <a:ea typeface="宋体" panose="02010600030101010101" pitchFamily="2" charset="-122"/>
              </a:rPr>
              <a:t>2100</a:t>
            </a:r>
            <a:r>
              <a:rPr lang="zh-CN" altLang="en-US" sz="2400" b="1">
                <a:latin typeface="宋体" panose="02010600030101010101" pitchFamily="2" charset="-122"/>
                <a:ea typeface="宋体" panose="02010600030101010101" pitchFamily="2" charset="-122"/>
              </a:rPr>
              <a:t>万银元</a:t>
            </a:r>
            <a:endParaRPr lang="zh-CN" altLang="en-US" sz="2800" b="1">
              <a:solidFill>
                <a:srgbClr val="FF0000"/>
              </a:solidFill>
              <a:latin typeface="Arial" panose="020B0604020202020204" pitchFamily="34" charset="0"/>
              <a:ea typeface="宋体" panose="02010600030101010101" pitchFamily="2" charset="-122"/>
            </a:endParaRPr>
          </a:p>
        </p:txBody>
      </p:sp>
      <p:sp>
        <p:nvSpPr>
          <p:cNvPr id="54281" name="文本框 45065"/>
          <p:cNvSpPr txBox="1"/>
          <p:nvPr/>
        </p:nvSpPr>
        <p:spPr>
          <a:xfrm>
            <a:off x="3048000" y="5043488"/>
            <a:ext cx="1752600" cy="460375"/>
          </a:xfrm>
          <a:prstGeom prst="rect">
            <a:avLst/>
          </a:prstGeom>
          <a:solidFill>
            <a:srgbClr val="CCFFFF"/>
          </a:solidFill>
          <a:ln w="9525">
            <a:noFill/>
          </a:ln>
        </p:spPr>
        <p:txBody>
          <a:bodyPr anchor="t">
            <a:spAutoFit/>
          </a:bodyPr>
          <a:p>
            <a:pPr algn="ctr">
              <a:spcBef>
                <a:spcPct val="50000"/>
              </a:spcBef>
            </a:pPr>
            <a:r>
              <a:rPr lang="zh-CN" altLang="en-US" sz="2400" b="1">
                <a:latin typeface="宋体" panose="02010600030101010101" pitchFamily="2" charset="-122"/>
                <a:ea typeface="宋体" panose="02010600030101010101" pitchFamily="2" charset="-122"/>
              </a:rPr>
              <a:t>五口通商</a:t>
            </a:r>
            <a:endParaRPr lang="zh-CN" altLang="en-US" sz="2800" b="1">
              <a:solidFill>
                <a:srgbClr val="FF0000"/>
              </a:solidFill>
              <a:latin typeface="Arial" panose="020B0604020202020204" pitchFamily="34" charset="0"/>
              <a:ea typeface="宋体" panose="02010600030101010101" pitchFamily="2" charset="-122"/>
            </a:endParaRPr>
          </a:p>
        </p:txBody>
      </p:sp>
      <p:sp>
        <p:nvSpPr>
          <p:cNvPr id="54282" name="文本框 45066"/>
          <p:cNvSpPr txBox="1"/>
          <p:nvPr/>
        </p:nvSpPr>
        <p:spPr>
          <a:xfrm>
            <a:off x="3048000" y="6096000"/>
            <a:ext cx="1752600" cy="521970"/>
          </a:xfrm>
          <a:prstGeom prst="rect">
            <a:avLst/>
          </a:prstGeom>
          <a:solidFill>
            <a:srgbClr val="CCFFFF"/>
          </a:solidFill>
          <a:ln w="9525">
            <a:noFill/>
          </a:ln>
        </p:spPr>
        <p:txBody>
          <a:bodyPr anchor="t">
            <a:spAutoFit/>
          </a:bodyPr>
          <a:p>
            <a:pPr>
              <a:spcBef>
                <a:spcPct val="50000"/>
              </a:spcBef>
            </a:pPr>
            <a:r>
              <a:rPr lang="zh-CN" altLang="en-US" sz="2800" b="1">
                <a:solidFill>
                  <a:srgbClr val="FF0000"/>
                </a:solidFill>
                <a:latin typeface="Arial" panose="020B0604020202020204" pitchFamily="34" charset="0"/>
                <a:ea typeface="宋体" panose="02010600030101010101" pitchFamily="2" charset="-122"/>
              </a:rPr>
              <a:t>协定关税</a:t>
            </a:r>
            <a:endParaRPr lang="zh-CN" altLang="en-US" sz="2800" b="1">
              <a:solidFill>
                <a:srgbClr val="FF0000"/>
              </a:solidFill>
              <a:latin typeface="Arial" panose="020B0604020202020204" pitchFamily="34" charset="0"/>
              <a:ea typeface="宋体" panose="02010600030101010101" pitchFamily="2" charset="-122"/>
            </a:endParaRPr>
          </a:p>
        </p:txBody>
      </p:sp>
      <p:sp>
        <p:nvSpPr>
          <p:cNvPr id="54284" name="文本框 45068"/>
          <p:cNvSpPr txBox="1"/>
          <p:nvPr/>
        </p:nvSpPr>
        <p:spPr>
          <a:xfrm>
            <a:off x="5029200" y="2452688"/>
            <a:ext cx="1752600" cy="521970"/>
          </a:xfrm>
          <a:prstGeom prst="rect">
            <a:avLst/>
          </a:prstGeom>
          <a:solidFill>
            <a:srgbClr val="00FF00"/>
          </a:solidFill>
          <a:ln w="9525">
            <a:noFill/>
          </a:ln>
        </p:spPr>
        <p:txBody>
          <a:bodyPr anchor="t">
            <a:spAutoFit/>
          </a:bodyPr>
          <a:p>
            <a:pPr>
              <a:spcBef>
                <a:spcPct val="50000"/>
              </a:spcBef>
            </a:pPr>
            <a:r>
              <a:rPr lang="zh-CN" altLang="en-US" sz="2800" b="1">
                <a:solidFill>
                  <a:srgbClr val="FF0000"/>
                </a:solidFill>
                <a:latin typeface="Arial" panose="020B0604020202020204" pitchFamily="34" charset="0"/>
                <a:ea typeface="宋体" panose="02010600030101010101" pitchFamily="2" charset="-122"/>
              </a:rPr>
              <a:t>割</a:t>
            </a:r>
            <a:r>
              <a:rPr lang="zh-CN" altLang="en-US" sz="2800" b="1" u="sng">
                <a:solidFill>
                  <a:srgbClr val="FF0000"/>
                </a:solidFill>
                <a:latin typeface="Arial" panose="020B0604020202020204" pitchFamily="34" charset="0"/>
                <a:ea typeface="宋体" panose="02010600030101010101" pitchFamily="2" charset="-122"/>
              </a:rPr>
              <a:t>        </a:t>
            </a:r>
            <a:r>
              <a:rPr lang="zh-CN" altLang="en-US" sz="2800" b="1">
                <a:solidFill>
                  <a:srgbClr val="FF0000"/>
                </a:solidFill>
                <a:latin typeface="Arial" panose="020B0604020202020204" pitchFamily="34" charset="0"/>
                <a:ea typeface="宋体" panose="02010600030101010101" pitchFamily="2" charset="-122"/>
              </a:rPr>
              <a:t>。</a:t>
            </a:r>
            <a:endParaRPr lang="zh-CN" altLang="en-US" sz="2800" b="1">
              <a:solidFill>
                <a:srgbClr val="FF0000"/>
              </a:solidFill>
              <a:latin typeface="Arial" panose="020B0604020202020204" pitchFamily="34" charset="0"/>
              <a:ea typeface="宋体" panose="02010600030101010101" pitchFamily="2" charset="-122"/>
            </a:endParaRPr>
          </a:p>
        </p:txBody>
      </p:sp>
      <p:sp>
        <p:nvSpPr>
          <p:cNvPr id="54285" name="文本框 45069"/>
          <p:cNvSpPr txBox="1"/>
          <p:nvPr/>
        </p:nvSpPr>
        <p:spPr>
          <a:xfrm>
            <a:off x="5029200" y="3824288"/>
            <a:ext cx="1752600" cy="521970"/>
          </a:xfrm>
          <a:prstGeom prst="rect">
            <a:avLst/>
          </a:prstGeom>
          <a:solidFill>
            <a:srgbClr val="00FF00"/>
          </a:solidFill>
          <a:ln w="9525">
            <a:noFill/>
          </a:ln>
        </p:spPr>
        <p:txBody>
          <a:bodyPr anchor="t">
            <a:spAutoFit/>
          </a:bodyPr>
          <a:p>
            <a:pPr>
              <a:spcBef>
                <a:spcPct val="50000"/>
              </a:spcBef>
            </a:pPr>
            <a:r>
              <a:rPr lang="zh-CN" altLang="en-US" sz="2800" b="1">
                <a:solidFill>
                  <a:srgbClr val="FF0000"/>
                </a:solidFill>
                <a:latin typeface="Arial" panose="020B0604020202020204" pitchFamily="34" charset="0"/>
                <a:ea typeface="宋体" panose="02010600030101010101" pitchFamily="2" charset="-122"/>
              </a:rPr>
              <a:t>二亿。</a:t>
            </a:r>
            <a:endParaRPr lang="zh-CN" altLang="en-US" sz="2800" b="1">
              <a:solidFill>
                <a:srgbClr val="FF0000"/>
              </a:solidFill>
              <a:latin typeface="Arial" panose="020B0604020202020204" pitchFamily="34" charset="0"/>
              <a:ea typeface="宋体" panose="02010600030101010101" pitchFamily="2" charset="-122"/>
            </a:endParaRPr>
          </a:p>
        </p:txBody>
      </p:sp>
      <p:sp>
        <p:nvSpPr>
          <p:cNvPr id="54286" name="文本框 45070"/>
          <p:cNvSpPr txBox="1"/>
          <p:nvPr/>
        </p:nvSpPr>
        <p:spPr>
          <a:xfrm>
            <a:off x="5029200" y="5043488"/>
            <a:ext cx="1752600" cy="521970"/>
          </a:xfrm>
          <a:prstGeom prst="rect">
            <a:avLst/>
          </a:prstGeom>
          <a:solidFill>
            <a:srgbClr val="00FF00"/>
          </a:solidFill>
          <a:ln w="9525">
            <a:noFill/>
          </a:ln>
        </p:spPr>
        <p:txBody>
          <a:bodyPr anchor="t">
            <a:spAutoFit/>
          </a:bodyPr>
          <a:p>
            <a:pPr>
              <a:spcBef>
                <a:spcPct val="50000"/>
              </a:spcBef>
            </a:pPr>
            <a:r>
              <a:rPr lang="zh-CN" altLang="en-US" sz="2800" b="1" u="sng">
                <a:solidFill>
                  <a:srgbClr val="FF0000"/>
                </a:solidFill>
                <a:latin typeface="Arial" panose="020B0604020202020204" pitchFamily="34" charset="0"/>
                <a:ea typeface="宋体" panose="02010600030101010101" pitchFamily="2" charset="-122"/>
              </a:rPr>
              <a:t>开四口</a:t>
            </a:r>
            <a:endParaRPr lang="zh-CN" altLang="en-US" sz="2800" b="1" u="sng">
              <a:solidFill>
                <a:srgbClr val="FF0000"/>
              </a:solidFill>
              <a:latin typeface="Arial" panose="020B0604020202020204" pitchFamily="34" charset="0"/>
              <a:ea typeface="宋体" panose="02010600030101010101" pitchFamily="2" charset="-122"/>
            </a:endParaRPr>
          </a:p>
        </p:txBody>
      </p:sp>
      <p:sp>
        <p:nvSpPr>
          <p:cNvPr id="54287" name="文本框 45071"/>
          <p:cNvSpPr txBox="1"/>
          <p:nvPr/>
        </p:nvSpPr>
        <p:spPr>
          <a:xfrm>
            <a:off x="5029200" y="6096000"/>
            <a:ext cx="1752600" cy="521970"/>
          </a:xfrm>
          <a:prstGeom prst="rect">
            <a:avLst/>
          </a:prstGeom>
          <a:solidFill>
            <a:srgbClr val="00FF00"/>
          </a:solidFill>
          <a:ln w="9525">
            <a:noFill/>
          </a:ln>
        </p:spPr>
        <p:txBody>
          <a:bodyPr anchor="t">
            <a:spAutoFit/>
          </a:bodyPr>
          <a:p>
            <a:pPr>
              <a:spcBef>
                <a:spcPct val="50000"/>
              </a:spcBef>
            </a:pPr>
            <a:r>
              <a:rPr lang="zh-CN" altLang="en-US" sz="2800" b="1">
                <a:solidFill>
                  <a:srgbClr val="FF0000"/>
                </a:solidFill>
                <a:latin typeface="Arial" panose="020B0604020202020204" pitchFamily="34" charset="0"/>
                <a:ea typeface="宋体" panose="02010600030101010101" pitchFamily="2" charset="-122"/>
              </a:rPr>
              <a:t>允设厂。</a:t>
            </a:r>
            <a:endParaRPr lang="zh-CN" altLang="en-US" sz="2800" b="1">
              <a:solidFill>
                <a:srgbClr val="FF0000"/>
              </a:solidFill>
              <a:latin typeface="Arial" panose="020B0604020202020204" pitchFamily="34" charset="0"/>
              <a:ea typeface="宋体" panose="02010600030101010101" pitchFamily="2" charset="-122"/>
            </a:endParaRPr>
          </a:p>
        </p:txBody>
      </p:sp>
      <p:sp>
        <p:nvSpPr>
          <p:cNvPr id="45074" name="文本框 45073"/>
          <p:cNvSpPr txBox="1"/>
          <p:nvPr/>
        </p:nvSpPr>
        <p:spPr>
          <a:xfrm>
            <a:off x="6934200" y="2457450"/>
            <a:ext cx="3657600" cy="1198880"/>
          </a:xfrm>
          <a:prstGeom prst="rect">
            <a:avLst/>
          </a:prstGeom>
          <a:solidFill>
            <a:srgbClr val="FFFF00"/>
          </a:solidFill>
          <a:ln w="12700" cap="flat" cmpd="sng">
            <a:solidFill>
              <a:schemeClr val="bg1"/>
            </a:solidFill>
            <a:prstDash val="solid"/>
            <a:miter/>
            <a:headEnd type="none" w="med" len="med"/>
            <a:tailEnd type="none" w="med" len="med"/>
          </a:ln>
        </p:spPr>
        <p:txBody>
          <a:bodyPr anchor="t">
            <a:spAutoFit/>
          </a:bodyPr>
          <a:p>
            <a:pPr>
              <a:spcBef>
                <a:spcPct val="50000"/>
              </a:spcBef>
            </a:pPr>
            <a:r>
              <a:rPr lang="zh-CN" altLang="en-US" sz="2400" b="1">
                <a:solidFill>
                  <a:srgbClr val="E02304"/>
                </a:solidFill>
                <a:latin typeface="Arial" panose="020B0604020202020204" pitchFamily="34" charset="0"/>
                <a:ea typeface="宋体" panose="02010600030101010101" pitchFamily="2" charset="-122"/>
              </a:rPr>
              <a:t>更严重的破坏了中国的主权和领土完整，并刺激了列强瓜分中国的野心</a:t>
            </a:r>
            <a:endParaRPr lang="zh-CN" altLang="en-US" sz="2400" b="1">
              <a:solidFill>
                <a:srgbClr val="E02304"/>
              </a:solidFill>
              <a:latin typeface="Arial" panose="020B0604020202020204" pitchFamily="34" charset="0"/>
              <a:ea typeface="宋体" panose="02010600030101010101" pitchFamily="2" charset="-122"/>
            </a:endParaRPr>
          </a:p>
        </p:txBody>
      </p:sp>
      <p:sp>
        <p:nvSpPr>
          <p:cNvPr id="45076" name="文本框 45075"/>
          <p:cNvSpPr txBox="1"/>
          <p:nvPr/>
        </p:nvSpPr>
        <p:spPr>
          <a:xfrm>
            <a:off x="6934200" y="3829050"/>
            <a:ext cx="3657600" cy="1198880"/>
          </a:xfrm>
          <a:prstGeom prst="rect">
            <a:avLst/>
          </a:prstGeom>
          <a:solidFill>
            <a:srgbClr val="FFFF00"/>
          </a:solidFill>
          <a:ln w="12700" cap="flat" cmpd="sng">
            <a:solidFill>
              <a:schemeClr val="bg1"/>
            </a:solidFill>
            <a:prstDash val="solid"/>
            <a:miter/>
            <a:headEnd type="none" w="med" len="med"/>
            <a:tailEnd type="none" w="med" len="med"/>
          </a:ln>
        </p:spPr>
        <p:txBody>
          <a:bodyPr anchor="t">
            <a:spAutoFit/>
          </a:bodyPr>
          <a:p>
            <a:r>
              <a:rPr lang="zh-CN" altLang="en-US" sz="2400" b="1">
                <a:solidFill>
                  <a:srgbClr val="CC0000"/>
                </a:solidFill>
                <a:latin typeface="Times New Roman" panose="02020603050405020304" charset="0"/>
                <a:ea typeface="宋体" panose="02010600030101010101" pitchFamily="2" charset="-122"/>
              </a:rPr>
              <a:t>巨额赔款加重了中国人民的负担，便利了列强通过贷款进一步控制中国经济。</a:t>
            </a:r>
            <a:endParaRPr lang="zh-CN" altLang="en-US" sz="2400" b="1">
              <a:solidFill>
                <a:srgbClr val="CC0000"/>
              </a:solidFill>
              <a:latin typeface="Times New Roman" panose="02020603050405020304" charset="0"/>
              <a:ea typeface="宋体" panose="02010600030101010101" pitchFamily="2" charset="-122"/>
            </a:endParaRPr>
          </a:p>
        </p:txBody>
      </p:sp>
      <p:sp>
        <p:nvSpPr>
          <p:cNvPr id="45077" name="文本框 45076"/>
          <p:cNvSpPr txBox="1"/>
          <p:nvPr/>
        </p:nvSpPr>
        <p:spPr>
          <a:xfrm>
            <a:off x="6934200" y="5105400"/>
            <a:ext cx="3657600" cy="829945"/>
          </a:xfrm>
          <a:prstGeom prst="rect">
            <a:avLst/>
          </a:prstGeom>
          <a:solidFill>
            <a:srgbClr val="FFFF00"/>
          </a:solidFill>
          <a:ln w="12700" cap="flat" cmpd="sng">
            <a:solidFill>
              <a:schemeClr val="bg1"/>
            </a:solidFill>
            <a:prstDash val="solid"/>
            <a:miter/>
            <a:headEnd type="none" w="med" len="med"/>
            <a:tailEnd type="none" w="med" len="med"/>
          </a:ln>
        </p:spPr>
        <p:txBody>
          <a:bodyPr anchor="t">
            <a:spAutoFit/>
          </a:bodyPr>
          <a:p>
            <a:r>
              <a:rPr lang="zh-CN" altLang="en-US" sz="2400" b="1">
                <a:solidFill>
                  <a:srgbClr val="E02304"/>
                </a:solidFill>
                <a:latin typeface="Arial" panose="020B0604020202020204" pitchFamily="34" charset="0"/>
                <a:ea typeface="宋体" panose="02010600030101010101" pitchFamily="2" charset="-122"/>
              </a:rPr>
              <a:t>列强侵略势力深入到中国内地</a:t>
            </a:r>
            <a:endParaRPr lang="zh-CN" altLang="en-US" sz="2400" b="1">
              <a:solidFill>
                <a:srgbClr val="E02304"/>
              </a:solidFill>
              <a:latin typeface="Arial" panose="020B0604020202020204" pitchFamily="34" charset="0"/>
              <a:ea typeface="宋体" panose="02010600030101010101" pitchFamily="2" charset="-122"/>
            </a:endParaRPr>
          </a:p>
        </p:txBody>
      </p:sp>
      <p:sp>
        <p:nvSpPr>
          <p:cNvPr id="45078" name="文本框 45077"/>
          <p:cNvSpPr txBox="1"/>
          <p:nvPr/>
        </p:nvSpPr>
        <p:spPr>
          <a:xfrm>
            <a:off x="6934200" y="6067425"/>
            <a:ext cx="3657600" cy="645160"/>
          </a:xfrm>
          <a:prstGeom prst="rect">
            <a:avLst/>
          </a:prstGeom>
          <a:solidFill>
            <a:srgbClr val="FFFF00"/>
          </a:solidFill>
          <a:ln w="12700" cap="flat" cmpd="sng">
            <a:solidFill>
              <a:schemeClr val="bg1"/>
            </a:solidFill>
            <a:prstDash val="solid"/>
            <a:miter/>
            <a:headEnd type="none" w="med" len="med"/>
            <a:tailEnd type="none" w="med" len="med"/>
          </a:ln>
        </p:spPr>
        <p:txBody>
          <a:bodyPr anchor="t">
            <a:spAutoFit/>
          </a:bodyPr>
          <a:p>
            <a:r>
              <a:rPr lang="zh-CN" altLang="en-US" b="1">
                <a:solidFill>
                  <a:srgbClr val="E02304"/>
                </a:solidFill>
                <a:latin typeface="Arial" panose="020B0604020202020204" pitchFamily="34" charset="0"/>
                <a:ea typeface="宋体" panose="02010600030101010101" pitchFamily="2" charset="-122"/>
              </a:rPr>
              <a:t>反映了资本输出要求，严重阻碍着中国民族资本主义的发展</a:t>
            </a:r>
            <a:endParaRPr lang="zh-CN" altLang="en-US" b="1">
              <a:solidFill>
                <a:srgbClr val="E02304"/>
              </a:solidFill>
              <a:latin typeface="Arial" panose="020B0604020202020204" pitchFamily="34" charset="0"/>
              <a:ea typeface="宋体" panose="02010600030101010101" pitchFamily="2" charset="-122"/>
            </a:endParaRPr>
          </a:p>
        </p:txBody>
      </p:sp>
    </p:spTree>
  </p:cSld>
  <p:clrMapOvr>
    <a:masterClrMapping/>
  </p:clrMapOvr>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5297" name="文本框 46081"/>
          <p:cNvSpPr txBox="1"/>
          <p:nvPr/>
        </p:nvSpPr>
        <p:spPr>
          <a:xfrm>
            <a:off x="513080" y="53975"/>
            <a:ext cx="11150600" cy="1666240"/>
          </a:xfrm>
          <a:prstGeom prst="rect">
            <a:avLst/>
          </a:prstGeom>
          <a:noFill/>
          <a:ln w="9525">
            <a:noFill/>
          </a:ln>
        </p:spPr>
        <p:txBody>
          <a:bodyPr wrap="square" anchor="t">
            <a:spAutoFit/>
          </a:bodyPr>
          <a:p>
            <a:pPr>
              <a:lnSpc>
                <a:spcPct val="80000"/>
              </a:lnSpc>
              <a:spcBef>
                <a:spcPct val="50000"/>
              </a:spcBef>
            </a:pPr>
            <a:r>
              <a:rPr lang="en-US" altLang="zh-CN" sz="3200" b="1">
                <a:latin typeface="黑体" panose="02010609060101010101" pitchFamily="2" charset="-122"/>
                <a:ea typeface="黑体" panose="02010609060101010101" pitchFamily="2" charset="-122"/>
              </a:rPr>
              <a:t>1</a:t>
            </a:r>
            <a:r>
              <a:rPr lang="zh-CN" altLang="en-US" sz="3200" b="1">
                <a:latin typeface="黑体" panose="02010609060101010101" pitchFamily="2" charset="-122"/>
                <a:ea typeface="黑体" panose="02010609060101010101" pitchFamily="2" charset="-122"/>
              </a:rPr>
              <a:t>．中国半殖民地化程度</a:t>
            </a:r>
            <a:r>
              <a:rPr lang="zh-CN" altLang="en-US" sz="3200" b="1">
                <a:solidFill>
                  <a:schemeClr val="accent2"/>
                </a:solidFill>
                <a:latin typeface="黑体" panose="02010609060101010101" pitchFamily="2" charset="-122"/>
                <a:ea typeface="黑体" panose="02010609060101010101" pitchFamily="2" charset="-122"/>
              </a:rPr>
              <a:t>大大加深</a:t>
            </a:r>
            <a:r>
              <a:rPr lang="zh-CN" altLang="en-US" sz="3200" b="1">
                <a:latin typeface="黑体" panose="02010609060101010101" pitchFamily="2" charset="-122"/>
                <a:ea typeface="黑体" panose="02010609060101010101" pitchFamily="2" charset="-122"/>
              </a:rPr>
              <a:t>。</a:t>
            </a:r>
            <a:r>
              <a:rPr lang="en-US" altLang="zh-CN" sz="3200" b="1">
                <a:latin typeface="黑体" panose="02010609060101010101" pitchFamily="2" charset="-122"/>
                <a:ea typeface="黑体" panose="02010609060101010101" pitchFamily="2" charset="-122"/>
              </a:rPr>
              <a:t>《</a:t>
            </a:r>
            <a:r>
              <a:rPr lang="zh-CN" altLang="en-US" sz="3200" b="1">
                <a:latin typeface="黑体" panose="02010609060101010101" pitchFamily="2" charset="-122"/>
                <a:ea typeface="黑体" panose="02010609060101010101" pitchFamily="2" charset="-122"/>
              </a:rPr>
              <a:t>马关条约</a:t>
            </a:r>
            <a:r>
              <a:rPr lang="en-US" altLang="zh-CN" sz="3200" b="1">
                <a:latin typeface="黑体" panose="02010609060101010101" pitchFamily="2" charset="-122"/>
                <a:ea typeface="黑体" panose="02010609060101010101" pitchFamily="2" charset="-122"/>
              </a:rPr>
              <a:t>》</a:t>
            </a:r>
            <a:r>
              <a:rPr lang="zh-CN" altLang="en-US" sz="3200" b="1">
                <a:latin typeface="黑体" panose="02010609060101010101" pitchFamily="2" charset="-122"/>
                <a:ea typeface="黑体" panose="02010609060101010101" pitchFamily="2" charset="-122"/>
              </a:rPr>
              <a:t>反映了帝国主义资本输出、分割世界的侵略要求，它是继</a:t>
            </a:r>
            <a:r>
              <a:rPr lang="en-US" altLang="zh-CN" sz="3200" b="1">
                <a:latin typeface="黑体" panose="02010609060101010101" pitchFamily="2" charset="-122"/>
                <a:ea typeface="黑体" panose="02010609060101010101" pitchFamily="2" charset="-122"/>
              </a:rPr>
              <a:t>《</a:t>
            </a:r>
            <a:r>
              <a:rPr lang="zh-CN" altLang="en-US" sz="3200" b="1">
                <a:latin typeface="黑体" panose="02010609060101010101" pitchFamily="2" charset="-122"/>
                <a:ea typeface="黑体" panose="02010609060101010101" pitchFamily="2" charset="-122"/>
              </a:rPr>
              <a:t>南京条约</a:t>
            </a:r>
            <a:r>
              <a:rPr lang="en-US" altLang="zh-CN" sz="3200" b="1">
                <a:latin typeface="黑体" panose="02010609060101010101" pitchFamily="2" charset="-122"/>
                <a:ea typeface="黑体" panose="02010609060101010101" pitchFamily="2" charset="-122"/>
              </a:rPr>
              <a:t>》</a:t>
            </a:r>
            <a:r>
              <a:rPr lang="zh-CN" altLang="en-US" sz="3200" b="1">
                <a:latin typeface="黑体" panose="02010609060101010101" pitchFamily="2" charset="-122"/>
                <a:ea typeface="黑体" panose="02010609060101010101" pitchFamily="2" charset="-122"/>
              </a:rPr>
              <a:t>以来最严重的丧权辱国的条约，中国社会半殖民地化的程度大大加深了。 </a:t>
            </a:r>
            <a:endParaRPr lang="zh-CN" altLang="en-US" sz="3200" b="1">
              <a:latin typeface="黑体" panose="02010609060101010101" pitchFamily="2" charset="-122"/>
              <a:ea typeface="黑体" panose="02010609060101010101" pitchFamily="2" charset="-122"/>
            </a:endParaRPr>
          </a:p>
        </p:txBody>
      </p:sp>
      <p:sp>
        <p:nvSpPr>
          <p:cNvPr id="55298" name="文本框 46082"/>
          <p:cNvSpPr txBox="1"/>
          <p:nvPr/>
        </p:nvSpPr>
        <p:spPr>
          <a:xfrm>
            <a:off x="405765" y="5894705"/>
            <a:ext cx="11257915" cy="768350"/>
          </a:xfrm>
          <a:prstGeom prst="rect">
            <a:avLst/>
          </a:prstGeom>
          <a:noFill/>
          <a:ln w="9525">
            <a:noFill/>
          </a:ln>
        </p:spPr>
        <p:txBody>
          <a:bodyPr wrap="square" anchor="t">
            <a:spAutoFit/>
          </a:bodyPr>
          <a:p>
            <a:pPr>
              <a:spcBef>
                <a:spcPct val="50000"/>
              </a:spcBef>
            </a:pPr>
            <a:r>
              <a:rPr lang="zh-CN" altLang="en-US" sz="4400" b="1">
                <a:solidFill>
                  <a:srgbClr val="FF0000"/>
                </a:solidFill>
                <a:latin typeface="Arial" panose="020B0604020202020204" pitchFamily="34" charset="0"/>
                <a:ea typeface="华文行楷" panose="02010800040101010101" pitchFamily="2" charset="-122"/>
              </a:rPr>
              <a:t>甲午中日战争</a:t>
            </a:r>
            <a:r>
              <a:rPr lang="en-US" altLang="zh-CN" sz="4400" b="1">
                <a:solidFill>
                  <a:srgbClr val="FF0000"/>
                </a:solidFill>
                <a:latin typeface="Arial" panose="020B0604020202020204" pitchFamily="34" charset="0"/>
                <a:ea typeface="华文行楷" panose="02010800040101010101" pitchFamily="2" charset="-122"/>
              </a:rPr>
              <a:t>——</a:t>
            </a:r>
            <a:r>
              <a:rPr lang="zh-CN" altLang="en-US" sz="4400" b="1">
                <a:solidFill>
                  <a:schemeClr val="accent2"/>
                </a:solidFill>
                <a:latin typeface="Arial" panose="020B0604020202020204" pitchFamily="34" charset="0"/>
                <a:ea typeface="华文行楷" panose="02010800040101010101" pitchFamily="2" charset="-122"/>
              </a:rPr>
              <a:t>成为中国近代史的</a:t>
            </a:r>
            <a:r>
              <a:rPr lang="zh-CN" altLang="en-US" sz="4400" b="1">
                <a:solidFill>
                  <a:srgbClr val="FF0000"/>
                </a:solidFill>
                <a:latin typeface="Arial" panose="020B0604020202020204" pitchFamily="34" charset="0"/>
                <a:ea typeface="华文行楷" panose="02010800040101010101" pitchFamily="2" charset="-122"/>
              </a:rPr>
              <a:t>分水岭。</a:t>
            </a:r>
            <a:endParaRPr lang="zh-CN" altLang="en-US" sz="4400" b="1">
              <a:solidFill>
                <a:srgbClr val="FF0000"/>
              </a:solidFill>
              <a:latin typeface="Arial" panose="020B0604020202020204" pitchFamily="34" charset="0"/>
              <a:ea typeface="华文行楷" panose="02010800040101010101" pitchFamily="2" charset="-122"/>
            </a:endParaRPr>
          </a:p>
        </p:txBody>
      </p:sp>
      <p:sp>
        <p:nvSpPr>
          <p:cNvPr id="55299" name="文本框 46083"/>
          <p:cNvSpPr txBox="1"/>
          <p:nvPr/>
        </p:nvSpPr>
        <p:spPr>
          <a:xfrm>
            <a:off x="514350" y="1964055"/>
            <a:ext cx="11149330" cy="3930650"/>
          </a:xfrm>
          <a:prstGeom prst="rect">
            <a:avLst/>
          </a:prstGeom>
          <a:noFill/>
          <a:ln w="9525">
            <a:noFill/>
          </a:ln>
        </p:spPr>
        <p:txBody>
          <a:bodyPr wrap="square" anchor="t">
            <a:spAutoFit/>
          </a:bodyPr>
          <a:p>
            <a:pPr>
              <a:lnSpc>
                <a:spcPct val="80000"/>
              </a:lnSpc>
              <a:spcBef>
                <a:spcPct val="50000"/>
              </a:spcBef>
            </a:pPr>
            <a:r>
              <a:rPr lang="en-US" altLang="zh-CN" sz="3200" b="1">
                <a:latin typeface="黑体" panose="02010609060101010101" pitchFamily="2" charset="-122"/>
                <a:ea typeface="黑体" panose="02010609060101010101" pitchFamily="2" charset="-122"/>
              </a:rPr>
              <a:t>2</a:t>
            </a:r>
            <a:r>
              <a:rPr lang="zh-CN" altLang="en-US" sz="3200" b="1">
                <a:latin typeface="黑体" panose="02010609060101010101" pitchFamily="2" charset="-122"/>
                <a:ea typeface="黑体" panose="02010609060101010101" pitchFamily="2" charset="-122"/>
              </a:rPr>
              <a:t>．促进了中国民族的</a:t>
            </a:r>
            <a:r>
              <a:rPr lang="zh-CN" altLang="en-US" sz="3200" b="1">
                <a:solidFill>
                  <a:schemeClr val="accent2"/>
                </a:solidFill>
                <a:latin typeface="黑体" panose="02010609060101010101" pitchFamily="2" charset="-122"/>
                <a:ea typeface="黑体" panose="02010609060101010101" pitchFamily="2" charset="-122"/>
              </a:rPr>
              <a:t>新觉醒</a:t>
            </a:r>
            <a:r>
              <a:rPr lang="zh-CN" altLang="en-US" sz="3200" b="1">
                <a:latin typeface="黑体" panose="02010609060101010101" pitchFamily="2" charset="-122"/>
                <a:ea typeface="黑体" panose="02010609060101010101" pitchFamily="2" charset="-122"/>
              </a:rPr>
              <a:t>。甲午战争是近代中国民族解放运动史上的一座里程碑，是中华民族新觉醒的真发端。 </a:t>
            </a:r>
            <a:endParaRPr lang="zh-CN" altLang="en-US" sz="3200" b="1">
              <a:latin typeface="黑体" panose="02010609060101010101" pitchFamily="2" charset="-122"/>
              <a:ea typeface="黑体" panose="02010609060101010101" pitchFamily="2" charset="-122"/>
            </a:endParaRPr>
          </a:p>
          <a:p>
            <a:r>
              <a:rPr lang="en-US" altLang="zh-CN" sz="3200" b="1">
                <a:latin typeface="黑体" panose="02010609060101010101" pitchFamily="2" charset="-122"/>
                <a:ea typeface="黑体" panose="02010609060101010101" pitchFamily="2" charset="-122"/>
              </a:rPr>
              <a:t>3</a:t>
            </a:r>
            <a:r>
              <a:rPr lang="zh-CN" altLang="en-US" sz="3200" b="1">
                <a:latin typeface="黑体" panose="02010609060101010101" pitchFamily="2" charset="-122"/>
                <a:ea typeface="黑体" panose="02010609060101010101" pitchFamily="2" charset="-122"/>
              </a:rPr>
              <a:t>．清政府的“大国形象”扫地，国际地位一落千丈。列强掀起瓜分中国的狂潮。</a:t>
            </a:r>
            <a:endParaRPr lang="zh-CN" altLang="en-US" sz="3200" b="1">
              <a:latin typeface="黑体" panose="02010609060101010101" pitchFamily="2" charset="-122"/>
              <a:ea typeface="黑体" panose="02010609060101010101" pitchFamily="2" charset="-122"/>
            </a:endParaRPr>
          </a:p>
          <a:p>
            <a:pPr>
              <a:lnSpc>
                <a:spcPct val="80000"/>
              </a:lnSpc>
              <a:spcBef>
                <a:spcPct val="50000"/>
              </a:spcBef>
            </a:pPr>
            <a:r>
              <a:rPr lang="en-US" altLang="zh-CN" sz="3200" b="1">
                <a:latin typeface="黑体" panose="02010609060101010101" pitchFamily="2" charset="-122"/>
                <a:ea typeface="黑体" panose="02010609060101010101" pitchFamily="2" charset="-122"/>
              </a:rPr>
              <a:t>4</a:t>
            </a:r>
            <a:r>
              <a:rPr lang="zh-CN" altLang="en-US" sz="3200" b="1">
                <a:latin typeface="黑体" panose="02010609060101010101" pitchFamily="2" charset="-122"/>
                <a:ea typeface="黑体" panose="02010609060101010101" pitchFamily="2" charset="-122"/>
              </a:rPr>
              <a:t>．宣告</a:t>
            </a:r>
            <a:r>
              <a:rPr lang="zh-CN" altLang="en-US" sz="3200" b="1">
                <a:solidFill>
                  <a:schemeClr val="accent2"/>
                </a:solidFill>
                <a:latin typeface="黑体" panose="02010609060101010101" pitchFamily="2" charset="-122"/>
                <a:ea typeface="黑体" panose="02010609060101010101" pitchFamily="2" charset="-122"/>
              </a:rPr>
              <a:t>洋务</a:t>
            </a:r>
            <a:r>
              <a:rPr lang="zh-CN" altLang="en-US" sz="3200" b="1">
                <a:latin typeface="黑体" panose="02010609060101010101" pitchFamily="2" charset="-122"/>
                <a:ea typeface="黑体" panose="02010609060101010101" pitchFamily="2" charset="-122"/>
              </a:rPr>
              <a:t>运动</a:t>
            </a:r>
            <a:r>
              <a:rPr lang="zh-CN" altLang="en-US" sz="3200" b="1">
                <a:solidFill>
                  <a:schemeClr val="accent2"/>
                </a:solidFill>
                <a:latin typeface="黑体" panose="02010609060101010101" pitchFamily="2" charset="-122"/>
                <a:ea typeface="黑体" panose="02010609060101010101" pitchFamily="2" charset="-122"/>
              </a:rPr>
              <a:t>破产</a:t>
            </a:r>
            <a:r>
              <a:rPr lang="zh-CN" altLang="en-US" sz="3200" b="1">
                <a:latin typeface="黑体" panose="02010609060101010101" pitchFamily="2" charset="-122"/>
                <a:ea typeface="黑体" panose="02010609060101010101" pitchFamily="2" charset="-122"/>
              </a:rPr>
              <a:t>。 </a:t>
            </a:r>
            <a:endParaRPr lang="zh-CN" altLang="en-US" sz="3200" b="1">
              <a:latin typeface="黑体" panose="02010609060101010101" pitchFamily="2" charset="-122"/>
              <a:ea typeface="黑体" panose="02010609060101010101" pitchFamily="2" charset="-122"/>
            </a:endParaRPr>
          </a:p>
          <a:p>
            <a:pPr>
              <a:lnSpc>
                <a:spcPct val="80000"/>
              </a:lnSpc>
              <a:spcBef>
                <a:spcPct val="50000"/>
              </a:spcBef>
            </a:pPr>
            <a:r>
              <a:rPr lang="en-US" altLang="zh-CN" sz="3200" b="1">
                <a:latin typeface="黑体" panose="02010609060101010101" pitchFamily="2" charset="-122"/>
                <a:ea typeface="黑体" panose="02010609060101010101" pitchFamily="2" charset="-122"/>
              </a:rPr>
              <a:t>5</a:t>
            </a:r>
            <a:r>
              <a:rPr lang="zh-CN" altLang="en-US" sz="3200" b="1">
                <a:latin typeface="黑体" panose="02010609060101010101" pitchFamily="2" charset="-122"/>
                <a:ea typeface="黑体" panose="02010609060101010101" pitchFamily="2" charset="-122"/>
              </a:rPr>
              <a:t>．</a:t>
            </a:r>
            <a:r>
              <a:rPr lang="zh-CN" altLang="en-US" sz="3200" b="1">
                <a:solidFill>
                  <a:schemeClr val="accent2"/>
                </a:solidFill>
                <a:latin typeface="黑体" panose="02010609060101010101" pitchFamily="2" charset="-122"/>
                <a:ea typeface="黑体" panose="02010609060101010101" pitchFamily="2" charset="-122"/>
              </a:rPr>
              <a:t>客观上促进了中国资本主义的发展</a:t>
            </a:r>
            <a:r>
              <a:rPr lang="zh-CN" altLang="en-US" sz="3200" b="1">
                <a:latin typeface="黑体" panose="02010609060101010101" pitchFamily="2" charset="-122"/>
                <a:ea typeface="黑体" panose="02010609060101010101" pitchFamily="2" charset="-122"/>
              </a:rPr>
              <a:t>。甲午中日战争后，随着帝国主义侵略的加剧，中国社会的自然经济进一步遭到破坏，客观上为中国民族资本主义的发展提供了条件。 </a:t>
            </a:r>
            <a:endParaRPr lang="zh-CN" altLang="en-US" sz="3200" b="1">
              <a:latin typeface="黑体" panose="02010609060101010101" pitchFamily="2" charset="-122"/>
              <a:ea typeface="黑体" panose="02010609060101010101" pitchFamily="2" charset="-122"/>
            </a:endParaRPr>
          </a:p>
        </p:txBody>
      </p:sp>
    </p:spTree>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6386" name="矩形 5"/>
          <p:cNvSpPr/>
          <p:nvPr/>
        </p:nvSpPr>
        <p:spPr>
          <a:xfrm>
            <a:off x="560070" y="47625"/>
            <a:ext cx="11546840" cy="829945"/>
          </a:xfrm>
          <a:prstGeom prst="rect">
            <a:avLst/>
          </a:prstGeom>
          <a:noFill/>
          <a:ln w="9525">
            <a:noFill/>
          </a:ln>
        </p:spPr>
        <p:txBody>
          <a:bodyPr wrap="square">
            <a:spAutoFit/>
          </a:bodyPr>
          <a:p>
            <a:pPr eaLnBrk="1" hangingPunct="1">
              <a:lnSpc>
                <a:spcPct val="150000"/>
              </a:lnSpc>
            </a:pPr>
            <a:r>
              <a:rPr lang="zh-CN" altLang="en-US" sz="3200" dirty="0">
                <a:solidFill>
                  <a:srgbClr val="7030A0"/>
                </a:solidFill>
                <a:latin typeface="微软雅黑" panose="020B0503020204020204" charset="-122"/>
                <a:ea typeface="微软雅黑" panose="020B0503020204020204" charset="-122"/>
              </a:rPr>
              <a:t>台湾人民的反割台斗争</a:t>
            </a:r>
            <a:endParaRPr lang="zh-CN" altLang="en-US" sz="3200" dirty="0">
              <a:solidFill>
                <a:srgbClr val="7030A0"/>
              </a:solidFill>
              <a:latin typeface="微软雅黑" panose="020B0503020204020204" charset="-122"/>
              <a:ea typeface="微软雅黑" panose="020B0503020204020204" charset="-122"/>
            </a:endParaRPr>
          </a:p>
        </p:txBody>
      </p:sp>
      <p:sp>
        <p:nvSpPr>
          <p:cNvPr id="2" name="矩形 1"/>
          <p:cNvSpPr/>
          <p:nvPr/>
        </p:nvSpPr>
        <p:spPr>
          <a:xfrm>
            <a:off x="775970" y="1075690"/>
            <a:ext cx="11114405" cy="3784600"/>
          </a:xfrm>
          <a:prstGeom prst="rect">
            <a:avLst/>
          </a:prstGeom>
          <a:noFill/>
          <a:ln w="9525">
            <a:noFill/>
          </a:ln>
        </p:spPr>
        <p:txBody>
          <a:bodyPr wrap="square">
            <a:spAutoFit/>
          </a:bodyPr>
          <a:p>
            <a:pPr eaLnBrk="1" hangingPunct="1">
              <a:lnSpc>
                <a:spcPct val="150000"/>
              </a:lnSpc>
            </a:pPr>
            <a:r>
              <a:rPr lang="en-US" altLang="zh-CN" sz="3200" dirty="0">
                <a:solidFill>
                  <a:srgbClr val="000000"/>
                </a:solidFill>
                <a:latin typeface="微软雅黑" panose="020B0503020204020204" charset="-122"/>
                <a:ea typeface="微软雅黑" panose="020B0503020204020204" charset="-122"/>
              </a:rPr>
              <a:t>1.</a:t>
            </a:r>
            <a:r>
              <a:rPr lang="zh-CN" altLang="en-US" sz="3200" dirty="0">
                <a:solidFill>
                  <a:srgbClr val="C00000"/>
                </a:solidFill>
                <a:latin typeface="微软雅黑" panose="020B0503020204020204" charset="-122"/>
                <a:ea typeface="微软雅黑" panose="020B0503020204020204" charset="-122"/>
              </a:rPr>
              <a:t>背景</a:t>
            </a:r>
            <a:r>
              <a:rPr lang="zh-CN" altLang="en-US" sz="3200" dirty="0">
                <a:solidFill>
                  <a:srgbClr val="000000"/>
                </a:solidFill>
                <a:latin typeface="微软雅黑" panose="020B0503020204020204" charset="-122"/>
                <a:ea typeface="微软雅黑" panose="020B0503020204020204" charset="-122"/>
              </a:rPr>
              <a:t>：</a:t>
            </a:r>
            <a:r>
              <a:rPr lang="en-US" altLang="zh-CN" sz="3200" dirty="0">
                <a:solidFill>
                  <a:srgbClr val="000000"/>
                </a:solidFill>
                <a:latin typeface="微软雅黑" panose="020B0503020204020204" charset="-122"/>
                <a:ea typeface="微软雅黑" panose="020B0503020204020204" charset="-122"/>
              </a:rPr>
              <a:t>1895</a:t>
            </a:r>
            <a:r>
              <a:rPr lang="zh-CN" altLang="en-US" sz="3200" dirty="0">
                <a:solidFill>
                  <a:srgbClr val="000000"/>
                </a:solidFill>
                <a:latin typeface="微软雅黑" panose="020B0503020204020204" charset="-122"/>
                <a:ea typeface="微软雅黑" panose="020B0503020204020204" charset="-122"/>
              </a:rPr>
              <a:t>年，中国在甲午中日战争中战败，被迫割让台湾及澎湖列岛给日本。</a:t>
            </a:r>
            <a:endParaRPr lang="zh-CN" altLang="en-US" sz="3200" dirty="0">
              <a:solidFill>
                <a:srgbClr val="000000"/>
              </a:solidFill>
              <a:latin typeface="微软雅黑" panose="020B0503020204020204" charset="-122"/>
              <a:ea typeface="微软雅黑" panose="020B0503020204020204" charset="-122"/>
            </a:endParaRPr>
          </a:p>
          <a:p>
            <a:pPr eaLnBrk="1" hangingPunct="1">
              <a:lnSpc>
                <a:spcPct val="150000"/>
              </a:lnSpc>
              <a:buFont typeface="Arial" panose="020B0604020202020204" pitchFamily="34" charset="0"/>
              <a:buNone/>
            </a:pPr>
            <a:r>
              <a:rPr lang="en-US" altLang="zh-CN" sz="3200" dirty="0">
                <a:solidFill>
                  <a:srgbClr val="000000"/>
                </a:solidFill>
                <a:latin typeface="微软雅黑" panose="020B0503020204020204" charset="-122"/>
                <a:ea typeface="微软雅黑" panose="020B0503020204020204" charset="-122"/>
              </a:rPr>
              <a:t>2.</a:t>
            </a:r>
            <a:r>
              <a:rPr lang="zh-CN" altLang="en-US" sz="3200" dirty="0">
                <a:solidFill>
                  <a:srgbClr val="C00000"/>
                </a:solidFill>
                <a:latin typeface="微软雅黑" panose="020B0503020204020204" charset="-122"/>
                <a:ea typeface="微软雅黑" panose="020B0503020204020204" charset="-122"/>
              </a:rPr>
              <a:t>经过</a:t>
            </a:r>
            <a:r>
              <a:rPr lang="zh-CN" altLang="en-US" sz="3200" dirty="0">
                <a:solidFill>
                  <a:srgbClr val="000000"/>
                </a:solidFill>
                <a:latin typeface="微软雅黑" panose="020B0503020204020204" charset="-122"/>
                <a:ea typeface="微软雅黑" panose="020B0503020204020204" charset="-122"/>
              </a:rPr>
              <a:t>：参加台湾保卫战的力量主要有两支：一支以邱逢甲、徐骧为首的义军；另一支是以刘永福为首的黑旗军。最后由于敌我力量的悬殊，加上清政府的腐败，台湾全部沦陷。</a:t>
            </a:r>
            <a:endParaRPr lang="zh-CN" altLang="en-US" sz="3200" dirty="0">
              <a:solidFill>
                <a:srgbClr val="000000"/>
              </a:solidFill>
              <a:latin typeface="微软雅黑" panose="020B0503020204020204" charset="-122"/>
              <a:ea typeface="微软雅黑" panose="020B050302020402020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 name="Group 5"/>
          <p:cNvGrpSpPr/>
          <p:nvPr/>
        </p:nvGrpSpPr>
        <p:grpSpPr>
          <a:xfrm>
            <a:off x="408212" y="1090945"/>
            <a:ext cx="2428444" cy="2405757"/>
            <a:chOff x="-799" y="2041"/>
            <a:chExt cx="1995" cy="2144"/>
          </a:xfrm>
        </p:grpSpPr>
        <p:pic>
          <p:nvPicPr>
            <p:cNvPr id="18449" name="Picture 6" descr="高山族抗日义军1"/>
            <p:cNvPicPr>
              <a:picLocks noChangeAspect="1"/>
            </p:cNvPicPr>
            <p:nvPr/>
          </p:nvPicPr>
          <p:blipFill>
            <a:blip r:embed="rId1"/>
            <a:stretch>
              <a:fillRect/>
            </a:stretch>
          </p:blipFill>
          <p:spPr>
            <a:xfrm>
              <a:off x="-799" y="2041"/>
              <a:ext cx="1995" cy="1692"/>
            </a:xfrm>
            <a:prstGeom prst="rect">
              <a:avLst/>
            </a:prstGeom>
            <a:noFill/>
            <a:ln w="9525">
              <a:noFill/>
            </a:ln>
          </p:spPr>
        </p:pic>
        <p:sp>
          <p:nvSpPr>
            <p:cNvPr id="18450" name="Text Box 7"/>
            <p:cNvSpPr txBox="1"/>
            <p:nvPr/>
          </p:nvSpPr>
          <p:spPr>
            <a:xfrm>
              <a:off x="-799" y="3857"/>
              <a:ext cx="1995" cy="328"/>
            </a:xfrm>
            <a:prstGeom prst="rect">
              <a:avLst/>
            </a:prstGeom>
            <a:noFill/>
            <a:ln w="9525">
              <a:noFill/>
            </a:ln>
          </p:spPr>
          <p:txBody>
            <a:bodyPr>
              <a:spAutoFit/>
            </a:bodyPr>
            <a:p>
              <a:pPr algn="l"/>
              <a:r>
                <a:rPr lang="zh-CN" altLang="en-US" dirty="0">
                  <a:latin typeface="黑体" panose="02010609060101010101" pitchFamily="2" charset="-122"/>
                  <a:ea typeface="黑体" panose="02010609060101010101" pitchFamily="2" charset="-122"/>
                </a:rPr>
                <a:t>台湾高山族抗日义军</a:t>
              </a:r>
              <a:endParaRPr lang="zh-CN" altLang="en-US" dirty="0">
                <a:latin typeface="黑体" panose="02010609060101010101" pitchFamily="2" charset="-122"/>
                <a:ea typeface="黑体" panose="02010609060101010101" pitchFamily="2" charset="-122"/>
              </a:endParaRPr>
            </a:p>
          </p:txBody>
        </p:sp>
      </p:grpSp>
      <p:grpSp>
        <p:nvGrpSpPr>
          <p:cNvPr id="3" name="Group 22"/>
          <p:cNvGrpSpPr/>
          <p:nvPr/>
        </p:nvGrpSpPr>
        <p:grpSpPr>
          <a:xfrm>
            <a:off x="231458" y="3499803"/>
            <a:ext cx="2011362" cy="3249613"/>
            <a:chOff x="2744" y="799"/>
            <a:chExt cx="1267" cy="2047"/>
          </a:xfrm>
        </p:grpSpPr>
        <p:pic>
          <p:nvPicPr>
            <p:cNvPr id="18447" name="Picture 17" descr="W020081205317809108769"/>
            <p:cNvPicPr>
              <a:picLocks noChangeAspect="1"/>
            </p:cNvPicPr>
            <p:nvPr/>
          </p:nvPicPr>
          <p:blipFill>
            <a:blip r:embed="rId2"/>
            <a:stretch>
              <a:fillRect/>
            </a:stretch>
          </p:blipFill>
          <p:spPr>
            <a:xfrm>
              <a:off x="2744" y="799"/>
              <a:ext cx="1267" cy="1815"/>
            </a:xfrm>
            <a:prstGeom prst="rect">
              <a:avLst/>
            </a:prstGeom>
            <a:noFill/>
            <a:ln w="9525">
              <a:noFill/>
            </a:ln>
          </p:spPr>
        </p:pic>
        <p:sp>
          <p:nvSpPr>
            <p:cNvPr id="18448" name="Text Box 18"/>
            <p:cNvSpPr txBox="1"/>
            <p:nvPr/>
          </p:nvSpPr>
          <p:spPr>
            <a:xfrm>
              <a:off x="2971" y="2614"/>
              <a:ext cx="771" cy="232"/>
            </a:xfrm>
            <a:prstGeom prst="rect">
              <a:avLst/>
            </a:prstGeom>
            <a:noFill/>
            <a:ln w="9525">
              <a:noFill/>
            </a:ln>
          </p:spPr>
          <p:txBody>
            <a:bodyPr>
              <a:spAutoFit/>
            </a:bodyPr>
            <a:p>
              <a:pPr>
                <a:spcBef>
                  <a:spcPct val="50000"/>
                </a:spcBef>
              </a:pPr>
              <a:r>
                <a:rPr lang="zh-CN" altLang="en-US" dirty="0">
                  <a:latin typeface="Arial" panose="020B0604020202020204" pitchFamily="34" charset="0"/>
                </a:rPr>
                <a:t>徐骧</a:t>
              </a:r>
              <a:endParaRPr lang="zh-CN" altLang="en-US" dirty="0">
                <a:latin typeface="Arial" panose="020B0604020202020204" pitchFamily="34" charset="0"/>
              </a:endParaRPr>
            </a:p>
          </p:txBody>
        </p:sp>
      </p:grpSp>
      <p:grpSp>
        <p:nvGrpSpPr>
          <p:cNvPr id="4" name="Group 21"/>
          <p:cNvGrpSpPr/>
          <p:nvPr/>
        </p:nvGrpSpPr>
        <p:grpSpPr>
          <a:xfrm>
            <a:off x="3930333" y="765175"/>
            <a:ext cx="1938337" cy="2930350"/>
            <a:chOff x="1565" y="799"/>
            <a:chExt cx="1221" cy="2076"/>
          </a:xfrm>
        </p:grpSpPr>
        <p:pic>
          <p:nvPicPr>
            <p:cNvPr id="18445" name="Picture 5" descr="刘永福"/>
            <p:cNvPicPr>
              <a:picLocks noChangeAspect="1"/>
            </p:cNvPicPr>
            <p:nvPr/>
          </p:nvPicPr>
          <p:blipFill>
            <a:blip r:embed="rId3"/>
            <a:stretch>
              <a:fillRect/>
            </a:stretch>
          </p:blipFill>
          <p:spPr>
            <a:xfrm>
              <a:off x="1565" y="799"/>
              <a:ext cx="1221" cy="1807"/>
            </a:xfrm>
            <a:prstGeom prst="rect">
              <a:avLst/>
            </a:prstGeom>
            <a:noFill/>
            <a:ln w="9525">
              <a:noFill/>
            </a:ln>
          </p:spPr>
        </p:pic>
        <p:sp>
          <p:nvSpPr>
            <p:cNvPr id="18446" name="Text Box 19"/>
            <p:cNvSpPr txBox="1"/>
            <p:nvPr/>
          </p:nvSpPr>
          <p:spPr>
            <a:xfrm>
              <a:off x="1746" y="2614"/>
              <a:ext cx="771" cy="261"/>
            </a:xfrm>
            <a:prstGeom prst="rect">
              <a:avLst/>
            </a:prstGeom>
            <a:noFill/>
            <a:ln w="9525">
              <a:noFill/>
            </a:ln>
          </p:spPr>
          <p:txBody>
            <a:bodyPr>
              <a:spAutoFit/>
            </a:bodyPr>
            <a:p>
              <a:pPr>
                <a:spcBef>
                  <a:spcPct val="50000"/>
                </a:spcBef>
              </a:pPr>
              <a:r>
                <a:rPr lang="zh-CN" altLang="en-US" dirty="0">
                  <a:latin typeface="Arial" panose="020B0604020202020204" pitchFamily="34" charset="0"/>
                </a:rPr>
                <a:t>刘永福</a:t>
              </a:r>
              <a:endParaRPr lang="zh-CN" altLang="en-US" dirty="0">
                <a:latin typeface="Arial" panose="020B0604020202020204" pitchFamily="34" charset="0"/>
              </a:endParaRPr>
            </a:p>
          </p:txBody>
        </p:sp>
      </p:grpSp>
      <p:grpSp>
        <p:nvGrpSpPr>
          <p:cNvPr id="5" name="Group 23"/>
          <p:cNvGrpSpPr/>
          <p:nvPr/>
        </p:nvGrpSpPr>
        <p:grpSpPr>
          <a:xfrm>
            <a:off x="3641090" y="3695700"/>
            <a:ext cx="2227580" cy="3201670"/>
            <a:chOff x="4014" y="663"/>
            <a:chExt cx="1406" cy="2306"/>
          </a:xfrm>
        </p:grpSpPr>
        <p:pic>
          <p:nvPicPr>
            <p:cNvPr id="18443" name="Picture 15" descr="20050902140650660"/>
            <p:cNvPicPr>
              <a:picLocks noChangeAspect="1"/>
            </p:cNvPicPr>
            <p:nvPr/>
          </p:nvPicPr>
          <p:blipFill>
            <a:blip r:embed="rId4"/>
            <a:stretch>
              <a:fillRect/>
            </a:stretch>
          </p:blipFill>
          <p:spPr>
            <a:xfrm>
              <a:off x="4014" y="663"/>
              <a:ext cx="1406" cy="2041"/>
            </a:xfrm>
            <a:prstGeom prst="rect">
              <a:avLst/>
            </a:prstGeom>
            <a:noFill/>
            <a:ln w="9525">
              <a:noFill/>
            </a:ln>
          </p:spPr>
        </p:pic>
        <p:sp>
          <p:nvSpPr>
            <p:cNvPr id="18444" name="Text Box 20"/>
            <p:cNvSpPr txBox="1"/>
            <p:nvPr/>
          </p:nvSpPr>
          <p:spPr>
            <a:xfrm>
              <a:off x="4331" y="2704"/>
              <a:ext cx="772" cy="265"/>
            </a:xfrm>
            <a:prstGeom prst="rect">
              <a:avLst/>
            </a:prstGeom>
            <a:noFill/>
            <a:ln w="9525">
              <a:noFill/>
            </a:ln>
          </p:spPr>
          <p:txBody>
            <a:bodyPr>
              <a:spAutoFit/>
            </a:bodyPr>
            <a:p>
              <a:pPr>
                <a:spcBef>
                  <a:spcPct val="50000"/>
                </a:spcBef>
              </a:pPr>
              <a:r>
                <a:rPr lang="zh-CN" altLang="en-US" dirty="0">
                  <a:latin typeface="Arial" panose="020B0604020202020204" pitchFamily="34" charset="0"/>
                </a:rPr>
                <a:t>丘逢甲</a:t>
              </a:r>
              <a:endParaRPr lang="zh-CN" altLang="en-US" dirty="0">
                <a:latin typeface="Arial" panose="020B0604020202020204" pitchFamily="34" charset="0"/>
              </a:endParaRPr>
            </a:p>
          </p:txBody>
        </p:sp>
      </p:grpSp>
      <p:sp>
        <p:nvSpPr>
          <p:cNvPr id="18441" name="AutoShape 25"/>
          <p:cNvSpPr/>
          <p:nvPr/>
        </p:nvSpPr>
        <p:spPr>
          <a:xfrm>
            <a:off x="231775" y="73025"/>
            <a:ext cx="3698875" cy="692150"/>
          </a:xfrm>
          <a:prstGeom prst="roundRect">
            <a:avLst>
              <a:gd name="adj" fmla="val 16667"/>
            </a:avLst>
          </a:prstGeom>
          <a:solidFill>
            <a:schemeClr val="bg1"/>
          </a:solidFill>
          <a:ln w="28575" cap="flat" cmpd="sng">
            <a:solidFill>
              <a:srgbClr val="FF6600"/>
            </a:solidFill>
            <a:prstDash val="solid"/>
            <a:headEnd type="none" w="med" len="med"/>
            <a:tailEnd type="none" w="med" len="med"/>
          </a:ln>
        </p:spPr>
        <p:txBody>
          <a:bodyPr wrap="none" anchor="ctr"/>
          <a:p>
            <a:r>
              <a:rPr lang="zh-CN" altLang="en-US" sz="3600" dirty="0">
                <a:latin typeface="华文隶书" panose="02010800040101010101" pitchFamily="2" charset="-122"/>
                <a:ea typeface="华文隶书" panose="02010800040101010101" pitchFamily="2" charset="-122"/>
              </a:rPr>
              <a:t>四百万人同一哭</a:t>
            </a:r>
            <a:endParaRPr lang="zh-CN" altLang="en-US" sz="3600" dirty="0">
              <a:latin typeface="华文隶书" panose="02010800040101010101" pitchFamily="2" charset="-122"/>
              <a:ea typeface="华文隶书" panose="02010800040101010101" pitchFamily="2" charset="-122"/>
            </a:endParaRPr>
          </a:p>
        </p:txBody>
      </p:sp>
      <p:sp>
        <p:nvSpPr>
          <p:cNvPr id="17416" name="TextBox 16"/>
          <p:cNvSpPr txBox="1"/>
          <p:nvPr/>
        </p:nvSpPr>
        <p:spPr>
          <a:xfrm>
            <a:off x="6849428" y="73025"/>
            <a:ext cx="4500562" cy="706755"/>
          </a:xfrm>
          <a:prstGeom prst="rect">
            <a:avLst/>
          </a:prstGeom>
          <a:noFill/>
          <a:ln w="9525">
            <a:noFill/>
          </a:ln>
        </p:spPr>
        <p:txBody>
          <a:bodyPr>
            <a:spAutoFit/>
          </a:bodyPr>
          <a:p>
            <a:r>
              <a:rPr lang="zh-CN" altLang="en-US" sz="4000" dirty="0">
                <a:latin typeface="黑体" panose="02010609060101010101" pitchFamily="2" charset="-122"/>
                <a:ea typeface="黑体" panose="02010609060101010101" pitchFamily="2" charset="-122"/>
              </a:rPr>
              <a:t>去年今日割台湾</a:t>
            </a:r>
            <a:endParaRPr lang="zh-CN" altLang="en-US" sz="4000" dirty="0">
              <a:latin typeface="黑体" panose="02010609060101010101" pitchFamily="2" charset="-122"/>
              <a:ea typeface="黑体" panose="02010609060101010101" pitchFamily="2" charset="-122"/>
            </a:endParaRPr>
          </a:p>
        </p:txBody>
      </p:sp>
      <p:grpSp>
        <p:nvGrpSpPr>
          <p:cNvPr id="60436" name="组合 60435"/>
          <p:cNvGrpSpPr/>
          <p:nvPr/>
        </p:nvGrpSpPr>
        <p:grpSpPr>
          <a:xfrm>
            <a:off x="6372225" y="779780"/>
            <a:ext cx="4622800" cy="5969635"/>
            <a:chOff x="3515" y="-83"/>
            <a:chExt cx="2487" cy="3792"/>
          </a:xfrm>
        </p:grpSpPr>
        <p:pic>
          <p:nvPicPr>
            <p:cNvPr id="60437" name="图片 60436" descr="台湾地图"/>
            <p:cNvPicPr>
              <a:picLocks noChangeAspect="1"/>
            </p:cNvPicPr>
            <p:nvPr/>
          </p:nvPicPr>
          <p:blipFill>
            <a:blip r:embed="rId5"/>
            <a:stretch>
              <a:fillRect/>
            </a:stretch>
          </p:blipFill>
          <p:spPr>
            <a:xfrm>
              <a:off x="3515" y="-83"/>
              <a:ext cx="2487" cy="3792"/>
            </a:xfrm>
            <a:prstGeom prst="rect">
              <a:avLst/>
            </a:prstGeom>
            <a:noFill/>
            <a:ln w="9525">
              <a:noFill/>
            </a:ln>
          </p:spPr>
        </p:pic>
        <p:sp>
          <p:nvSpPr>
            <p:cNvPr id="60438" name="波形 60437"/>
            <p:cNvSpPr/>
            <p:nvPr/>
          </p:nvSpPr>
          <p:spPr>
            <a:xfrm>
              <a:off x="4108" y="1824"/>
              <a:ext cx="144" cy="144"/>
            </a:xfrm>
            <a:prstGeom prst="wave">
              <a:avLst>
                <a:gd name="adj1" fmla="val 13005"/>
                <a:gd name="adj2" fmla="val 0"/>
              </a:avLst>
            </a:prstGeom>
            <a:solidFill>
              <a:srgbClr val="FFCCFF"/>
            </a:solidFill>
            <a:ln w="9525" cap="flat" cmpd="sng">
              <a:solidFill>
                <a:schemeClr val="tx1"/>
              </a:solidFill>
              <a:prstDash val="solid"/>
              <a:headEnd type="none" w="med" len="med"/>
              <a:tailEnd type="none" w="med" len="med"/>
            </a:ln>
          </p:spPr>
          <p:txBody>
            <a:bodyPr/>
            <a:p>
              <a:endParaRPr lang="zh-CN" altLang="en-US"/>
            </a:p>
          </p:txBody>
        </p:sp>
        <p:sp>
          <p:nvSpPr>
            <p:cNvPr id="60439" name="波形 60438"/>
            <p:cNvSpPr/>
            <p:nvPr/>
          </p:nvSpPr>
          <p:spPr>
            <a:xfrm>
              <a:off x="3916" y="2400"/>
              <a:ext cx="144" cy="144"/>
            </a:xfrm>
            <a:prstGeom prst="wave">
              <a:avLst>
                <a:gd name="adj1" fmla="val 13005"/>
                <a:gd name="adj2" fmla="val 0"/>
              </a:avLst>
            </a:prstGeom>
            <a:solidFill>
              <a:srgbClr val="FFCCFF"/>
            </a:solidFill>
            <a:ln w="9525" cap="flat" cmpd="sng">
              <a:solidFill>
                <a:schemeClr val="tx1"/>
              </a:solidFill>
              <a:prstDash val="solid"/>
              <a:headEnd type="none" w="med" len="med"/>
              <a:tailEnd type="none" w="med" len="med"/>
            </a:ln>
          </p:spPr>
          <p:txBody>
            <a:bodyPr/>
            <a:p>
              <a:endParaRPr lang="zh-CN" altLang="en-US"/>
            </a:p>
          </p:txBody>
        </p:sp>
        <p:sp>
          <p:nvSpPr>
            <p:cNvPr id="60441" name="任意多边形 60440"/>
            <p:cNvSpPr/>
            <p:nvPr/>
          </p:nvSpPr>
          <p:spPr>
            <a:xfrm>
              <a:off x="4252" y="1536"/>
              <a:ext cx="600" cy="118"/>
            </a:xfrm>
            <a:custGeom>
              <a:avLst/>
              <a:gdLst/>
              <a:ahLst/>
              <a:cxnLst/>
              <a:pathLst>
                <a:path w="600" h="118">
                  <a:moveTo>
                    <a:pt x="0" y="0"/>
                  </a:moveTo>
                  <a:cubicBezTo>
                    <a:pt x="24" y="8"/>
                    <a:pt x="47" y="16"/>
                    <a:pt x="71" y="24"/>
                  </a:cubicBezTo>
                  <a:cubicBezTo>
                    <a:pt x="83" y="28"/>
                    <a:pt x="106" y="36"/>
                    <a:pt x="106" y="36"/>
                  </a:cubicBezTo>
                  <a:cubicBezTo>
                    <a:pt x="127" y="66"/>
                    <a:pt x="129" y="79"/>
                    <a:pt x="165" y="95"/>
                  </a:cubicBezTo>
                  <a:cubicBezTo>
                    <a:pt x="188" y="105"/>
                    <a:pt x="236" y="118"/>
                    <a:pt x="236" y="118"/>
                  </a:cubicBezTo>
                  <a:cubicBezTo>
                    <a:pt x="413" y="91"/>
                    <a:pt x="339" y="111"/>
                    <a:pt x="459" y="71"/>
                  </a:cubicBezTo>
                  <a:cubicBezTo>
                    <a:pt x="552" y="40"/>
                    <a:pt x="503" y="12"/>
                    <a:pt x="600" y="12"/>
                  </a:cubicBezTo>
                </a:path>
              </a:pathLst>
            </a:custGeom>
            <a:noFill/>
            <a:ln w="38100" cap="flat" cmpd="sng">
              <a:solidFill>
                <a:srgbClr val="99FF99"/>
              </a:solidFill>
              <a:prstDash val="solid"/>
              <a:headEnd type="none" w="med" len="med"/>
              <a:tailEnd type="none" w="med" len="med"/>
            </a:ln>
          </p:spPr>
          <p:txBody>
            <a:bodyPr/>
            <a:p>
              <a:endParaRPr lang="zh-CN" altLang="en-US"/>
            </a:p>
          </p:txBody>
        </p:sp>
        <p:sp>
          <p:nvSpPr>
            <p:cNvPr id="60443" name="波形 60442"/>
            <p:cNvSpPr/>
            <p:nvPr/>
          </p:nvSpPr>
          <p:spPr>
            <a:xfrm>
              <a:off x="4540" y="1104"/>
              <a:ext cx="144" cy="144"/>
            </a:xfrm>
            <a:prstGeom prst="wave">
              <a:avLst>
                <a:gd name="adj1" fmla="val 13005"/>
                <a:gd name="adj2" fmla="val 0"/>
              </a:avLst>
            </a:prstGeom>
            <a:solidFill>
              <a:srgbClr val="FFCCFF"/>
            </a:solidFill>
            <a:ln w="9525" cap="flat" cmpd="sng">
              <a:solidFill>
                <a:schemeClr val="tx1"/>
              </a:solidFill>
              <a:prstDash val="solid"/>
              <a:headEnd type="none" w="med" len="med"/>
              <a:tailEnd type="none" w="med" len="med"/>
            </a:ln>
          </p:spPr>
          <p:txBody>
            <a:bodyPr/>
            <a:p>
              <a:endParaRPr lang="zh-CN" altLang="en-US"/>
            </a:p>
          </p:txBody>
        </p:sp>
        <p:sp>
          <p:nvSpPr>
            <p:cNvPr id="60444" name="波形 60443"/>
            <p:cNvSpPr/>
            <p:nvPr/>
          </p:nvSpPr>
          <p:spPr>
            <a:xfrm>
              <a:off x="4204" y="1440"/>
              <a:ext cx="144" cy="144"/>
            </a:xfrm>
            <a:prstGeom prst="wave">
              <a:avLst>
                <a:gd name="adj1" fmla="val 13005"/>
                <a:gd name="adj2" fmla="val 0"/>
              </a:avLst>
            </a:prstGeom>
            <a:solidFill>
              <a:srgbClr val="FFCCFF"/>
            </a:solidFill>
            <a:ln w="9525" cap="flat" cmpd="sng">
              <a:solidFill>
                <a:schemeClr val="tx1"/>
              </a:solidFill>
              <a:prstDash val="solid"/>
              <a:headEnd type="none" w="med" len="med"/>
              <a:tailEnd type="none" w="med" len="med"/>
            </a:ln>
          </p:spPr>
          <p:txBody>
            <a:bodyPr/>
            <a:p>
              <a:endParaRPr lang="zh-CN" altLang="en-US"/>
            </a:p>
          </p:txBody>
        </p:sp>
        <p:sp>
          <p:nvSpPr>
            <p:cNvPr id="60445" name="波形 60444"/>
            <p:cNvSpPr/>
            <p:nvPr/>
          </p:nvSpPr>
          <p:spPr>
            <a:xfrm>
              <a:off x="3772" y="2880"/>
              <a:ext cx="144" cy="144"/>
            </a:xfrm>
            <a:prstGeom prst="wave">
              <a:avLst>
                <a:gd name="adj1" fmla="val 13005"/>
                <a:gd name="adj2" fmla="val 0"/>
              </a:avLst>
            </a:prstGeom>
            <a:solidFill>
              <a:srgbClr val="FFCCFF"/>
            </a:solidFill>
            <a:ln w="9525" cap="flat" cmpd="sng">
              <a:solidFill>
                <a:schemeClr val="tx1"/>
              </a:solidFill>
              <a:prstDash val="solid"/>
              <a:headEnd type="none" w="med" len="med"/>
              <a:tailEnd type="none" w="med" len="med"/>
            </a:ln>
          </p:spPr>
          <p:txBody>
            <a:bodyPr/>
            <a:p>
              <a:endParaRPr lang="zh-CN" altLang="en-US"/>
            </a:p>
          </p:txBody>
        </p:sp>
        <p:sp>
          <p:nvSpPr>
            <p:cNvPr id="60446" name="任意多边形 60445"/>
            <p:cNvSpPr/>
            <p:nvPr/>
          </p:nvSpPr>
          <p:spPr>
            <a:xfrm>
              <a:off x="3820" y="2659"/>
              <a:ext cx="600" cy="365"/>
            </a:xfrm>
            <a:custGeom>
              <a:avLst/>
              <a:gdLst/>
              <a:ahLst/>
              <a:cxnLst/>
              <a:pathLst>
                <a:path w="600" h="365">
                  <a:moveTo>
                    <a:pt x="0" y="365"/>
                  </a:moveTo>
                  <a:cubicBezTo>
                    <a:pt x="53" y="347"/>
                    <a:pt x="91" y="322"/>
                    <a:pt x="141" y="306"/>
                  </a:cubicBezTo>
                  <a:cubicBezTo>
                    <a:pt x="149" y="294"/>
                    <a:pt x="151" y="272"/>
                    <a:pt x="165" y="270"/>
                  </a:cubicBezTo>
                  <a:cubicBezTo>
                    <a:pt x="198" y="266"/>
                    <a:pt x="243" y="299"/>
                    <a:pt x="270" y="317"/>
                  </a:cubicBezTo>
                  <a:cubicBezTo>
                    <a:pt x="282" y="313"/>
                    <a:pt x="296" y="314"/>
                    <a:pt x="306" y="306"/>
                  </a:cubicBezTo>
                  <a:cubicBezTo>
                    <a:pt x="357" y="265"/>
                    <a:pt x="306" y="279"/>
                    <a:pt x="341" y="235"/>
                  </a:cubicBezTo>
                  <a:cubicBezTo>
                    <a:pt x="350" y="224"/>
                    <a:pt x="364" y="220"/>
                    <a:pt x="376" y="212"/>
                  </a:cubicBezTo>
                  <a:cubicBezTo>
                    <a:pt x="406" y="121"/>
                    <a:pt x="357" y="235"/>
                    <a:pt x="447" y="165"/>
                  </a:cubicBezTo>
                  <a:cubicBezTo>
                    <a:pt x="487" y="134"/>
                    <a:pt x="511" y="58"/>
                    <a:pt x="553" y="24"/>
                  </a:cubicBezTo>
                  <a:cubicBezTo>
                    <a:pt x="563" y="16"/>
                    <a:pt x="577" y="18"/>
                    <a:pt x="588" y="12"/>
                  </a:cubicBezTo>
                  <a:cubicBezTo>
                    <a:pt x="593" y="9"/>
                    <a:pt x="596" y="4"/>
                    <a:pt x="600" y="0"/>
                  </a:cubicBezTo>
                </a:path>
              </a:pathLst>
            </a:custGeom>
            <a:noFill/>
            <a:ln w="38100" cap="flat" cmpd="sng">
              <a:solidFill>
                <a:srgbClr val="99FF99"/>
              </a:solidFill>
              <a:prstDash val="solid"/>
              <a:headEnd type="none" w="med" len="med"/>
              <a:tailEnd type="none" w="med" len="med"/>
            </a:ln>
          </p:spPr>
          <p:txBody>
            <a:bodyPr/>
            <a:p>
              <a:endParaRPr lang="zh-CN" altLang="en-US"/>
            </a:p>
          </p:txBody>
        </p:sp>
        <p:sp>
          <p:nvSpPr>
            <p:cNvPr id="60447" name="文本框 60446"/>
            <p:cNvSpPr txBox="1"/>
            <p:nvPr/>
          </p:nvSpPr>
          <p:spPr>
            <a:xfrm>
              <a:off x="5164" y="-3"/>
              <a:ext cx="624" cy="332"/>
            </a:xfrm>
            <a:prstGeom prst="rect">
              <a:avLst/>
            </a:prstGeom>
            <a:solidFill>
              <a:schemeClr val="bg1"/>
            </a:solidFill>
            <a:ln w="9525">
              <a:noFill/>
            </a:ln>
          </p:spPr>
          <p:txBody>
            <a:bodyPr>
              <a:spAutoFit/>
            </a:bodyPr>
            <a:p>
              <a:r>
                <a:rPr lang="zh-CN" altLang="en-US" sz="2800" b="1">
                  <a:solidFill>
                    <a:schemeClr val="tx1"/>
                  </a:solidFill>
                  <a:latin typeface="Times New Roman" panose="02020603050405020304" charset="0"/>
                  <a:ea typeface="黑体" panose="02010609060101010101" pitchFamily="2" charset="-122"/>
                </a:rPr>
                <a:t>澳底</a:t>
              </a:r>
              <a:endParaRPr lang="zh-CN" altLang="en-US" sz="2800" b="1">
                <a:solidFill>
                  <a:schemeClr val="tx1"/>
                </a:solidFill>
                <a:latin typeface="Times New Roman" panose="02020603050405020304" charset="0"/>
                <a:ea typeface="黑体" panose="02010609060101010101" pitchFamily="2" charset="-122"/>
              </a:endParaRPr>
            </a:p>
          </p:txBody>
        </p:sp>
        <p:sp>
          <p:nvSpPr>
            <p:cNvPr id="60448" name="文本框 60447"/>
            <p:cNvSpPr txBox="1"/>
            <p:nvPr/>
          </p:nvSpPr>
          <p:spPr>
            <a:xfrm>
              <a:off x="4607" y="134"/>
              <a:ext cx="576" cy="332"/>
            </a:xfrm>
            <a:prstGeom prst="rect">
              <a:avLst/>
            </a:prstGeom>
            <a:solidFill>
              <a:schemeClr val="bg1"/>
            </a:solidFill>
            <a:ln w="9525">
              <a:noFill/>
            </a:ln>
          </p:spPr>
          <p:txBody>
            <a:bodyPr>
              <a:spAutoFit/>
            </a:bodyPr>
            <a:p>
              <a:r>
                <a:rPr lang="zh-CN" altLang="en-US" sz="2800" b="1" dirty="0">
                  <a:solidFill>
                    <a:schemeClr val="tx1"/>
                  </a:solidFill>
                  <a:latin typeface="Times New Roman" panose="02020603050405020304" charset="0"/>
                  <a:ea typeface="黑体" panose="02010609060101010101" pitchFamily="2" charset="-122"/>
                </a:rPr>
                <a:t>基隆</a:t>
              </a:r>
              <a:endParaRPr lang="zh-CN" altLang="en-US" sz="2800" b="1">
                <a:solidFill>
                  <a:schemeClr val="tx1"/>
                </a:solidFill>
                <a:latin typeface="Times New Roman" panose="02020603050405020304" charset="0"/>
                <a:ea typeface="黑体" panose="02010609060101010101" pitchFamily="2" charset="-122"/>
              </a:endParaRPr>
            </a:p>
          </p:txBody>
        </p:sp>
        <p:sp>
          <p:nvSpPr>
            <p:cNvPr id="60449" name="文本框 60448"/>
            <p:cNvSpPr txBox="1"/>
            <p:nvPr/>
          </p:nvSpPr>
          <p:spPr>
            <a:xfrm>
              <a:off x="4674" y="454"/>
              <a:ext cx="312" cy="527"/>
            </a:xfrm>
            <a:prstGeom prst="rect">
              <a:avLst/>
            </a:prstGeom>
            <a:solidFill>
              <a:schemeClr val="bg1"/>
            </a:solidFill>
            <a:ln w="9525">
              <a:noFill/>
            </a:ln>
          </p:spPr>
          <p:txBody>
            <a:bodyPr wrap="square" anchor="t">
              <a:spAutoFit/>
            </a:bodyPr>
            <a:p>
              <a:r>
                <a:rPr lang="zh-CN" altLang="en-US" sz="2400" b="1" dirty="0">
                  <a:solidFill>
                    <a:schemeClr val="tx1"/>
                  </a:solidFill>
                  <a:latin typeface="Times New Roman" panose="02020603050405020304" charset="0"/>
                </a:rPr>
                <a:t>台北</a:t>
              </a:r>
              <a:endParaRPr lang="zh-CN" altLang="en-US" sz="2400" b="1">
                <a:solidFill>
                  <a:schemeClr val="tx1"/>
                </a:solidFill>
                <a:latin typeface="Times New Roman" panose="02020603050405020304" charset="0"/>
              </a:endParaRPr>
            </a:p>
          </p:txBody>
        </p:sp>
        <p:sp>
          <p:nvSpPr>
            <p:cNvPr id="60450" name="文本框 60449"/>
            <p:cNvSpPr txBox="1"/>
            <p:nvPr/>
          </p:nvSpPr>
          <p:spPr>
            <a:xfrm>
              <a:off x="4059" y="981"/>
              <a:ext cx="548" cy="332"/>
            </a:xfrm>
            <a:prstGeom prst="rect">
              <a:avLst/>
            </a:prstGeom>
            <a:solidFill>
              <a:schemeClr val="bg1"/>
            </a:solidFill>
            <a:ln w="9525">
              <a:noFill/>
            </a:ln>
          </p:spPr>
          <p:txBody>
            <a:bodyPr>
              <a:spAutoFit/>
            </a:bodyPr>
            <a:p>
              <a:r>
                <a:rPr lang="zh-CN" altLang="en-US" sz="2800" b="1">
                  <a:solidFill>
                    <a:schemeClr val="tx1"/>
                  </a:solidFill>
                  <a:latin typeface="Times New Roman" panose="02020603050405020304" charset="0"/>
                  <a:ea typeface="黑体" panose="02010609060101010101" pitchFamily="2" charset="-122"/>
                </a:rPr>
                <a:t>新竹</a:t>
              </a:r>
              <a:endParaRPr lang="zh-CN" altLang="en-US" sz="2800" b="1">
                <a:solidFill>
                  <a:schemeClr val="tx1"/>
                </a:solidFill>
                <a:latin typeface="Times New Roman" panose="02020603050405020304" charset="0"/>
                <a:ea typeface="黑体" panose="02010609060101010101" pitchFamily="2" charset="-122"/>
              </a:endParaRPr>
            </a:p>
          </p:txBody>
        </p:sp>
        <p:sp>
          <p:nvSpPr>
            <p:cNvPr id="60451" name="文本框 60450"/>
            <p:cNvSpPr txBox="1"/>
            <p:nvPr/>
          </p:nvSpPr>
          <p:spPr>
            <a:xfrm>
              <a:off x="3651" y="1389"/>
              <a:ext cx="596" cy="332"/>
            </a:xfrm>
            <a:prstGeom prst="rect">
              <a:avLst/>
            </a:prstGeom>
            <a:solidFill>
              <a:schemeClr val="bg1"/>
            </a:solidFill>
            <a:ln w="9525">
              <a:noFill/>
            </a:ln>
          </p:spPr>
          <p:txBody>
            <a:bodyPr>
              <a:spAutoFit/>
            </a:bodyPr>
            <a:p>
              <a:r>
                <a:rPr lang="zh-CN" altLang="en-US" sz="2800" b="1">
                  <a:solidFill>
                    <a:schemeClr val="tx1"/>
                  </a:solidFill>
                  <a:latin typeface="Times New Roman" panose="02020603050405020304" charset="0"/>
                  <a:ea typeface="黑体" panose="02010609060101010101" pitchFamily="2" charset="-122"/>
                </a:rPr>
                <a:t>大甲</a:t>
              </a:r>
              <a:endParaRPr lang="zh-CN" altLang="en-US" sz="2800" b="1">
                <a:solidFill>
                  <a:schemeClr val="tx1"/>
                </a:solidFill>
                <a:latin typeface="Times New Roman" panose="02020603050405020304" charset="0"/>
                <a:ea typeface="黑体" panose="02010609060101010101" pitchFamily="2" charset="-122"/>
              </a:endParaRPr>
            </a:p>
          </p:txBody>
        </p:sp>
        <p:sp>
          <p:nvSpPr>
            <p:cNvPr id="60452" name="文本框 60451"/>
            <p:cNvSpPr txBox="1"/>
            <p:nvPr/>
          </p:nvSpPr>
          <p:spPr>
            <a:xfrm>
              <a:off x="4332" y="1661"/>
              <a:ext cx="695" cy="292"/>
            </a:xfrm>
            <a:prstGeom prst="rect">
              <a:avLst/>
            </a:prstGeom>
            <a:noFill/>
            <a:ln w="9525">
              <a:noFill/>
            </a:ln>
          </p:spPr>
          <p:txBody>
            <a:bodyPr>
              <a:spAutoFit/>
            </a:bodyPr>
            <a:p>
              <a:r>
                <a:rPr lang="zh-CN" altLang="en-US" sz="2400" b="1" i="1">
                  <a:solidFill>
                    <a:srgbClr val="CCFFCC"/>
                  </a:solidFill>
                  <a:latin typeface="Times New Roman" panose="02020603050405020304" charset="0"/>
                </a:rPr>
                <a:t>大甲溪</a:t>
              </a:r>
              <a:endParaRPr lang="zh-CN" altLang="en-US" sz="2400" b="1" i="1">
                <a:solidFill>
                  <a:srgbClr val="CCFFCC"/>
                </a:solidFill>
                <a:latin typeface="Times New Roman" panose="02020603050405020304" charset="0"/>
              </a:endParaRPr>
            </a:p>
          </p:txBody>
        </p:sp>
        <p:sp>
          <p:nvSpPr>
            <p:cNvPr id="60453" name="文本框 60452"/>
            <p:cNvSpPr txBox="1"/>
            <p:nvPr/>
          </p:nvSpPr>
          <p:spPr>
            <a:xfrm>
              <a:off x="3651" y="1797"/>
              <a:ext cx="566" cy="332"/>
            </a:xfrm>
            <a:prstGeom prst="rect">
              <a:avLst/>
            </a:prstGeom>
            <a:solidFill>
              <a:schemeClr val="bg1"/>
            </a:solidFill>
            <a:ln w="9525">
              <a:noFill/>
            </a:ln>
          </p:spPr>
          <p:txBody>
            <a:bodyPr>
              <a:spAutoFit/>
            </a:bodyPr>
            <a:p>
              <a:r>
                <a:rPr lang="zh-CN" altLang="en-US" sz="2800" b="1">
                  <a:solidFill>
                    <a:schemeClr val="tx1"/>
                  </a:solidFill>
                  <a:latin typeface="Times New Roman" panose="02020603050405020304" charset="0"/>
                  <a:ea typeface="黑体" panose="02010609060101010101" pitchFamily="2" charset="-122"/>
                </a:rPr>
                <a:t>彰化</a:t>
              </a:r>
              <a:endParaRPr lang="zh-CN" altLang="en-US" sz="2800" b="1">
                <a:solidFill>
                  <a:schemeClr val="tx1"/>
                </a:solidFill>
                <a:latin typeface="Times New Roman" panose="02020603050405020304" charset="0"/>
                <a:ea typeface="黑体" panose="02010609060101010101" pitchFamily="2" charset="-122"/>
              </a:endParaRPr>
            </a:p>
          </p:txBody>
        </p:sp>
        <p:sp>
          <p:nvSpPr>
            <p:cNvPr id="60454" name="文本框 60453"/>
            <p:cNvSpPr txBox="1"/>
            <p:nvPr/>
          </p:nvSpPr>
          <p:spPr>
            <a:xfrm>
              <a:off x="3515" y="2267"/>
              <a:ext cx="352" cy="605"/>
            </a:xfrm>
            <a:prstGeom prst="rect">
              <a:avLst/>
            </a:prstGeom>
            <a:solidFill>
              <a:schemeClr val="bg1"/>
            </a:solidFill>
            <a:ln w="9525">
              <a:noFill/>
            </a:ln>
          </p:spPr>
          <p:txBody>
            <a:bodyPr wrap="square" anchor="t">
              <a:spAutoFit/>
            </a:bodyPr>
            <a:p>
              <a:r>
                <a:rPr lang="zh-CN" altLang="en-US" sz="2800" b="1">
                  <a:solidFill>
                    <a:schemeClr val="tx1"/>
                  </a:solidFill>
                  <a:latin typeface="Times New Roman" panose="02020603050405020304" charset="0"/>
                  <a:ea typeface="黑体" panose="02010609060101010101" pitchFamily="2" charset="-122"/>
                </a:rPr>
                <a:t>嘉义</a:t>
              </a:r>
              <a:endParaRPr lang="zh-CN" altLang="en-US" sz="2800" b="1">
                <a:solidFill>
                  <a:schemeClr val="tx1"/>
                </a:solidFill>
                <a:latin typeface="Times New Roman" panose="02020603050405020304" charset="0"/>
                <a:ea typeface="黑体" panose="02010609060101010101" pitchFamily="2" charset="-122"/>
              </a:endParaRPr>
            </a:p>
          </p:txBody>
        </p:sp>
        <p:sp>
          <p:nvSpPr>
            <p:cNvPr id="60455" name="文本框 60454"/>
            <p:cNvSpPr txBox="1"/>
            <p:nvPr/>
          </p:nvSpPr>
          <p:spPr>
            <a:xfrm>
              <a:off x="4242" y="2893"/>
              <a:ext cx="432" cy="527"/>
            </a:xfrm>
            <a:prstGeom prst="rect">
              <a:avLst/>
            </a:prstGeom>
            <a:noFill/>
            <a:ln w="9525">
              <a:noFill/>
            </a:ln>
          </p:spPr>
          <p:txBody>
            <a:bodyPr wrap="square" anchor="t">
              <a:spAutoFit/>
            </a:bodyPr>
            <a:p>
              <a:r>
                <a:rPr lang="zh-CN" altLang="en-US" sz="2400" b="1" i="1">
                  <a:solidFill>
                    <a:srgbClr val="CCFFCC"/>
                  </a:solidFill>
                  <a:latin typeface="Times New Roman" panose="02020603050405020304" charset="0"/>
                </a:rPr>
                <a:t>曾文溪</a:t>
              </a:r>
              <a:endParaRPr lang="zh-CN" altLang="en-US" sz="2400" b="1" i="1">
                <a:solidFill>
                  <a:srgbClr val="CCFFCC"/>
                </a:solidFill>
                <a:latin typeface="Times New Roman" panose="02020603050405020304" charset="0"/>
              </a:endParaRPr>
            </a:p>
          </p:txBody>
        </p:sp>
        <p:sp>
          <p:nvSpPr>
            <p:cNvPr id="60456" name="文本框 60455"/>
            <p:cNvSpPr txBox="1"/>
            <p:nvPr/>
          </p:nvSpPr>
          <p:spPr>
            <a:xfrm>
              <a:off x="3651" y="2902"/>
              <a:ext cx="352" cy="605"/>
            </a:xfrm>
            <a:prstGeom prst="rect">
              <a:avLst/>
            </a:prstGeom>
            <a:solidFill>
              <a:schemeClr val="bg1"/>
            </a:solidFill>
            <a:ln w="9525">
              <a:noFill/>
            </a:ln>
          </p:spPr>
          <p:txBody>
            <a:bodyPr wrap="square" anchor="t">
              <a:spAutoFit/>
            </a:bodyPr>
            <a:p>
              <a:r>
                <a:rPr lang="zh-CN" altLang="en-US" sz="2800" b="1">
                  <a:solidFill>
                    <a:schemeClr val="tx1"/>
                  </a:solidFill>
                  <a:latin typeface="Times New Roman" panose="02020603050405020304" charset="0"/>
                  <a:ea typeface="黑体" panose="02010609060101010101" pitchFamily="2" charset="-122"/>
                </a:rPr>
                <a:t>台南</a:t>
              </a:r>
              <a:endParaRPr lang="zh-CN" altLang="en-US" sz="2800" b="1">
                <a:solidFill>
                  <a:schemeClr val="tx1"/>
                </a:solidFill>
                <a:latin typeface="Times New Roman" panose="02020603050405020304" charset="0"/>
                <a:ea typeface="黑体" panose="02010609060101010101" pitchFamily="2" charset="-122"/>
              </a:endParaRPr>
            </a:p>
          </p:txBody>
        </p:sp>
        <p:sp>
          <p:nvSpPr>
            <p:cNvPr id="60457" name="文本框 60456"/>
            <p:cNvSpPr txBox="1"/>
            <p:nvPr/>
          </p:nvSpPr>
          <p:spPr>
            <a:xfrm>
              <a:off x="3648" y="466"/>
              <a:ext cx="122" cy="289"/>
            </a:xfrm>
            <a:prstGeom prst="rect">
              <a:avLst/>
            </a:prstGeom>
            <a:noFill/>
            <a:ln w="9525">
              <a:noFill/>
            </a:ln>
          </p:spPr>
          <p:txBody>
            <a:bodyPr wrap="square" anchor="t">
              <a:spAutoFit/>
            </a:bodyPr>
            <a:p>
              <a:endParaRPr sz="2800" b="1" dirty="0">
                <a:solidFill>
                  <a:srgbClr val="FFFF99"/>
                </a:solidFill>
                <a:effectLst>
                  <a:outerShdw blurRad="38100" dist="38100" dir="2700000">
                    <a:srgbClr val="000000"/>
                  </a:outerShdw>
                </a:effectLst>
                <a:latin typeface="Times New Roman" panose="02020603050405020304" charset="0"/>
              </a:endParaRPr>
            </a:p>
          </p:txBody>
        </p:sp>
        <p:sp>
          <p:nvSpPr>
            <p:cNvPr id="60458" name="文本框 60457"/>
            <p:cNvSpPr txBox="1"/>
            <p:nvPr/>
          </p:nvSpPr>
          <p:spPr>
            <a:xfrm>
              <a:off x="3564" y="3403"/>
              <a:ext cx="122" cy="289"/>
            </a:xfrm>
            <a:prstGeom prst="rect">
              <a:avLst/>
            </a:prstGeom>
            <a:noFill/>
            <a:ln w="9525">
              <a:noFill/>
            </a:ln>
          </p:spPr>
          <p:txBody>
            <a:bodyPr wrap="square" anchor="t">
              <a:spAutoFit/>
            </a:bodyPr>
            <a:p>
              <a:endParaRPr sz="2800" b="1" dirty="0">
                <a:solidFill>
                  <a:srgbClr val="FFFF99"/>
                </a:solidFill>
                <a:effectLst>
                  <a:outerShdw blurRad="38100" dist="38100" dir="2700000">
                    <a:srgbClr val="000000"/>
                  </a:outerShdw>
                </a:effectLst>
                <a:latin typeface="Times New Roman" panose="02020603050405020304" charset="0"/>
              </a:endParaRPr>
            </a:p>
          </p:txBody>
        </p:sp>
        <p:sp>
          <p:nvSpPr>
            <p:cNvPr id="60459" name="文本框 60458"/>
            <p:cNvSpPr txBox="1"/>
            <p:nvPr/>
          </p:nvSpPr>
          <p:spPr>
            <a:xfrm>
              <a:off x="5232" y="1659"/>
              <a:ext cx="212" cy="1974"/>
            </a:xfrm>
            <a:prstGeom prst="rect">
              <a:avLst/>
            </a:prstGeom>
            <a:noFill/>
            <a:ln w="9525">
              <a:noFill/>
            </a:ln>
          </p:spPr>
          <p:txBody>
            <a:bodyPr wrap="square" anchor="t">
              <a:spAutoFit/>
            </a:bodyPr>
            <a:p>
              <a:r>
                <a:rPr lang="zh-CN" altLang="en-US" sz="2800" b="1" i="1" dirty="0">
                  <a:solidFill>
                    <a:srgbClr val="FFFF99"/>
                  </a:solidFill>
                  <a:latin typeface="Times New Roman" panose="02020603050405020304" charset="0"/>
                </a:rPr>
                <a:t>太</a:t>
              </a:r>
              <a:endParaRPr lang="zh-CN" altLang="en-US" sz="2800" b="1" i="1" dirty="0">
                <a:solidFill>
                  <a:srgbClr val="FFFF99"/>
                </a:solidFill>
                <a:latin typeface="Times New Roman" panose="02020603050405020304" charset="0"/>
              </a:endParaRPr>
            </a:p>
            <a:p>
              <a:endParaRPr lang="zh-CN" altLang="en-US" sz="2800" b="1" i="1" dirty="0">
                <a:solidFill>
                  <a:srgbClr val="FFFF99"/>
                </a:solidFill>
                <a:latin typeface="Times New Roman" panose="02020603050405020304" charset="0"/>
              </a:endParaRPr>
            </a:p>
            <a:p>
              <a:endParaRPr lang="zh-CN" altLang="en-US" sz="2800" b="1" i="1" dirty="0">
                <a:solidFill>
                  <a:srgbClr val="FFFF99"/>
                </a:solidFill>
                <a:latin typeface="Times New Roman" panose="02020603050405020304" charset="0"/>
              </a:endParaRPr>
            </a:p>
            <a:p>
              <a:r>
                <a:rPr lang="zh-CN" altLang="en-US" sz="2800" b="1" i="1" dirty="0">
                  <a:solidFill>
                    <a:srgbClr val="FFFF99"/>
                  </a:solidFill>
                  <a:latin typeface="Times New Roman" panose="02020603050405020304" charset="0"/>
                </a:rPr>
                <a:t>平</a:t>
              </a:r>
              <a:endParaRPr lang="zh-CN" altLang="en-US" sz="2800" b="1" i="1" dirty="0">
                <a:solidFill>
                  <a:srgbClr val="FFFF99"/>
                </a:solidFill>
                <a:latin typeface="Times New Roman" panose="02020603050405020304" charset="0"/>
              </a:endParaRPr>
            </a:p>
            <a:p>
              <a:endParaRPr lang="zh-CN" altLang="en-US" sz="2800" b="1" i="1" dirty="0">
                <a:solidFill>
                  <a:srgbClr val="FFFF99"/>
                </a:solidFill>
                <a:latin typeface="Times New Roman" panose="02020603050405020304" charset="0"/>
              </a:endParaRPr>
            </a:p>
            <a:p>
              <a:endParaRPr lang="zh-CN" altLang="en-US" sz="2800" b="1" i="1" dirty="0">
                <a:solidFill>
                  <a:srgbClr val="FFFF99"/>
                </a:solidFill>
                <a:latin typeface="Times New Roman" panose="02020603050405020304" charset="0"/>
              </a:endParaRPr>
            </a:p>
            <a:p>
              <a:r>
                <a:rPr lang="zh-CN" altLang="en-US" sz="2800" b="1" i="1" dirty="0">
                  <a:solidFill>
                    <a:srgbClr val="FFFF99"/>
                  </a:solidFill>
                  <a:latin typeface="Times New Roman" panose="02020603050405020304" charset="0"/>
                </a:rPr>
                <a:t>洋</a:t>
              </a:r>
              <a:endParaRPr lang="zh-CN" altLang="en-US" sz="2800" b="1" i="1">
                <a:solidFill>
                  <a:srgbClr val="FFFF99"/>
                </a:solidFill>
                <a:latin typeface="Times New Roman" panose="02020603050405020304" charset="0"/>
              </a:endParaRPr>
            </a:p>
          </p:txBody>
        </p:sp>
      </p:grpSp>
    </p:spTree>
  </p:cSld>
  <p:clrMapOvr>
    <a:masterClrMapping/>
  </p:clrMapOvr>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内容占位符 2"/>
          <p:cNvSpPr>
            <a:spLocks noGrp="1"/>
          </p:cNvSpPr>
          <p:nvPr>
            <p:ph idx="1"/>
          </p:nvPr>
        </p:nvSpPr>
        <p:spPr>
          <a:xfrm>
            <a:off x="236220" y="981075"/>
            <a:ext cx="11720195" cy="3890645"/>
          </a:xfrm>
        </p:spPr>
        <p:txBody>
          <a:bodyPr/>
          <a:p>
            <a:pPr marL="0" indent="0">
              <a:buNone/>
            </a:pPr>
            <a:r>
              <a:rPr lang="en-US" altLang="zh-CN" sz="3600" b="1" dirty="0" smtClean="0">
                <a:solidFill>
                  <a:sysClr val="windowText" lastClr="000000"/>
                </a:solidFill>
                <a:latin typeface="Calibri" panose="020F0502020204030204" pitchFamily="34" charset="0"/>
                <a:ea typeface="+mn-ea"/>
                <a:cs typeface="+mn-ea"/>
                <a:sym typeface="+mn-ea"/>
              </a:rPr>
              <a:t>3</a:t>
            </a:r>
            <a:r>
              <a:rPr lang="zh-CN" altLang="zh-CN" sz="3600" b="1" dirty="0" smtClean="0">
                <a:solidFill>
                  <a:sysClr val="windowText" lastClr="000000"/>
                </a:solidFill>
                <a:latin typeface="Calibri" panose="020F0502020204030204" pitchFamily="34" charset="0"/>
                <a:ea typeface="+mn-ea"/>
                <a:cs typeface="+mn-ea"/>
                <a:sym typeface="+mn-ea"/>
              </a:rPr>
              <a:t>、结果：</a:t>
            </a:r>
            <a:r>
              <a:rPr lang="en-US" altLang="zh-CN" sz="3600" b="1" dirty="0" smtClean="0">
                <a:solidFill>
                  <a:sysClr val="windowText" lastClr="000000"/>
                </a:solidFill>
                <a:latin typeface="Calibri" panose="020F0502020204030204" pitchFamily="34" charset="0"/>
                <a:ea typeface="+mn-ea"/>
                <a:cs typeface="+mn-ea"/>
                <a:sym typeface="+mn-ea"/>
              </a:rPr>
              <a:t>1895</a:t>
            </a:r>
            <a:r>
              <a:rPr lang="zh-CN" altLang="zh-CN" sz="3600" b="1" dirty="0" smtClean="0">
                <a:solidFill>
                  <a:sysClr val="windowText" lastClr="000000"/>
                </a:solidFill>
                <a:latin typeface="Calibri" panose="020F0502020204030204" pitchFamily="34" charset="0"/>
                <a:ea typeface="+mn-ea"/>
                <a:cs typeface="+mn-ea"/>
                <a:sym typeface="+mn-ea"/>
              </a:rPr>
              <a:t>年</a:t>
            </a:r>
            <a:r>
              <a:rPr lang="en-US" altLang="zh-CN" sz="3600" b="1" dirty="0" smtClean="0">
                <a:solidFill>
                  <a:sysClr val="windowText" lastClr="000000"/>
                </a:solidFill>
                <a:latin typeface="Calibri" panose="020F0502020204030204" pitchFamily="34" charset="0"/>
                <a:ea typeface="+mn-ea"/>
                <a:cs typeface="+mn-ea"/>
                <a:sym typeface="+mn-ea"/>
              </a:rPr>
              <a:t>10</a:t>
            </a:r>
            <a:r>
              <a:rPr lang="zh-CN" altLang="zh-CN" sz="3600" b="1" dirty="0" smtClean="0">
                <a:solidFill>
                  <a:sysClr val="windowText" lastClr="000000"/>
                </a:solidFill>
                <a:latin typeface="Calibri" panose="020F0502020204030204" pitchFamily="34" charset="0"/>
                <a:ea typeface="+mn-ea"/>
                <a:cs typeface="+mn-ea"/>
                <a:sym typeface="+mn-ea"/>
              </a:rPr>
              <a:t>月，台湾全部沦陷。</a:t>
            </a:r>
            <a:endParaRPr lang="zh-CN" altLang="zh-CN" sz="3600" dirty="0" smtClean="0"/>
          </a:p>
          <a:p>
            <a:pPr marL="0" indent="0">
              <a:buNone/>
            </a:pPr>
            <a:r>
              <a:rPr lang="en-US" altLang="zh-CN" sz="3600" b="1" dirty="0" smtClean="0">
                <a:solidFill>
                  <a:sysClr val="windowText" lastClr="000000"/>
                </a:solidFill>
                <a:latin typeface="Calibri" panose="020F0502020204030204" pitchFamily="34" charset="0"/>
                <a:ea typeface="+mn-ea"/>
                <a:cs typeface="+mn-ea"/>
                <a:sym typeface="+mn-ea"/>
              </a:rPr>
              <a:t>4</a:t>
            </a:r>
            <a:r>
              <a:rPr lang="zh-CN" altLang="zh-CN" sz="3600" b="1" dirty="0" smtClean="0">
                <a:solidFill>
                  <a:sysClr val="windowText" lastClr="000000"/>
                </a:solidFill>
                <a:latin typeface="Calibri" panose="020F0502020204030204" pitchFamily="34" charset="0"/>
                <a:ea typeface="+mn-ea"/>
                <a:cs typeface="+mn-ea"/>
                <a:sym typeface="+mn-ea"/>
              </a:rPr>
              <a:t>、失败原因：（</a:t>
            </a:r>
            <a:r>
              <a:rPr lang="en-US" altLang="zh-CN" sz="3600" b="1" dirty="0" smtClean="0">
                <a:solidFill>
                  <a:sysClr val="windowText" lastClr="000000"/>
                </a:solidFill>
                <a:latin typeface="Calibri" panose="020F0502020204030204" pitchFamily="34" charset="0"/>
                <a:ea typeface="+mn-ea"/>
                <a:cs typeface="+mn-ea"/>
                <a:sym typeface="+mn-ea"/>
              </a:rPr>
              <a:t>1</a:t>
            </a:r>
            <a:r>
              <a:rPr lang="zh-CN" altLang="zh-CN" sz="3600" b="1" dirty="0" smtClean="0">
                <a:solidFill>
                  <a:sysClr val="windowText" lastClr="000000"/>
                </a:solidFill>
                <a:latin typeface="Calibri" panose="020F0502020204030204" pitchFamily="34" charset="0"/>
                <a:ea typeface="+mn-ea"/>
                <a:cs typeface="+mn-ea"/>
                <a:sym typeface="+mn-ea"/>
              </a:rPr>
              <a:t>）敌我力量悬殊；</a:t>
            </a:r>
            <a:endParaRPr lang="zh-CN" altLang="zh-CN" sz="3600" b="1" dirty="0" smtClean="0">
              <a:solidFill>
                <a:sysClr val="windowText" lastClr="000000"/>
              </a:solidFill>
              <a:latin typeface="Calibri" panose="020F0502020204030204" pitchFamily="34" charset="0"/>
              <a:ea typeface="+mn-ea"/>
              <a:cs typeface="+mn-ea"/>
              <a:sym typeface="+mn-ea"/>
            </a:endParaRPr>
          </a:p>
          <a:p>
            <a:pPr marL="0" indent="0">
              <a:buNone/>
            </a:pPr>
            <a:r>
              <a:rPr lang="zh-CN" altLang="zh-CN" sz="3600" b="1" dirty="0" smtClean="0">
                <a:solidFill>
                  <a:sysClr val="windowText" lastClr="000000"/>
                </a:solidFill>
                <a:latin typeface="Calibri" panose="020F0502020204030204" pitchFamily="34" charset="0"/>
                <a:ea typeface="+mn-ea"/>
                <a:cs typeface="+mn-ea"/>
                <a:sym typeface="+mn-ea"/>
              </a:rPr>
              <a:t>                               （</a:t>
            </a:r>
            <a:r>
              <a:rPr lang="en-US" altLang="zh-CN" sz="3600" b="1" dirty="0" smtClean="0">
                <a:solidFill>
                  <a:sysClr val="windowText" lastClr="000000"/>
                </a:solidFill>
                <a:latin typeface="Calibri" panose="020F0502020204030204" pitchFamily="34" charset="0"/>
                <a:ea typeface="+mn-ea"/>
                <a:cs typeface="+mn-ea"/>
                <a:sym typeface="+mn-ea"/>
              </a:rPr>
              <a:t>2</a:t>
            </a:r>
            <a:r>
              <a:rPr lang="zh-CN" altLang="zh-CN" sz="3600" b="1" dirty="0" smtClean="0">
                <a:solidFill>
                  <a:sysClr val="windowText" lastClr="000000"/>
                </a:solidFill>
                <a:latin typeface="Calibri" panose="020F0502020204030204" pitchFamily="34" charset="0"/>
                <a:ea typeface="+mn-ea"/>
                <a:cs typeface="+mn-ea"/>
                <a:sym typeface="+mn-ea"/>
              </a:rPr>
              <a:t>）缺乏清政府的支持。</a:t>
            </a:r>
            <a:endParaRPr lang="zh-CN" altLang="zh-CN" sz="3600" dirty="0" smtClean="0"/>
          </a:p>
          <a:p>
            <a:pPr marL="0" indent="0">
              <a:buNone/>
            </a:pPr>
            <a:r>
              <a:rPr lang="en-US" altLang="zh-CN" sz="3600" b="1" dirty="0" smtClean="0">
                <a:solidFill>
                  <a:sysClr val="windowText" lastClr="000000"/>
                </a:solidFill>
                <a:latin typeface="Calibri" panose="020F0502020204030204" pitchFamily="34" charset="0"/>
                <a:ea typeface="+mn-ea"/>
                <a:cs typeface="+mn-ea"/>
                <a:sym typeface="+mn-ea"/>
              </a:rPr>
              <a:t>5</a:t>
            </a:r>
            <a:r>
              <a:rPr lang="zh-CN" altLang="zh-CN" sz="3600" b="1" dirty="0" smtClean="0">
                <a:solidFill>
                  <a:sysClr val="windowText" lastClr="000000"/>
                </a:solidFill>
                <a:latin typeface="Calibri" panose="020F0502020204030204" pitchFamily="34" charset="0"/>
                <a:ea typeface="+mn-ea"/>
                <a:cs typeface="+mn-ea"/>
                <a:sym typeface="+mn-ea"/>
              </a:rPr>
              <a:t>、意义：沉重打击了日本帝国主义的侵略气焰，充分表</a:t>
            </a:r>
            <a:endParaRPr lang="zh-CN" altLang="zh-CN" sz="3600" b="1" dirty="0" smtClean="0">
              <a:solidFill>
                <a:sysClr val="windowText" lastClr="000000"/>
              </a:solidFill>
              <a:latin typeface="Calibri" panose="020F0502020204030204" pitchFamily="34" charset="0"/>
              <a:ea typeface="+mn-ea"/>
              <a:cs typeface="+mn-ea"/>
              <a:sym typeface="+mn-ea"/>
            </a:endParaRPr>
          </a:p>
          <a:p>
            <a:pPr marL="0" indent="0">
              <a:buNone/>
            </a:pPr>
            <a:r>
              <a:rPr lang="zh-CN" altLang="zh-CN" sz="3600" b="1" dirty="0" smtClean="0">
                <a:solidFill>
                  <a:sysClr val="windowText" lastClr="000000"/>
                </a:solidFill>
                <a:latin typeface="Calibri" panose="020F0502020204030204" pitchFamily="34" charset="0"/>
                <a:ea typeface="+mn-ea"/>
                <a:cs typeface="+mn-ea"/>
                <a:sym typeface="+mn-ea"/>
              </a:rPr>
              <a:t> 现了台湾军民维护国家主权的坚强意志和高度的爱国主义精神，在中国人民反侵略斗争史上留下了光辉的篇章。</a:t>
            </a:r>
            <a:endParaRPr lang="zh-CN" altLang="en-US" sz="3600"/>
          </a:p>
        </p:txBody>
      </p:sp>
    </p:spTree>
    <p:custDataLst>
      <p:tags r:id="rId1"/>
    </p:custData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文本框 3"/>
          <p:cNvSpPr txBox="1"/>
          <p:nvPr/>
        </p:nvSpPr>
        <p:spPr>
          <a:xfrm>
            <a:off x="363855" y="213995"/>
            <a:ext cx="4208145" cy="645160"/>
          </a:xfrm>
          <a:prstGeom prst="rect">
            <a:avLst/>
          </a:prstGeom>
          <a:noFill/>
        </p:spPr>
        <p:txBody>
          <a:bodyPr wrap="square" rtlCol="0">
            <a:spAutoFit/>
          </a:bodyPr>
          <a:p>
            <a:r>
              <a:rPr lang="en-US" altLang="zh-CN" sz="3600">
                <a:solidFill>
                  <a:srgbClr val="FF0000"/>
                </a:solidFill>
              </a:rPr>
              <a:t>4.</a:t>
            </a:r>
            <a:r>
              <a:rPr lang="zh-CN" altLang="en-US" sz="3600">
                <a:solidFill>
                  <a:srgbClr val="FF0000"/>
                </a:solidFill>
              </a:rPr>
              <a:t>瓜分中国的狂潮</a:t>
            </a:r>
            <a:endParaRPr lang="zh-CN" altLang="en-US" sz="3600">
              <a:solidFill>
                <a:srgbClr val="FF0000"/>
              </a:solidFill>
            </a:endParaRPr>
          </a:p>
        </p:txBody>
      </p:sp>
      <p:sp>
        <p:nvSpPr>
          <p:cNvPr id="100" name="文本框 99"/>
          <p:cNvSpPr txBox="1"/>
          <p:nvPr/>
        </p:nvSpPr>
        <p:spPr>
          <a:xfrm>
            <a:off x="782955" y="1430020"/>
            <a:ext cx="5738495" cy="4523105"/>
          </a:xfrm>
          <a:prstGeom prst="rect">
            <a:avLst/>
          </a:prstGeom>
          <a:noFill/>
          <a:ln w="9525">
            <a:noFill/>
          </a:ln>
        </p:spPr>
        <p:txBody>
          <a:bodyPr wrap="square">
            <a:spAutoFit/>
          </a:bodyPr>
          <a:p>
            <a:pPr indent="355600"/>
            <a:r>
              <a:rPr lang="en-US" sz="3200" b="0">
                <a:latin typeface="Times New Roman" panose="02020603050405020304" charset="0"/>
                <a:ea typeface="宋体" panose="02010600030101010101" pitchFamily="2" charset="-122"/>
              </a:rPr>
              <a:t>1.</a:t>
            </a:r>
            <a:r>
              <a:rPr lang="en-US" sz="3200" b="0">
                <a:latin typeface="宋体" panose="02010600030101010101" pitchFamily="2" charset="-122"/>
                <a:cs typeface="Times New Roman" panose="02020603050405020304" charset="0"/>
              </a:rPr>
              <a:t>“</a:t>
            </a:r>
            <a:r>
              <a:rPr lang="zh-CN" sz="3200" b="0">
                <a:ea typeface="宋体" panose="02010600030101010101" pitchFamily="2" charset="-122"/>
              </a:rPr>
              <a:t>三国干涉还辽</a:t>
            </a:r>
            <a:r>
              <a:rPr lang="en-US" sz="3200" b="0">
                <a:latin typeface="宋体" panose="02010600030101010101" pitchFamily="2" charset="-122"/>
                <a:cs typeface="Times New Roman" panose="02020603050405020304" charset="0"/>
              </a:rPr>
              <a:t>”</a:t>
            </a:r>
            <a:r>
              <a:rPr lang="en-US" sz="3200" b="0">
                <a:latin typeface="Times New Roman" panose="02020603050405020304" charset="0"/>
                <a:ea typeface="宋体" panose="02010600030101010101" pitchFamily="2" charset="-122"/>
              </a:rPr>
              <a:t>(1)</a:t>
            </a:r>
            <a:r>
              <a:rPr lang="zh-CN" sz="3200" b="0">
                <a:ea typeface="宋体" panose="02010600030101010101" pitchFamily="2" charset="-122"/>
              </a:rPr>
              <a:t>《马关条约》签订，俄、德、法</a:t>
            </a:r>
            <a:r>
              <a:rPr lang="en-US" sz="3200" b="0">
                <a:latin typeface="宋体" panose="02010600030101010101" pitchFamily="2" charset="-122"/>
                <a:cs typeface="Times New Roman" panose="02020603050405020304" charset="0"/>
              </a:rPr>
              <a:t>“</a:t>
            </a:r>
            <a:r>
              <a:rPr lang="zh-CN" sz="3200" b="0">
                <a:ea typeface="宋体" panose="02010600030101010101" pitchFamily="2" charset="-122"/>
              </a:rPr>
              <a:t>三国干涉还辽</a:t>
            </a:r>
            <a:r>
              <a:rPr lang="en-US" sz="3200" b="0">
                <a:latin typeface="宋体" panose="02010600030101010101" pitchFamily="2" charset="-122"/>
                <a:cs typeface="Times New Roman" panose="02020603050405020304" charset="0"/>
              </a:rPr>
              <a:t>”</a:t>
            </a:r>
            <a:r>
              <a:rPr lang="zh-CN" sz="3200" b="0">
                <a:ea typeface="宋体" panose="02010600030101010101" pitchFamily="2" charset="-122"/>
              </a:rPr>
              <a:t>，日本被迫归还辽东半岛，但向清政府索取</a:t>
            </a:r>
            <a:r>
              <a:rPr lang="en-US" sz="3200" b="0">
                <a:latin typeface="Times New Roman" panose="02020603050405020304" charset="0"/>
                <a:ea typeface="宋体" panose="02010600030101010101" pitchFamily="2" charset="-122"/>
              </a:rPr>
              <a:t>3000</a:t>
            </a:r>
            <a:r>
              <a:rPr lang="zh-CN" sz="3200" b="0">
                <a:ea typeface="宋体" panose="02010600030101010101" pitchFamily="2" charset="-122"/>
              </a:rPr>
              <a:t>万两白银</a:t>
            </a:r>
            <a:r>
              <a:rPr lang="en-US" sz="3200" b="0">
                <a:latin typeface="宋体" panose="02010600030101010101" pitchFamily="2" charset="-122"/>
                <a:cs typeface="Times New Roman" panose="02020603050405020304" charset="0"/>
              </a:rPr>
              <a:t>“</a:t>
            </a:r>
            <a:r>
              <a:rPr lang="zh-CN" sz="3200" b="0" u="sng">
                <a:ea typeface="宋体" panose="02010600030101010101" pitchFamily="2" charset="-122"/>
              </a:rPr>
              <a:t>赎辽费</a:t>
            </a:r>
            <a:r>
              <a:rPr lang="en-US" sz="3200" b="0">
                <a:latin typeface="宋体" panose="02010600030101010101" pitchFamily="2" charset="-122"/>
                <a:cs typeface="Times New Roman" panose="02020603050405020304" charset="0"/>
              </a:rPr>
              <a:t>”</a:t>
            </a:r>
            <a:r>
              <a:rPr lang="zh-CN" sz="3200" b="0">
                <a:ea typeface="宋体" panose="02010600030101010101" pitchFamily="2" charset="-122"/>
              </a:rPr>
              <a:t>。</a:t>
            </a:r>
            <a:r>
              <a:rPr lang="en-US" sz="3200" b="0">
                <a:latin typeface="Times New Roman" panose="02020603050405020304" charset="0"/>
                <a:ea typeface="宋体" panose="02010600030101010101" pitchFamily="2" charset="-122"/>
              </a:rPr>
              <a:t>(2)</a:t>
            </a:r>
            <a:r>
              <a:rPr lang="zh-CN" sz="3200" b="0">
                <a:ea typeface="宋体" panose="02010600030101010101" pitchFamily="2" charset="-122"/>
              </a:rPr>
              <a:t>为了在</a:t>
            </a:r>
            <a:r>
              <a:rPr lang="en-US" sz="3200" b="0">
                <a:latin typeface="Times New Roman" panose="02020603050405020304" charset="0"/>
                <a:ea typeface="宋体" panose="02010600030101010101" pitchFamily="2" charset="-122"/>
              </a:rPr>
              <a:t>3</a:t>
            </a:r>
            <a:r>
              <a:rPr lang="zh-CN" sz="3200" b="0">
                <a:ea typeface="宋体" panose="02010600030101010101" pitchFamily="2" charset="-122"/>
              </a:rPr>
              <a:t>年内向日本交出</a:t>
            </a:r>
            <a:r>
              <a:rPr lang="en-US" sz="3200" b="0">
                <a:latin typeface="Times New Roman" panose="02020603050405020304" charset="0"/>
                <a:ea typeface="宋体" panose="02010600030101010101" pitchFamily="2" charset="-122"/>
              </a:rPr>
              <a:t>2.3</a:t>
            </a:r>
            <a:r>
              <a:rPr lang="zh-CN" sz="3200" b="0">
                <a:ea typeface="宋体" panose="02010600030101010101" pitchFamily="2" charset="-122"/>
              </a:rPr>
              <a:t>亿两白银，清政府分</a:t>
            </a:r>
            <a:r>
              <a:rPr lang="en-US" sz="3200" b="0">
                <a:latin typeface="Times New Roman" panose="02020603050405020304" charset="0"/>
                <a:ea typeface="宋体" panose="02010600030101010101" pitchFamily="2" charset="-122"/>
              </a:rPr>
              <a:t>3</a:t>
            </a:r>
            <a:r>
              <a:rPr lang="zh-CN" sz="3200" b="0">
                <a:ea typeface="宋体" panose="02010600030101010101" pitchFamily="2" charset="-122"/>
              </a:rPr>
              <a:t>次向俄法银行团、英德银行团，以</a:t>
            </a:r>
            <a:r>
              <a:rPr lang="zh-CN" sz="3200" b="0" u="sng">
                <a:ea typeface="宋体" panose="02010600030101010101" pitchFamily="2" charset="-122"/>
              </a:rPr>
              <a:t>高额利息</a:t>
            </a:r>
            <a:r>
              <a:rPr lang="zh-CN" sz="3200" b="0">
                <a:ea typeface="宋体" panose="02010600030101010101" pitchFamily="2" charset="-122"/>
              </a:rPr>
              <a:t>借款</a:t>
            </a:r>
            <a:r>
              <a:rPr lang="en-US" sz="3200" b="0">
                <a:latin typeface="Times New Roman" panose="02020603050405020304" charset="0"/>
                <a:ea typeface="宋体" panose="02010600030101010101" pitchFamily="2" charset="-122"/>
              </a:rPr>
              <a:t>3</a:t>
            </a:r>
            <a:r>
              <a:rPr lang="zh-CN" sz="3200" b="0">
                <a:ea typeface="宋体" panose="02010600030101010101" pitchFamily="2" charset="-122"/>
              </a:rPr>
              <a:t>亿两白银。</a:t>
            </a:r>
            <a:endParaRPr lang="zh-CN" altLang="en-US" sz="3200" b="0">
              <a:ea typeface="宋体" panose="02010600030101010101" pitchFamily="2" charset="-122"/>
            </a:endParaRPr>
          </a:p>
        </p:txBody>
      </p:sp>
      <p:pic>
        <p:nvPicPr>
          <p:cNvPr id="57345" name="Picture 3" descr="l_91e463a929a50dd62d95ec3e17fefb52"/>
          <p:cNvPicPr>
            <a:picLocks noChangeAspect="1"/>
          </p:cNvPicPr>
          <p:nvPr/>
        </p:nvPicPr>
        <p:blipFill>
          <a:blip r:embed="rId1"/>
          <a:stretch>
            <a:fillRect/>
          </a:stretch>
        </p:blipFill>
        <p:spPr>
          <a:xfrm>
            <a:off x="7472045" y="1005840"/>
            <a:ext cx="4516755" cy="5684520"/>
          </a:xfrm>
          <a:prstGeom prst="rect">
            <a:avLst/>
          </a:prstGeom>
          <a:noFill/>
          <a:ln w="9525">
            <a:noFill/>
          </a:ln>
        </p:spPr>
      </p:pic>
    </p:spTree>
    <p:custDataLst>
      <p:tags r:id="rId2"/>
    </p:custData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0" name="文本框 99"/>
          <p:cNvSpPr txBox="1"/>
          <p:nvPr/>
        </p:nvSpPr>
        <p:spPr>
          <a:xfrm>
            <a:off x="469265" y="288925"/>
            <a:ext cx="11578590" cy="2553335"/>
          </a:xfrm>
          <a:prstGeom prst="rect">
            <a:avLst/>
          </a:prstGeom>
          <a:noFill/>
          <a:ln w="9525">
            <a:noFill/>
          </a:ln>
        </p:spPr>
        <p:txBody>
          <a:bodyPr wrap="square">
            <a:spAutoFit/>
          </a:bodyPr>
          <a:p>
            <a:pPr indent="355600"/>
            <a:r>
              <a:rPr lang="en-US" sz="3200" b="0">
                <a:latin typeface="Times New Roman" panose="02020603050405020304" charset="0"/>
                <a:ea typeface="宋体" panose="02010600030101010101" pitchFamily="2" charset="-122"/>
              </a:rPr>
              <a:t>2</a:t>
            </a:r>
            <a:r>
              <a:rPr lang="zh-CN" sz="3200" b="0">
                <a:ea typeface="宋体" panose="02010600030101010101" pitchFamily="2" charset="-122"/>
              </a:rPr>
              <a:t>．列强在中国强租租借地</a:t>
            </a:r>
            <a:r>
              <a:rPr lang="en-US" sz="3200" b="0">
                <a:latin typeface="Times New Roman" panose="02020603050405020304" charset="0"/>
                <a:ea typeface="宋体" panose="02010600030101010101" pitchFamily="2" charset="-122"/>
              </a:rPr>
              <a:t>(1)</a:t>
            </a:r>
            <a:r>
              <a:rPr lang="zh-CN" sz="3200" b="0">
                <a:ea typeface="宋体" panose="02010600030101010101" pitchFamily="2" charset="-122"/>
              </a:rPr>
              <a:t>各帝国主义国家纷纷在中国划分</a:t>
            </a:r>
            <a:r>
              <a:rPr lang="en-US" sz="3200" b="0">
                <a:latin typeface="宋体" panose="02010600030101010101" pitchFamily="2" charset="-122"/>
                <a:cs typeface="Times New Roman" panose="02020603050405020304" charset="0"/>
              </a:rPr>
              <a:t>“</a:t>
            </a:r>
            <a:r>
              <a:rPr lang="zh-CN" sz="3200" b="0">
                <a:ea typeface="宋体" panose="02010600030101010101" pitchFamily="2" charset="-122"/>
              </a:rPr>
              <a:t>势力范围</a:t>
            </a:r>
            <a:r>
              <a:rPr lang="en-US" sz="3200" b="0">
                <a:latin typeface="宋体" panose="02010600030101010101" pitchFamily="2" charset="-122"/>
                <a:cs typeface="Times New Roman" panose="02020603050405020304" charset="0"/>
              </a:rPr>
              <a:t>”</a:t>
            </a:r>
            <a:r>
              <a:rPr lang="zh-CN" sz="3200" b="0">
                <a:ea typeface="宋体" panose="02010600030101010101" pitchFamily="2" charset="-122"/>
              </a:rPr>
              <a:t>，在从渤海到</a:t>
            </a:r>
            <a:r>
              <a:rPr lang="zh-CN" sz="3200" b="0" u="sng">
                <a:ea typeface="宋体" panose="02010600030101010101" pitchFamily="2" charset="-122"/>
              </a:rPr>
              <a:t>南海</a:t>
            </a:r>
            <a:r>
              <a:rPr lang="zh-CN" sz="3200" b="0">
                <a:ea typeface="宋体" panose="02010600030101010101" pitchFamily="2" charset="-122"/>
              </a:rPr>
              <a:t>的中国沿海地区强租租借地：俄国强租旅大，英国租威海卫，德国租</a:t>
            </a:r>
            <a:r>
              <a:rPr lang="zh-CN" sz="3200" b="0" u="sng">
                <a:ea typeface="宋体" panose="02010600030101010101" pitchFamily="2" charset="-122"/>
              </a:rPr>
              <a:t>胶州湾</a:t>
            </a:r>
            <a:r>
              <a:rPr lang="zh-CN" sz="3200" b="0">
                <a:ea typeface="宋体" panose="02010600030101010101" pitchFamily="2" charset="-122"/>
              </a:rPr>
              <a:t>，英国租香港新界，法国租广州湾。</a:t>
            </a:r>
            <a:r>
              <a:rPr lang="en-US" sz="3200" b="0">
                <a:latin typeface="Times New Roman" panose="02020603050405020304" charset="0"/>
                <a:ea typeface="宋体" panose="02010600030101010101" pitchFamily="2" charset="-122"/>
              </a:rPr>
              <a:t>(2)</a:t>
            </a:r>
            <a:r>
              <a:rPr lang="zh-CN" sz="3200" b="0">
                <a:ea typeface="宋体" panose="02010600030101010101" pitchFamily="2" charset="-122"/>
              </a:rPr>
              <a:t>列强还在中国大量掠夺</a:t>
            </a:r>
            <a:r>
              <a:rPr lang="zh-CN" sz="3200" b="0" u="sng">
                <a:ea typeface="宋体" panose="02010600030101010101" pitchFamily="2" charset="-122"/>
              </a:rPr>
              <a:t>铁路和工矿</a:t>
            </a:r>
            <a:r>
              <a:rPr lang="zh-CN" sz="3200" b="0">
                <a:ea typeface="宋体" panose="02010600030101010101" pitchFamily="2" charset="-122"/>
              </a:rPr>
              <a:t>利权。</a:t>
            </a:r>
            <a:endParaRPr lang="zh-CN" altLang="en-US" sz="3200" b="0">
              <a:ea typeface="宋体" panose="02010600030101010101" pitchFamily="2" charset="-122"/>
            </a:endParaRPr>
          </a:p>
        </p:txBody>
      </p:sp>
      <p:sp>
        <p:nvSpPr>
          <p:cNvPr id="5" name="文本框 4"/>
          <p:cNvSpPr txBox="1"/>
          <p:nvPr/>
        </p:nvSpPr>
        <p:spPr>
          <a:xfrm>
            <a:off x="469265" y="3100705"/>
            <a:ext cx="10801350" cy="3476625"/>
          </a:xfrm>
          <a:prstGeom prst="rect">
            <a:avLst/>
          </a:prstGeom>
          <a:noFill/>
          <a:ln w="9525">
            <a:noFill/>
          </a:ln>
        </p:spPr>
        <p:txBody>
          <a:bodyPr wrap="square">
            <a:spAutoFit/>
          </a:bodyPr>
          <a:p>
            <a:pPr indent="355600"/>
            <a:r>
              <a:rPr lang="zh-CN" sz="3200" b="0">
                <a:cs typeface="楷体_GB2312" charset="0"/>
              </a:rPr>
              <a:t>当中国盛时，日本不敢与抗。</a:t>
            </a:r>
            <a:r>
              <a:rPr lang="en-US" sz="3200" b="0">
                <a:latin typeface="宋体" panose="02010600030101010101" pitchFamily="2" charset="-122"/>
                <a:cs typeface="Times New Roman" panose="02020603050405020304" charset="0"/>
              </a:rPr>
              <a:t>……</a:t>
            </a:r>
            <a:r>
              <a:rPr lang="zh-CN" sz="3200" b="0">
                <a:cs typeface="楷体_GB2312" charset="0"/>
              </a:rPr>
              <a:t>咸丰庚申中英之战，败衅，</a:t>
            </a:r>
            <a:r>
              <a:rPr lang="en-US" sz="3200" b="0">
                <a:latin typeface="宋体" panose="02010600030101010101" pitchFamily="2" charset="-122"/>
                <a:cs typeface="Times New Roman" panose="02020603050405020304" charset="0"/>
              </a:rPr>
              <a:t>……</a:t>
            </a:r>
            <a:r>
              <a:rPr lang="zh-CN" sz="3200" b="0">
                <a:cs typeface="楷体_GB2312" charset="0"/>
              </a:rPr>
              <a:t>英、法、俄、美并为有约之国，日本不得与</a:t>
            </a:r>
            <a:r>
              <a:rPr lang="en-US" sz="3200" b="0">
                <a:latin typeface="宋体" panose="02010600030101010101" pitchFamily="2" charset="-122"/>
                <a:cs typeface="Times New Roman" panose="02020603050405020304" charset="0"/>
              </a:rPr>
              <a:t>……</a:t>
            </a:r>
            <a:r>
              <a:rPr lang="zh-CN" sz="3200" b="0">
                <a:cs typeface="楷体_GB2312" charset="0"/>
              </a:rPr>
              <a:t>是役</a:t>
            </a:r>
            <a:r>
              <a:rPr lang="en-US" sz="3200" b="0">
                <a:latin typeface="Times New Roman" panose="02020603050405020304" charset="0"/>
                <a:cs typeface="楷体_GB2312" charset="0"/>
              </a:rPr>
              <a:t>(</a:t>
            </a:r>
            <a:r>
              <a:rPr lang="zh-CN" sz="3200" b="0">
                <a:cs typeface="楷体_GB2312" charset="0"/>
              </a:rPr>
              <a:t>甲午战争</a:t>
            </a:r>
            <a:r>
              <a:rPr lang="en-US" sz="3200" b="0">
                <a:latin typeface="Times New Roman" panose="02020603050405020304" charset="0"/>
                <a:cs typeface="楷体_GB2312" charset="0"/>
              </a:rPr>
              <a:t>)</a:t>
            </a:r>
            <a:r>
              <a:rPr lang="zh-CN" sz="3200" b="0">
                <a:cs typeface="楷体_GB2312" charset="0"/>
              </a:rPr>
              <a:t>败后，</a:t>
            </a:r>
            <a:r>
              <a:rPr lang="en-US" sz="3200" b="0">
                <a:latin typeface="宋体" panose="02010600030101010101" pitchFamily="2" charset="-122"/>
                <a:cs typeface="Times New Roman" panose="02020603050405020304" charset="0"/>
              </a:rPr>
              <a:t>……</a:t>
            </a:r>
            <a:r>
              <a:rPr lang="zh-CN" sz="3200" b="0">
                <a:cs typeface="楷体_GB2312" charset="0"/>
              </a:rPr>
              <a:t>日人</a:t>
            </a:r>
            <a:r>
              <a:rPr lang="en-US" sz="3200" b="0">
                <a:latin typeface="宋体" panose="02010600030101010101" pitchFamily="2" charset="-122"/>
                <a:cs typeface="Times New Roman" panose="02020603050405020304" charset="0"/>
              </a:rPr>
              <a:t>……</a:t>
            </a:r>
            <a:r>
              <a:rPr lang="zh-CN" sz="3200" b="0">
                <a:cs typeface="楷体_GB2312" charset="0"/>
              </a:rPr>
              <a:t>资中国赔款以兴百政，培力既厚</a:t>
            </a:r>
            <a:r>
              <a:rPr lang="en-US" sz="3200" b="0">
                <a:latin typeface="宋体" panose="02010600030101010101" pitchFamily="2" charset="-122"/>
                <a:cs typeface="Times New Roman" panose="02020603050405020304" charset="0"/>
              </a:rPr>
              <a:t>……</a:t>
            </a:r>
            <a:r>
              <a:rPr lang="zh-CN" sz="3200" b="0">
                <a:cs typeface="楷体_GB2312" charset="0"/>
              </a:rPr>
              <a:t>俄、法、德以仗义归辽，责报殊奢，而中国复乖于应付，于是俄据旅顺、大连湾，英据威海卫，德据胶州，法据广州湾，以互为钤制</a:t>
            </a:r>
            <a:r>
              <a:rPr lang="en-US" sz="3200" b="0">
                <a:latin typeface="宋体" panose="02010600030101010101" pitchFamily="2" charset="-122"/>
                <a:cs typeface="Times New Roman" panose="02020603050405020304" charset="0"/>
              </a:rPr>
              <a:t>……</a:t>
            </a:r>
            <a:r>
              <a:rPr lang="zh-CN" sz="3200" b="0">
                <a:cs typeface="楷体_GB2312" charset="0"/>
              </a:rPr>
              <a:t>中国乃不国矣。</a:t>
            </a:r>
            <a:endParaRPr lang="zh-CN" sz="3200" b="0">
              <a:cs typeface="楷体_GB2312" charset="0"/>
            </a:endParaRPr>
          </a:p>
          <a:p>
            <a:pPr indent="355600"/>
            <a:r>
              <a:rPr lang="en-US" altLang="zh-CN" sz="2800"/>
              <a:t>                                                             --</a:t>
            </a:r>
            <a:r>
              <a:rPr lang="zh-CN" altLang="en-US" sz="2800"/>
              <a:t>杨松等《中国近代史资料选编》</a:t>
            </a:r>
            <a:endParaRPr lang="zh-CN" altLang="en-US" sz="2800"/>
          </a:p>
        </p:txBody>
      </p:sp>
    </p:spTree>
    <p:custDataLst>
      <p:tags r:id="rId1"/>
    </p:custDataLst>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4" name="内容占位符 3"/>
          <p:cNvPicPr>
            <a:picLocks noChangeAspect="1"/>
          </p:cNvPicPr>
          <p:nvPr>
            <p:ph idx="1"/>
          </p:nvPr>
        </p:nvPicPr>
        <p:blipFill>
          <a:blip r:embed="rId1"/>
          <a:stretch>
            <a:fillRect/>
          </a:stretch>
        </p:blipFill>
        <p:spPr>
          <a:xfrm>
            <a:off x="0" y="0"/>
            <a:ext cx="0" cy="0"/>
          </a:xfrm>
          <a:prstGeom prst="rect">
            <a:avLst/>
          </a:prstGeom>
        </p:spPr>
      </p:pic>
      <p:pic>
        <p:nvPicPr>
          <p:cNvPr id="5" name="图片 4"/>
          <p:cNvPicPr>
            <a:picLocks noChangeAspect="1"/>
          </p:cNvPicPr>
          <p:nvPr/>
        </p:nvPicPr>
        <p:blipFill>
          <a:blip r:embed="rId1"/>
          <a:stretch>
            <a:fillRect/>
          </a:stretch>
        </p:blipFill>
        <p:spPr>
          <a:xfrm>
            <a:off x="294005" y="34925"/>
            <a:ext cx="11604625" cy="6757035"/>
          </a:xfrm>
          <a:prstGeom prst="rect">
            <a:avLst/>
          </a:prstGeom>
        </p:spPr>
      </p:pic>
      <p:pic>
        <p:nvPicPr>
          <p:cNvPr id="7" name="图片 6"/>
          <p:cNvPicPr>
            <a:picLocks noChangeAspect="1"/>
          </p:cNvPicPr>
          <p:nvPr/>
        </p:nvPicPr>
        <p:blipFill>
          <a:blip r:embed="rId2"/>
          <a:stretch>
            <a:fillRect/>
          </a:stretch>
        </p:blipFill>
        <p:spPr>
          <a:xfrm>
            <a:off x="293370" y="100965"/>
            <a:ext cx="11315700" cy="6625590"/>
          </a:xfrm>
          <a:prstGeom prst="rect">
            <a:avLst/>
          </a:prstGeom>
        </p:spPr>
      </p:pic>
      <p:pic>
        <p:nvPicPr>
          <p:cNvPr id="8" name="图片 7"/>
          <p:cNvPicPr>
            <a:picLocks noChangeAspect="1"/>
          </p:cNvPicPr>
          <p:nvPr/>
        </p:nvPicPr>
        <p:blipFill>
          <a:blip r:embed="rId3"/>
          <a:stretch>
            <a:fillRect/>
          </a:stretch>
        </p:blipFill>
        <p:spPr>
          <a:xfrm>
            <a:off x="170815" y="71755"/>
            <a:ext cx="11700510" cy="6720840"/>
          </a:xfrm>
          <a:prstGeom prst="rect">
            <a:avLst/>
          </a:prstGeom>
        </p:spPr>
      </p:pic>
      <p:pic>
        <p:nvPicPr>
          <p:cNvPr id="6" name="图片 5"/>
          <p:cNvPicPr>
            <a:picLocks noChangeAspect="1"/>
          </p:cNvPicPr>
          <p:nvPr/>
        </p:nvPicPr>
        <p:blipFill>
          <a:blip r:embed="rId4"/>
          <a:stretch>
            <a:fillRect/>
          </a:stretch>
        </p:blipFill>
        <p:spPr>
          <a:xfrm>
            <a:off x="2716530" y="95885"/>
            <a:ext cx="5627370" cy="6634480"/>
          </a:xfrm>
          <a:prstGeom prst="rect">
            <a:avLst/>
          </a:prstGeom>
        </p:spPr>
      </p:pic>
    </p:spTree>
    <p:custDataLst>
      <p:tags r:id="rId5"/>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ppt_x"/>
                                          </p:val>
                                        </p:tav>
                                        <p:tav tm="100000">
                                          <p:val>
                                            <p:strVal val="#ppt_x"/>
                                          </p:val>
                                        </p:tav>
                                      </p:tavLst>
                                    </p:anim>
                                    <p:anim calcmode="lin" valueType="num">
                                      <p:cBhvr additive="base">
                                        <p:cTn id="20"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61441" name="文本框 52225"/>
          <p:cNvSpPr txBox="1"/>
          <p:nvPr/>
        </p:nvSpPr>
        <p:spPr>
          <a:xfrm>
            <a:off x="1828800" y="250825"/>
            <a:ext cx="8839200" cy="583565"/>
          </a:xfrm>
          <a:prstGeom prst="rect">
            <a:avLst/>
          </a:prstGeom>
          <a:noFill/>
          <a:ln w="9525">
            <a:noFill/>
          </a:ln>
        </p:spPr>
        <p:txBody>
          <a:bodyPr anchor="t">
            <a:spAutoFit/>
          </a:bodyPr>
          <a:p>
            <a:pPr>
              <a:spcBef>
                <a:spcPct val="50000"/>
              </a:spcBef>
            </a:pPr>
            <a:r>
              <a:rPr lang="zh-CN" altLang="en-US" sz="3200" b="1">
                <a:latin typeface="Arial" panose="020B0604020202020204" pitchFamily="34" charset="0"/>
                <a:ea typeface="宋体" panose="02010600030101010101" pitchFamily="2" charset="-122"/>
              </a:rPr>
              <a:t>近代中国完全沦为半殖民地半封建社会的过程：</a:t>
            </a:r>
            <a:endParaRPr lang="zh-CN" altLang="en-US" sz="3200" b="1">
              <a:solidFill>
                <a:srgbClr val="FF0000"/>
              </a:solidFill>
              <a:latin typeface="Arial" panose="020B0604020202020204" pitchFamily="34" charset="0"/>
              <a:ea typeface="宋体" panose="02010600030101010101" pitchFamily="2" charset="-122"/>
            </a:endParaRPr>
          </a:p>
        </p:txBody>
      </p:sp>
      <p:sp>
        <p:nvSpPr>
          <p:cNvPr id="61442" name="文本框 52226"/>
          <p:cNvSpPr txBox="1"/>
          <p:nvPr/>
        </p:nvSpPr>
        <p:spPr>
          <a:xfrm>
            <a:off x="2049463" y="1758950"/>
            <a:ext cx="4046537" cy="829945"/>
          </a:xfrm>
          <a:prstGeom prst="rect">
            <a:avLst/>
          </a:prstGeom>
          <a:noFill/>
          <a:ln w="9525">
            <a:noFill/>
          </a:ln>
        </p:spPr>
        <p:txBody>
          <a:bodyPr anchor="t">
            <a:spAutoFit/>
          </a:bodyPr>
          <a:p>
            <a:r>
              <a:rPr lang="zh-CN" altLang="en-US" sz="2400" b="1">
                <a:solidFill>
                  <a:srgbClr val="3333FF"/>
                </a:solidFill>
                <a:latin typeface="Arial" panose="020B0604020202020204" pitchFamily="34" charset="0"/>
                <a:ea typeface="宋体" panose="02010600030101010101" pitchFamily="2" charset="-122"/>
              </a:rPr>
              <a:t>第一次鸦片战争</a:t>
            </a:r>
            <a:r>
              <a:rPr lang="zh-CN" altLang="en-US" b="1">
                <a:solidFill>
                  <a:srgbClr val="FF0000"/>
                </a:solidFill>
                <a:latin typeface="Arial" panose="020B0604020202020204" pitchFamily="34" charset="0"/>
                <a:ea typeface="宋体" panose="02010600030101010101" pitchFamily="2" charset="-122"/>
              </a:rPr>
              <a:t>（</a:t>
            </a:r>
            <a:r>
              <a:rPr lang="en-US" altLang="zh-CN" b="1">
                <a:solidFill>
                  <a:srgbClr val="FF0000"/>
                </a:solidFill>
                <a:latin typeface="Arial" panose="020B0604020202020204" pitchFamily="34" charset="0"/>
                <a:ea typeface="宋体" panose="02010600030101010101" pitchFamily="2" charset="-122"/>
              </a:rPr>
              <a:t>1840-1842</a:t>
            </a:r>
            <a:r>
              <a:rPr lang="zh-CN" altLang="en-US" b="1">
                <a:solidFill>
                  <a:srgbClr val="FF0000"/>
                </a:solidFill>
                <a:latin typeface="Arial" panose="020B0604020202020204" pitchFamily="34" charset="0"/>
                <a:ea typeface="宋体" panose="02010600030101010101" pitchFamily="2" charset="-122"/>
              </a:rPr>
              <a:t>）</a:t>
            </a:r>
            <a:endParaRPr lang="zh-CN" altLang="en-US" sz="2800" b="1">
              <a:solidFill>
                <a:srgbClr val="3333FF"/>
              </a:solidFill>
              <a:latin typeface="Arial" panose="020B0604020202020204" pitchFamily="34" charset="0"/>
              <a:ea typeface="宋体" panose="02010600030101010101" pitchFamily="2" charset="-122"/>
            </a:endParaRPr>
          </a:p>
          <a:p>
            <a:r>
              <a:rPr lang="en-US" altLang="zh-CN" sz="2400" b="1">
                <a:solidFill>
                  <a:srgbClr val="3333FF"/>
                </a:solidFill>
                <a:latin typeface="Arial" panose="020B0604020202020204" pitchFamily="34" charset="0"/>
                <a:ea typeface="宋体" panose="02010600030101010101" pitchFamily="2" charset="-122"/>
              </a:rPr>
              <a:t>《</a:t>
            </a:r>
            <a:r>
              <a:rPr lang="zh-CN" altLang="en-US" sz="2400" b="1">
                <a:solidFill>
                  <a:srgbClr val="3333FF"/>
                </a:solidFill>
                <a:latin typeface="Arial" panose="020B0604020202020204" pitchFamily="34" charset="0"/>
                <a:ea typeface="宋体" panose="02010600030101010101" pitchFamily="2" charset="-122"/>
              </a:rPr>
              <a:t>南京条约</a:t>
            </a:r>
            <a:r>
              <a:rPr lang="en-US" altLang="zh-CN" sz="2400" b="1">
                <a:solidFill>
                  <a:srgbClr val="3333FF"/>
                </a:solidFill>
                <a:latin typeface="Arial" panose="020B0604020202020204" pitchFamily="34" charset="0"/>
                <a:ea typeface="宋体" panose="02010600030101010101" pitchFamily="2" charset="-122"/>
              </a:rPr>
              <a:t>》</a:t>
            </a:r>
            <a:endParaRPr lang="en-US" altLang="zh-CN" sz="2400" b="1">
              <a:solidFill>
                <a:srgbClr val="3333FF"/>
              </a:solidFill>
              <a:latin typeface="Arial" panose="020B0604020202020204" pitchFamily="34" charset="0"/>
              <a:ea typeface="宋体" panose="02010600030101010101" pitchFamily="2" charset="-122"/>
            </a:endParaRPr>
          </a:p>
        </p:txBody>
      </p:sp>
      <p:sp>
        <p:nvSpPr>
          <p:cNvPr id="61443" name="文本框 52227"/>
          <p:cNvSpPr txBox="1"/>
          <p:nvPr/>
        </p:nvSpPr>
        <p:spPr>
          <a:xfrm>
            <a:off x="6608763" y="1752600"/>
            <a:ext cx="2937510" cy="829945"/>
          </a:xfrm>
          <a:prstGeom prst="rect">
            <a:avLst/>
          </a:prstGeom>
          <a:noFill/>
          <a:ln w="9525">
            <a:noFill/>
          </a:ln>
        </p:spPr>
        <p:txBody>
          <a:bodyPr wrap="none" anchor="t">
            <a:spAutoFit/>
          </a:bodyPr>
          <a:p>
            <a:r>
              <a:rPr lang="zh-CN" altLang="en-US" sz="2400" b="1">
                <a:solidFill>
                  <a:srgbClr val="3333FF"/>
                </a:solidFill>
                <a:latin typeface="Arial" panose="020B0604020202020204" pitchFamily="34" charset="0"/>
                <a:ea typeface="宋体" panose="02010600030101010101" pitchFamily="2" charset="-122"/>
              </a:rPr>
              <a:t>中国</a:t>
            </a:r>
            <a:r>
              <a:rPr lang="zh-CN" altLang="en-US" sz="2400" b="1">
                <a:solidFill>
                  <a:srgbClr val="FF0000"/>
                </a:solidFill>
                <a:latin typeface="Arial" panose="020B0604020202020204" pitchFamily="34" charset="0"/>
                <a:ea typeface="宋体" panose="02010600030101010101" pitchFamily="2" charset="-122"/>
              </a:rPr>
              <a:t>开始沦为</a:t>
            </a:r>
            <a:r>
              <a:rPr lang="zh-CN" altLang="en-US" sz="2400" b="1">
                <a:solidFill>
                  <a:srgbClr val="3333FF"/>
                </a:solidFill>
                <a:latin typeface="Arial" panose="020B0604020202020204" pitchFamily="34" charset="0"/>
                <a:ea typeface="宋体" panose="02010600030101010101" pitchFamily="2" charset="-122"/>
              </a:rPr>
              <a:t>半殖民</a:t>
            </a:r>
            <a:endParaRPr lang="zh-CN" altLang="en-US" sz="2400" b="1">
              <a:solidFill>
                <a:srgbClr val="3333FF"/>
              </a:solidFill>
              <a:latin typeface="Arial" panose="020B0604020202020204" pitchFamily="34" charset="0"/>
              <a:ea typeface="宋体" panose="02010600030101010101" pitchFamily="2" charset="-122"/>
            </a:endParaRPr>
          </a:p>
          <a:p>
            <a:r>
              <a:rPr lang="zh-CN" altLang="en-US" sz="2400" b="1">
                <a:solidFill>
                  <a:srgbClr val="3333FF"/>
                </a:solidFill>
                <a:latin typeface="Arial" panose="020B0604020202020204" pitchFamily="34" charset="0"/>
                <a:ea typeface="宋体" panose="02010600030101010101" pitchFamily="2" charset="-122"/>
              </a:rPr>
              <a:t>半封建社会</a:t>
            </a:r>
            <a:endParaRPr lang="zh-CN" altLang="en-US" sz="2400" b="1">
              <a:solidFill>
                <a:srgbClr val="3333FF"/>
              </a:solidFill>
              <a:latin typeface="Arial" panose="020B0604020202020204" pitchFamily="34" charset="0"/>
              <a:ea typeface="宋体" panose="02010600030101010101" pitchFamily="2" charset="-122"/>
            </a:endParaRPr>
          </a:p>
        </p:txBody>
      </p:sp>
      <p:sp>
        <p:nvSpPr>
          <p:cNvPr id="61444" name="文本框 52228"/>
          <p:cNvSpPr txBox="1"/>
          <p:nvPr/>
        </p:nvSpPr>
        <p:spPr>
          <a:xfrm>
            <a:off x="2001838" y="3124200"/>
            <a:ext cx="3941762" cy="829945"/>
          </a:xfrm>
          <a:prstGeom prst="rect">
            <a:avLst/>
          </a:prstGeom>
          <a:noFill/>
          <a:ln w="9525">
            <a:noFill/>
          </a:ln>
        </p:spPr>
        <p:txBody>
          <a:bodyPr anchor="t">
            <a:spAutoFit/>
          </a:bodyPr>
          <a:p>
            <a:r>
              <a:rPr lang="zh-CN" altLang="en-US" sz="2400" b="1">
                <a:solidFill>
                  <a:srgbClr val="3333FF"/>
                </a:solidFill>
                <a:latin typeface="Arial" panose="020B0604020202020204" pitchFamily="34" charset="0"/>
                <a:ea typeface="宋体" panose="02010600030101010101" pitchFamily="2" charset="-122"/>
              </a:rPr>
              <a:t>第二次鸦片战争</a:t>
            </a:r>
            <a:r>
              <a:rPr lang="zh-CN" altLang="en-US" b="1">
                <a:solidFill>
                  <a:srgbClr val="FF0000"/>
                </a:solidFill>
                <a:latin typeface="Arial" panose="020B0604020202020204" pitchFamily="34" charset="0"/>
                <a:ea typeface="宋体" panose="02010600030101010101" pitchFamily="2" charset="-122"/>
              </a:rPr>
              <a:t>（</a:t>
            </a:r>
            <a:r>
              <a:rPr lang="en-US" altLang="zh-CN" b="1">
                <a:solidFill>
                  <a:srgbClr val="FF0000"/>
                </a:solidFill>
                <a:latin typeface="Arial" panose="020B0604020202020204" pitchFamily="34" charset="0"/>
                <a:ea typeface="宋体" panose="02010600030101010101" pitchFamily="2" charset="-122"/>
              </a:rPr>
              <a:t>1856-1860</a:t>
            </a:r>
            <a:r>
              <a:rPr lang="zh-CN" altLang="en-US" b="1">
                <a:solidFill>
                  <a:srgbClr val="FF0000"/>
                </a:solidFill>
                <a:latin typeface="Arial" panose="020B0604020202020204" pitchFamily="34" charset="0"/>
                <a:ea typeface="宋体" panose="02010600030101010101" pitchFamily="2" charset="-122"/>
              </a:rPr>
              <a:t>）</a:t>
            </a:r>
            <a:endParaRPr lang="zh-CN" altLang="en-US" sz="2800" b="1">
              <a:solidFill>
                <a:srgbClr val="3333FF"/>
              </a:solidFill>
              <a:latin typeface="Arial" panose="020B0604020202020204" pitchFamily="34" charset="0"/>
              <a:ea typeface="宋体" panose="02010600030101010101" pitchFamily="2" charset="-122"/>
            </a:endParaRPr>
          </a:p>
          <a:p>
            <a:r>
              <a:rPr lang="en-US" altLang="zh-CN" sz="2400" b="1">
                <a:solidFill>
                  <a:srgbClr val="3333FF"/>
                </a:solidFill>
                <a:latin typeface="Arial" panose="020B0604020202020204" pitchFamily="34" charset="0"/>
                <a:ea typeface="宋体" panose="02010600030101010101" pitchFamily="2" charset="-122"/>
              </a:rPr>
              <a:t>《</a:t>
            </a:r>
            <a:r>
              <a:rPr lang="zh-CN" altLang="en-US" sz="2400" b="1">
                <a:solidFill>
                  <a:srgbClr val="3333FF"/>
                </a:solidFill>
                <a:latin typeface="Arial" panose="020B0604020202020204" pitchFamily="34" charset="0"/>
                <a:ea typeface="宋体" panose="02010600030101010101" pitchFamily="2" charset="-122"/>
              </a:rPr>
              <a:t>天津条约</a:t>
            </a:r>
            <a:r>
              <a:rPr lang="en-US" altLang="zh-CN" sz="2400" b="1">
                <a:solidFill>
                  <a:srgbClr val="3333FF"/>
                </a:solidFill>
                <a:latin typeface="Arial" panose="020B0604020202020204" pitchFamily="34" charset="0"/>
                <a:ea typeface="宋体" panose="02010600030101010101" pitchFamily="2" charset="-122"/>
              </a:rPr>
              <a:t>》《</a:t>
            </a:r>
            <a:r>
              <a:rPr lang="zh-CN" altLang="en-US" sz="2400" b="1">
                <a:solidFill>
                  <a:srgbClr val="3333FF"/>
                </a:solidFill>
                <a:latin typeface="Arial" panose="020B0604020202020204" pitchFamily="34" charset="0"/>
                <a:ea typeface="宋体" panose="02010600030101010101" pitchFamily="2" charset="-122"/>
              </a:rPr>
              <a:t>北京条约</a:t>
            </a:r>
            <a:r>
              <a:rPr lang="en-US" altLang="zh-CN" sz="2400" b="1">
                <a:solidFill>
                  <a:srgbClr val="3333FF"/>
                </a:solidFill>
                <a:latin typeface="Arial" panose="020B0604020202020204" pitchFamily="34" charset="0"/>
                <a:ea typeface="宋体" panose="02010600030101010101" pitchFamily="2" charset="-122"/>
              </a:rPr>
              <a:t>》</a:t>
            </a:r>
            <a:endParaRPr lang="en-US" altLang="zh-CN" sz="2400" b="1">
              <a:solidFill>
                <a:srgbClr val="3333FF"/>
              </a:solidFill>
              <a:latin typeface="Arial" panose="020B0604020202020204" pitchFamily="34" charset="0"/>
              <a:ea typeface="宋体" panose="02010600030101010101" pitchFamily="2" charset="-122"/>
            </a:endParaRPr>
          </a:p>
        </p:txBody>
      </p:sp>
      <p:sp>
        <p:nvSpPr>
          <p:cNvPr id="61445" name="文本框 52229"/>
          <p:cNvSpPr txBox="1"/>
          <p:nvPr/>
        </p:nvSpPr>
        <p:spPr>
          <a:xfrm>
            <a:off x="6588125" y="3136900"/>
            <a:ext cx="2631440" cy="829945"/>
          </a:xfrm>
          <a:prstGeom prst="rect">
            <a:avLst/>
          </a:prstGeom>
          <a:noFill/>
          <a:ln w="9525">
            <a:noFill/>
          </a:ln>
        </p:spPr>
        <p:txBody>
          <a:bodyPr wrap="none" anchor="t">
            <a:spAutoFit/>
          </a:bodyPr>
          <a:p>
            <a:r>
              <a:rPr lang="zh-CN" altLang="en-US" sz="2400" b="1">
                <a:solidFill>
                  <a:srgbClr val="3333FF"/>
                </a:solidFill>
                <a:latin typeface="Arial" panose="020B0604020202020204" pitchFamily="34" charset="0"/>
                <a:ea typeface="宋体" panose="02010600030101010101" pitchFamily="2" charset="-122"/>
              </a:rPr>
              <a:t>使中国社会半殖民</a:t>
            </a:r>
            <a:endParaRPr lang="zh-CN" altLang="en-US" sz="2400" b="1">
              <a:solidFill>
                <a:srgbClr val="3333FF"/>
              </a:solidFill>
              <a:latin typeface="Arial" panose="020B0604020202020204" pitchFamily="34" charset="0"/>
              <a:ea typeface="宋体" panose="02010600030101010101" pitchFamily="2" charset="-122"/>
            </a:endParaRPr>
          </a:p>
          <a:p>
            <a:r>
              <a:rPr lang="zh-CN" altLang="en-US" sz="2400" b="1">
                <a:solidFill>
                  <a:srgbClr val="3333FF"/>
                </a:solidFill>
                <a:latin typeface="Arial" panose="020B0604020202020204" pitchFamily="34" charset="0"/>
                <a:ea typeface="宋体" panose="02010600030101010101" pitchFamily="2" charset="-122"/>
              </a:rPr>
              <a:t>半封建的程度</a:t>
            </a:r>
            <a:r>
              <a:rPr lang="zh-CN" altLang="en-US" sz="2400" b="1">
                <a:solidFill>
                  <a:srgbClr val="FF0000"/>
                </a:solidFill>
                <a:latin typeface="Arial" panose="020B0604020202020204" pitchFamily="34" charset="0"/>
                <a:ea typeface="宋体" panose="02010600030101010101" pitchFamily="2" charset="-122"/>
              </a:rPr>
              <a:t>加深</a:t>
            </a:r>
            <a:endParaRPr lang="zh-CN" altLang="en-US" sz="2400" b="1">
              <a:solidFill>
                <a:srgbClr val="FF0000"/>
              </a:solidFill>
              <a:latin typeface="Arial" panose="020B0604020202020204" pitchFamily="34" charset="0"/>
              <a:ea typeface="宋体" panose="02010600030101010101" pitchFamily="2" charset="-122"/>
            </a:endParaRPr>
          </a:p>
        </p:txBody>
      </p:sp>
      <p:sp>
        <p:nvSpPr>
          <p:cNvPr id="61446" name="文本框 52230"/>
          <p:cNvSpPr txBox="1"/>
          <p:nvPr/>
        </p:nvSpPr>
        <p:spPr>
          <a:xfrm>
            <a:off x="2049463" y="4438650"/>
            <a:ext cx="3824605" cy="829945"/>
          </a:xfrm>
          <a:prstGeom prst="rect">
            <a:avLst/>
          </a:prstGeom>
          <a:noFill/>
          <a:ln w="9525">
            <a:noFill/>
          </a:ln>
        </p:spPr>
        <p:txBody>
          <a:bodyPr wrap="none" anchor="t">
            <a:spAutoFit/>
          </a:bodyPr>
          <a:p>
            <a:r>
              <a:rPr lang="zh-CN" altLang="en-US" sz="2400" b="1">
                <a:solidFill>
                  <a:srgbClr val="3333FF"/>
                </a:solidFill>
                <a:latin typeface="Arial" panose="020B0604020202020204" pitchFamily="34" charset="0"/>
                <a:ea typeface="宋体" panose="02010600030101010101" pitchFamily="2" charset="-122"/>
              </a:rPr>
              <a:t>中日甲午战争   </a:t>
            </a:r>
            <a:r>
              <a:rPr lang="zh-CN" altLang="en-US" b="1">
                <a:solidFill>
                  <a:srgbClr val="FF0000"/>
                </a:solidFill>
                <a:latin typeface="Arial" panose="020B0604020202020204" pitchFamily="34" charset="0"/>
                <a:ea typeface="宋体" panose="02010600030101010101" pitchFamily="2" charset="-122"/>
              </a:rPr>
              <a:t>（</a:t>
            </a:r>
            <a:r>
              <a:rPr lang="en-US" altLang="zh-CN" b="1">
                <a:solidFill>
                  <a:srgbClr val="FF0000"/>
                </a:solidFill>
                <a:latin typeface="Arial" panose="020B0604020202020204" pitchFamily="34" charset="0"/>
                <a:ea typeface="宋体" panose="02010600030101010101" pitchFamily="2" charset="-122"/>
              </a:rPr>
              <a:t>1894-1895</a:t>
            </a:r>
            <a:r>
              <a:rPr lang="zh-CN" altLang="en-US" b="1">
                <a:solidFill>
                  <a:srgbClr val="FF0000"/>
                </a:solidFill>
                <a:latin typeface="Arial" panose="020B0604020202020204" pitchFamily="34" charset="0"/>
                <a:ea typeface="宋体" panose="02010600030101010101" pitchFamily="2" charset="-122"/>
              </a:rPr>
              <a:t>）</a:t>
            </a:r>
            <a:endParaRPr lang="zh-CN" altLang="en-US" sz="2800" b="1">
              <a:solidFill>
                <a:srgbClr val="3333FF"/>
              </a:solidFill>
              <a:latin typeface="Arial" panose="020B0604020202020204" pitchFamily="34" charset="0"/>
              <a:ea typeface="宋体" panose="02010600030101010101" pitchFamily="2" charset="-122"/>
            </a:endParaRPr>
          </a:p>
          <a:p>
            <a:r>
              <a:rPr lang="en-US" altLang="zh-CN" sz="2400" b="1">
                <a:solidFill>
                  <a:srgbClr val="3333FF"/>
                </a:solidFill>
                <a:latin typeface="Arial" panose="020B0604020202020204" pitchFamily="34" charset="0"/>
                <a:ea typeface="宋体" panose="02010600030101010101" pitchFamily="2" charset="-122"/>
              </a:rPr>
              <a:t>《</a:t>
            </a:r>
            <a:r>
              <a:rPr lang="zh-CN" altLang="en-US" sz="2400" b="1">
                <a:solidFill>
                  <a:srgbClr val="3333FF"/>
                </a:solidFill>
                <a:latin typeface="Arial" panose="020B0604020202020204" pitchFamily="34" charset="0"/>
                <a:ea typeface="宋体" panose="02010600030101010101" pitchFamily="2" charset="-122"/>
              </a:rPr>
              <a:t>马关条约</a:t>
            </a:r>
            <a:r>
              <a:rPr lang="en-US" altLang="zh-CN" sz="2400" b="1">
                <a:solidFill>
                  <a:srgbClr val="3333FF"/>
                </a:solidFill>
                <a:latin typeface="Arial" panose="020B0604020202020204" pitchFamily="34" charset="0"/>
                <a:ea typeface="宋体" panose="02010600030101010101" pitchFamily="2" charset="-122"/>
              </a:rPr>
              <a:t>》</a:t>
            </a:r>
            <a:endParaRPr lang="en-US" altLang="zh-CN" sz="2400" b="1">
              <a:solidFill>
                <a:srgbClr val="3333FF"/>
              </a:solidFill>
              <a:latin typeface="Arial" panose="020B0604020202020204" pitchFamily="34" charset="0"/>
              <a:ea typeface="宋体" panose="02010600030101010101" pitchFamily="2" charset="-122"/>
            </a:endParaRPr>
          </a:p>
        </p:txBody>
      </p:sp>
      <p:sp>
        <p:nvSpPr>
          <p:cNvPr id="61447" name="文本框 52231"/>
          <p:cNvSpPr txBox="1"/>
          <p:nvPr/>
        </p:nvSpPr>
        <p:spPr>
          <a:xfrm>
            <a:off x="6464300" y="4419600"/>
            <a:ext cx="3243580" cy="829945"/>
          </a:xfrm>
          <a:prstGeom prst="rect">
            <a:avLst/>
          </a:prstGeom>
          <a:noFill/>
          <a:ln w="9525">
            <a:noFill/>
          </a:ln>
        </p:spPr>
        <p:txBody>
          <a:bodyPr wrap="none" anchor="t">
            <a:spAutoFit/>
          </a:bodyPr>
          <a:p>
            <a:r>
              <a:rPr lang="zh-CN" altLang="en-US" sz="2400" b="1">
                <a:solidFill>
                  <a:srgbClr val="3333FF"/>
                </a:solidFill>
                <a:latin typeface="Arial" panose="020B0604020202020204" pitchFamily="34" charset="0"/>
                <a:ea typeface="宋体" panose="02010600030101010101" pitchFamily="2" charset="-122"/>
              </a:rPr>
              <a:t>使中国社会半殖民</a:t>
            </a:r>
            <a:endParaRPr lang="zh-CN" altLang="en-US" sz="2400" b="1">
              <a:solidFill>
                <a:srgbClr val="3333FF"/>
              </a:solidFill>
              <a:latin typeface="Arial" panose="020B0604020202020204" pitchFamily="34" charset="0"/>
              <a:ea typeface="宋体" panose="02010600030101010101" pitchFamily="2" charset="-122"/>
            </a:endParaRPr>
          </a:p>
          <a:p>
            <a:r>
              <a:rPr lang="zh-CN" altLang="en-US" sz="2400" b="1">
                <a:solidFill>
                  <a:srgbClr val="3333FF"/>
                </a:solidFill>
                <a:latin typeface="Arial" panose="020B0604020202020204" pitchFamily="34" charset="0"/>
                <a:ea typeface="宋体" panose="02010600030101010101" pitchFamily="2" charset="-122"/>
              </a:rPr>
              <a:t>半封建的程度</a:t>
            </a:r>
            <a:r>
              <a:rPr lang="zh-CN" altLang="en-US" sz="2400" b="1">
                <a:solidFill>
                  <a:srgbClr val="FF0000"/>
                </a:solidFill>
                <a:latin typeface="Arial" panose="020B0604020202020204" pitchFamily="34" charset="0"/>
                <a:ea typeface="宋体" panose="02010600030101010101" pitchFamily="2" charset="-122"/>
              </a:rPr>
              <a:t>大大加深</a:t>
            </a:r>
            <a:endParaRPr lang="zh-CN" altLang="en-US" sz="2400" b="1">
              <a:solidFill>
                <a:srgbClr val="FF0000"/>
              </a:solidFill>
              <a:latin typeface="Arial" panose="020B0604020202020204" pitchFamily="34" charset="0"/>
              <a:ea typeface="宋体" panose="02010600030101010101" pitchFamily="2" charset="-122"/>
            </a:endParaRPr>
          </a:p>
        </p:txBody>
      </p:sp>
      <p:sp>
        <p:nvSpPr>
          <p:cNvPr id="61448" name="文本框 52232"/>
          <p:cNvSpPr txBox="1"/>
          <p:nvPr/>
        </p:nvSpPr>
        <p:spPr>
          <a:xfrm>
            <a:off x="1981200" y="5794375"/>
            <a:ext cx="3909060" cy="829945"/>
          </a:xfrm>
          <a:prstGeom prst="rect">
            <a:avLst/>
          </a:prstGeom>
          <a:noFill/>
          <a:ln w="9525">
            <a:noFill/>
          </a:ln>
        </p:spPr>
        <p:txBody>
          <a:bodyPr wrap="none" anchor="t">
            <a:spAutoFit/>
          </a:bodyPr>
          <a:p>
            <a:r>
              <a:rPr lang="zh-CN" altLang="en-US" sz="2400" b="1">
                <a:solidFill>
                  <a:srgbClr val="3333FF"/>
                </a:solidFill>
                <a:latin typeface="Arial" panose="020B0604020202020204" pitchFamily="34" charset="0"/>
                <a:ea typeface="宋体" panose="02010600030101010101" pitchFamily="2" charset="-122"/>
              </a:rPr>
              <a:t>八国联军侵华    </a:t>
            </a:r>
            <a:r>
              <a:rPr lang="zh-CN" altLang="en-US" b="1">
                <a:solidFill>
                  <a:srgbClr val="FF0000"/>
                </a:solidFill>
                <a:latin typeface="Arial" panose="020B0604020202020204" pitchFamily="34" charset="0"/>
                <a:ea typeface="宋体" panose="02010600030101010101" pitchFamily="2" charset="-122"/>
              </a:rPr>
              <a:t>（</a:t>
            </a:r>
            <a:r>
              <a:rPr lang="en-US" altLang="zh-CN" b="1">
                <a:solidFill>
                  <a:srgbClr val="FF0000"/>
                </a:solidFill>
                <a:latin typeface="Arial" panose="020B0604020202020204" pitchFamily="34" charset="0"/>
                <a:ea typeface="宋体" panose="02010600030101010101" pitchFamily="2" charset="-122"/>
              </a:rPr>
              <a:t>1900-1901</a:t>
            </a:r>
            <a:r>
              <a:rPr lang="zh-CN" altLang="en-US" b="1">
                <a:solidFill>
                  <a:srgbClr val="FF0000"/>
                </a:solidFill>
                <a:latin typeface="Arial" panose="020B0604020202020204" pitchFamily="34" charset="0"/>
                <a:ea typeface="宋体" panose="02010600030101010101" pitchFamily="2" charset="-122"/>
              </a:rPr>
              <a:t>）</a:t>
            </a:r>
            <a:endParaRPr lang="zh-CN" altLang="en-US" sz="2800" b="1">
              <a:solidFill>
                <a:srgbClr val="3333FF"/>
              </a:solidFill>
              <a:latin typeface="Arial" panose="020B0604020202020204" pitchFamily="34" charset="0"/>
              <a:ea typeface="宋体" panose="02010600030101010101" pitchFamily="2" charset="-122"/>
            </a:endParaRPr>
          </a:p>
          <a:p>
            <a:r>
              <a:rPr lang="en-US" altLang="zh-CN" sz="2400" b="1">
                <a:solidFill>
                  <a:srgbClr val="3333FF"/>
                </a:solidFill>
                <a:latin typeface="Arial" panose="020B0604020202020204" pitchFamily="34" charset="0"/>
                <a:ea typeface="宋体" panose="02010600030101010101" pitchFamily="2" charset="-122"/>
              </a:rPr>
              <a:t>《</a:t>
            </a:r>
            <a:r>
              <a:rPr lang="zh-CN" altLang="en-US" sz="2400" b="1">
                <a:solidFill>
                  <a:srgbClr val="3333FF"/>
                </a:solidFill>
                <a:latin typeface="Arial" panose="020B0604020202020204" pitchFamily="34" charset="0"/>
                <a:ea typeface="宋体" panose="02010600030101010101" pitchFamily="2" charset="-122"/>
              </a:rPr>
              <a:t>辛丑条约</a:t>
            </a:r>
            <a:r>
              <a:rPr lang="en-US" altLang="zh-CN" sz="2400" b="1">
                <a:solidFill>
                  <a:srgbClr val="3333FF"/>
                </a:solidFill>
                <a:latin typeface="Arial" panose="020B0604020202020204" pitchFamily="34" charset="0"/>
                <a:ea typeface="宋体" panose="02010600030101010101" pitchFamily="2" charset="-122"/>
              </a:rPr>
              <a:t>》</a:t>
            </a:r>
            <a:endParaRPr lang="en-US" altLang="zh-CN" sz="2400" b="1">
              <a:solidFill>
                <a:srgbClr val="3333FF"/>
              </a:solidFill>
              <a:latin typeface="Arial" panose="020B0604020202020204" pitchFamily="34" charset="0"/>
              <a:ea typeface="宋体" panose="02010600030101010101" pitchFamily="2" charset="-122"/>
            </a:endParaRPr>
          </a:p>
        </p:txBody>
      </p:sp>
      <p:sp>
        <p:nvSpPr>
          <p:cNvPr id="61449" name="文本框 52233"/>
          <p:cNvSpPr txBox="1"/>
          <p:nvPr/>
        </p:nvSpPr>
        <p:spPr>
          <a:xfrm>
            <a:off x="6516688" y="5702300"/>
            <a:ext cx="3243580" cy="829945"/>
          </a:xfrm>
          <a:prstGeom prst="rect">
            <a:avLst/>
          </a:prstGeom>
          <a:noFill/>
          <a:ln w="9525">
            <a:noFill/>
          </a:ln>
        </p:spPr>
        <p:txBody>
          <a:bodyPr wrap="none" anchor="t">
            <a:spAutoFit/>
          </a:bodyPr>
          <a:p>
            <a:r>
              <a:rPr lang="zh-CN" altLang="en-US" sz="2400" b="1">
                <a:solidFill>
                  <a:srgbClr val="3333FF"/>
                </a:solidFill>
                <a:latin typeface="Arial" panose="020B0604020202020204" pitchFamily="34" charset="0"/>
                <a:ea typeface="宋体" panose="02010600030101010101" pitchFamily="2" charset="-122"/>
              </a:rPr>
              <a:t>使中国</a:t>
            </a:r>
            <a:r>
              <a:rPr lang="zh-CN" altLang="en-US" sz="2400" b="1">
                <a:solidFill>
                  <a:srgbClr val="FF0000"/>
                </a:solidFill>
                <a:latin typeface="Arial" panose="020B0604020202020204" pitchFamily="34" charset="0"/>
                <a:ea typeface="宋体" panose="02010600030101010101" pitchFamily="2" charset="-122"/>
              </a:rPr>
              <a:t>完全沦为</a:t>
            </a:r>
            <a:r>
              <a:rPr lang="zh-CN" altLang="en-US" sz="2400" b="1">
                <a:solidFill>
                  <a:srgbClr val="3333FF"/>
                </a:solidFill>
                <a:latin typeface="Arial" panose="020B0604020202020204" pitchFamily="34" charset="0"/>
                <a:ea typeface="宋体" panose="02010600030101010101" pitchFamily="2" charset="-122"/>
              </a:rPr>
              <a:t>半殖民</a:t>
            </a:r>
            <a:endParaRPr lang="zh-CN" altLang="en-US" sz="2400" b="1">
              <a:solidFill>
                <a:srgbClr val="3333FF"/>
              </a:solidFill>
              <a:latin typeface="Arial" panose="020B0604020202020204" pitchFamily="34" charset="0"/>
              <a:ea typeface="宋体" panose="02010600030101010101" pitchFamily="2" charset="-122"/>
            </a:endParaRPr>
          </a:p>
          <a:p>
            <a:r>
              <a:rPr lang="zh-CN" altLang="en-US" sz="2400" b="1">
                <a:solidFill>
                  <a:srgbClr val="3333FF"/>
                </a:solidFill>
                <a:latin typeface="Arial" panose="020B0604020202020204" pitchFamily="34" charset="0"/>
                <a:ea typeface="宋体" panose="02010600030101010101" pitchFamily="2" charset="-122"/>
              </a:rPr>
              <a:t>半封建的社会</a:t>
            </a:r>
            <a:endParaRPr lang="zh-CN" altLang="en-US" sz="2400" b="1">
              <a:solidFill>
                <a:srgbClr val="3333FF"/>
              </a:solidFill>
              <a:latin typeface="Arial" panose="020B0604020202020204" pitchFamily="34" charset="0"/>
              <a:ea typeface="宋体" panose="02010600030101010101" pitchFamily="2" charset="-122"/>
            </a:endParaRPr>
          </a:p>
        </p:txBody>
      </p:sp>
      <p:sp>
        <p:nvSpPr>
          <p:cNvPr id="61450" name="文本框 51202"/>
          <p:cNvSpPr txBox="1"/>
          <p:nvPr/>
        </p:nvSpPr>
        <p:spPr>
          <a:xfrm>
            <a:off x="1828800" y="1014413"/>
            <a:ext cx="8610600" cy="583565"/>
          </a:xfrm>
          <a:prstGeom prst="rect">
            <a:avLst/>
          </a:prstGeom>
          <a:solidFill>
            <a:srgbClr val="CCFFFF"/>
          </a:solidFill>
          <a:ln w="9525">
            <a:noFill/>
          </a:ln>
        </p:spPr>
        <p:txBody>
          <a:bodyPr anchor="t">
            <a:spAutoFit/>
          </a:bodyPr>
          <a:p>
            <a:pPr>
              <a:spcBef>
                <a:spcPct val="50000"/>
              </a:spcBef>
            </a:pPr>
            <a:r>
              <a:rPr lang="zh-CN" altLang="en-US" sz="3200" b="1">
                <a:solidFill>
                  <a:srgbClr val="FF0000"/>
                </a:solidFill>
                <a:latin typeface="黑体" panose="02010609060101010101" pitchFamily="2" charset="-122"/>
                <a:ea typeface="黑体" panose="02010609060101010101" pitchFamily="2" charset="-122"/>
              </a:rPr>
              <a:t>列强的侵华战争给中国带来了什么严重后果？</a:t>
            </a:r>
            <a:endParaRPr lang="zh-CN" altLang="en-US" sz="3200" b="1">
              <a:solidFill>
                <a:srgbClr val="FF0000"/>
              </a:solidFill>
              <a:latin typeface="黑体" panose="02010609060101010101" pitchFamily="2" charset="-122"/>
              <a:ea typeface="黑体" panose="02010609060101010101" pitchFamily="2" charset="-122"/>
            </a:endParaRPr>
          </a:p>
        </p:txBody>
      </p:sp>
    </p:spTree>
  </p:cSld>
  <p:clrMapOvr>
    <a:masterClrMapping/>
  </p:clrMapOvr>
</p:sld>
</file>

<file path=ppt/tags/tag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3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3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3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3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3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3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4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5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5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5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187308"/>
</p:tagLst>
</file>

<file path=ppt/tags/tag5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187308"/>
</p:tagLst>
</file>

<file path=ppt/tags/tag5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5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6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61.xml><?xml version="1.0" encoding="utf-8"?>
<p:tagLst xmlns:p="http://schemas.openxmlformats.org/presentationml/2006/main">
  <p:tag name="KSO_WM_TEMPLATE_THUMBS_INDEX" val="1"/>
  <p:tag name="KSO_WM_TEMPLATE_SUBCATEGORY" val="0"/>
  <p:tag name="KSO_WM_TAG_VERSION" val="1.0"/>
  <p:tag name="KSO_WM_BEAUTIFY_FLAG" val="#wm#"/>
  <p:tag name="KSO_WM_TEMPLATE_CATEGORY" val="custom"/>
  <p:tag name="KSO_WM_TEMPLATE_INDEX" val="20187308"/>
</p:tagLst>
</file>

<file path=ppt/tags/tag62.xml><?xml version="1.0" encoding="utf-8"?>
<p:tagLst xmlns:p="http://schemas.openxmlformats.org/presentationml/2006/main">
  <p:tag name="KSO_WM_UNIT_ISCONTENTSTITLE" val="0"/>
  <p:tag name="KSO_WM_UNIT_PRESET_TEXT" val="空白演示"/>
  <p:tag name="KSO_WM_UNIT_NOCLEAR" val="0"/>
  <p:tag name="KSO_WM_UNIT_VALUE" val="13"/>
  <p:tag name="KSO_WM_UNIT_HIGHLIGHT" val="0"/>
  <p:tag name="KSO_WM_UNIT_COMPATIBLE" val="0"/>
  <p:tag name="KSO_WM_UNIT_DIAGRAM_ISNUMVISUAL" val="0"/>
  <p:tag name="KSO_WM_UNIT_DIAGRAM_ISREFERUNIT" val="0"/>
  <p:tag name="KSO_WM_UNIT_TYPE" val="a"/>
  <p:tag name="KSO_WM_UNIT_INDEX" val="1"/>
  <p:tag name="KSO_WM_UNIT_ID" val="custom20187308_1*a*1"/>
  <p:tag name="KSO_WM_TEMPLATE_CATEGORY" val="custom"/>
  <p:tag name="KSO_WM_TEMPLATE_INDEX" val="20187308"/>
  <p:tag name="KSO_WM_UNIT_LAYERLEVEL" val="1"/>
  <p:tag name="KSO_WM_TAG_VERSION" val="1.0"/>
  <p:tag name="KSO_WM_BEAUTIFY_FLAG" val="#wm#"/>
</p:tagLst>
</file>

<file path=ppt/tags/tag63.xml><?xml version="1.0" encoding="utf-8"?>
<p:tagLst xmlns:p="http://schemas.openxmlformats.org/presentationml/2006/main">
  <p:tag name="KSO_WM_TEMPLATE_THUMBS_INDEX" val="1"/>
  <p:tag name="KSO_WM_SLIDE_ID" val="custom20187308_1"/>
  <p:tag name="KSO_WM_TEMPLATE_SUBCATEGORY" val="0"/>
  <p:tag name="KSO_WM_SLIDE_TYPE" val="title"/>
  <p:tag name="KSO_WM_SLIDE_SUBTYPE" val="defaultBlank"/>
  <p:tag name="KSO_WM_SLIDE_ITEM_CNT" val="0"/>
  <p:tag name="KSO_WM_SLIDE_INDEX" val="1"/>
  <p:tag name="KSO_WM_TAG_VERSION" val="1.0"/>
  <p:tag name="KSO_WM_BEAUTIFY_FLAG" val="#wm#"/>
  <p:tag name="KSO_WM_TEMPLATE_CATEGORY" val="custom"/>
  <p:tag name="KSO_WM_TEMPLATE_INDEX" val="20187308"/>
  <p:tag name="KSO_WM_SLIDE_LAYOUT" val="a_b"/>
  <p:tag name="KSO_WM_SLIDE_LAYOUT_CNT" val="1_1"/>
</p:tagLst>
</file>

<file path=ppt/tags/tag64.xml><?xml version="1.0" encoding="utf-8"?>
<p:tagLst xmlns:p="http://schemas.openxmlformats.org/presentationml/2006/main">
  <p:tag name="KSO_WM_BEAUTIFY_FLAG" val="#wm#"/>
  <p:tag name="KSO_WM_TEMPLATE_CATEGORY" val="custom"/>
  <p:tag name="KSO_WM_TEMPLATE_INDEX" val="20187308"/>
</p:tagLst>
</file>

<file path=ppt/tags/tag65.xml><?xml version="1.0" encoding="utf-8"?>
<p:tagLst xmlns:p="http://schemas.openxmlformats.org/presentationml/2006/main">
  <p:tag name="KSO_WM_BEAUTIFY_FLAG" val="#wm#"/>
  <p:tag name="KSO_WM_TEMPLATE_CATEGORY" val="custom"/>
  <p:tag name="KSO_WM_TEMPLATE_INDEX" val="20187308"/>
</p:tagLst>
</file>

<file path=ppt/tags/tag66.xml><?xml version="1.0" encoding="utf-8"?>
<p:tagLst xmlns:p="http://schemas.openxmlformats.org/presentationml/2006/main">
  <p:tag name="KSO_WM_BEAUTIFY_FLAG" val="#wm#"/>
  <p:tag name="KSO_WM_TEMPLATE_CATEGORY" val="custom"/>
  <p:tag name="KSO_WM_TEMPLATE_INDEX" val="20187308"/>
</p:tagLst>
</file>

<file path=ppt/tags/tag67.xml><?xml version="1.0" encoding="utf-8"?>
<p:tagLst xmlns:p="http://schemas.openxmlformats.org/presentationml/2006/main">
  <p:tag name="KSO_WM_BEAUTIFY_FLAG" val="#wm#"/>
  <p:tag name="KSO_WM_TEMPLATE_CATEGORY" val="custom"/>
  <p:tag name="KSO_WM_TEMPLATE_INDEX" val="20187308"/>
</p:tagLst>
</file>

<file path=ppt/tags/tag68.xml><?xml version="1.0" encoding="utf-8"?>
<p:tagLst xmlns:p="http://schemas.openxmlformats.org/presentationml/2006/main">
  <p:tag name="KSO_WM_BEAUTIFY_FLAG" val="#wm#"/>
  <p:tag name="KSO_WM_TEMPLATE_CATEGORY" val="custom"/>
  <p:tag name="KSO_WM_TEMPLATE_INDEX" val="20187308"/>
</p:tagLst>
</file>

<file path=ppt/tags/tag69.xml><?xml version="1.0" encoding="utf-8"?>
<p:tagLst xmlns:p="http://schemas.openxmlformats.org/presentationml/2006/main">
  <p:tag name="KSO_WM_BEAUTIFY_FLAG" val="#wm#"/>
  <p:tag name="KSO_WM_TEMPLATE_CATEGORY" val="custom"/>
  <p:tag name="KSO_WM_TEMPLATE_INDEX" val="20187308"/>
</p:tagLst>
</file>

<file path=ppt/tags/tag70.xml><?xml version="1.0" encoding="utf-8"?>
<p:tagLst xmlns:p="http://schemas.openxmlformats.org/presentationml/2006/main">
  <p:tag name="KSO_WM_BEAUTIFY_FLAG" val="#wm#"/>
  <p:tag name="KSO_WM_TEMPLATE_CATEGORY" val="custom"/>
  <p:tag name="KSO_WM_TEMPLATE_INDEX" val="20187308"/>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自定义 9">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9540</Words>
  <Application>WPS 演示</Application>
  <PresentationFormat>宽屏</PresentationFormat>
  <Paragraphs>871</Paragraphs>
  <Slides>88</Slides>
  <Notes>1</Notes>
  <HiddenSlides>0</HiddenSlides>
  <MMClips>0</MMClips>
  <ScaleCrop>false</ScaleCrop>
  <HeadingPairs>
    <vt:vector size="8" baseType="variant">
      <vt:variant>
        <vt:lpstr>已用的字体</vt:lpstr>
      </vt:variant>
      <vt:variant>
        <vt:i4>22</vt:i4>
      </vt:variant>
      <vt:variant>
        <vt:lpstr>主题</vt:lpstr>
      </vt:variant>
      <vt:variant>
        <vt:i4>2</vt:i4>
      </vt:variant>
      <vt:variant>
        <vt:lpstr>嵌入 OLE 服务器</vt:lpstr>
      </vt:variant>
      <vt:variant>
        <vt:i4>1</vt:i4>
      </vt:variant>
      <vt:variant>
        <vt:lpstr>幻灯片标题</vt:lpstr>
      </vt:variant>
      <vt:variant>
        <vt:i4>88</vt:i4>
      </vt:variant>
    </vt:vector>
  </HeadingPairs>
  <TitlesOfParts>
    <vt:vector size="113" baseType="lpstr">
      <vt:lpstr>Arial</vt:lpstr>
      <vt:lpstr>宋体</vt:lpstr>
      <vt:lpstr>Wingdings</vt:lpstr>
      <vt:lpstr>微软雅黑</vt:lpstr>
      <vt:lpstr>Arial Unicode MS</vt:lpstr>
      <vt:lpstr>黑体</vt:lpstr>
      <vt:lpstr>Times New Roman</vt:lpstr>
      <vt:lpstr>楷体_GB2312</vt:lpstr>
      <vt:lpstr>新宋体</vt:lpstr>
      <vt:lpstr>隶书</vt:lpstr>
      <vt:lpstr>华文中宋</vt:lpstr>
      <vt:lpstr>华文新魏</vt:lpstr>
      <vt:lpstr>Impact</vt:lpstr>
      <vt:lpstr>Tahoma</vt:lpstr>
      <vt:lpstr>Courier New</vt:lpstr>
      <vt:lpstr>华文行楷</vt:lpstr>
      <vt:lpstr>PMingLiU</vt:lpstr>
      <vt:lpstr>Calibri</vt:lpstr>
      <vt:lpstr>Arial</vt:lpstr>
      <vt:lpstr>Wingdings 2</vt:lpstr>
      <vt:lpstr>华文隶书</vt:lpstr>
      <vt:lpstr>楷体_GB2312</vt:lpstr>
      <vt:lpstr>Office 主题​​</vt:lpstr>
      <vt:lpstr>1_Office 主题</vt:lpstr>
      <vt:lpstr>Paint.Picture</vt:lpstr>
      <vt:lpstr>空白演示</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军事上:全盛</vt:lpstr>
      <vt:lpstr>PowerPoint 演示文稿</vt:lpstr>
      <vt:lpstr>PowerPoint 演示文稿</vt:lpstr>
      <vt:lpstr>PowerPoint 演示文稿</vt:lpstr>
      <vt:lpstr>PowerPoint 演示文稿</vt:lpstr>
      <vt:lpstr>PowerPoint 演示文稿</vt:lpstr>
      <vt:lpstr>    补充：天京事变发生根源是什么？它能避免吗？</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洋务派创办的主要企业表</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好名字可以让你的朋友更容易记住你</cp:lastModifiedBy>
  <cp:revision>30</cp:revision>
  <dcterms:created xsi:type="dcterms:W3CDTF">2019-06-19T02:08:00Z</dcterms:created>
  <dcterms:modified xsi:type="dcterms:W3CDTF">2019-10-21T10:32:22Z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2052-11.1.0.9145</vt:lpwstr>
  </property>
</Properties>
</file>